
<file path=[Content_Types].xml><?xml version="1.0" encoding="utf-8"?>
<Types xmlns="http://schemas.openxmlformats.org/package/2006/content-types">
  <Default Extension="jpg" ContentType="image/jpeg"/>
  <Default Extension="rels" ContentType="application/vnd.openxmlformats-package.relationships+xml"/>
  <Default Extension="png" ContentType="image/png"/>
  <Default Extension="xml" ContentType="application/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4.xml" ContentType="application/vnd.openxmlformats-officedocument.presentationml.notesSlide+xml"/>
  <Override PartName="/ppt/notesSlides/notesSlide39.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notesSlides/notesSlide9.xml" ContentType="application/vnd.openxmlformats-officedocument.presentationml.notesSlide+xml"/>
  <Override PartName="/ppt/notesSlides/notesSlide33.xml" ContentType="application/vnd.openxmlformats-officedocument.presentationml.notesSlide+xml"/>
  <Override PartName="/ppt/notesSlides/notesSlide10.xml" ContentType="application/vnd.openxmlformats-officedocument.presentationml.notesSlide+xml"/>
  <Override PartName="/ppt/notesSlides/notesSlide24.xml" ContentType="application/vnd.openxmlformats-officedocument.presentationml.notesSlide+xml"/>
  <Override PartName="/ppt/notesSlides/notesSlide17.xml" ContentType="application/vnd.openxmlformats-officedocument.presentationml.notesSlide+xml"/>
  <Override PartName="/ppt/notesSlides/notesSlide25.xml" ContentType="application/vnd.openxmlformats-officedocument.presentationml.notesSlide+xml"/>
  <Override PartName="/ppt/notesSlides/notesSlide14.xml" ContentType="application/vnd.openxmlformats-officedocument.presentationml.notesSlide+xml"/>
  <Override PartName="/ppt/notesSlides/notesSlide37.xml" ContentType="application/vnd.openxmlformats-officedocument.presentationml.notesSlide+xml"/>
  <Override PartName="/ppt/notesSlides/notesSlide32.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35.xml" ContentType="application/vnd.openxmlformats-officedocument.presentationml.notesSlide+xml"/>
  <Override PartName="/ppt/notesSlides/notesSlide31.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27.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38.xml" ContentType="application/vnd.openxmlformats-officedocument.presentationml.notesSlide+xml"/>
  <Override PartName="/ppt/notesSlides/notesSlide28.xml" ContentType="application/vnd.openxmlformats-officedocument.presentationml.notesSlide+xml"/>
  <Override PartName="/ppt/notesSlides/notesSlide26.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3.xml" ContentType="application/vnd.openxmlformats-officedocument.presentationml.notesSlide+xml"/>
  <Override PartName="/ppt/notesSlides/notesSlide29.xml" ContentType="application/vnd.openxmlformats-officedocument.presentationml.notesSlide+xml"/>
  <Override PartName="/ppt/notesSlides/notesSlide19.xml" ContentType="application/vnd.openxmlformats-officedocument.presentationml.notesSlide+xml"/>
  <Override PartName="/ppt/notesSlides/notesSlide30.xml" ContentType="application/vnd.openxmlformats-officedocument.presentationml.notesSlide+xml"/>
  <Override PartName="/ppt/notesSlides/notesSlide34.xml" ContentType="application/vnd.openxmlformats-officedocument.presentationml.notesSlide+xml"/>
  <Override PartName="/ppt/notesSlides/notesSlide21.xml" ContentType="application/vnd.openxmlformats-officedocument.presentationml.notesSlide+xml"/>
  <Override PartName="/ppt/notesSlides/notesSlide36.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slideMaster1.xml" ContentType="application/vnd.openxmlformats-officedocument.presentationml.slideMaster+xml"/>
  <Override PartName="/ppt/slides/slide37.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s/slide2.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33.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34.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1.xml" ContentType="application/vnd.openxmlformats-officedocument.presentationml.slide+xml"/>
  <Override PartName="/ppt/slides/slide38.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9.xml" ContentType="application/vnd.openxmlformats-officedocument.presentationml.slide+xml"/>
  <Override PartName="/ppt/slides/slide39.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30.xml" ContentType="application/vnd.openxmlformats-officedocument.presentationml.slide+xml"/>
  <Override PartName="/ppt/slides/slide8.xml" ContentType="application/vnd.openxmlformats-officedocument.presentationml.slide+xml"/>
  <Override PartName="/ppt/slides/slide27.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strictFirstAndLastChars="0" showSpecialPlsOnTitleSld="0" firstSlideNum="0">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68580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34.xml" Type="http://schemas.openxmlformats.org/officeDocument/2006/relationships/slide" Id="rId39"/><Relationship Target="slides/slide33.xml" Type="http://schemas.openxmlformats.org/officeDocument/2006/relationships/slide" Id="rId38"/><Relationship Target="slides/slide32.xml" Type="http://schemas.openxmlformats.org/officeDocument/2006/relationships/slide" Id="rId37"/><Relationship Target="slides/slide14.xml" Type="http://schemas.openxmlformats.org/officeDocument/2006/relationships/slide" Id="rId19"/><Relationship Target="slides/slide31.xml" Type="http://schemas.openxmlformats.org/officeDocument/2006/relationships/slide" Id="rId36"/><Relationship Target="slides/slide13.xml" Type="http://schemas.openxmlformats.org/officeDocument/2006/relationships/slide" Id="rId18"/><Relationship Target="slides/slide12.xml" Type="http://schemas.openxmlformats.org/officeDocument/2006/relationships/slide" Id="rId17"/><Relationship Target="slides/slide11.xml" Type="http://schemas.openxmlformats.org/officeDocument/2006/relationships/slide" Id="rId16"/><Relationship Target="slides/slide10.xml" Type="http://schemas.openxmlformats.org/officeDocument/2006/relationships/slide" Id="rId15"/><Relationship Target="slides/slide9.xml" Type="http://schemas.openxmlformats.org/officeDocument/2006/relationships/slide" Id="rId14"/><Relationship Target="slides/slide25.xml" Type="http://schemas.openxmlformats.org/officeDocument/2006/relationships/slide" Id="rId30"/><Relationship Target="slides/slide7.xml" Type="http://schemas.openxmlformats.org/officeDocument/2006/relationships/slide" Id="rId12"/><Relationship Target="slides/slide26.xml" Type="http://schemas.openxmlformats.org/officeDocument/2006/relationships/slide" Id="rId31"/><Relationship Target="slides/slide8.xml" Type="http://schemas.openxmlformats.org/officeDocument/2006/relationships/slide" Id="rId13"/><Relationship Target="slides/slide5.xml" Type="http://schemas.openxmlformats.org/officeDocument/2006/relationships/slide" Id="rId10"/><Relationship Target="slides/slide6.xml" Type="http://schemas.openxmlformats.org/officeDocument/2006/relationships/slide" Id="rId11"/><Relationship Target="slides/slide29.xml" Type="http://schemas.openxmlformats.org/officeDocument/2006/relationships/slide" Id="rId34"/><Relationship Target="slides/slide30.xml" Type="http://schemas.openxmlformats.org/officeDocument/2006/relationships/slide" Id="rId35"/><Relationship Target="slides/slide27.xml" Type="http://schemas.openxmlformats.org/officeDocument/2006/relationships/slide" Id="rId32"/><Relationship Target="slides/slide28.xml" Type="http://schemas.openxmlformats.org/officeDocument/2006/relationships/slide" Id="rId33"/><Relationship Target="slides/slide24.xml" Type="http://schemas.openxmlformats.org/officeDocument/2006/relationships/slide" Id="rId29"/><Relationship Target="slides/slide21.xml" Type="http://schemas.openxmlformats.org/officeDocument/2006/relationships/slide" Id="rId26"/><Relationship Target="slides/slide20.xml" Type="http://schemas.openxmlformats.org/officeDocument/2006/relationships/slide" Id="rId25"/><Relationship Target="slides/slide23.xml" Type="http://schemas.openxmlformats.org/officeDocument/2006/relationships/slide" Id="rId28"/><Relationship Target="slides/slide22.xml" Type="http://schemas.openxmlformats.org/officeDocument/2006/relationships/slide" Id="rId27"/><Relationship Target="presProps.xml" Type="http://schemas.openxmlformats.org/officeDocument/2006/relationships/presProps" Id="rId2"/><Relationship Target="slides/slide16.xml" Type="http://schemas.openxmlformats.org/officeDocument/2006/relationships/slide" Id="rId21"/><Relationship Target="slides/slide35.xml" Type="http://schemas.openxmlformats.org/officeDocument/2006/relationships/slide" Id="rId40"/><Relationship Target="theme/theme3.xml" Type="http://schemas.openxmlformats.org/officeDocument/2006/relationships/theme" Id="rId1"/><Relationship Target="slides/slide17.xml" Type="http://schemas.openxmlformats.org/officeDocument/2006/relationships/slide" Id="rId22"/><Relationship Target="slides/slide36.xml" Type="http://schemas.openxmlformats.org/officeDocument/2006/relationships/slide" Id="rId41"/><Relationship Target="slideMasters/slideMaster1.xml" Type="http://schemas.openxmlformats.org/officeDocument/2006/relationships/slideMaster" Id="rId4"/><Relationship Target="slides/slide18.xml" Type="http://schemas.openxmlformats.org/officeDocument/2006/relationships/slide" Id="rId23"/><Relationship Target="slides/slide37.xml" Type="http://schemas.openxmlformats.org/officeDocument/2006/relationships/slide" Id="rId42"/><Relationship Target="tableStyles.xml" Type="http://schemas.openxmlformats.org/officeDocument/2006/relationships/tableStyles" Id="rId3"/><Relationship Target="slides/slide19.xml" Type="http://schemas.openxmlformats.org/officeDocument/2006/relationships/slide" Id="rId24"/><Relationship Target="slides/slide38.xml" Type="http://schemas.openxmlformats.org/officeDocument/2006/relationships/slide" Id="rId43"/><Relationship Target="slides/slide39.xml" Type="http://schemas.openxmlformats.org/officeDocument/2006/relationships/slide" Id="rId44"/><Relationship Target="slides/slide15.xml" Type="http://schemas.openxmlformats.org/officeDocument/2006/relationships/slide" Id="rId20"/><Relationship Target="slides/slide4.xml" Type="http://schemas.openxmlformats.org/officeDocument/2006/relationships/slide" Id="rId9"/><Relationship Target="slides/slide1.xml" Type="http://schemas.openxmlformats.org/officeDocument/2006/relationships/slide" Id="rId6"/><Relationship Target="notesMasters/notesMaster1.xml" Type="http://schemas.openxmlformats.org/officeDocument/2006/relationships/notesMaster" Id="rId5"/><Relationship Target="slides/slide3.xml" Type="http://schemas.openxmlformats.org/officeDocument/2006/relationships/slide" Id="rId8"/><Relationship Target="slides/slide2.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2.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 name="Shape 1"/>
        <p:cNvGrpSpPr/>
        <p:nvPr/>
      </p:nvGrpSpPr>
      <p:grpSpPr>
        <a:xfrm>
          <a:off y="0" x="0"/>
          <a:ext cy="0" cx="0"/>
          <a:chOff y="0" x="0"/>
          <a:chExt cy="0" cx="0"/>
        </a:xfrm>
      </p:grpSpPr>
      <p:sp>
        <p:nvSpPr>
          <p:cNvPr id="2" name="Shape 2"/>
          <p:cNvSpPr txBox="1"/>
          <p:nvPr>
            <p:ph idx="2" type="hdr"/>
          </p:nvPr>
        </p:nvSpPr>
        <p:spPr>
          <a:xfrm>
            <a:off y="0" x="0"/>
            <a:ext cy="457200" cx="2971799"/>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3" name="Shape 3"/>
          <p:cNvSpPr txBox="1"/>
          <p:nvPr>
            <p:ph idx="10" type="dt"/>
          </p:nvPr>
        </p:nvSpPr>
        <p:spPr>
          <a:xfrm>
            <a:off y="0" x="3884612"/>
            <a:ext cy="457200" cx="2971799"/>
          </a:xfrm>
          <a:prstGeom prst="rect">
            <a:avLst/>
          </a:prstGeom>
          <a:noFill/>
          <a:ln>
            <a:noFill/>
          </a:ln>
        </p:spPr>
        <p:txBody>
          <a:bodyPr bIns="91425" rIns="91425" lIns="91425" tIns="91425" anchor="t" anchorCtr="0"/>
          <a:lstStyle>
            <a:lvl1pPr algn="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4" name="Shape 4"/>
          <p:cNvSpPr/>
          <p:nvPr>
            <p:ph idx="3"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5" name="Shape 5"/>
          <p:cNvSpPr txBox="1"/>
          <p:nvPr>
            <p:ph idx="1" type="body"/>
          </p:nvPr>
        </p:nvSpPr>
        <p:spPr>
          <a:xfrm>
            <a:off y="4343400" x="685800"/>
            <a:ext cy="4114800" cx="5486399"/>
          </a:xfrm>
          <a:prstGeom prst="rect">
            <a:avLst/>
          </a:prstGeom>
          <a:noFill/>
          <a:ln>
            <a:noFill/>
          </a:ln>
        </p:spPr>
        <p:txBody>
          <a:bodyPr bIns="91425" rIns="91425" lIns="91425" tIns="91425" anchor="t" anchorCtr="0"/>
          <a:lstStyle>
            <a:lvl1pPr algn="l" rtl="0" marR="0" indent="0" marL="0">
              <a:spcBef>
                <a:spcPts val="0"/>
              </a:spcBef>
              <a:defRPr/>
            </a:lvl1pPr>
            <a:lvl2pPr algn="l" rtl="0" marR="0" indent="0" marL="457200">
              <a:spcBef>
                <a:spcPts val="0"/>
              </a:spcBef>
              <a:defRPr/>
            </a:lvl2pPr>
            <a:lvl3pPr algn="l" rtl="0" marR="0" indent="0" marL="914400">
              <a:spcBef>
                <a:spcPts val="0"/>
              </a:spcBef>
              <a:defRPr/>
            </a:lvl3pPr>
            <a:lvl4pPr algn="l" rtl="0" marR="0" indent="0" marL="1371600">
              <a:spcBef>
                <a:spcPts val="0"/>
              </a:spcBef>
              <a:defRPr/>
            </a:lvl4pPr>
            <a:lvl5pPr algn="l" rtl="0" marR="0" indent="0" marL="1828800">
              <a:spcBef>
                <a:spcPts val="0"/>
              </a:spcBef>
              <a:defRPr/>
            </a:lvl5pPr>
            <a:lvl6pPr algn="l" rtl="0" marR="0" indent="0" marL="2286000">
              <a:spcBef>
                <a:spcPts val="0"/>
              </a:spcBef>
              <a:defRPr/>
            </a:lvl6pPr>
            <a:lvl7pPr algn="l" rtl="0" marR="0" indent="0" marL="2743200">
              <a:spcBef>
                <a:spcPts val="0"/>
              </a:spcBef>
              <a:defRPr/>
            </a:lvl7pPr>
            <a:lvl8pPr algn="l" rtl="0" marR="0" indent="0" marL="3200400">
              <a:spcBef>
                <a:spcPts val="0"/>
              </a:spcBef>
              <a:defRPr/>
            </a:lvl8pPr>
            <a:lvl9pPr algn="l" rtl="0" marR="0" indent="0" marL="3657600">
              <a:spcBef>
                <a:spcPts val="0"/>
              </a:spcBef>
              <a:defRPr/>
            </a:lvl9pPr>
          </a:lstStyle>
          <a:p/>
        </p:txBody>
      </p:sp>
      <p:sp>
        <p:nvSpPr>
          <p:cNvPr id="6" name="Shape 6"/>
          <p:cNvSpPr txBox="1"/>
          <p:nvPr>
            <p:ph idx="11" type="ftr"/>
          </p:nvPr>
        </p:nvSpPr>
        <p:spPr>
          <a:xfrm>
            <a:off y="8685213" x="0"/>
            <a:ext cy="457200" cx="2971799"/>
          </a:xfrm>
          <a:prstGeom prst="rect">
            <a:avLst/>
          </a:prstGeom>
          <a:noFill/>
          <a:ln>
            <a:noFill/>
          </a:ln>
        </p:spPr>
        <p:txBody>
          <a:bodyPr bIns="91425" rIns="91425" lIns="91425" tIns="91425" anchor="b"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7" name="Shape 7"/>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lvl="0" indent="0" marL="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1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0.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9" name="Shape 69"/>
        <p:cNvGrpSpPr/>
        <p:nvPr/>
      </p:nvGrpSpPr>
      <p:grpSpPr>
        <a:xfrm>
          <a:off y="0" x="0"/>
          <a:ext cy="0" cx="0"/>
          <a:chOff y="0" x="0"/>
          <a:chExt cy="0" cx="0"/>
        </a:xfrm>
      </p:grpSpPr>
      <p:sp>
        <p:nvSpPr>
          <p:cNvPr id="70" name="Shape 70"/>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71" name="Shape 7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3" name="Shape 143"/>
        <p:cNvGrpSpPr/>
        <p:nvPr/>
      </p:nvGrpSpPr>
      <p:grpSpPr>
        <a:xfrm>
          <a:off y="0" x="0"/>
          <a:ext cy="0" cx="0"/>
          <a:chOff y="0" x="0"/>
          <a:chExt cy="0" cx="0"/>
        </a:xfrm>
      </p:grpSpPr>
      <p:sp>
        <p:nvSpPr>
          <p:cNvPr id="144" name="Shape 14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45" name="Shape 145"/>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48" name="Shape 148"/>
        <p:cNvGrpSpPr/>
        <p:nvPr/>
      </p:nvGrpSpPr>
      <p:grpSpPr>
        <a:xfrm>
          <a:off y="0" x="0"/>
          <a:ext cy="0" cx="0"/>
          <a:chOff y="0" x="0"/>
          <a:chExt cy="0" cx="0"/>
        </a:xfrm>
      </p:grpSpPr>
      <p:sp>
        <p:nvSpPr>
          <p:cNvPr id="149" name="Shape 14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50" name="Shape 150"/>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151" name="Shape 151"/>
          <p:cNvSpPr txBox="1"/>
          <p:nvPr>
            <p:ph idx="12" type="sldNum"/>
          </p:nvPr>
        </p:nvSpPr>
        <p:spPr>
          <a:xfrm>
            <a:off y="8685213" x="3884612"/>
            <a:ext cy="457200" cx="2971799"/>
          </a:xfrm>
          <a:prstGeom prst="rect">
            <a:avLst/>
          </a:prstGeom>
        </p:spPr>
        <p:txBody>
          <a:bodyPr bIns="91425" rIns="91425" lIns="91425" tIns="91425" anchor="b" anchorCtr="0">
            <a:noAutofit/>
          </a:bodyPr>
          <a:lstStyle/>
          <a:p>
            <a:pPr lvl="0">
              <a:spcBef>
                <a:spcPts val="0"/>
              </a:spcBef>
              <a:buClr>
                <a:srgbClr val="000000"/>
              </a:buClr>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55" name="Shape 155"/>
        <p:cNvGrpSpPr/>
        <p:nvPr/>
      </p:nvGrpSpPr>
      <p:grpSpPr>
        <a:xfrm>
          <a:off y="0" x="0"/>
          <a:ext cy="0" cx="0"/>
          <a:chOff y="0" x="0"/>
          <a:chExt cy="0" cx="0"/>
        </a:xfrm>
      </p:grpSpPr>
      <p:sp>
        <p:nvSpPr>
          <p:cNvPr id="156" name="Shape 15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157" name="Shape 157"/>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None/>
            </a:pPr>
            <a:r>
              <a:t/>
            </a:r>
            <a:endParaRPr strike="noStrike" u="none" b="0" cap="none" baseline="0" sz="1200" i="0">
              <a:solidFill>
                <a:schemeClr val="dk1"/>
              </a:solidFill>
              <a:latin typeface="Arial"/>
              <a:ea typeface="Arial"/>
              <a:cs typeface="Arial"/>
              <a:sym typeface="Arial"/>
            </a:endParaRPr>
          </a:p>
        </p:txBody>
      </p:sp>
      <p:sp>
        <p:nvSpPr>
          <p:cNvPr id="158" name="Shape 158"/>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r" rtl="0" lvl="0" marR="0" indent="0" marL="0">
              <a:lnSpc>
                <a:spcPct val="100000"/>
              </a:lnSpc>
              <a:spcBef>
                <a:spcPts val="0"/>
              </a:spcBef>
              <a:spcAft>
                <a:spcPts val="0"/>
              </a:spcAft>
              <a:buClr>
                <a:srgbClr val="000000"/>
              </a:buClr>
              <a:buSzPct val="25000"/>
              <a:buFont typeface="Arial"/>
              <a:buNone/>
            </a:pPr>
            <a:fld id="{00000000-1234-1234-1234-123412341234}" type="slidenum">
              <a:rPr strike="noStrike" u="none" b="0" cap="none" baseline="0" sz="1400" lang="en-US" i="0">
                <a:solidFill>
                  <a:srgbClr val="000000"/>
                </a:solidFill>
                <a:latin typeface="Arial"/>
                <a:ea typeface="Arial"/>
                <a:cs typeface="Arial"/>
                <a:sym typeface="Arial"/>
                <a:rtl val="0"/>
              </a:rPr>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63" name="Shape 163"/>
        <p:cNvGrpSpPr/>
        <p:nvPr/>
      </p:nvGrpSpPr>
      <p:grpSpPr>
        <a:xfrm>
          <a:off y="0" x="0"/>
          <a:ext cy="0" cx="0"/>
          <a:chOff y="0" x="0"/>
          <a:chExt cy="0" cx="0"/>
        </a:xfrm>
      </p:grpSpPr>
      <p:sp>
        <p:nvSpPr>
          <p:cNvPr id="164" name="Shape 16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165" name="Shape 165"/>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rtl="0" lvl="0">
              <a:lnSpc>
                <a:spcPct val="115000"/>
              </a:lnSpc>
              <a:spcBef>
                <a:spcPts val="0"/>
              </a:spcBef>
              <a:buSzPct val="91666"/>
              <a:buNone/>
            </a:pPr>
            <a:r>
              <a:rPr sz="1200" lang="en-US">
                <a:solidFill>
                  <a:schemeClr val="dk1"/>
                </a:solidFill>
                <a:latin typeface="Calibri"/>
                <a:ea typeface="Calibri"/>
                <a:cs typeface="Calibri"/>
                <a:sym typeface="Calibri"/>
              </a:rPr>
              <a:t>A flow control system is necessary in aguaclara plants for two reasons. The first is that if the water is too turbid for plant to treat effectively, it must be diverted into the drain channel.</a:t>
            </a:r>
          </a:p>
          <a:p>
            <a:pPr rtl="0" lvl="0">
              <a:lnSpc>
                <a:spcPct val="115000"/>
              </a:lnSpc>
              <a:spcBef>
                <a:spcPts val="0"/>
              </a:spcBef>
              <a:buClr>
                <a:schemeClr val="dk1"/>
              </a:buClr>
              <a:buSzPct val="91666"/>
              <a:buFont typeface="Arial"/>
              <a:buNone/>
            </a:pPr>
            <a:r>
              <a:rPr sz="1200" lang="en-US">
                <a:solidFill>
                  <a:schemeClr val="dk1"/>
                </a:solidFill>
                <a:latin typeface="Calibri"/>
                <a:ea typeface="Calibri"/>
                <a:cs typeface="Calibri"/>
                <a:sym typeface="Calibri"/>
              </a:rPr>
              <a:t>The second is that if there is excessive raw water entering the plant it must also diverted into the drain channel to avoid damaging the plant. </a:t>
            </a:r>
          </a:p>
          <a:p>
            <a:pPr algn="l" rtl="0" lvl="0" marR="0" indent="0" marL="0">
              <a:spcBef>
                <a:spcPts val="0"/>
              </a:spcBef>
              <a:buNone/>
            </a:pPr>
            <a:r>
              <a:t/>
            </a:r>
            <a:endParaRPr sz="1200">
              <a:solidFill>
                <a:schemeClr val="dk1"/>
              </a:solidFill>
            </a:endParaRPr>
          </a:p>
        </p:txBody>
      </p:sp>
      <p:sp>
        <p:nvSpPr>
          <p:cNvPr id="166" name="Shape 166"/>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r" rtl="0" lvl="0" marR="0" indent="0" marL="0">
              <a:lnSpc>
                <a:spcPct val="100000"/>
              </a:lnSpc>
              <a:spcBef>
                <a:spcPts val="0"/>
              </a:spcBef>
              <a:spcAft>
                <a:spcPts val="0"/>
              </a:spcAft>
              <a:buClr>
                <a:srgbClr val="000000"/>
              </a:buClr>
              <a:buSzPct val="25000"/>
              <a:buFont typeface="Arial"/>
              <a:buNone/>
            </a:pPr>
            <a:fld id="{00000000-1234-1234-1234-123412341234}" type="slidenum">
              <a:rPr strike="noStrike" u="none" b="0" cap="none" baseline="0" sz="1400" lang="en-US" i="0">
                <a:solidFill>
                  <a:srgbClr val="000000"/>
                </a:solidFill>
                <a:latin typeface="Arial"/>
                <a:ea typeface="Arial"/>
                <a:cs typeface="Arial"/>
                <a:sym typeface="Arial"/>
                <a:rtl val="0"/>
              </a:rPr>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71" name="Shape 171"/>
        <p:cNvGrpSpPr/>
        <p:nvPr/>
      </p:nvGrpSpPr>
      <p:grpSpPr>
        <a:xfrm>
          <a:off y="0" x="0"/>
          <a:ext cy="0" cx="0"/>
          <a:chOff y="0" x="0"/>
          <a:chExt cy="0" cx="0"/>
        </a:xfrm>
      </p:grpSpPr>
      <p:sp>
        <p:nvSpPr>
          <p:cNvPr id="172" name="Shape 17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173" name="Shape 173"/>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rtl="0" lvl="0">
              <a:lnSpc>
                <a:spcPct val="115000"/>
              </a:lnSpc>
              <a:spcBef>
                <a:spcPts val="0"/>
              </a:spcBef>
              <a:buClr>
                <a:schemeClr val="dk1"/>
              </a:buClr>
              <a:buSzPct val="91666"/>
              <a:buFont typeface="Arial"/>
              <a:buNone/>
            </a:pPr>
            <a:r>
              <a:rPr sz="1200" lang="en-US">
                <a:solidFill>
                  <a:schemeClr val="dk1"/>
                </a:solidFill>
                <a:latin typeface="Calibri"/>
                <a:ea typeface="Calibri"/>
                <a:cs typeface="Calibri"/>
                <a:sym typeface="Calibri"/>
              </a:rPr>
              <a:t>Current aguaclara flow control system uses a bronze gate valve, positioned on the side of the entrance tank, to control water flow into the drain channel.</a:t>
            </a:r>
          </a:p>
          <a:p>
            <a:pPr rtl="0" lvl="0">
              <a:lnSpc>
                <a:spcPct val="115000"/>
              </a:lnSpc>
              <a:spcBef>
                <a:spcPts val="0"/>
              </a:spcBef>
              <a:buClr>
                <a:schemeClr val="dk1"/>
              </a:buClr>
              <a:buSzPct val="91666"/>
              <a:buFont typeface="Arial"/>
              <a:buNone/>
            </a:pPr>
            <a:r>
              <a:rPr sz="1200" lang="en-US">
                <a:solidFill>
                  <a:schemeClr val="dk1"/>
                </a:solidFill>
                <a:latin typeface="Calibri"/>
                <a:ea typeface="Calibri"/>
                <a:cs typeface="Calibri"/>
                <a:sym typeface="Calibri"/>
              </a:rPr>
              <a:t>The design requires water to flow into the tank prior to being diverted into the drain channel.</a:t>
            </a:r>
          </a:p>
          <a:p>
            <a:pPr algn="l" rtl="0" lvl="0" marR="0" indent="0" marL="0">
              <a:spcBef>
                <a:spcPts val="0"/>
              </a:spcBef>
              <a:buNone/>
            </a:pPr>
            <a:r>
              <a:t/>
            </a:r>
            <a:endParaRPr sz="1200">
              <a:solidFill>
                <a:schemeClr val="dk1"/>
              </a:solidFill>
            </a:endParaRPr>
          </a:p>
        </p:txBody>
      </p:sp>
      <p:sp>
        <p:nvSpPr>
          <p:cNvPr id="174" name="Shape 174"/>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r" rtl="0" lvl="0" marR="0" indent="0" marL="0">
              <a:lnSpc>
                <a:spcPct val="100000"/>
              </a:lnSpc>
              <a:spcBef>
                <a:spcPts val="0"/>
              </a:spcBef>
              <a:spcAft>
                <a:spcPts val="0"/>
              </a:spcAft>
              <a:buClr>
                <a:srgbClr val="000000"/>
              </a:buClr>
              <a:buSzPct val="25000"/>
              <a:buFont typeface="Arial"/>
              <a:buNone/>
            </a:pPr>
            <a:fld id="{00000000-1234-1234-1234-123412341234}" type="slidenum">
              <a:rPr strike="noStrike" u="none" b="0" cap="none" baseline="0" sz="1400" lang="en-US" i="0">
                <a:solidFill>
                  <a:srgbClr val="000000"/>
                </a:solidFill>
                <a:latin typeface="Arial"/>
                <a:ea typeface="Arial"/>
                <a:cs typeface="Arial"/>
                <a:sym typeface="Arial"/>
                <a:rtl val="0"/>
              </a:rPr>
              <a:t>‹#›</a:t>
            </a:fld>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1" name="Shape 181"/>
        <p:cNvGrpSpPr/>
        <p:nvPr/>
      </p:nvGrpSpPr>
      <p:grpSpPr>
        <a:xfrm>
          <a:off y="0" x="0"/>
          <a:ext cy="0" cx="0"/>
          <a:chOff y="0" x="0"/>
          <a:chExt cy="0" cx="0"/>
        </a:xfrm>
      </p:grpSpPr>
      <p:sp>
        <p:nvSpPr>
          <p:cNvPr id="182" name="Shape 18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83" name="Shape 183"/>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184" name="Shape 184"/>
          <p:cNvSpPr txBox="1"/>
          <p:nvPr>
            <p:ph idx="12" type="sldNum"/>
          </p:nvPr>
        </p:nvSpPr>
        <p:spPr>
          <a:xfrm>
            <a:off y="8685213" x="3884612"/>
            <a:ext cy="457200" cx="2971799"/>
          </a:xfrm>
          <a:prstGeom prst="rect">
            <a:avLst/>
          </a:prstGeom>
        </p:spPr>
        <p:txBody>
          <a:bodyPr bIns="91425" rIns="91425" lIns="91425" tIns="91425" anchor="b" anchorCtr="0">
            <a:noAutofit/>
          </a:bodyPr>
          <a:lstStyle/>
          <a:p>
            <a:pPr lvl="0">
              <a:spcBef>
                <a:spcPts val="0"/>
              </a:spcBef>
              <a:buClr>
                <a:srgbClr val="000000"/>
              </a:buClr>
              <a:buFont typeface="Arial"/>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89" name="Shape 189"/>
        <p:cNvGrpSpPr/>
        <p:nvPr/>
      </p:nvGrpSpPr>
      <p:grpSpPr>
        <a:xfrm>
          <a:off y="0" x="0"/>
          <a:ext cy="0" cx="0"/>
          <a:chOff y="0" x="0"/>
          <a:chExt cy="0" cx="0"/>
        </a:xfrm>
      </p:grpSpPr>
      <p:sp>
        <p:nvSpPr>
          <p:cNvPr id="190" name="Shape 19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191" name="Shape 191"/>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None/>
            </a:pPr>
            <a:r>
              <a:t/>
            </a:r>
            <a:endParaRPr strike="noStrike" u="none" b="0" cap="none" baseline="0" sz="1200" i="0">
              <a:solidFill>
                <a:schemeClr val="dk1"/>
              </a:solidFill>
              <a:latin typeface="Arial"/>
              <a:ea typeface="Arial"/>
              <a:cs typeface="Arial"/>
              <a:sym typeface="Arial"/>
            </a:endParaRPr>
          </a:p>
        </p:txBody>
      </p:sp>
      <p:sp>
        <p:nvSpPr>
          <p:cNvPr id="192" name="Shape 192"/>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r" rtl="0" lvl="0" marR="0" indent="0" marL="0">
              <a:lnSpc>
                <a:spcPct val="100000"/>
              </a:lnSpc>
              <a:spcBef>
                <a:spcPts val="0"/>
              </a:spcBef>
              <a:spcAft>
                <a:spcPts val="0"/>
              </a:spcAft>
              <a:buClr>
                <a:srgbClr val="000000"/>
              </a:buClr>
              <a:buSzPct val="25000"/>
              <a:buFont typeface="Arial"/>
              <a:buNone/>
            </a:pPr>
            <a:fld id="{00000000-1234-1234-1234-123412341234}" type="slidenum">
              <a:rPr strike="noStrike" u="none" b="0" cap="none" baseline="0" sz="1400" lang="en-US" i="0">
                <a:solidFill>
                  <a:srgbClr val="000000"/>
                </a:solidFill>
                <a:latin typeface="Arial"/>
                <a:ea typeface="Arial"/>
                <a:cs typeface="Arial"/>
                <a:sym typeface="Arial"/>
                <a:rtl val="0"/>
              </a:rPr>
              <a:t>‹#›</a:t>
            </a:fld>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98" name="Shape 198"/>
        <p:cNvGrpSpPr/>
        <p:nvPr/>
      </p:nvGrpSpPr>
      <p:grpSpPr>
        <a:xfrm>
          <a:off y="0" x="0"/>
          <a:ext cy="0" cx="0"/>
          <a:chOff y="0" x="0"/>
          <a:chExt cy="0" cx="0"/>
        </a:xfrm>
      </p:grpSpPr>
      <p:sp>
        <p:nvSpPr>
          <p:cNvPr id="199" name="Shape 19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200" name="Shape 200"/>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SzPct val="25000"/>
              <a:buNone/>
            </a:pPr>
            <a:r>
              <a:rPr sz="1200" lang="en-US">
                <a:solidFill>
                  <a:schemeClr val="dk1"/>
                </a:solidFill>
                <a:latin typeface="Calibri"/>
                <a:ea typeface="Calibri"/>
                <a:cs typeface="Calibri"/>
                <a:sym typeface="Calibri"/>
              </a:rPr>
              <a:t>The new design requires some calculations to determine the appropriate PVC pipe dimensions. </a:t>
            </a:r>
            <a:r>
              <a:rPr sz="1200" lang="en-US">
                <a:solidFill>
                  <a:schemeClr val="dk1"/>
                </a:solidFill>
              </a:rPr>
              <a:t>We calculated the height to which water will rise above point 1, when the gate valve was open,indicated as h1to3 in the table. We then calculated the height of the water above point 4, when the gate valve was closed, indicated as h4to6 in the table. We also calculated an instantaneous height to which water will rise immediately after the gate valve is closed, indicated as h1. </a:t>
            </a:r>
          </a:p>
          <a:p>
            <a:pPr algn="l" rtl="0" lvl="0" marR="0" indent="0" marL="0">
              <a:spcBef>
                <a:spcPts val="0"/>
              </a:spcBef>
              <a:buSzPct val="25000"/>
              <a:buNone/>
            </a:pPr>
            <a:r>
              <a:rPr sz="1200" lang="en-US">
                <a:solidFill>
                  <a:schemeClr val="dk1"/>
                </a:solidFill>
              </a:rPr>
              <a:t>(We then repeated these calculations with a smaller PVC pipe diameter. We repeated these calculations for 3 different flow rates and the results are shown in the table. )</a:t>
            </a:r>
          </a:p>
          <a:p>
            <a:pPr algn="l" rtl="0" lvl="0" marR="0" indent="0" marL="0">
              <a:spcBef>
                <a:spcPts val="0"/>
              </a:spcBef>
              <a:buSzPct val="25000"/>
              <a:buNone/>
            </a:pPr>
            <a:r>
              <a:rPr sz="1200" lang="en-US">
                <a:solidFill>
                  <a:schemeClr val="dk1"/>
                </a:solidFill>
              </a:rPr>
              <a:t>We calculated these heights for 3 different flowrate and entrance pipe diameter combinations. we tried different pvc pipe diameters. </a:t>
            </a:r>
          </a:p>
          <a:p>
            <a:pPr algn="l" rtl="0" lvl="0" marR="0" indent="0" marL="0">
              <a:spcBef>
                <a:spcPts val="0"/>
              </a:spcBef>
              <a:buSzPct val="25000"/>
              <a:buNone/>
            </a:pPr>
            <a:r>
              <a:rPr sz="1200" lang="en-US">
                <a:solidFill>
                  <a:schemeClr val="dk1"/>
                </a:solidFill>
              </a:rPr>
              <a:t>The result are found to be </a:t>
            </a:r>
          </a:p>
          <a:p>
            <a:pPr algn="l" rtl="0" lvl="0" marR="0" indent="0" marL="0">
              <a:spcBef>
                <a:spcPts val="0"/>
              </a:spcBef>
              <a:buSzPct val="25000"/>
              <a:buNone/>
            </a:pPr>
            <a:r>
              <a:rPr sz="1200" lang="en-US">
                <a:solidFill>
                  <a:schemeClr val="dk1"/>
                </a:solidFill>
              </a:rPr>
              <a:t>h1to3 is negligible compared to h4to6   h1 is ultimately not considered to be the design constraint. so h4to6 is the design constraint of PVC pipe dimension with this in mind, we were able to write the mathcad code.  </a:t>
            </a:r>
          </a:p>
        </p:txBody>
      </p:sp>
      <p:sp>
        <p:nvSpPr>
          <p:cNvPr id="201" name="Shape 201"/>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r" rtl="0" lvl="0" marR="0" indent="0" marL="0">
              <a:lnSpc>
                <a:spcPct val="100000"/>
              </a:lnSpc>
              <a:spcBef>
                <a:spcPts val="0"/>
              </a:spcBef>
              <a:spcAft>
                <a:spcPts val="0"/>
              </a:spcAft>
              <a:buClr>
                <a:srgbClr val="000000"/>
              </a:buClr>
              <a:buSzPct val="25000"/>
              <a:buFont typeface="Arial"/>
              <a:buNone/>
            </a:pPr>
            <a:fld id="{00000000-1234-1234-1234-123412341234}" type="slidenum">
              <a:rPr strike="noStrike" u="none" b="0" cap="none" baseline="0" sz="1400" lang="en-US" i="0">
                <a:solidFill>
                  <a:srgbClr val="000000"/>
                </a:solidFill>
                <a:latin typeface="Arial"/>
                <a:ea typeface="Arial"/>
                <a:cs typeface="Arial"/>
                <a:sym typeface="Arial"/>
                <a:rtl val="0"/>
              </a:rPr>
              <a:t>‹#›</a:t>
            </a:fld>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06" name="Shape 206"/>
        <p:cNvGrpSpPr/>
        <p:nvPr/>
      </p:nvGrpSpPr>
      <p:grpSpPr>
        <a:xfrm>
          <a:off y="0" x="0"/>
          <a:ext cy="0" cx="0"/>
          <a:chOff y="0" x="0"/>
          <a:chExt cy="0" cx="0"/>
        </a:xfrm>
      </p:grpSpPr>
      <p:sp>
        <p:nvSpPr>
          <p:cNvPr id="207" name="Shape 207"/>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08" name="Shape 20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13" name="Shape 213"/>
        <p:cNvGrpSpPr/>
        <p:nvPr/>
      </p:nvGrpSpPr>
      <p:grpSpPr>
        <a:xfrm>
          <a:off y="0" x="0"/>
          <a:ext cy="0" cx="0"/>
          <a:chOff y="0" x="0"/>
          <a:chExt cy="0" cx="0"/>
        </a:xfrm>
      </p:grpSpPr>
      <p:sp>
        <p:nvSpPr>
          <p:cNvPr id="214" name="Shape 21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215" name="Shape 215"/>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None/>
            </a:pPr>
            <a:r>
              <a:t/>
            </a:r>
            <a:endParaRPr strike="noStrike" u="none" b="0" cap="none" baseline="0" sz="1200" i="0">
              <a:solidFill>
                <a:schemeClr val="dk1"/>
              </a:solidFill>
              <a:latin typeface="Arial"/>
              <a:ea typeface="Arial"/>
              <a:cs typeface="Arial"/>
              <a:sym typeface="Arial"/>
            </a:endParaRPr>
          </a:p>
        </p:txBody>
      </p:sp>
      <p:sp>
        <p:nvSpPr>
          <p:cNvPr id="216" name="Shape 216"/>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r" rtl="0" lvl="0" marR="0" indent="0" marL="0">
              <a:lnSpc>
                <a:spcPct val="100000"/>
              </a:lnSpc>
              <a:spcBef>
                <a:spcPts val="0"/>
              </a:spcBef>
              <a:spcAft>
                <a:spcPts val="0"/>
              </a:spcAft>
              <a:buClr>
                <a:srgbClr val="000000"/>
              </a:buClr>
              <a:buSzPct val="25000"/>
              <a:buFont typeface="Arial"/>
              <a:buNone/>
            </a:pPr>
            <a:fld id="{00000000-1234-1234-1234-123412341234}" type="slidenum">
              <a:rPr strike="noStrike" u="none" b="0" cap="none" baseline="0" sz="1400" lang="en-US" i="0">
                <a:solidFill>
                  <a:srgbClr val="000000"/>
                </a:solidFill>
                <a:latin typeface="Arial"/>
                <a:ea typeface="Arial"/>
                <a:cs typeface="Arial"/>
                <a:sym typeface="Arial"/>
                <a:rtl val="0"/>
              </a:rPr>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7" name="Shape 87"/>
        <p:cNvGrpSpPr/>
        <p:nvPr/>
      </p:nvGrpSpPr>
      <p:grpSpPr>
        <a:xfrm>
          <a:off y="0" x="0"/>
          <a:ext cy="0" cx="0"/>
          <a:chOff y="0" x="0"/>
          <a:chExt cy="0" cx="0"/>
        </a:xfrm>
      </p:grpSpPr>
      <p:sp>
        <p:nvSpPr>
          <p:cNvPr id="88" name="Shape 88"/>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89" name="Shape 8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20" name="Shape 220"/>
        <p:cNvGrpSpPr/>
        <p:nvPr/>
      </p:nvGrpSpPr>
      <p:grpSpPr>
        <a:xfrm>
          <a:off y="0" x="0"/>
          <a:ext cy="0" cx="0"/>
          <a:chOff y="0" x="0"/>
          <a:chExt cy="0" cx="0"/>
        </a:xfrm>
      </p:grpSpPr>
      <p:sp>
        <p:nvSpPr>
          <p:cNvPr id="221" name="Shape 22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222" name="Shape 222"/>
          <p:cNvSpPr txBox="1"/>
          <p:nvPr>
            <p:ph idx="1" type="body"/>
          </p:nvPr>
        </p:nvSpPr>
        <p:spPr>
          <a:xfrm>
            <a:off y="4343400" x="685800"/>
            <a:ext cy="4114800" cx="5486399"/>
          </a:xfrm>
          <a:prstGeom prst="rect">
            <a:avLst/>
          </a:prstGeom>
          <a:noFill/>
          <a:ln>
            <a:noFill/>
          </a:ln>
        </p:spPr>
        <p:txBody>
          <a:bodyPr bIns="45700" rIns="91425" lIns="91425" tIns="45700"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Calibri"/>
              <a:ea typeface="Calibri"/>
              <a:cs typeface="Calibri"/>
              <a:sym typeface="Calibri"/>
            </a:endParaRPr>
          </a:p>
        </p:txBody>
      </p:sp>
      <p:sp>
        <p:nvSpPr>
          <p:cNvPr id="223" name="Shape 223"/>
          <p:cNvSpPr txBox="1"/>
          <p:nvPr>
            <p:ph idx="12" type="sldNum"/>
          </p:nvPr>
        </p:nvSpPr>
        <p:spPr>
          <a:xfrm>
            <a:off y="8685213" x="3884612"/>
            <a:ext cy="457200" cx="2971799"/>
          </a:xfrm>
          <a:prstGeom prst="rect">
            <a:avLst/>
          </a:prstGeom>
          <a:noFill/>
          <a:ln>
            <a:noFill/>
          </a:ln>
        </p:spPr>
        <p:txBody>
          <a:bodyPr bIns="45700" rIns="91425" lIns="91425" tIns="45700" anchor="b" anchorCtr="0">
            <a:noAutofit/>
          </a:bodyPr>
          <a:lstStyle/>
          <a:p>
            <a:pPr algn="r" rtl="0" lvl="0" marR="0" indent="0" marL="0">
              <a:lnSpc>
                <a:spcPct val="100000"/>
              </a:lnSpc>
              <a:spcBef>
                <a:spcPts val="0"/>
              </a:spcBef>
              <a:spcAft>
                <a:spcPts val="0"/>
              </a:spcAft>
              <a:buClr>
                <a:srgbClr val="000000"/>
              </a:buClr>
              <a:buSzPct val="25000"/>
              <a:buFont typeface="Arial"/>
              <a:buNone/>
            </a:pPr>
            <a:r>
              <a:rPr strike="noStrike" u="none" b="0" cap="none" baseline="0" sz="1400" lang="en-US" i="0">
                <a:solidFill>
                  <a:srgbClr val="000000"/>
                </a:solidFill>
                <a:latin typeface="Arial"/>
                <a:ea typeface="Arial"/>
                <a:cs typeface="Arial"/>
                <a:sym typeface="Arial"/>
              </a:rPr>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27" name="Shape 227"/>
        <p:cNvGrpSpPr/>
        <p:nvPr/>
      </p:nvGrpSpPr>
      <p:grpSpPr>
        <a:xfrm>
          <a:off y="0" x="0"/>
          <a:ext cy="0" cx="0"/>
          <a:chOff y="0" x="0"/>
          <a:chExt cy="0" cx="0"/>
        </a:xfrm>
      </p:grpSpPr>
      <p:sp>
        <p:nvSpPr>
          <p:cNvPr id="228" name="Shape 228"/>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29" name="Shape 22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34" name="Shape 234"/>
        <p:cNvGrpSpPr/>
        <p:nvPr/>
      </p:nvGrpSpPr>
      <p:grpSpPr>
        <a:xfrm>
          <a:off y="0" x="0"/>
          <a:ext cy="0" cx="0"/>
          <a:chOff y="0" x="0"/>
          <a:chExt cy="0" cx="0"/>
        </a:xfrm>
      </p:grpSpPr>
      <p:sp>
        <p:nvSpPr>
          <p:cNvPr id="235" name="Shape 235"/>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36" name="Shape 23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40" name="Shape 240"/>
        <p:cNvGrpSpPr/>
        <p:nvPr/>
      </p:nvGrpSpPr>
      <p:grpSpPr>
        <a:xfrm>
          <a:off y="0" x="0"/>
          <a:ext cy="0" cx="0"/>
          <a:chOff y="0" x="0"/>
          <a:chExt cy="0" cx="0"/>
        </a:xfrm>
      </p:grpSpPr>
      <p:sp>
        <p:nvSpPr>
          <p:cNvPr id="241" name="Shape 24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42" name="Shape 24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46" name="Shape 246"/>
        <p:cNvGrpSpPr/>
        <p:nvPr/>
      </p:nvGrpSpPr>
      <p:grpSpPr>
        <a:xfrm>
          <a:off y="0" x="0"/>
          <a:ext cy="0" cx="0"/>
          <a:chOff y="0" x="0"/>
          <a:chExt cy="0" cx="0"/>
        </a:xfrm>
      </p:grpSpPr>
      <p:sp>
        <p:nvSpPr>
          <p:cNvPr id="247" name="Shape 247"/>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48" name="Shape 248"/>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52" name="Shape 252"/>
        <p:cNvGrpSpPr/>
        <p:nvPr/>
      </p:nvGrpSpPr>
      <p:grpSpPr>
        <a:xfrm>
          <a:off y="0" x="0"/>
          <a:ext cy="0" cx="0"/>
          <a:chOff y="0" x="0"/>
          <a:chExt cy="0" cx="0"/>
        </a:xfrm>
      </p:grpSpPr>
      <p:sp>
        <p:nvSpPr>
          <p:cNvPr id="253" name="Shape 253"/>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54" name="Shape 25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58" name="Shape 258"/>
        <p:cNvGrpSpPr/>
        <p:nvPr/>
      </p:nvGrpSpPr>
      <p:grpSpPr>
        <a:xfrm>
          <a:off y="0" x="0"/>
          <a:ext cy="0" cx="0"/>
          <a:chOff y="0" x="0"/>
          <a:chExt cy="0" cx="0"/>
        </a:xfrm>
      </p:grpSpPr>
      <p:sp>
        <p:nvSpPr>
          <p:cNvPr id="259" name="Shape 259"/>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60" name="Shape 26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64" name="Shape 264"/>
        <p:cNvGrpSpPr/>
        <p:nvPr/>
      </p:nvGrpSpPr>
      <p:grpSpPr>
        <a:xfrm>
          <a:off y="0" x="0"/>
          <a:ext cy="0" cx="0"/>
          <a:chOff y="0" x="0"/>
          <a:chExt cy="0" cx="0"/>
        </a:xfrm>
      </p:grpSpPr>
      <p:sp>
        <p:nvSpPr>
          <p:cNvPr id="265" name="Shape 265"/>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66" name="Shape 26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70" name="Shape 270"/>
        <p:cNvGrpSpPr/>
        <p:nvPr/>
      </p:nvGrpSpPr>
      <p:grpSpPr>
        <a:xfrm>
          <a:off y="0" x="0"/>
          <a:ext cy="0" cx="0"/>
          <a:chOff y="0" x="0"/>
          <a:chExt cy="0" cx="0"/>
        </a:xfrm>
      </p:grpSpPr>
      <p:sp>
        <p:nvSpPr>
          <p:cNvPr id="271" name="Shape 27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72" name="Shape 27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79" name="Shape 279"/>
        <p:cNvGrpSpPr/>
        <p:nvPr/>
      </p:nvGrpSpPr>
      <p:grpSpPr>
        <a:xfrm>
          <a:off y="0" x="0"/>
          <a:ext cy="0" cx="0"/>
          <a:chOff y="0" x="0"/>
          <a:chExt cy="0" cx="0"/>
        </a:xfrm>
      </p:grpSpPr>
      <p:sp>
        <p:nvSpPr>
          <p:cNvPr id="280" name="Shape 280"/>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281" name="Shape 28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93" name="Shape 93"/>
        <p:cNvGrpSpPr/>
        <p:nvPr/>
      </p:nvGrpSpPr>
      <p:grpSpPr>
        <a:xfrm>
          <a:off y="0" x="0"/>
          <a:ext cy="0" cx="0"/>
          <a:chOff y="0" x="0"/>
          <a:chExt cy="0" cx="0"/>
        </a:xfrm>
      </p:grpSpPr>
      <p:sp>
        <p:nvSpPr>
          <p:cNvPr id="94" name="Shape 9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95" name="Shape 95"/>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96" name="Shape 96"/>
          <p:cNvSpPr txBox="1"/>
          <p:nvPr>
            <p:ph idx="12" type="sldNum"/>
          </p:nvPr>
        </p:nvSpPr>
        <p:spPr>
          <a:xfrm>
            <a:off y="8685213" x="3884612"/>
            <a:ext cy="457200" cx="2971799"/>
          </a:xfrm>
          <a:prstGeom prst="rect">
            <a:avLst/>
          </a:prstGeom>
        </p:spPr>
        <p:txBody>
          <a:bodyPr bIns="91425" rIns="91425" lIns="91425" tIns="91425" anchor="b" anchorCtr="0">
            <a:noAutofit/>
          </a:bodyPr>
          <a:lstStyle/>
          <a:p>
            <a:pPr lvl="0">
              <a:spcBef>
                <a:spcPts val="0"/>
              </a:spcBef>
              <a:buClr>
                <a:srgbClr val="000000"/>
              </a:buClr>
              <a:buFont typeface="Arial"/>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85" name="Shape 285"/>
        <p:cNvGrpSpPr/>
        <p:nvPr/>
      </p:nvGrpSpPr>
      <p:grpSpPr>
        <a:xfrm>
          <a:off y="0" x="0"/>
          <a:ext cy="0" cx="0"/>
          <a:chOff y="0" x="0"/>
          <a:chExt cy="0" cx="0"/>
        </a:xfrm>
      </p:grpSpPr>
      <p:sp>
        <p:nvSpPr>
          <p:cNvPr id="286" name="Shape 28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287" name="Shape 287"/>
          <p:cNvSpPr txBox="1"/>
          <p:nvPr>
            <p:ph idx="1" type="body"/>
          </p:nvPr>
        </p:nvSpPr>
        <p:spPr>
          <a:xfrm>
            <a:off y="4343400" x="685800"/>
            <a:ext cy="4114800" cx="5486399"/>
          </a:xfrm>
          <a:prstGeom prst="rect">
            <a:avLst/>
          </a:prstGeom>
          <a:noFill/>
          <a:ln>
            <a:noFill/>
          </a:ln>
        </p:spPr>
        <p:txBody>
          <a:bodyPr bIns="45700" rIns="91425" lIns="91425" tIns="45700" anchor="t" anchorCtr="0">
            <a:noAutofit/>
          </a:bodyPr>
          <a:lstStyle/>
          <a:p>
            <a:pPr algn="l" rtl="0" lvl="0" marR="0" indent="0" marL="0">
              <a:spcBef>
                <a:spcPts val="0"/>
              </a:spcBef>
              <a:buClr>
                <a:schemeClr val="dk1"/>
              </a:buClr>
              <a:buSzPct val="25000"/>
              <a:buFont typeface="Arial"/>
              <a:buNone/>
            </a:pPr>
            <a:r>
              <a:rPr sz="1200" lang="en-US">
                <a:solidFill>
                  <a:schemeClr val="dk1"/>
                </a:solidFill>
                <a:latin typeface="Calibri"/>
                <a:ea typeface="Calibri"/>
                <a:cs typeface="Calibri"/>
                <a:sym typeface="Calibri"/>
              </a:rPr>
              <a:t> </a:t>
            </a:r>
          </a:p>
        </p:txBody>
      </p:sp>
      <p:sp>
        <p:nvSpPr>
          <p:cNvPr id="288" name="Shape 288"/>
          <p:cNvSpPr txBox="1"/>
          <p:nvPr>
            <p:ph idx="12" type="sldNum"/>
          </p:nvPr>
        </p:nvSpPr>
        <p:spPr>
          <a:xfrm>
            <a:off y="8685213" x="3884612"/>
            <a:ext cy="457200" cx="2971799"/>
          </a:xfrm>
          <a:prstGeom prst="rect">
            <a:avLst/>
          </a:prstGeom>
          <a:noFill/>
          <a:ln>
            <a:noFill/>
          </a:ln>
        </p:spPr>
        <p:txBody>
          <a:bodyPr bIns="45700" rIns="91425" lIns="91425" tIns="45700" anchor="b" anchorCtr="0">
            <a:noAutofit/>
          </a:bodyPr>
          <a:lstStyle/>
          <a:p>
            <a:pPr algn="r" rtl="0" lvl="0" marR="0" indent="0" marL="0">
              <a:lnSpc>
                <a:spcPct val="100000"/>
              </a:lnSpc>
              <a:spcBef>
                <a:spcPts val="0"/>
              </a:spcBef>
              <a:spcAft>
                <a:spcPts val="0"/>
              </a:spcAft>
              <a:buClr>
                <a:srgbClr val="000000"/>
              </a:buClr>
              <a:buSzPct val="25000"/>
              <a:buFont typeface="Arial"/>
              <a:buNone/>
            </a:pPr>
            <a:r>
              <a:rPr strike="noStrike" u="none" b="0" cap="none" baseline="0" sz="1400" lang="en-US" i="0">
                <a:solidFill>
                  <a:srgbClr val="000000"/>
                </a:solidFill>
                <a:latin typeface="Arial"/>
                <a:ea typeface="Arial"/>
                <a:cs typeface="Arial"/>
                <a:sym typeface="Arial"/>
                <a:rtl val="0"/>
              </a:rPr>
              <a:t>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92" name="Shape 292"/>
        <p:cNvGrpSpPr/>
        <p:nvPr/>
      </p:nvGrpSpPr>
      <p:grpSpPr>
        <a:xfrm>
          <a:off y="0" x="0"/>
          <a:ext cy="0" cx="0"/>
          <a:chOff y="0" x="0"/>
          <a:chExt cy="0" cx="0"/>
        </a:xfrm>
      </p:grpSpPr>
      <p:sp>
        <p:nvSpPr>
          <p:cNvPr id="293" name="Shape 293"/>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Arial"/>
              <a:ea typeface="Arial"/>
              <a:cs typeface="Arial"/>
              <a:sym typeface="Arial"/>
            </a:endParaRPr>
          </a:p>
        </p:txBody>
      </p:sp>
      <p:sp>
        <p:nvSpPr>
          <p:cNvPr id="294" name="Shape 294"/>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298" name="Shape 298"/>
        <p:cNvGrpSpPr/>
        <p:nvPr/>
      </p:nvGrpSpPr>
      <p:grpSpPr>
        <a:xfrm>
          <a:off y="0" x="0"/>
          <a:ext cy="0" cx="0"/>
          <a:chOff y="0" x="0"/>
          <a:chExt cy="0" cx="0"/>
        </a:xfrm>
      </p:grpSpPr>
      <p:sp>
        <p:nvSpPr>
          <p:cNvPr id="299" name="Shape 29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00" name="Shape 300"/>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SzPct val="25000"/>
              <a:buFont typeface="Arial"/>
              <a:buNone/>
            </a:pPr>
            <a:r>
              <a:rPr strike="noStrike" u="none" b="0" cap="none" baseline="0" sz="1200" lang="en-US" i="0">
                <a:solidFill>
                  <a:schemeClr val="dk1"/>
                </a:solidFill>
                <a:latin typeface="Arial"/>
                <a:ea typeface="Arial"/>
                <a:cs typeface="Arial"/>
                <a:sym typeface="Arial"/>
              </a:rPr>
              <a:t>There are two materials extraction methods: either extracting the materials from the design MathCad files or the AutoCAD drawings.</a:t>
            </a:r>
          </a:p>
        </p:txBody>
      </p:sp>
      <p:sp>
        <p:nvSpPr>
          <p:cNvPr id="301" name="Shape 301"/>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l" rtl="0" lvl="0"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1"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2"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3"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4"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5"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6"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7"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8"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08" name="Shape 308"/>
        <p:cNvGrpSpPr/>
        <p:nvPr/>
      </p:nvGrpSpPr>
      <p:grpSpPr>
        <a:xfrm>
          <a:off y="0" x="0"/>
          <a:ext cy="0" cx="0"/>
          <a:chOff y="0" x="0"/>
          <a:chExt cy="0" cx="0"/>
        </a:xfrm>
      </p:grpSpPr>
      <p:sp>
        <p:nvSpPr>
          <p:cNvPr id="309" name="Shape 30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10" name="Shape 310"/>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311" name="Shape 311"/>
          <p:cNvSpPr txBox="1"/>
          <p:nvPr>
            <p:ph idx="12" type="sldNum"/>
          </p:nvPr>
        </p:nvSpPr>
        <p:spPr>
          <a:xfrm>
            <a:off y="8685213" x="3884612"/>
            <a:ext cy="457200" cx="2971799"/>
          </a:xfrm>
          <a:prstGeom prst="rect">
            <a:avLst/>
          </a:prstGeom>
        </p:spPr>
        <p:txBody>
          <a:bodyPr bIns="91425" rIns="91425" lIns="91425" tIns="91425" anchor="b" anchorCtr="0">
            <a:noAutofit/>
          </a:bodyPr>
          <a:lstStyle/>
          <a:p>
            <a:pPr lvl="0">
              <a:spcBef>
                <a:spcPts val="0"/>
              </a:spcBef>
              <a:buClr>
                <a:srgbClr val="000000"/>
              </a:buClr>
              <a:buFont typeface="Arial"/>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15" name="Shape 315"/>
        <p:cNvGrpSpPr/>
        <p:nvPr/>
      </p:nvGrpSpPr>
      <p:grpSpPr>
        <a:xfrm>
          <a:off y="0" x="0"/>
          <a:ext cy="0" cx="0"/>
          <a:chOff y="0" x="0"/>
          <a:chExt cy="0" cx="0"/>
        </a:xfrm>
      </p:grpSpPr>
      <p:sp>
        <p:nvSpPr>
          <p:cNvPr id="316" name="Shape 316"/>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Arial"/>
              <a:ea typeface="Arial"/>
              <a:cs typeface="Arial"/>
              <a:sym typeface="Arial"/>
            </a:endParaRPr>
          </a:p>
        </p:txBody>
      </p:sp>
      <p:sp>
        <p:nvSpPr>
          <p:cNvPr id="317" name="Shape 317"/>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21" name="Shape 321"/>
        <p:cNvGrpSpPr/>
        <p:nvPr/>
      </p:nvGrpSpPr>
      <p:grpSpPr>
        <a:xfrm>
          <a:off y="0" x="0"/>
          <a:ext cy="0" cx="0"/>
          <a:chOff y="0" x="0"/>
          <a:chExt cy="0" cx="0"/>
        </a:xfrm>
      </p:grpSpPr>
      <p:sp>
        <p:nvSpPr>
          <p:cNvPr id="322" name="Shape 322"/>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SzPct val="25000"/>
              <a:buFont typeface="Arial"/>
              <a:buNone/>
            </a:pPr>
            <a:r>
              <a:rPr strike="noStrike" u="none" b="0" cap="none" baseline="0" sz="1200" lang="en-US" i="0">
                <a:solidFill>
                  <a:schemeClr val="dk1"/>
                </a:solidFill>
                <a:latin typeface="Arial"/>
                <a:ea typeface="Arial"/>
                <a:cs typeface="Arial"/>
                <a:sym typeface="Arial"/>
              </a:rPr>
              <a:t>The objects must first be blocked immediately after they are drawn to ensure the correct selection of the desired object. Then attributes are assigned with the properties we want. After we complete blocking and attributing a specific object, if we want multiple copies of the same object, we replicate its block and insert into a new position. And we have the etcetera here because the copy function we coded could be extended to include scaling, which would significantly reduce the amount of necessary blocked accessories such as pipes, because the scaling would automatically update the length, retain its other attributes, and be separately counted as a different pipe.</a:t>
            </a:r>
          </a:p>
        </p:txBody>
      </p:sp>
      <p:sp>
        <p:nvSpPr>
          <p:cNvPr id="323" name="Shape 323"/>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28" name="Shape 328"/>
        <p:cNvGrpSpPr/>
        <p:nvPr/>
      </p:nvGrpSpPr>
      <p:grpSpPr>
        <a:xfrm>
          <a:off y="0" x="0"/>
          <a:ext cy="0" cx="0"/>
          <a:chOff y="0" x="0"/>
          <a:chExt cy="0" cx="0"/>
        </a:xfrm>
      </p:grpSpPr>
      <p:sp>
        <p:nvSpPr>
          <p:cNvPr id="329" name="Shape 329"/>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30" name="Shape 330"/>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SzPct val="25000"/>
              <a:buFont typeface="Arial"/>
              <a:buNone/>
            </a:pPr>
            <a:r>
              <a:rPr strike="noStrike" u="none" b="0" cap="none" baseline="0" sz="1200" lang="en-US" i="0">
                <a:solidFill>
                  <a:schemeClr val="dk1"/>
                </a:solidFill>
                <a:latin typeface="Arial"/>
                <a:ea typeface="Arial"/>
                <a:cs typeface="Arial"/>
                <a:sym typeface="Arial"/>
              </a:rPr>
              <a:t>For data extraction in AutoCAD, we included instructions in our report on how to manually use the Dataextraction command. This part was deliberately left as a set of instructions, because essentially the command would only need to be used once as the final step after a complete water treatment plant is drawn, and most importantly, the process of Dataextraction opens dialog boxes and requires cursor clicks. The dialog boxes and the cursor clicks disrupt the command line, destroying the rest of the code written to finalize the data extraction. Anyways, if you follow the instructions, you will have access to a materials list table looking something like the one shown here. I wish we could have more time to work on this issue, but...</a:t>
            </a:r>
          </a:p>
          <a:p>
            <a:pPr algn="l" rtl="0" lvl="0" marR="0" indent="0" marL="0">
              <a:spcBef>
                <a:spcPts val="0"/>
              </a:spcBef>
              <a:buClr>
                <a:schemeClr val="dk1"/>
              </a:buClr>
              <a:buFont typeface="Arial"/>
              <a:buNone/>
            </a:pPr>
            <a:r>
              <a:t/>
            </a:r>
            <a:endParaRPr strike="noStrike" u="none" b="0" cap="none" baseline="0" sz="1200" i="0">
              <a:solidFill>
                <a:schemeClr val="dk1"/>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35" name="Shape 335"/>
        <p:cNvGrpSpPr/>
        <p:nvPr/>
      </p:nvGrpSpPr>
      <p:grpSpPr>
        <a:xfrm>
          <a:off y="0" x="0"/>
          <a:ext cy="0" cx="0"/>
          <a:chOff y="0" x="0"/>
          <a:chExt cy="0" cx="0"/>
        </a:xfrm>
      </p:grpSpPr>
      <p:sp>
        <p:nvSpPr>
          <p:cNvPr id="336" name="Shape 336"/>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37" name="Shape 337"/>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41" name="Shape 341"/>
        <p:cNvGrpSpPr/>
        <p:nvPr/>
      </p:nvGrpSpPr>
      <p:grpSpPr>
        <a:xfrm>
          <a:off y="0" x="0"/>
          <a:ext cy="0" cx="0"/>
          <a:chOff y="0" x="0"/>
          <a:chExt cy="0" cx="0"/>
        </a:xfrm>
      </p:grpSpPr>
      <p:sp>
        <p:nvSpPr>
          <p:cNvPr id="342" name="Shape 34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343" name="Shape 343"/>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SzPct val="25000"/>
              <a:buFont typeface="Arial"/>
              <a:buNone/>
            </a:pPr>
            <a:r>
              <a:rPr strike="noStrike" u="none" b="0" cap="none" baseline="0" sz="1200" lang="en-US" i="0">
                <a:solidFill>
                  <a:schemeClr val="dk1"/>
                </a:solidFill>
                <a:latin typeface="Arial"/>
                <a:ea typeface="Arial"/>
                <a:cs typeface="Arial"/>
                <a:sym typeface="Arial"/>
              </a:rPr>
              <a:t>Putting all jokes aside, for the future, the materials list design team members should attempt to add the blocking and attributing functions to all the accessories and pipes in the design files. Phew, good luck with that!</a:t>
            </a:r>
          </a:p>
          <a:p>
            <a:pPr algn="l" rtl="0" lvl="0" marR="0" indent="0" marL="0">
              <a:spcBef>
                <a:spcPts val="0"/>
              </a:spcBef>
              <a:buClr>
                <a:schemeClr val="dk1"/>
              </a:buClr>
              <a:buSzPct val="25000"/>
              <a:buFont typeface="Arial"/>
              <a:buNone/>
            </a:pPr>
            <a:r>
              <a:rPr strike="noStrike" u="none" b="0" cap="none" baseline="0" sz="1200" lang="en-US" i="0">
                <a:solidFill>
                  <a:schemeClr val="dk1"/>
                </a:solidFill>
                <a:latin typeface="Arial"/>
                <a:ea typeface="Arial"/>
                <a:cs typeface="Arial"/>
                <a:sym typeface="Arial"/>
              </a:rPr>
              <a:t>Also, they should ameliorate how the accessories and pipes are replication, perhaps include a scaling function to use the same block after changing a particular attribute, instead of having to create new blocks every time the dimensions are different. </a:t>
            </a:r>
          </a:p>
          <a:p>
            <a:pPr algn="l" rtl="0" lvl="0" marR="0" indent="0" marL="0">
              <a:spcBef>
                <a:spcPts val="0"/>
              </a:spcBef>
              <a:buClr>
                <a:schemeClr val="dk1"/>
              </a:buClr>
              <a:buSzPct val="25000"/>
              <a:buFont typeface="Arial"/>
              <a:buNone/>
            </a:pPr>
            <a:r>
              <a:rPr strike="noStrike" u="none" b="0" cap="none" baseline="0" sz="1200" lang="en-US" i="0">
                <a:solidFill>
                  <a:schemeClr val="dk1"/>
                </a:solidFill>
                <a:latin typeface="Arial"/>
                <a:ea typeface="Arial"/>
                <a:cs typeface="Arial"/>
                <a:sym typeface="Arial"/>
              </a:rPr>
              <a:t>Lastly, we suggest finding ways to include the materials list to the AguaClara website so that anyone can have easy-access.</a:t>
            </a:r>
          </a:p>
          <a:p>
            <a:pPr algn="l" rtl="0" lvl="0" marR="0" indent="0" marL="0">
              <a:spcBef>
                <a:spcPts val="0"/>
              </a:spcBef>
              <a:buClr>
                <a:schemeClr val="dk1"/>
              </a:buClr>
              <a:buFont typeface="Arial"/>
              <a:buNone/>
            </a:pPr>
            <a:r>
              <a:t/>
            </a:r>
            <a:endParaRPr sz="1200">
              <a:solidFill>
                <a:schemeClr val="dk1"/>
              </a:solidFill>
            </a:endParaRPr>
          </a:p>
          <a:p>
            <a:pPr algn="l" rtl="0" lvl="0" marR="0" indent="0" marL="0">
              <a:spcBef>
                <a:spcPts val="0"/>
              </a:spcBef>
              <a:buClr>
                <a:schemeClr val="dk1"/>
              </a:buClr>
              <a:buSzPct val="25000"/>
              <a:buFont typeface="Arial"/>
              <a:buNone/>
            </a:pPr>
            <a:r>
              <a:rPr strike="noStrike" u="none" b="0" cap="none" baseline="0" sz="1200" lang="en-US" i="0">
                <a:solidFill>
                  <a:schemeClr val="dk1"/>
                </a:solidFill>
                <a:latin typeface="Arial"/>
                <a:ea typeface="Arial"/>
                <a:cs typeface="Arial"/>
                <a:sym typeface="Arial"/>
              </a:rPr>
              <a:t>Thank you!</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50" name="Shape 350"/>
        <p:cNvGrpSpPr/>
        <p:nvPr/>
      </p:nvGrpSpPr>
      <p:grpSpPr>
        <a:xfrm>
          <a:off y="0" x="0"/>
          <a:ext cy="0" cx="0"/>
          <a:chOff y="0" x="0"/>
          <a:chExt cy="0" cx="0"/>
        </a:xfrm>
      </p:grpSpPr>
      <p:sp>
        <p:nvSpPr>
          <p:cNvPr id="351" name="Shape 351"/>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352" name="Shape 352"/>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0" name="Shape 100"/>
        <p:cNvGrpSpPr/>
        <p:nvPr/>
      </p:nvGrpSpPr>
      <p:grpSpPr>
        <a:xfrm>
          <a:off y="0" x="0"/>
          <a:ext cy="0" cx="0"/>
          <a:chOff y="0" x="0"/>
          <a:chExt cy="0" cx="0"/>
        </a:xfrm>
      </p:grpSpPr>
      <p:sp>
        <p:nvSpPr>
          <p:cNvPr id="101" name="Shape 10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12700" cap="flat">
            <a:solidFill>
              <a:srgbClr val="000000"/>
            </a:solidFill>
            <a:prstDash val="solid"/>
            <a:round/>
            <a:headEnd w="med" len="med" type="none"/>
            <a:tailEnd w="med" len="med" type="none"/>
          </a:ln>
        </p:spPr>
      </p:sp>
      <p:sp>
        <p:nvSpPr>
          <p:cNvPr id="102" name="Shape 102"/>
          <p:cNvSpPr txBox="1"/>
          <p:nvPr>
            <p:ph idx="1" type="body"/>
          </p:nvPr>
        </p:nvSpPr>
        <p:spPr>
          <a:xfrm>
            <a:off y="4343400" x="685800"/>
            <a:ext cy="4114800" cx="5486399"/>
          </a:xfrm>
          <a:prstGeom prst="rect">
            <a:avLst/>
          </a:prstGeom>
          <a:noFill/>
          <a:ln>
            <a:noFill/>
          </a:ln>
        </p:spPr>
        <p:txBody>
          <a:bodyPr bIns="45700" rIns="91425" lIns="91425" tIns="45700"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Calibri"/>
              <a:ea typeface="Calibri"/>
              <a:cs typeface="Calibri"/>
              <a:sym typeface="Calibri"/>
            </a:endParaRPr>
          </a:p>
        </p:txBody>
      </p:sp>
      <p:sp>
        <p:nvSpPr>
          <p:cNvPr id="103" name="Shape 103"/>
          <p:cNvSpPr txBox="1"/>
          <p:nvPr>
            <p:ph idx="12" type="sldNum"/>
          </p:nvPr>
        </p:nvSpPr>
        <p:spPr>
          <a:xfrm>
            <a:off y="8685213" x="3884612"/>
            <a:ext cy="457200" cx="2971799"/>
          </a:xfrm>
          <a:prstGeom prst="rect">
            <a:avLst/>
          </a:prstGeom>
          <a:noFill/>
          <a:ln>
            <a:noFill/>
          </a:ln>
        </p:spPr>
        <p:txBody>
          <a:bodyPr bIns="45700" rIns="91425" lIns="91425" tIns="45700" anchor="b" anchorCtr="0">
            <a:noAutofit/>
          </a:bodyPr>
          <a:lstStyle/>
          <a:p>
            <a:pPr algn="r" rtl="0" lvl="0" marR="0" indent="0" marL="0">
              <a:lnSpc>
                <a:spcPct val="100000"/>
              </a:lnSpc>
              <a:spcBef>
                <a:spcPts val="0"/>
              </a:spcBef>
              <a:spcAft>
                <a:spcPts val="0"/>
              </a:spcAft>
              <a:buClr>
                <a:srgbClr val="000000"/>
              </a:buClr>
              <a:buSzPct val="25000"/>
              <a:buFont typeface="Arial"/>
              <a:buNone/>
            </a:pPr>
            <a:r>
              <a:rPr strike="noStrike" u="none" b="0" cap="none" baseline="0" sz="1400" lang="en-US" i="0">
                <a:solidFill>
                  <a:srgbClr val="000000"/>
                </a:solidFill>
                <a:latin typeface="Arial"/>
                <a:ea typeface="Arial"/>
                <a:cs typeface="Arial"/>
                <a:sym typeface="Arial"/>
                <a:rtl val="0"/>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08" name="Shape 108"/>
        <p:cNvGrpSpPr/>
        <p:nvPr/>
      </p:nvGrpSpPr>
      <p:grpSpPr>
        <a:xfrm>
          <a:off y="0" x="0"/>
          <a:ext cy="0" cx="0"/>
          <a:chOff y="0" x="0"/>
          <a:chExt cy="0" cx="0"/>
        </a:xfrm>
      </p:grpSpPr>
      <p:sp>
        <p:nvSpPr>
          <p:cNvPr id="109" name="Shape 109"/>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SzPct val="25000"/>
              <a:buFont typeface="Arial"/>
              <a:buNone/>
            </a:pPr>
            <a:r>
              <a:rPr strike="noStrike" u="none" b="0" cap="none" baseline="0" sz="1200" lang="en-US" i="0">
                <a:solidFill>
                  <a:schemeClr val="dk1"/>
                </a:solidFill>
                <a:latin typeface="Arial"/>
                <a:ea typeface="Arial"/>
                <a:cs typeface="Arial"/>
                <a:sym typeface="Arial"/>
              </a:rPr>
              <a:t>slice of plant, no overlapping pipes</a:t>
            </a:r>
          </a:p>
        </p:txBody>
      </p:sp>
      <p:sp>
        <p:nvSpPr>
          <p:cNvPr id="110" name="Shape 11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14" name="Shape 114"/>
        <p:cNvGrpSpPr/>
        <p:nvPr/>
      </p:nvGrpSpPr>
      <p:grpSpPr>
        <a:xfrm>
          <a:off y="0" x="0"/>
          <a:ext cy="0" cx="0"/>
          <a:chOff y="0" x="0"/>
          <a:chExt cy="0" cx="0"/>
        </a:xfrm>
      </p:grpSpPr>
      <p:sp>
        <p:nvSpPr>
          <p:cNvPr id="115" name="Shape 115"/>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16" name="Shape 116"/>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0" name="Shape 120"/>
        <p:cNvGrpSpPr/>
        <p:nvPr/>
      </p:nvGrpSpPr>
      <p:grpSpPr>
        <a:xfrm>
          <a:off y="0" x="0"/>
          <a:ext cy="0" cx="0"/>
          <a:chOff y="0" x="0"/>
          <a:chExt cy="0" cx="0"/>
        </a:xfrm>
      </p:grpSpPr>
      <p:sp>
        <p:nvSpPr>
          <p:cNvPr id="121" name="Shape 121"/>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22" name="Shape 122"/>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Arial"/>
              <a:ea typeface="Arial"/>
              <a:cs typeface="Arial"/>
              <a:sym typeface="Arial"/>
            </a:endParaRPr>
          </a:p>
        </p:txBody>
      </p:sp>
      <p:sp>
        <p:nvSpPr>
          <p:cNvPr id="123" name="Shape 123"/>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r" rtl="0" lvl="0"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1" marR="0" indent="0" marL="4572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2" marR="0" indent="0" marL="9144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3" marR="0" indent="0" marL="13716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4" marR="0" indent="0" marL="18288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5" marR="0" indent="0" marL="22860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6" marR="0" indent="0" marL="27432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7" marR="0" indent="0" marL="32004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8" marR="0" indent="0" marL="36576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29" name="Shape 129"/>
        <p:cNvGrpSpPr/>
        <p:nvPr/>
      </p:nvGrpSpPr>
      <p:grpSpPr>
        <a:xfrm>
          <a:off y="0" x="0"/>
          <a:ext cy="0" cx="0"/>
          <a:chOff y="0" x="0"/>
          <a:chExt cy="0" cx="0"/>
        </a:xfrm>
      </p:grpSpPr>
      <p:sp>
        <p:nvSpPr>
          <p:cNvPr id="130" name="Shape 130"/>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31" name="Shape 131"/>
          <p:cNvSpPr txBox="1"/>
          <p:nvPr>
            <p:ph idx="1" type="body"/>
          </p:nvPr>
        </p:nvSpPr>
        <p:spPr>
          <a:xfrm>
            <a:off y="4343400" x="685800"/>
            <a:ext cy="4114800" cx="5486399"/>
          </a:xfrm>
          <a:prstGeom prst="rect">
            <a:avLst/>
          </a:prstGeom>
          <a:noFill/>
          <a:ln>
            <a:noFill/>
          </a:ln>
        </p:spPr>
        <p:txBody>
          <a:bodyPr bIns="91425" rIns="91425" lIns="91425" tIns="91425" anchor="t" anchorCtr="0">
            <a:noAutofit/>
          </a:bodyPr>
          <a:lstStyle/>
          <a:p>
            <a:pPr algn="l" rtl="0" lvl="0" marR="0" indent="0" marL="0">
              <a:spcBef>
                <a:spcPts val="0"/>
              </a:spcBef>
              <a:buClr>
                <a:schemeClr val="dk1"/>
              </a:buClr>
              <a:buFont typeface="Arial"/>
              <a:buNone/>
            </a:pPr>
            <a:r>
              <a:t/>
            </a:r>
            <a:endParaRPr strike="noStrike" u="none" b="0" cap="none" baseline="0" sz="1200" i="0">
              <a:solidFill>
                <a:schemeClr val="dk1"/>
              </a:solidFill>
              <a:latin typeface="Arial"/>
              <a:ea typeface="Arial"/>
              <a:cs typeface="Arial"/>
              <a:sym typeface="Arial"/>
            </a:endParaRPr>
          </a:p>
        </p:txBody>
      </p:sp>
      <p:sp>
        <p:nvSpPr>
          <p:cNvPr id="132" name="Shape 132"/>
          <p:cNvSpPr txBox="1"/>
          <p:nvPr>
            <p:ph idx="12" type="sldNum"/>
          </p:nvPr>
        </p:nvSpPr>
        <p:spPr>
          <a:xfrm>
            <a:off y="8685213" x="3884612"/>
            <a:ext cy="457200" cx="2971799"/>
          </a:xfrm>
          <a:prstGeom prst="rect">
            <a:avLst/>
          </a:prstGeom>
          <a:noFill/>
          <a:ln>
            <a:noFill/>
          </a:ln>
        </p:spPr>
        <p:txBody>
          <a:bodyPr bIns="91425" rIns="91425" lIns="91425" tIns="91425" anchor="b" anchorCtr="0">
            <a:noAutofit/>
          </a:bodyPr>
          <a:lstStyle/>
          <a:p>
            <a:pPr algn="r" rtl="0" lvl="0"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1" marR="0" indent="0" marL="4572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2" marR="0" indent="0" marL="9144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3" marR="0" indent="0" marL="13716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4" marR="0" indent="0" marL="18288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5" marR="0" indent="0" marL="22860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6" marR="0" indent="0" marL="27432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7" marR="0" indent="0" marL="32004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algn="l" rtl="0" lvl="8" marR="0" indent="0" marL="365760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136" name="Shape 136"/>
        <p:cNvGrpSpPr/>
        <p:nvPr/>
      </p:nvGrpSpPr>
      <p:grpSpPr>
        <a:xfrm>
          <a:off y="0" x="0"/>
          <a:ext cy="0" cx="0"/>
          <a:chOff y="0" x="0"/>
          <a:chExt cy="0" cx="0"/>
        </a:xfrm>
      </p:grpSpPr>
      <p:sp>
        <p:nvSpPr>
          <p:cNvPr id="137" name="Shape 137"/>
          <p:cNvSpPr/>
          <p:nvPr>
            <p:ph idx="2" type="sldImg"/>
          </p:nvPr>
        </p:nvSpPr>
        <p:spPr>
          <a:xfrm>
            <a:off y="685800" x="1143000"/>
            <a:ext cy="3429000" cx="4572000"/>
          </a:xfrm>
          <a:custGeom>
            <a:pathLst>
              <a:path w="120000" extrusionOk="0" h="120000">
                <a:moveTo>
                  <a:pt y="0" x="0"/>
                </a:moveTo>
                <a:lnTo>
                  <a:pt y="0" x="120000"/>
                </a:lnTo>
                <a:lnTo>
                  <a:pt y="120000" x="120000"/>
                </a:lnTo>
                <a:lnTo>
                  <a:pt y="120000" x="0"/>
                </a:lnTo>
                <a:close/>
              </a:path>
            </a:pathLst>
          </a:custGeom>
          <a:noFill/>
          <a:ln w="9525" cap="flat">
            <a:solidFill>
              <a:srgbClr val="000000"/>
            </a:solidFill>
            <a:prstDash val="solid"/>
            <a:round/>
            <a:headEnd w="med" len="med" type="none"/>
            <a:tailEnd w="med" len="med" type="none"/>
          </a:ln>
        </p:spPr>
      </p:sp>
      <p:sp>
        <p:nvSpPr>
          <p:cNvPr id="138" name="Shape 138"/>
          <p:cNvSpPr txBox="1"/>
          <p:nvPr>
            <p:ph idx="1" type="body"/>
          </p:nvPr>
        </p:nvSpPr>
        <p:spPr>
          <a:xfrm>
            <a:off y="4343400" x="685800"/>
            <a:ext cy="4114800" cx="5486399"/>
          </a:xfrm>
          <a:prstGeom prst="rect">
            <a:avLst/>
          </a:prstGeom>
        </p:spPr>
        <p:txBody>
          <a:bodyPr bIns="91425" rIns="91425" lIns="91425" tIns="91425" anchor="t" anchorCtr="0">
            <a:noAutofit/>
          </a:bodyPr>
          <a:lstStyle/>
          <a:p>
            <a:pPr>
              <a:spcBef>
                <a:spcPts val="0"/>
              </a:spcBef>
              <a:buNone/>
            </a:pPr>
            <a:r>
              <a:t/>
            </a:r>
            <a:endParaRPr/>
          </a:p>
        </p:txBody>
      </p:sp>
      <p:sp>
        <p:nvSpPr>
          <p:cNvPr id="139" name="Shape 139"/>
          <p:cNvSpPr txBox="1"/>
          <p:nvPr>
            <p:ph idx="12" type="sldNum"/>
          </p:nvPr>
        </p:nvSpPr>
        <p:spPr>
          <a:xfrm>
            <a:off y="8685213" x="3884612"/>
            <a:ext cy="457200" cx="2971799"/>
          </a:xfrm>
          <a:prstGeom prst="rect">
            <a:avLst/>
          </a:prstGeom>
        </p:spPr>
        <p:txBody>
          <a:bodyPr bIns="91425" rIns="91425" lIns="91425" tIns="91425" anchor="b" anchorCtr="0">
            <a:noAutofit/>
          </a:bodyPr>
          <a:lstStyle/>
          <a:p>
            <a:pPr lvl="0">
              <a:spcBef>
                <a:spcPts val="0"/>
              </a:spcBef>
              <a:buClr>
                <a:srgbClr val="000000"/>
              </a:buClr>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Target="../media/image10.jpg" Type="http://schemas.openxmlformats.org/officeDocument/2006/relationships/image" Id="rId2"/><Relationship Target="../slideMasters/slideMaster1.xml" Type="http://schemas.openxmlformats.org/officeDocument/2006/relationships/slideMaster" Id="rId1"/><Relationship Target="../media/image00.jpg" Type="http://schemas.openxmlformats.org/officeDocument/2006/relationships/image" Id="rId4"/><Relationship Target="../media/image01.jpg" Type="http://schemas.openxmlformats.org/officeDocument/2006/relationships/image" Id="rId3"/><Relationship Target="../media/image13.png" Type="http://schemas.openxmlformats.org/officeDocument/2006/relationships/image" Id="rId6"/><Relationship Target="../media/image02.jpg" Type="http://schemas.openxmlformats.org/officeDocument/2006/relationships/image" Id="rId5"/></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media/image07.png" Type="http://schemas.openxmlformats.org/officeDocument/2006/relationships/image" Id="rId2"/><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media/image07.png" Type="http://schemas.openxmlformats.org/officeDocument/2006/relationships/image" Id="rId2"/><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media/image07.png" Type="http://schemas.openxmlformats.org/officeDocument/2006/relationships/image" Id="rId2"/><Relationship Target="../slideMasters/slideMaster1.xml" Type="http://schemas.openxmlformats.org/officeDocument/2006/relationships/slideMaster" Id="rId1"/></Relationships>
</file>

<file path=ppt/slideLayouts/_rels/slideLayout7.xml.rels><?xml version="1.0" encoding="UTF-8" standalone="yes"?><Relationships xmlns="http://schemas.openxmlformats.org/package/2006/relationships"><Relationship Target="../media/image07.png" Type="http://schemas.openxmlformats.org/officeDocument/2006/relationships/image" Id="rId2"/><Relationship Target="../slideMasters/slideMaster1.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y="0" x="0"/>
          <a:ext cy="0" cx="0"/>
          <a:chOff y="0" x="0"/>
          <a:chExt cy="0" cx="0"/>
        </a:xfrm>
      </p:grpSpPr>
      <p:grpSp>
        <p:nvGrpSpPr>
          <p:cNvPr id="17" name="Shape 17"/>
          <p:cNvGrpSpPr/>
          <p:nvPr/>
        </p:nvGrpSpPr>
        <p:grpSpPr>
          <a:xfrm>
            <a:off y="0" x="0"/>
            <a:ext cy="6858000" cx="9143999"/>
            <a:chOff y="0" x="0"/>
            <a:chExt cy="4320" cx="5758"/>
          </a:xfrm>
        </p:grpSpPr>
        <p:pic>
          <p:nvPicPr>
            <p:cNvPr id="18" name="Shape 18"/>
            <p:cNvPicPr preferRelativeResize="0"/>
            <p:nvPr/>
          </p:nvPicPr>
          <p:blipFill rotWithShape="1">
            <a:blip r:embed="rId2">
              <a:alphaModFix/>
            </a:blip>
            <a:srcRect t="0" b="0" r="0" l="0"/>
            <a:stretch/>
          </p:blipFill>
          <p:spPr>
            <a:xfrm>
              <a:off y="0" x="0"/>
              <a:ext cy="4320" cx="5758"/>
            </a:xfrm>
            <a:prstGeom prst="rect">
              <a:avLst/>
            </a:prstGeom>
            <a:noFill/>
            <a:ln>
              <a:noFill/>
            </a:ln>
          </p:spPr>
        </p:pic>
        <p:pic>
          <p:nvPicPr>
            <p:cNvPr id="19" name="Shape 19"/>
            <p:cNvPicPr preferRelativeResize="0"/>
            <p:nvPr/>
          </p:nvPicPr>
          <p:blipFill rotWithShape="1">
            <a:blip r:embed="rId3">
              <a:alphaModFix/>
            </a:blip>
            <a:srcRect t="0" b="0" r="0" l="0"/>
            <a:stretch/>
          </p:blipFill>
          <p:spPr>
            <a:xfrm>
              <a:off y="3215" x="4031"/>
              <a:ext cy="432" cx="190"/>
            </a:xfrm>
            <a:prstGeom prst="rect">
              <a:avLst/>
            </a:prstGeom>
            <a:noFill/>
            <a:ln>
              <a:noFill/>
            </a:ln>
          </p:spPr>
        </p:pic>
        <p:pic>
          <p:nvPicPr>
            <p:cNvPr id="20" name="Shape 20"/>
            <p:cNvPicPr preferRelativeResize="0"/>
            <p:nvPr/>
          </p:nvPicPr>
          <p:blipFill rotWithShape="1">
            <a:blip r:embed="rId4">
              <a:alphaModFix/>
            </a:blip>
            <a:srcRect t="0" b="0" r="0" l="0"/>
            <a:stretch/>
          </p:blipFill>
          <p:spPr>
            <a:xfrm>
              <a:off y="3552" x="3790"/>
              <a:ext cy="94" cx="288"/>
            </a:xfrm>
            <a:prstGeom prst="rect">
              <a:avLst/>
            </a:prstGeom>
            <a:noFill/>
            <a:ln>
              <a:noFill/>
            </a:ln>
          </p:spPr>
        </p:pic>
      </p:grpSp>
      <p:sp>
        <p:nvSpPr>
          <p:cNvPr id="21" name="Shape 21"/>
          <p:cNvSpPr txBox="1"/>
          <p:nvPr>
            <p:ph idx="1" type="subTitle"/>
          </p:nvPr>
        </p:nvSpPr>
        <p:spPr>
          <a:xfrm>
            <a:off y="5029200" x="3352800"/>
            <a:ext cy="1143000" cx="3962399"/>
          </a:xfrm>
          <a:prstGeom prst="rect">
            <a:avLst/>
          </a:prstGeom>
          <a:noFill/>
          <a:ln>
            <a:noFill/>
          </a:ln>
        </p:spPr>
        <p:txBody>
          <a:bodyPr bIns="91425" rIns="91425" lIns="91425" tIns="91425" anchor="t" anchorCtr="0"/>
          <a:lstStyle>
            <a:lvl1pPr algn="r" rtl="0" marR="0" indent="0" marL="0">
              <a:lnSpc>
                <a:spcPct val="100000"/>
              </a:lnSpc>
              <a:spcBef>
                <a:spcPts val="640"/>
              </a:spcBef>
              <a:spcAft>
                <a:spcPts val="0"/>
              </a:spcAft>
              <a:buClr>
                <a:schemeClr val="dk1"/>
              </a:buClr>
              <a:buFont typeface="Noto Symbol"/>
              <a:buNone/>
              <a:defRPr/>
            </a:lvl1pPr>
            <a:lvl2pPr algn="l" rtl="0" marR="0" indent="-19050" marL="742950">
              <a:lnSpc>
                <a:spcPct val="100000"/>
              </a:lnSpc>
              <a:spcBef>
                <a:spcPts val="560"/>
              </a:spcBef>
              <a:spcAft>
                <a:spcPts val="0"/>
              </a:spcAft>
              <a:buClr>
                <a:schemeClr val="dk1"/>
              </a:buClr>
              <a:buFont typeface="Noto Symbol"/>
              <a:buChar char="➢"/>
              <a:defRPr/>
            </a:lvl2pPr>
            <a:lvl3pPr algn="l" rtl="0" marR="0" indent="12700" marL="1143000">
              <a:lnSpc>
                <a:spcPct val="100000"/>
              </a:lnSpc>
              <a:spcBef>
                <a:spcPts val="480"/>
              </a:spcBef>
              <a:spcAft>
                <a:spcPts val="0"/>
              </a:spcAft>
              <a:buClr>
                <a:schemeClr val="dk1"/>
              </a:buClr>
              <a:buFont typeface="Noto Symbol"/>
              <a:buChar char="➢"/>
              <a:defRPr/>
            </a:lvl3pPr>
            <a:lvl4pPr algn="l" rtl="0" marR="0" indent="-12700" marL="1600200">
              <a:lnSpc>
                <a:spcPct val="100000"/>
              </a:lnSpc>
              <a:spcBef>
                <a:spcPts val="400"/>
              </a:spcBef>
              <a:spcAft>
                <a:spcPts val="0"/>
              </a:spcAft>
              <a:buClr>
                <a:schemeClr val="dk1"/>
              </a:buClr>
              <a:buFont typeface="Noto Symbol"/>
              <a:buChar char="➢"/>
              <a:defRPr/>
            </a:lvl4pPr>
            <a:lvl5pPr algn="l" rtl="0" marR="0" indent="-12700" marL="2057400">
              <a:lnSpc>
                <a:spcPct val="100000"/>
              </a:lnSpc>
              <a:spcBef>
                <a:spcPts val="400"/>
              </a:spcBef>
              <a:spcAft>
                <a:spcPts val="0"/>
              </a:spcAft>
              <a:buClr>
                <a:schemeClr val="dk1"/>
              </a:buClr>
              <a:buFont typeface="Noto Symbol"/>
              <a:buChar char="➢"/>
              <a:defRPr/>
            </a:lvl5pPr>
            <a:lvl6pPr algn="l" rtl="0" marR="0" indent="-12700" marL="2514600">
              <a:lnSpc>
                <a:spcPct val="100000"/>
              </a:lnSpc>
              <a:spcBef>
                <a:spcPts val="400"/>
              </a:spcBef>
              <a:spcAft>
                <a:spcPts val="0"/>
              </a:spcAft>
              <a:buClr>
                <a:schemeClr val="dk1"/>
              </a:buClr>
              <a:buFont typeface="Noto Symbol"/>
              <a:buChar char="➢"/>
              <a:defRPr/>
            </a:lvl6pPr>
            <a:lvl7pPr algn="l" rtl="0" marR="0" indent="-12700" marL="2971800">
              <a:lnSpc>
                <a:spcPct val="100000"/>
              </a:lnSpc>
              <a:spcBef>
                <a:spcPts val="400"/>
              </a:spcBef>
              <a:spcAft>
                <a:spcPts val="0"/>
              </a:spcAft>
              <a:buClr>
                <a:schemeClr val="dk1"/>
              </a:buClr>
              <a:buFont typeface="Noto Symbol"/>
              <a:buChar char="➢"/>
              <a:defRPr/>
            </a:lvl7pPr>
            <a:lvl8pPr algn="l" rtl="0" marR="0" indent="-12700" marL="3429000">
              <a:lnSpc>
                <a:spcPct val="100000"/>
              </a:lnSpc>
              <a:spcBef>
                <a:spcPts val="400"/>
              </a:spcBef>
              <a:spcAft>
                <a:spcPts val="0"/>
              </a:spcAft>
              <a:buClr>
                <a:schemeClr val="dk1"/>
              </a:buClr>
              <a:buFont typeface="Noto Symbol"/>
              <a:buChar char="➢"/>
              <a:defRPr/>
            </a:lvl8pPr>
            <a:lvl9pPr algn="l" rtl="0" marR="0" indent="-12700" marL="3886200">
              <a:lnSpc>
                <a:spcPct val="100000"/>
              </a:lnSpc>
              <a:spcBef>
                <a:spcPts val="400"/>
              </a:spcBef>
              <a:spcAft>
                <a:spcPts val="0"/>
              </a:spcAft>
              <a:buClr>
                <a:schemeClr val="dk1"/>
              </a:buClr>
              <a:buFont typeface="Noto Symbol"/>
              <a:buChar char="➢"/>
              <a:defRPr/>
            </a:lvl9pPr>
          </a:lstStyle>
          <a:p/>
        </p:txBody>
      </p:sp>
      <p:sp>
        <p:nvSpPr>
          <p:cNvPr id="22" name="Shape 22"/>
          <p:cNvSpPr txBox="1"/>
          <p:nvPr>
            <p:ph idx="10" type="dt"/>
          </p:nvPr>
        </p:nvSpPr>
        <p:spPr>
          <a:xfrm>
            <a:off y="6248400" x="6781800"/>
            <a:ext cy="476249" cx="2133598"/>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23" name="Shape 23"/>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24" name="Shape 24"/>
          <p:cNvSpPr txBox="1"/>
          <p:nvPr>
            <p:ph type="ctrTitle"/>
          </p:nvPr>
        </p:nvSpPr>
        <p:spPr>
          <a:xfrm>
            <a:off y="1120775" x="1371600"/>
            <a:ext cy="1470023" cx="7772400"/>
          </a:xfrm>
          <a:prstGeom prst="rect">
            <a:avLst/>
          </a:prstGeom>
          <a:noFill/>
          <a:ln>
            <a:noFill/>
          </a:ln>
        </p:spPr>
        <p:txBody>
          <a:bodyPr bIns="91425" rIns="91425" lIns="91425" tIns="91425" anchor="ctr" anchorCtr="0"/>
          <a:lstStyle>
            <a:lvl1pPr algn="r" rtl="0" marR="0" indent="0" marL="0">
              <a:lnSpc>
                <a:spcPct val="100000"/>
              </a:lnSpc>
              <a:spcBef>
                <a:spcPts val="0"/>
              </a:spcBef>
              <a:spcAft>
                <a:spcPts val="0"/>
              </a:spcAft>
              <a:buClr>
                <a:srgbClr val="000000"/>
              </a:buClr>
              <a:buFont typeface="Arial"/>
              <a:buNone/>
              <a:defRPr/>
            </a:lvl1pPr>
            <a:lvl2pPr algn="ctr" rtl="0" marR="0" indent="0" marL="0">
              <a:lnSpc>
                <a:spcPct val="100000"/>
              </a:lnSpc>
              <a:spcBef>
                <a:spcPts val="0"/>
              </a:spcBef>
              <a:spcAft>
                <a:spcPts val="0"/>
              </a:spcAft>
              <a:buClr>
                <a:srgbClr val="000000"/>
              </a:buClr>
              <a:buFont typeface="Arial"/>
              <a:buNone/>
              <a:defRPr/>
            </a:lvl2pPr>
            <a:lvl3pPr algn="ctr" rtl="0" marR="0" indent="0" marL="0">
              <a:spcBef>
                <a:spcPts val="0"/>
              </a:spcBef>
              <a:spcAft>
                <a:spcPts val="0"/>
              </a:spcAft>
              <a:defRPr/>
            </a:lvl3pPr>
            <a:lvl4pPr algn="ctr" rtl="0" marR="0" indent="0" marL="0">
              <a:spcBef>
                <a:spcPts val="0"/>
              </a:spcBef>
              <a:spcAft>
                <a:spcPts val="0"/>
              </a:spcAft>
              <a:defRPr/>
            </a:lvl4pPr>
            <a:lvl5pPr algn="ctr" rtl="0" marR="0" indent="0" marL="0">
              <a:spcBef>
                <a:spcPts val="0"/>
              </a:spcBef>
              <a:spcAft>
                <a:spcPts val="0"/>
              </a:spcAft>
              <a:defRPr/>
            </a:lvl5pPr>
            <a:lvl6pPr algn="ctr" rtl="0" marR="0" indent="0" marL="457200">
              <a:spcBef>
                <a:spcPts val="0"/>
              </a:spcBef>
              <a:spcAft>
                <a:spcPts val="0"/>
              </a:spcAft>
              <a:defRPr/>
            </a:lvl6pPr>
            <a:lvl7pPr algn="ctr" rtl="0" marR="0" indent="0" marL="914400">
              <a:spcBef>
                <a:spcPts val="0"/>
              </a:spcBef>
              <a:spcAft>
                <a:spcPts val="0"/>
              </a:spcAft>
              <a:defRPr/>
            </a:lvl7pPr>
            <a:lvl8pPr algn="ctr" rtl="0" marR="0" indent="0" marL="1371600">
              <a:spcBef>
                <a:spcPts val="0"/>
              </a:spcBef>
              <a:spcAft>
                <a:spcPts val="0"/>
              </a:spcAft>
              <a:defRPr/>
            </a:lvl8pPr>
            <a:lvl9pPr algn="ctr" rtl="0" marR="0" indent="0" marL="1828800">
              <a:spcBef>
                <a:spcPts val="0"/>
              </a:spcBef>
              <a:spcAft>
                <a:spcPts val="0"/>
              </a:spcAft>
              <a:defRPr/>
            </a:lvl9pPr>
          </a:lstStyle>
          <a:p/>
        </p:txBody>
      </p:sp>
      <p:pic>
        <p:nvPicPr>
          <p:cNvPr id="25" name="Shape 25"/>
          <p:cNvPicPr preferRelativeResize="0"/>
          <p:nvPr/>
        </p:nvPicPr>
        <p:blipFill rotWithShape="1">
          <a:blip r:embed="rId5">
            <a:alphaModFix/>
          </a:blip>
          <a:srcRect t="0" b="0" r="0" l="0"/>
          <a:stretch/>
        </p:blipFill>
        <p:spPr>
          <a:xfrm>
            <a:off y="5876925" x="-1588"/>
            <a:ext cy="981074" cx="9145588"/>
          </a:xfrm>
          <a:prstGeom prst="rect">
            <a:avLst/>
          </a:prstGeom>
          <a:noFill/>
          <a:ln>
            <a:noFill/>
          </a:ln>
        </p:spPr>
      </p:pic>
      <p:pic>
        <p:nvPicPr>
          <p:cNvPr id="26" name="Shape 26"/>
          <p:cNvPicPr preferRelativeResize="0"/>
          <p:nvPr/>
        </p:nvPicPr>
        <p:blipFill rotWithShape="1">
          <a:blip r:embed="rId6">
            <a:alphaModFix/>
          </a:blip>
          <a:srcRect t="0" b="0" r="0" l="0"/>
          <a:stretch/>
        </p:blipFill>
        <p:spPr>
          <a:xfrm>
            <a:off y="0" x="5287487"/>
            <a:ext cy="1147092" cx="385651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27" name="Shape 27"/>
        <p:cNvGrpSpPr/>
        <p:nvPr/>
      </p:nvGrpSpPr>
      <p:grpSpPr>
        <a:xfrm>
          <a:off y="0" x="0"/>
          <a:ext cy="0" cx="0"/>
          <a:chOff y="0" x="0"/>
          <a:chExt cy="0" cx="0"/>
        </a:xfrm>
      </p:grpSpPr>
      <p:sp>
        <p:nvSpPr>
          <p:cNvPr id="28" name="Shape 28"/>
          <p:cNvSpPr txBox="1"/>
          <p:nvPr>
            <p:ph type="title"/>
          </p:nvPr>
        </p:nvSpPr>
        <p:spPr>
          <a:xfrm>
            <a:off y="228600" x="2819400"/>
            <a:ext cy="11430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29" name="Shape 29"/>
          <p:cNvSpPr txBox="1"/>
          <p:nvPr>
            <p:ph idx="10" type="dt"/>
          </p:nvPr>
        </p:nvSpPr>
        <p:spPr>
          <a:xfrm>
            <a:off y="6245225" x="457200"/>
            <a:ext cy="476249" cx="2133598"/>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30" name="Shape 30"/>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31" name="Shape 31"/>
          <p:cNvSpPr txBox="1"/>
          <p:nvPr>
            <p:ph idx="12" type="sldNum"/>
          </p:nvPr>
        </p:nvSpPr>
        <p:spPr>
          <a:xfrm>
            <a:off y="6245225" x="6553200"/>
            <a:ext cy="476249" cx="2133598"/>
          </a:xfrm>
          <a:prstGeom prst="rect">
            <a:avLst/>
          </a:prstGeom>
          <a:noFill/>
          <a:ln>
            <a:noFill/>
          </a:ln>
        </p:spPr>
        <p:txBody>
          <a:bodyPr bIns="91425" rIns="91425" lIns="91425" tIns="91425" anchor="t" anchorCtr="0">
            <a:noAutofit/>
          </a:bodyPr>
          <a:lstStyle/>
          <a:p>
            <a:pPr lvl="0" indent="0" marL="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32" name="Shape 32"/>
        <p:cNvGrpSpPr/>
        <p:nvPr/>
      </p:nvGrpSpPr>
      <p:grpSpPr>
        <a:xfrm>
          <a:off y="0" x="0"/>
          <a:ext cy="0" cx="0"/>
          <a:chOff y="0" x="0"/>
          <a:chExt cy="0" cx="0"/>
        </a:xfrm>
      </p:grpSpPr>
      <p:sp>
        <p:nvSpPr>
          <p:cNvPr id="33" name="Shape 33"/>
          <p:cNvSpPr txBox="1"/>
          <p:nvPr>
            <p:ph type="title"/>
          </p:nvPr>
        </p:nvSpPr>
        <p:spPr>
          <a:xfrm>
            <a:off y="228600" x="2819400"/>
            <a:ext cy="11430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34" name="Shape 34"/>
          <p:cNvSpPr txBox="1"/>
          <p:nvPr>
            <p:ph idx="10" type="dt"/>
          </p:nvPr>
        </p:nvSpPr>
        <p:spPr>
          <a:xfrm>
            <a:off y="6245225" x="457200"/>
            <a:ext cy="476249" cx="2133598"/>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35" name="Shape 35"/>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36" name="Shape 36"/>
          <p:cNvSpPr txBox="1"/>
          <p:nvPr>
            <p:ph idx="12" type="sldNum"/>
          </p:nvPr>
        </p:nvSpPr>
        <p:spPr>
          <a:xfrm>
            <a:off y="6245225" x="6553200"/>
            <a:ext cy="476249" cx="2133598"/>
          </a:xfrm>
          <a:prstGeom prst="rect">
            <a:avLst/>
          </a:prstGeom>
          <a:noFill/>
          <a:ln>
            <a:noFill/>
          </a:ln>
        </p:spPr>
        <p:txBody>
          <a:bodyPr bIns="91425" rIns="91425" lIns="91425" tIns="91425" anchor="t" anchorCtr="0">
            <a:noAutofit/>
          </a:bodyPr>
          <a:lstStyle/>
          <a:p>
            <a:pPr lvl="0" indent="88900" marL="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lvl="1" indent="0" marL="457200">
              <a:spcBef>
                <a:spcPts val="0"/>
              </a:spcBef>
              <a:buClr>
                <a:srgbClr val="000000"/>
              </a:buClr>
              <a:buFont typeface="Courier New"/>
              <a:buNone/>
            </a:pPr>
            <a:r>
              <a:t/>
            </a:r>
            <a:endParaRPr strike="noStrike" u="none" b="0" cap="none" baseline="0" sz="1400" i="0">
              <a:solidFill>
                <a:srgbClr val="000000"/>
              </a:solidFill>
              <a:latin typeface="Arial"/>
              <a:ea typeface="Arial"/>
              <a:cs typeface="Arial"/>
              <a:sym typeface="Arial"/>
              <a:rtl val="0"/>
            </a:endParaRPr>
          </a:p>
          <a:p>
            <a:pPr lvl="2" indent="0" marL="914400">
              <a:spcBef>
                <a:spcPts val="0"/>
              </a:spcBef>
              <a:buClr>
                <a:srgbClr val="000000"/>
              </a:buClr>
              <a:buFont typeface="Noto Symbol"/>
              <a:buNone/>
            </a:pPr>
            <a:r>
              <a:t/>
            </a:r>
            <a:endParaRPr strike="noStrike" u="none" b="0" cap="none" baseline="0" sz="1400" i="0">
              <a:solidFill>
                <a:srgbClr val="000000"/>
              </a:solidFill>
              <a:latin typeface="Arial"/>
              <a:ea typeface="Arial"/>
              <a:cs typeface="Arial"/>
              <a:sym typeface="Arial"/>
              <a:rtl val="0"/>
            </a:endParaRPr>
          </a:p>
          <a:p>
            <a:pPr lvl="3" indent="0" marL="137160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lvl="4" indent="0" marL="1828800">
              <a:spcBef>
                <a:spcPts val="0"/>
              </a:spcBef>
              <a:buClr>
                <a:srgbClr val="000000"/>
              </a:buClr>
              <a:buFont typeface="Courier New"/>
              <a:buNone/>
            </a:pPr>
            <a:r>
              <a:t/>
            </a:r>
            <a:endParaRPr strike="noStrike" u="none" b="0" cap="none" baseline="0" sz="1400" i="0">
              <a:solidFill>
                <a:srgbClr val="000000"/>
              </a:solidFill>
              <a:latin typeface="Arial"/>
              <a:ea typeface="Arial"/>
              <a:cs typeface="Arial"/>
              <a:sym typeface="Arial"/>
              <a:rtl val="0"/>
            </a:endParaRPr>
          </a:p>
          <a:p>
            <a:pPr lvl="5" indent="0" marL="2286000">
              <a:spcBef>
                <a:spcPts val="0"/>
              </a:spcBef>
              <a:buClr>
                <a:srgbClr val="000000"/>
              </a:buClr>
              <a:buFont typeface="Noto Symbol"/>
              <a:buNone/>
            </a:pPr>
            <a:r>
              <a:t/>
            </a:r>
            <a:endParaRPr strike="noStrike" u="none" b="0" cap="none" baseline="0" sz="1400" i="0">
              <a:solidFill>
                <a:srgbClr val="000000"/>
              </a:solidFill>
              <a:latin typeface="Arial"/>
              <a:ea typeface="Arial"/>
              <a:cs typeface="Arial"/>
              <a:sym typeface="Arial"/>
              <a:rtl val="0"/>
            </a:endParaRPr>
          </a:p>
          <a:p>
            <a:pPr lvl="6" indent="0" marL="274320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a:p>
            <a:pPr lvl="7" indent="0" marL="3200400">
              <a:spcBef>
                <a:spcPts val="0"/>
              </a:spcBef>
              <a:buClr>
                <a:srgbClr val="000000"/>
              </a:buClr>
              <a:buFont typeface="Courier New"/>
              <a:buNone/>
            </a:pPr>
            <a:r>
              <a:t/>
            </a:r>
            <a:endParaRPr strike="noStrike" u="none" b="0" cap="none" baseline="0" sz="1400" i="0">
              <a:solidFill>
                <a:srgbClr val="000000"/>
              </a:solidFill>
              <a:latin typeface="Arial"/>
              <a:ea typeface="Arial"/>
              <a:cs typeface="Arial"/>
              <a:sym typeface="Arial"/>
              <a:rtl val="0"/>
            </a:endParaRPr>
          </a:p>
          <a:p>
            <a:pPr lvl="8" indent="0" marL="3657600">
              <a:spcBef>
                <a:spcPts val="0"/>
              </a:spcBef>
              <a:buClr>
                <a:srgbClr val="000000"/>
              </a:buClr>
              <a:buFont typeface="Noto Symbol"/>
              <a:buNone/>
            </a:pPr>
            <a:r>
              <a:t/>
            </a:r>
            <a:endParaRPr strike="noStrike" u="none" b="0" cap="none" baseline="0" sz="1400" i="0">
              <a:solidFill>
                <a:srgbClr val="000000"/>
              </a:solidFill>
              <a:latin typeface="Arial"/>
              <a:ea typeface="Arial"/>
              <a:cs typeface="Arial"/>
              <a:sym typeface="Arial"/>
              <a:rtl val="0"/>
            </a:endParaRPr>
          </a:p>
        </p:txBody>
      </p:sp>
      <p:sp>
        <p:nvSpPr>
          <p:cNvPr id="37" name="Shape 37"/>
          <p:cNvSpPr txBox="1"/>
          <p:nvPr>
            <p:ph idx="1" type="body"/>
          </p:nvPr>
        </p:nvSpPr>
        <p:spPr>
          <a:xfrm>
            <a:off y="1524000" x="457200"/>
            <a:ext cy="4724400" cx="8153398"/>
          </a:xfrm>
          <a:prstGeom prst="rect">
            <a:avLst/>
          </a:prstGeom>
          <a:noFill/>
          <a:ln>
            <a:noFill/>
          </a:ln>
        </p:spPr>
        <p:txBody>
          <a:bodyPr bIns="91425" rIns="91425" lIns="91425" tIns="91425" anchor="t" anchorCtr="0"/>
          <a:lstStyle>
            <a:lvl1pPr algn="l" rtl="0" indent="-50800" marL="342900">
              <a:spcBef>
                <a:spcPts val="640"/>
              </a:spcBef>
              <a:spcAft>
                <a:spcPts val="0"/>
              </a:spcAft>
              <a:buClr>
                <a:schemeClr val="dk1"/>
              </a:buClr>
              <a:buFont typeface="Noto Symbol"/>
              <a:buChar char="➢"/>
              <a:defRPr/>
            </a:lvl1pPr>
            <a:lvl2pPr algn="l" rtl="0" indent="-19050" marL="742950">
              <a:spcBef>
                <a:spcPts val="560"/>
              </a:spcBef>
              <a:spcAft>
                <a:spcPts val="0"/>
              </a:spcAft>
              <a:buClr>
                <a:schemeClr val="dk1"/>
              </a:buClr>
              <a:buFont typeface="Noto Symbol"/>
              <a:buChar char="➢"/>
              <a:defRPr/>
            </a:lvl2pPr>
            <a:lvl3pPr algn="l" rtl="0" indent="12700" marL="1143000">
              <a:spcBef>
                <a:spcPts val="480"/>
              </a:spcBef>
              <a:spcAft>
                <a:spcPts val="0"/>
              </a:spcAft>
              <a:buClr>
                <a:schemeClr val="dk1"/>
              </a:buClr>
              <a:buFont typeface="Noto Symbol"/>
              <a:buChar char="➢"/>
              <a:defRPr/>
            </a:lvl3pPr>
            <a:lvl4pPr algn="l" rtl="0" indent="-12700" marL="1600200">
              <a:spcBef>
                <a:spcPts val="400"/>
              </a:spcBef>
              <a:spcAft>
                <a:spcPts val="0"/>
              </a:spcAft>
              <a:buClr>
                <a:schemeClr val="dk1"/>
              </a:buClr>
              <a:buFont typeface="Noto Symbol"/>
              <a:buChar char="➢"/>
              <a:defRPr/>
            </a:lvl4pPr>
            <a:lvl5pPr algn="l" rtl="0" indent="-12700" marL="2057400">
              <a:spcBef>
                <a:spcPts val="400"/>
              </a:spcBef>
              <a:spcAft>
                <a:spcPts val="0"/>
              </a:spcAft>
              <a:buClr>
                <a:schemeClr val="dk1"/>
              </a:buClr>
              <a:buFont typeface="Noto Symbol"/>
              <a:buChar char="➢"/>
              <a:defRPr/>
            </a:lvl5pPr>
            <a:lvl6pPr algn="l" rtl="0" indent="-12700" marL="2514600">
              <a:spcBef>
                <a:spcPts val="400"/>
              </a:spcBef>
              <a:spcAft>
                <a:spcPts val="0"/>
              </a:spcAft>
              <a:buClr>
                <a:schemeClr val="dk1"/>
              </a:buClr>
              <a:buFont typeface="Noto Symbol"/>
              <a:buChar char="➢"/>
              <a:defRPr/>
            </a:lvl6pPr>
            <a:lvl7pPr algn="l" rtl="0" indent="-12700" marL="2971800">
              <a:spcBef>
                <a:spcPts val="400"/>
              </a:spcBef>
              <a:spcAft>
                <a:spcPts val="0"/>
              </a:spcAft>
              <a:buClr>
                <a:schemeClr val="dk1"/>
              </a:buClr>
              <a:buFont typeface="Noto Symbol"/>
              <a:buChar char="➢"/>
              <a:defRPr/>
            </a:lvl7pPr>
            <a:lvl8pPr algn="l" rtl="0" indent="-12700" marL="3429000">
              <a:spcBef>
                <a:spcPts val="400"/>
              </a:spcBef>
              <a:spcAft>
                <a:spcPts val="0"/>
              </a:spcAft>
              <a:buClr>
                <a:schemeClr val="dk1"/>
              </a:buClr>
              <a:buFont typeface="Noto Symbol"/>
              <a:buChar char="➢"/>
              <a:defRPr/>
            </a:lvl8pPr>
            <a:lvl9pPr algn="l" rtl="0" indent="-12700" marL="3886200">
              <a:spcBef>
                <a:spcPts val="400"/>
              </a:spcBef>
              <a:spcAft>
                <a:spcPts val="0"/>
              </a:spcAft>
              <a:buClr>
                <a:schemeClr val="dk1"/>
              </a:buClr>
              <a:buFont typeface="Noto Symbol"/>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8" name="Shape 38"/>
        <p:cNvGrpSpPr/>
        <p:nvPr/>
      </p:nvGrpSpPr>
      <p:grpSpPr>
        <a:xfrm>
          <a:off y="0" x="0"/>
          <a:ext cy="0" cx="0"/>
          <a:chOff y="0" x="0"/>
          <a:chExt cy="0" cx="0"/>
        </a:xfrm>
      </p:grpSpPr>
      <p:sp>
        <p:nvSpPr>
          <p:cNvPr id="39" name="Shape 39"/>
          <p:cNvSpPr txBox="1"/>
          <p:nvPr>
            <p:ph type="title"/>
          </p:nvPr>
        </p:nvSpPr>
        <p:spPr>
          <a:xfrm>
            <a:off y="228600" x="2819400"/>
            <a:ext cy="1143000" cx="6096000"/>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40" name="Shape 40"/>
          <p:cNvSpPr txBox="1"/>
          <p:nvPr>
            <p:ph idx="1" type="body"/>
          </p:nvPr>
        </p:nvSpPr>
        <p:spPr>
          <a:xfrm>
            <a:off y="1600200" x="457200"/>
            <a:ext cy="4525963" cx="4038598"/>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1" name="Shape 41"/>
          <p:cNvSpPr txBox="1"/>
          <p:nvPr>
            <p:ph idx="2" type="body"/>
          </p:nvPr>
        </p:nvSpPr>
        <p:spPr>
          <a:xfrm>
            <a:off y="1600200" x="4648200"/>
            <a:ext cy="4525963" cx="4038598"/>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2" name="Shape 42"/>
          <p:cNvSpPr txBox="1"/>
          <p:nvPr>
            <p:ph idx="10" type="dt"/>
          </p:nvPr>
        </p:nvSpPr>
        <p:spPr>
          <a:xfrm>
            <a:off y="6245225" x="457200"/>
            <a:ext cy="476249" cx="2133598"/>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43" name="Shape 43"/>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44" name="Shape 44"/>
          <p:cNvSpPr txBox="1"/>
          <p:nvPr>
            <p:ph idx="12" type="sldNum"/>
          </p:nvPr>
        </p:nvSpPr>
        <p:spPr>
          <a:xfrm>
            <a:off y="6245225" x="6553200"/>
            <a:ext cy="476249" cx="2133598"/>
          </a:xfrm>
          <a:prstGeom prst="rect">
            <a:avLst/>
          </a:prstGeom>
          <a:noFill/>
          <a:ln>
            <a:noFill/>
          </a:ln>
        </p:spPr>
        <p:txBody>
          <a:bodyPr bIns="91425" rIns="91425" lIns="91425" tIns="91425" anchor="t" anchorCtr="0">
            <a:noAutofit/>
          </a:bodyPr>
          <a:lstStyle/>
          <a:p>
            <a:pPr lvl="0" indent="0" marL="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pic>
        <p:nvPicPr>
          <p:cNvPr id="45" name="Shape 45"/>
          <p:cNvPicPr preferRelativeResize="0"/>
          <p:nvPr/>
        </p:nvPicPr>
        <p:blipFill rotWithShape="1">
          <a:blip r:embed="rId2">
            <a:alphaModFix/>
          </a:blip>
          <a:srcRect t="0" b="0" r="0" l="0"/>
          <a:stretch/>
        </p:blipFill>
        <p:spPr>
          <a:xfrm>
            <a:off y="304388" x="0"/>
            <a:ext cy="838609" cx="28194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6" name="Shape 46"/>
        <p:cNvGrpSpPr/>
        <p:nvPr/>
      </p:nvGrpSpPr>
      <p:grpSpPr>
        <a:xfrm>
          <a:off y="0" x="0"/>
          <a:ext cy="0" cx="0"/>
          <a:chOff y="0" x="0"/>
          <a:chExt cy="0" cx="0"/>
        </a:xfrm>
      </p:grpSpPr>
      <p:sp>
        <p:nvSpPr>
          <p:cNvPr id="47" name="Shape 47"/>
          <p:cNvSpPr txBox="1"/>
          <p:nvPr>
            <p:ph type="title"/>
          </p:nvPr>
        </p:nvSpPr>
        <p:spPr>
          <a:xfrm>
            <a:off y="228600" x="2667000"/>
            <a:ext cy="1143000" cx="6248399"/>
          </a:xfrm>
          <a:prstGeom prst="rect">
            <a:avLst/>
          </a:prstGeom>
          <a:noFill/>
          <a:ln>
            <a:noFill/>
          </a:ln>
        </p:spPr>
        <p:txBody>
          <a:bodyPr bIns="91425" rIns="91425" lIns="91425" t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algn="ctr" rtl="0" marL="457200">
              <a:spcBef>
                <a:spcPts val="0"/>
              </a:spcBef>
              <a:spcAft>
                <a:spcPts val="0"/>
              </a:spcAft>
              <a:defRPr/>
            </a:lvl6pPr>
            <a:lvl7pPr algn="ctr" rtl="0" marL="914400">
              <a:spcBef>
                <a:spcPts val="0"/>
              </a:spcBef>
              <a:spcAft>
                <a:spcPts val="0"/>
              </a:spcAft>
              <a:defRPr/>
            </a:lvl7pPr>
            <a:lvl8pPr algn="ctr" rtl="0" marL="1371600">
              <a:spcBef>
                <a:spcPts val="0"/>
              </a:spcBef>
              <a:spcAft>
                <a:spcPts val="0"/>
              </a:spcAft>
              <a:defRPr/>
            </a:lvl8pPr>
            <a:lvl9pPr algn="ctr" rtl="0" marL="1828800">
              <a:spcBef>
                <a:spcPts val="0"/>
              </a:spcBef>
              <a:spcAft>
                <a:spcPts val="0"/>
              </a:spcAft>
              <a:defRPr/>
            </a:lvl9pPr>
          </a:lstStyle>
          <a:p/>
        </p:txBody>
      </p:sp>
      <p:sp>
        <p:nvSpPr>
          <p:cNvPr id="48" name="Shape 48"/>
          <p:cNvSpPr txBox="1"/>
          <p:nvPr>
            <p:ph idx="10" type="dt"/>
          </p:nvPr>
        </p:nvSpPr>
        <p:spPr>
          <a:xfrm>
            <a:off y="6245225" x="457200"/>
            <a:ext cy="476249" cx="2133598"/>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49" name="Shape 49"/>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50" name="Shape 50"/>
          <p:cNvSpPr txBox="1"/>
          <p:nvPr>
            <p:ph idx="12" type="sldNum"/>
          </p:nvPr>
        </p:nvSpPr>
        <p:spPr>
          <a:xfrm>
            <a:off y="6245225" x="6553200"/>
            <a:ext cy="476249" cx="2133598"/>
          </a:xfrm>
          <a:prstGeom prst="rect">
            <a:avLst/>
          </a:prstGeom>
          <a:noFill/>
          <a:ln>
            <a:noFill/>
          </a:ln>
        </p:spPr>
        <p:txBody>
          <a:bodyPr bIns="91425" rIns="91425" lIns="91425" tIns="91425" anchor="t" anchorCtr="0">
            <a:noAutofit/>
          </a:bodyPr>
          <a:lstStyle/>
          <a:p>
            <a:pPr lvl="0" indent="0" marL="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pic>
        <p:nvPicPr>
          <p:cNvPr id="51" name="Shape 51"/>
          <p:cNvPicPr preferRelativeResize="0"/>
          <p:nvPr/>
        </p:nvPicPr>
        <p:blipFill rotWithShape="1">
          <a:blip r:embed="rId2">
            <a:alphaModFix/>
          </a:blip>
          <a:srcRect t="0" b="0" r="0" l="0"/>
          <a:stretch/>
        </p:blipFill>
        <p:spPr>
          <a:xfrm>
            <a:off y="304388" x="0"/>
            <a:ext cy="838609" cx="28194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2" name="Shape 52"/>
        <p:cNvGrpSpPr/>
        <p:nvPr/>
      </p:nvGrpSpPr>
      <p:grpSpPr>
        <a:xfrm>
          <a:off y="0" x="0"/>
          <a:ext cy="0" cx="0"/>
          <a:chOff y="0" x="0"/>
          <a:chExt cy="0" cx="0"/>
        </a:xfrm>
      </p:grpSpPr>
      <p:sp>
        <p:nvSpPr>
          <p:cNvPr id="53" name="Shape 53"/>
          <p:cNvSpPr txBox="1"/>
          <p:nvPr>
            <p:ph type="title"/>
          </p:nvPr>
        </p:nvSpPr>
        <p:spPr>
          <a:xfrm>
            <a:off y="274637" x="2819400"/>
            <a:ext cy="1143000" cx="5867400"/>
          </a:xfrm>
          <a:prstGeom prst="rect">
            <a:avLst/>
          </a:prstGeom>
          <a:noFill/>
          <a:ln>
            <a:noFill/>
          </a:ln>
        </p:spPr>
        <p:txBody>
          <a:bodyPr bIns="91425" rIns="91425" lIns="91425" t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4" name="Shape 54"/>
          <p:cNvSpPr txBox="1"/>
          <p:nvPr>
            <p:ph idx="1" type="body"/>
          </p:nvPr>
        </p:nvSpPr>
        <p:spPr>
          <a:xfrm>
            <a:off y="1535112" x="457200"/>
            <a:ext cy="639762" cx="4040187"/>
          </a:xfrm>
          <a:prstGeom prst="rect">
            <a:avLst/>
          </a:prstGeom>
          <a:noFill/>
          <a:ln>
            <a:noFill/>
          </a:ln>
        </p:spPr>
        <p:txBody>
          <a:bodyPr bIns="91425" rIns="91425" lIns="91425" tIns="91425" anchor="b" anchorCtr="0"/>
          <a:lstStyle>
            <a:lvl1pPr rtl="0" indent="0" marL="0">
              <a:spcBef>
                <a:spcPts val="0"/>
              </a:spcBef>
              <a:buFont typeface="Calibri"/>
              <a:buNone/>
              <a:defRPr/>
            </a:lvl1pPr>
            <a:lvl2pPr rtl="0" indent="0" marL="457200">
              <a:spcBef>
                <a:spcPts val="0"/>
              </a:spcBef>
              <a:buFont typeface="Calibri"/>
              <a:buNone/>
              <a:defRPr/>
            </a:lvl2pPr>
            <a:lvl3pPr rtl="0" indent="0" marL="914400">
              <a:spcBef>
                <a:spcPts val="0"/>
              </a:spcBef>
              <a:buFont typeface="Calibri"/>
              <a:buNone/>
              <a:defRPr/>
            </a:lvl3pPr>
            <a:lvl4pPr rtl="0" indent="0" marL="1371600">
              <a:spcBef>
                <a:spcPts val="0"/>
              </a:spcBef>
              <a:buFont typeface="Calibri"/>
              <a:buNone/>
              <a:defRPr/>
            </a:lvl4pPr>
            <a:lvl5pPr rtl="0" indent="0" marL="1828800">
              <a:spcBef>
                <a:spcPts val="0"/>
              </a:spcBef>
              <a:buFont typeface="Calibri"/>
              <a:buNone/>
              <a:defRPr/>
            </a:lvl5pPr>
            <a:lvl6pPr rtl="0" indent="0" marL="2286000">
              <a:spcBef>
                <a:spcPts val="0"/>
              </a:spcBef>
              <a:buFont typeface="Calibri"/>
              <a:buNone/>
              <a:defRPr/>
            </a:lvl6pPr>
            <a:lvl7pPr rtl="0" indent="0" marL="2743200">
              <a:spcBef>
                <a:spcPts val="0"/>
              </a:spcBef>
              <a:buFont typeface="Calibri"/>
              <a:buNone/>
              <a:defRPr/>
            </a:lvl7pPr>
            <a:lvl8pPr rtl="0" indent="0" marL="3200400">
              <a:spcBef>
                <a:spcPts val="0"/>
              </a:spcBef>
              <a:buFont typeface="Calibri"/>
              <a:buNone/>
              <a:defRPr/>
            </a:lvl8pPr>
            <a:lvl9pPr rtl="0" indent="0" marL="3657600">
              <a:spcBef>
                <a:spcPts val="0"/>
              </a:spcBef>
              <a:buFont typeface="Calibri"/>
              <a:buNone/>
              <a:defRPr/>
            </a:lvl9pPr>
          </a:lstStyle>
          <a:p/>
        </p:txBody>
      </p:sp>
      <p:sp>
        <p:nvSpPr>
          <p:cNvPr id="55" name="Shape 55"/>
          <p:cNvSpPr txBox="1"/>
          <p:nvPr>
            <p:ph idx="2" type="body"/>
          </p:nvPr>
        </p:nvSpPr>
        <p:spPr>
          <a:xfrm>
            <a:off y="2174875" x="457200"/>
            <a:ext cy="3951286" cx="4040187"/>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6" name="Shape 56"/>
          <p:cNvSpPr txBox="1"/>
          <p:nvPr>
            <p:ph idx="3" type="body"/>
          </p:nvPr>
        </p:nvSpPr>
        <p:spPr>
          <a:xfrm>
            <a:off y="1535112" x="4645025"/>
            <a:ext cy="639762" cx="4041773"/>
          </a:xfrm>
          <a:prstGeom prst="rect">
            <a:avLst/>
          </a:prstGeom>
          <a:noFill/>
          <a:ln>
            <a:noFill/>
          </a:ln>
        </p:spPr>
        <p:txBody>
          <a:bodyPr bIns="91425" rIns="91425" lIns="91425" tIns="91425" anchor="b" anchorCtr="0"/>
          <a:lstStyle>
            <a:lvl1pPr rtl="0" indent="0" marL="0">
              <a:spcBef>
                <a:spcPts val="0"/>
              </a:spcBef>
              <a:buFont typeface="Calibri"/>
              <a:buNone/>
              <a:defRPr/>
            </a:lvl1pPr>
            <a:lvl2pPr rtl="0" indent="0" marL="457200">
              <a:spcBef>
                <a:spcPts val="0"/>
              </a:spcBef>
              <a:buFont typeface="Calibri"/>
              <a:buNone/>
              <a:defRPr/>
            </a:lvl2pPr>
            <a:lvl3pPr rtl="0" indent="0" marL="914400">
              <a:spcBef>
                <a:spcPts val="0"/>
              </a:spcBef>
              <a:buFont typeface="Calibri"/>
              <a:buNone/>
              <a:defRPr/>
            </a:lvl3pPr>
            <a:lvl4pPr rtl="0" indent="0" marL="1371600">
              <a:spcBef>
                <a:spcPts val="0"/>
              </a:spcBef>
              <a:buFont typeface="Calibri"/>
              <a:buNone/>
              <a:defRPr/>
            </a:lvl4pPr>
            <a:lvl5pPr rtl="0" indent="0" marL="1828800">
              <a:spcBef>
                <a:spcPts val="0"/>
              </a:spcBef>
              <a:buFont typeface="Calibri"/>
              <a:buNone/>
              <a:defRPr/>
            </a:lvl5pPr>
            <a:lvl6pPr rtl="0" indent="0" marL="2286000">
              <a:spcBef>
                <a:spcPts val="0"/>
              </a:spcBef>
              <a:buFont typeface="Calibri"/>
              <a:buNone/>
              <a:defRPr/>
            </a:lvl6pPr>
            <a:lvl7pPr rtl="0" indent="0" marL="2743200">
              <a:spcBef>
                <a:spcPts val="0"/>
              </a:spcBef>
              <a:buFont typeface="Calibri"/>
              <a:buNone/>
              <a:defRPr/>
            </a:lvl7pPr>
            <a:lvl8pPr rtl="0" indent="0" marL="3200400">
              <a:spcBef>
                <a:spcPts val="0"/>
              </a:spcBef>
              <a:buFont typeface="Calibri"/>
              <a:buNone/>
              <a:defRPr/>
            </a:lvl8pPr>
            <a:lvl9pPr rtl="0" indent="0" marL="3657600">
              <a:spcBef>
                <a:spcPts val="0"/>
              </a:spcBef>
              <a:buFont typeface="Calibri"/>
              <a:buNone/>
              <a:defRPr/>
            </a:lvl9pPr>
          </a:lstStyle>
          <a:p/>
        </p:txBody>
      </p:sp>
      <p:sp>
        <p:nvSpPr>
          <p:cNvPr id="57" name="Shape 57"/>
          <p:cNvSpPr txBox="1"/>
          <p:nvPr>
            <p:ph idx="4" type="body"/>
          </p:nvPr>
        </p:nvSpPr>
        <p:spPr>
          <a:xfrm>
            <a:off y="2174875" x="4645025"/>
            <a:ext cy="3951286" cx="4041773"/>
          </a:xfrm>
          <a:prstGeom prst="rect">
            <a:avLst/>
          </a:prstGeom>
          <a:noFill/>
          <a:ln>
            <a:noFill/>
          </a:ln>
        </p:spPr>
        <p:txBody>
          <a:bodyPr bIns="91425" rIns="91425" lIns="91425" t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8" name="Shape 58"/>
          <p:cNvSpPr txBox="1"/>
          <p:nvPr>
            <p:ph idx="10" type="dt"/>
          </p:nvPr>
        </p:nvSpPr>
        <p:spPr>
          <a:xfrm>
            <a:off y="6245225" x="457200"/>
            <a:ext cy="476249" cx="2133598"/>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59" name="Shape 59"/>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60" name="Shape 60"/>
          <p:cNvSpPr txBox="1"/>
          <p:nvPr>
            <p:ph idx="12" type="sldNum"/>
          </p:nvPr>
        </p:nvSpPr>
        <p:spPr>
          <a:xfrm>
            <a:off y="6245225" x="6553200"/>
            <a:ext cy="476249" cx="2133598"/>
          </a:xfrm>
          <a:prstGeom prst="rect">
            <a:avLst/>
          </a:prstGeom>
          <a:noFill/>
          <a:ln>
            <a:noFill/>
          </a:ln>
        </p:spPr>
        <p:txBody>
          <a:bodyPr bIns="91425" rIns="91425" lIns="91425" tIns="91425" anchor="t" anchorCtr="0">
            <a:noAutofit/>
          </a:bodyPr>
          <a:lstStyle/>
          <a:p>
            <a:pPr lvl="0" indent="0" marL="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pic>
        <p:nvPicPr>
          <p:cNvPr id="61" name="Shape 61"/>
          <p:cNvPicPr preferRelativeResize="0"/>
          <p:nvPr/>
        </p:nvPicPr>
        <p:blipFill rotWithShape="1">
          <a:blip r:embed="rId2">
            <a:alphaModFix/>
          </a:blip>
          <a:srcRect t="0" b="0" r="0" l="0"/>
          <a:stretch/>
        </p:blipFill>
        <p:spPr>
          <a:xfrm>
            <a:off y="304388" x="0"/>
            <a:ext cy="838609" cx="28194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2" name="Shape 62"/>
        <p:cNvGrpSpPr/>
        <p:nvPr/>
      </p:nvGrpSpPr>
      <p:grpSpPr>
        <a:xfrm>
          <a:off y="0" x="0"/>
          <a:ext cy="0" cx="0"/>
          <a:chOff y="0" x="0"/>
          <a:chExt cy="0" cx="0"/>
        </a:xfrm>
      </p:grpSpPr>
      <p:sp>
        <p:nvSpPr>
          <p:cNvPr id="63" name="Shape 63"/>
          <p:cNvSpPr txBox="1"/>
          <p:nvPr>
            <p:ph idx="10" type="dt"/>
          </p:nvPr>
        </p:nvSpPr>
        <p:spPr>
          <a:xfrm>
            <a:off y="6245225" x="457200"/>
            <a:ext cy="476249" cx="2133598"/>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64" name="Shape 64"/>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65" name="Shape 65"/>
          <p:cNvSpPr txBox="1"/>
          <p:nvPr>
            <p:ph idx="12" type="sldNum"/>
          </p:nvPr>
        </p:nvSpPr>
        <p:spPr>
          <a:xfrm>
            <a:off y="6245225" x="6553200"/>
            <a:ext cy="476249" cx="2133598"/>
          </a:xfrm>
          <a:prstGeom prst="rect">
            <a:avLst/>
          </a:prstGeom>
          <a:noFill/>
          <a:ln>
            <a:noFill/>
          </a:ln>
        </p:spPr>
        <p:txBody>
          <a:bodyPr bIns="91425" rIns="91425" lIns="91425" tIns="91425" anchor="t" anchorCtr="0">
            <a:noAutofit/>
          </a:bodyPr>
          <a:lstStyle/>
          <a:p>
            <a:pPr lvl="0" indent="0" marL="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pic>
        <p:nvPicPr>
          <p:cNvPr id="66" name="Shape 66"/>
          <p:cNvPicPr preferRelativeResize="0"/>
          <p:nvPr/>
        </p:nvPicPr>
        <p:blipFill rotWithShape="1">
          <a:blip r:embed="rId2">
            <a:alphaModFix/>
          </a:blip>
          <a:srcRect t="0" b="0" r="0" l="0"/>
          <a:stretch/>
        </p:blipFill>
        <p:spPr>
          <a:xfrm>
            <a:off y="304388" x="0"/>
            <a:ext cy="838609" cx="28194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Target="../slideLayouts/slideLayout1.xml" Type="http://schemas.openxmlformats.org/officeDocument/2006/relationships/slideLayout" Id="rId2"/><Relationship Target="../media/image07.png" Type="http://schemas.openxmlformats.org/officeDocument/2006/relationships/image" Id="rId1"/><Relationship Target="../slideLayouts/slideLayout3.xml" Type="http://schemas.openxmlformats.org/officeDocument/2006/relationships/slideLayout" Id="rId4"/><Relationship Target="../slideLayouts/slideLayout2.xml" Type="http://schemas.openxmlformats.org/officeDocument/2006/relationships/slideLayout" Id="rId3"/><Relationship Target="../theme/theme1.xml" Type="http://schemas.openxmlformats.org/officeDocument/2006/relationships/theme" Id="rId9"/><Relationship Target="../slideLayouts/slideLayout5.xml" Type="http://schemas.openxmlformats.org/officeDocument/2006/relationships/slideLayout" Id="rId6"/><Relationship Target="../slideLayouts/slideLayout4.xml" Type="http://schemas.openxmlformats.org/officeDocument/2006/relationships/slideLayout" Id="rId5"/><Relationship Target="../slideLayouts/slideLayout7.xml" Type="http://schemas.openxmlformats.org/officeDocument/2006/relationships/slideLayout" Id="rId8"/><Relationship Target="../slideLayouts/slideLayout6.xml" Type="http://schemas.openxmlformats.org/officeDocument/2006/relationships/slideLayout"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y="0" x="0"/>
          <a:ext cy="0" cx="0"/>
          <a:chOff y="0" x="0"/>
          <a:chExt cy="0" cx="0"/>
        </a:xfrm>
      </p:grpSpPr>
      <p:sp>
        <p:nvSpPr>
          <p:cNvPr id="9" name="Shape 9"/>
          <p:cNvSpPr txBox="1"/>
          <p:nvPr>
            <p:ph type="title"/>
          </p:nvPr>
        </p:nvSpPr>
        <p:spPr>
          <a:xfrm>
            <a:off y="228600" x="2819400"/>
            <a:ext cy="1143000" cx="6096000"/>
          </a:xfrm>
          <a:prstGeom prst="rect">
            <a:avLst/>
          </a:prstGeom>
          <a:noFill/>
          <a:ln>
            <a:noFill/>
          </a:ln>
        </p:spPr>
        <p:txBody>
          <a:bodyPr bIns="91425" rIns="91425" lIns="91425" tIns="91425" anchor="ctr" anchorCtr="0"/>
          <a:lstStyle>
            <a:lvl1pPr algn="ctr" rtl="0" marR="0" indent="0" marL="0">
              <a:lnSpc>
                <a:spcPct val="100000"/>
              </a:lnSpc>
              <a:spcBef>
                <a:spcPts val="0"/>
              </a:spcBef>
              <a:spcAft>
                <a:spcPts val="0"/>
              </a:spcAft>
              <a:buClr>
                <a:srgbClr val="000000"/>
              </a:buClr>
              <a:buFont typeface="Arial"/>
              <a:buNone/>
              <a:defRPr/>
            </a:lvl1pPr>
            <a:lvl2pPr algn="ctr" rtl="0" marR="0" indent="0" marL="0">
              <a:lnSpc>
                <a:spcPct val="100000"/>
              </a:lnSpc>
              <a:spcBef>
                <a:spcPts val="0"/>
              </a:spcBef>
              <a:spcAft>
                <a:spcPts val="0"/>
              </a:spcAft>
              <a:buClr>
                <a:srgbClr val="000000"/>
              </a:buClr>
              <a:buFont typeface="Arial"/>
              <a:buNone/>
              <a:defRPr/>
            </a:lvl2pPr>
            <a:lvl3pPr algn="ctr" rtl="0" marR="0" indent="0" marL="0">
              <a:spcBef>
                <a:spcPts val="0"/>
              </a:spcBef>
              <a:spcAft>
                <a:spcPts val="0"/>
              </a:spcAft>
              <a:defRPr/>
            </a:lvl3pPr>
            <a:lvl4pPr algn="ctr" rtl="0" marR="0" indent="0" marL="0">
              <a:spcBef>
                <a:spcPts val="0"/>
              </a:spcBef>
              <a:spcAft>
                <a:spcPts val="0"/>
              </a:spcAft>
              <a:defRPr/>
            </a:lvl4pPr>
            <a:lvl5pPr algn="ctr" rtl="0" marR="0" indent="0" marL="0">
              <a:spcBef>
                <a:spcPts val="0"/>
              </a:spcBef>
              <a:spcAft>
                <a:spcPts val="0"/>
              </a:spcAft>
              <a:defRPr/>
            </a:lvl5pPr>
            <a:lvl6pPr algn="ctr" rtl="0" marR="0" indent="0" marL="457200">
              <a:spcBef>
                <a:spcPts val="0"/>
              </a:spcBef>
              <a:spcAft>
                <a:spcPts val="0"/>
              </a:spcAft>
              <a:defRPr/>
            </a:lvl6pPr>
            <a:lvl7pPr algn="ctr" rtl="0" marR="0" indent="0" marL="914400">
              <a:spcBef>
                <a:spcPts val="0"/>
              </a:spcBef>
              <a:spcAft>
                <a:spcPts val="0"/>
              </a:spcAft>
              <a:defRPr/>
            </a:lvl7pPr>
            <a:lvl8pPr algn="ctr" rtl="0" marR="0" indent="0" marL="1371600">
              <a:spcBef>
                <a:spcPts val="0"/>
              </a:spcBef>
              <a:spcAft>
                <a:spcPts val="0"/>
              </a:spcAft>
              <a:defRPr/>
            </a:lvl8pPr>
            <a:lvl9pPr algn="ctr" rtl="0" marR="0" indent="0" marL="1828800">
              <a:spcBef>
                <a:spcPts val="0"/>
              </a:spcBef>
              <a:spcAft>
                <a:spcPts val="0"/>
              </a:spcAft>
              <a:defRPr/>
            </a:lvl9pPr>
          </a:lstStyle>
          <a:p/>
        </p:txBody>
      </p:sp>
      <p:sp>
        <p:nvSpPr>
          <p:cNvPr id="10" name="Shape 10"/>
          <p:cNvSpPr txBox="1"/>
          <p:nvPr>
            <p:ph idx="1" type="body"/>
          </p:nvPr>
        </p:nvSpPr>
        <p:spPr>
          <a:xfrm>
            <a:off y="1600200" x="457200"/>
            <a:ext cy="4525963" cx="8229600"/>
          </a:xfrm>
          <a:prstGeom prst="rect">
            <a:avLst/>
          </a:prstGeom>
          <a:noFill/>
          <a:ln>
            <a:noFill/>
          </a:ln>
        </p:spPr>
        <p:txBody>
          <a:bodyPr bIns="91425" rIns="91425" lIns="91425" tIns="91425" anchor="t" anchorCtr="0"/>
          <a:lstStyle>
            <a:lvl1pPr algn="l" rtl="0" marR="0" indent="-50800" marL="342900">
              <a:lnSpc>
                <a:spcPct val="100000"/>
              </a:lnSpc>
              <a:spcBef>
                <a:spcPts val="640"/>
              </a:spcBef>
              <a:spcAft>
                <a:spcPts val="0"/>
              </a:spcAft>
              <a:buClr>
                <a:schemeClr val="dk1"/>
              </a:buClr>
              <a:buFont typeface="Noto Symbol"/>
              <a:buChar char="➢"/>
              <a:defRPr/>
            </a:lvl1pPr>
            <a:lvl2pPr algn="l" rtl="0" marR="0" indent="-19050" marL="742950">
              <a:lnSpc>
                <a:spcPct val="100000"/>
              </a:lnSpc>
              <a:spcBef>
                <a:spcPts val="560"/>
              </a:spcBef>
              <a:spcAft>
                <a:spcPts val="0"/>
              </a:spcAft>
              <a:buClr>
                <a:schemeClr val="dk1"/>
              </a:buClr>
              <a:buFont typeface="Noto Symbol"/>
              <a:buChar char="➢"/>
              <a:defRPr/>
            </a:lvl2pPr>
            <a:lvl3pPr algn="l" rtl="0" marR="0" indent="12700" marL="1143000">
              <a:lnSpc>
                <a:spcPct val="100000"/>
              </a:lnSpc>
              <a:spcBef>
                <a:spcPts val="480"/>
              </a:spcBef>
              <a:spcAft>
                <a:spcPts val="0"/>
              </a:spcAft>
              <a:buClr>
                <a:schemeClr val="dk1"/>
              </a:buClr>
              <a:buFont typeface="Noto Symbol"/>
              <a:buChar char="➢"/>
              <a:defRPr/>
            </a:lvl3pPr>
            <a:lvl4pPr algn="l" rtl="0" marR="0" indent="-12700" marL="1600200">
              <a:lnSpc>
                <a:spcPct val="100000"/>
              </a:lnSpc>
              <a:spcBef>
                <a:spcPts val="400"/>
              </a:spcBef>
              <a:spcAft>
                <a:spcPts val="0"/>
              </a:spcAft>
              <a:buClr>
                <a:schemeClr val="dk1"/>
              </a:buClr>
              <a:buFont typeface="Noto Symbol"/>
              <a:buChar char="➢"/>
              <a:defRPr/>
            </a:lvl4pPr>
            <a:lvl5pPr algn="l" rtl="0" marR="0" indent="-12700" marL="2057400">
              <a:lnSpc>
                <a:spcPct val="100000"/>
              </a:lnSpc>
              <a:spcBef>
                <a:spcPts val="400"/>
              </a:spcBef>
              <a:spcAft>
                <a:spcPts val="0"/>
              </a:spcAft>
              <a:buClr>
                <a:schemeClr val="dk1"/>
              </a:buClr>
              <a:buFont typeface="Noto Symbol"/>
              <a:buChar char="➢"/>
              <a:defRPr/>
            </a:lvl5pPr>
            <a:lvl6pPr algn="l" rtl="0" marR="0" indent="-12700" marL="2514600">
              <a:lnSpc>
                <a:spcPct val="100000"/>
              </a:lnSpc>
              <a:spcBef>
                <a:spcPts val="400"/>
              </a:spcBef>
              <a:spcAft>
                <a:spcPts val="0"/>
              </a:spcAft>
              <a:buClr>
                <a:schemeClr val="dk1"/>
              </a:buClr>
              <a:buFont typeface="Noto Symbol"/>
              <a:buChar char="➢"/>
              <a:defRPr/>
            </a:lvl6pPr>
            <a:lvl7pPr algn="l" rtl="0" marR="0" indent="-12700" marL="2971800">
              <a:lnSpc>
                <a:spcPct val="100000"/>
              </a:lnSpc>
              <a:spcBef>
                <a:spcPts val="400"/>
              </a:spcBef>
              <a:spcAft>
                <a:spcPts val="0"/>
              </a:spcAft>
              <a:buClr>
                <a:schemeClr val="dk1"/>
              </a:buClr>
              <a:buFont typeface="Noto Symbol"/>
              <a:buChar char="➢"/>
              <a:defRPr/>
            </a:lvl7pPr>
            <a:lvl8pPr algn="l" rtl="0" marR="0" indent="-12700" marL="3429000">
              <a:lnSpc>
                <a:spcPct val="100000"/>
              </a:lnSpc>
              <a:spcBef>
                <a:spcPts val="400"/>
              </a:spcBef>
              <a:spcAft>
                <a:spcPts val="0"/>
              </a:spcAft>
              <a:buClr>
                <a:schemeClr val="dk1"/>
              </a:buClr>
              <a:buFont typeface="Noto Symbol"/>
              <a:buChar char="➢"/>
              <a:defRPr/>
            </a:lvl8pPr>
            <a:lvl9pPr algn="l" rtl="0" marR="0" indent="-12700" marL="3886200">
              <a:lnSpc>
                <a:spcPct val="100000"/>
              </a:lnSpc>
              <a:spcBef>
                <a:spcPts val="400"/>
              </a:spcBef>
              <a:spcAft>
                <a:spcPts val="0"/>
              </a:spcAft>
              <a:buClr>
                <a:schemeClr val="dk1"/>
              </a:buClr>
              <a:buFont typeface="Noto Symbol"/>
              <a:buChar char="➢"/>
              <a:defRPr/>
            </a:lvl9pPr>
          </a:lstStyle>
          <a:p/>
        </p:txBody>
      </p:sp>
      <p:sp>
        <p:nvSpPr>
          <p:cNvPr id="11" name="Shape 11"/>
          <p:cNvSpPr txBox="1"/>
          <p:nvPr>
            <p:ph idx="10" type="dt"/>
          </p:nvPr>
        </p:nvSpPr>
        <p:spPr>
          <a:xfrm>
            <a:off y="6245225" x="457200"/>
            <a:ext cy="476249" cx="2133598"/>
          </a:xfrm>
          <a:prstGeom prst="rect">
            <a:avLst/>
          </a:prstGeom>
          <a:noFill/>
          <a:ln>
            <a:noFill/>
          </a:ln>
        </p:spPr>
        <p:txBody>
          <a:bodyPr bIns="91425" rIns="91425" lIns="91425" tIns="91425" anchor="t" anchorCtr="0"/>
          <a:lstStyle>
            <a:lvl1pPr algn="l"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12" name="Shape 12"/>
          <p:cNvSpPr txBox="1"/>
          <p:nvPr>
            <p:ph idx="11" type="ftr"/>
          </p:nvPr>
        </p:nvSpPr>
        <p:spPr>
          <a:xfrm>
            <a:off y="6245225" x="3124200"/>
            <a:ext cy="476249" cx="2895600"/>
          </a:xfrm>
          <a:prstGeom prst="rect">
            <a:avLst/>
          </a:prstGeom>
          <a:noFill/>
          <a:ln>
            <a:noFill/>
          </a:ln>
        </p:spPr>
        <p:txBody>
          <a:bodyPr bIns="91425" rIns="91425" lIns="91425" tIns="91425" anchor="t" anchorCtr="0"/>
          <a:lstStyle>
            <a:lvl1pPr algn="ctr" rtl="0" marR="0" indent="0" marL="0">
              <a:lnSpc>
                <a:spcPct val="100000"/>
              </a:lnSpc>
              <a:spcBef>
                <a:spcPts val="0"/>
              </a:spcBef>
              <a:spcAft>
                <a:spcPts val="0"/>
              </a:spcAft>
              <a:buClr>
                <a:srgbClr val="000000"/>
              </a:buClr>
              <a:buFont typeface="Arial"/>
              <a:buNone/>
              <a:defRPr/>
            </a:lvl1pPr>
            <a:lvl2pPr algn="l" rtl="0" marR="0" indent="0" marL="457200">
              <a:lnSpc>
                <a:spcPct val="100000"/>
              </a:lnSpc>
              <a:spcBef>
                <a:spcPts val="0"/>
              </a:spcBef>
              <a:spcAft>
                <a:spcPts val="0"/>
              </a:spcAft>
              <a:buClr>
                <a:srgbClr val="000000"/>
              </a:buClr>
              <a:buFont typeface="Arial"/>
              <a:buNone/>
              <a:defRPr/>
            </a:lvl2pPr>
            <a:lvl3pPr algn="l" rtl="0" marR="0" indent="0" marL="914400">
              <a:lnSpc>
                <a:spcPct val="100000"/>
              </a:lnSpc>
              <a:spcBef>
                <a:spcPts val="0"/>
              </a:spcBef>
              <a:spcAft>
                <a:spcPts val="0"/>
              </a:spcAft>
              <a:buClr>
                <a:srgbClr val="000000"/>
              </a:buClr>
              <a:buFont typeface="Arial"/>
              <a:buNone/>
              <a:defRPr/>
            </a:lvl3pPr>
            <a:lvl4pPr algn="l" rtl="0" marR="0" indent="0" marL="1371600">
              <a:lnSpc>
                <a:spcPct val="100000"/>
              </a:lnSpc>
              <a:spcBef>
                <a:spcPts val="0"/>
              </a:spcBef>
              <a:spcAft>
                <a:spcPts val="0"/>
              </a:spcAft>
              <a:buClr>
                <a:srgbClr val="000000"/>
              </a:buClr>
              <a:buFont typeface="Arial"/>
              <a:buNone/>
              <a:defRPr/>
            </a:lvl4pPr>
            <a:lvl5pPr algn="l" rtl="0" marR="0" indent="0" marL="1828800">
              <a:lnSpc>
                <a:spcPct val="100000"/>
              </a:lnSpc>
              <a:spcBef>
                <a:spcPts val="0"/>
              </a:spcBef>
              <a:spcAft>
                <a:spcPts val="0"/>
              </a:spcAft>
              <a:buClr>
                <a:srgbClr val="000000"/>
              </a:buClr>
              <a:buFont typeface="Arial"/>
              <a:buNone/>
              <a:defRPr/>
            </a:lvl5pPr>
            <a:lvl6pPr algn="l" rtl="0" marR="0" indent="0" marL="2286000">
              <a:lnSpc>
                <a:spcPct val="100000"/>
              </a:lnSpc>
              <a:spcBef>
                <a:spcPts val="0"/>
              </a:spcBef>
              <a:spcAft>
                <a:spcPts val="0"/>
              </a:spcAft>
              <a:buClr>
                <a:srgbClr val="000000"/>
              </a:buClr>
              <a:buFont typeface="Arial"/>
              <a:buNone/>
              <a:defRPr/>
            </a:lvl6pPr>
            <a:lvl7pPr algn="l" rtl="0" marR="0" indent="0" marL="2743200">
              <a:lnSpc>
                <a:spcPct val="100000"/>
              </a:lnSpc>
              <a:spcBef>
                <a:spcPts val="0"/>
              </a:spcBef>
              <a:spcAft>
                <a:spcPts val="0"/>
              </a:spcAft>
              <a:buClr>
                <a:srgbClr val="000000"/>
              </a:buClr>
              <a:buFont typeface="Arial"/>
              <a:buNone/>
              <a:defRPr/>
            </a:lvl7pPr>
            <a:lvl8pPr algn="l" rtl="0" marR="0" indent="0" marL="3200400">
              <a:lnSpc>
                <a:spcPct val="100000"/>
              </a:lnSpc>
              <a:spcBef>
                <a:spcPts val="0"/>
              </a:spcBef>
              <a:spcAft>
                <a:spcPts val="0"/>
              </a:spcAft>
              <a:buClr>
                <a:srgbClr val="000000"/>
              </a:buClr>
              <a:buFont typeface="Arial"/>
              <a:buNone/>
              <a:defRPr/>
            </a:lvl8pPr>
            <a:lvl9pPr algn="l" rtl="0" marR="0" indent="0" marL="3657600">
              <a:lnSpc>
                <a:spcPct val="100000"/>
              </a:lnSpc>
              <a:spcBef>
                <a:spcPts val="0"/>
              </a:spcBef>
              <a:spcAft>
                <a:spcPts val="0"/>
              </a:spcAft>
              <a:buClr>
                <a:srgbClr val="000000"/>
              </a:buClr>
              <a:buFont typeface="Arial"/>
              <a:buNone/>
              <a:defRPr/>
            </a:lvl9pPr>
          </a:lstStyle>
          <a:p/>
        </p:txBody>
      </p:sp>
      <p:sp>
        <p:nvSpPr>
          <p:cNvPr id="13" name="Shape 13"/>
          <p:cNvSpPr txBox="1"/>
          <p:nvPr>
            <p:ph idx="12" type="sldNum"/>
          </p:nvPr>
        </p:nvSpPr>
        <p:spPr>
          <a:xfrm>
            <a:off y="6245225" x="6553200"/>
            <a:ext cy="476249" cx="2133598"/>
          </a:xfrm>
          <a:prstGeom prst="rect">
            <a:avLst/>
          </a:prstGeom>
          <a:noFill/>
          <a:ln>
            <a:noFill/>
          </a:ln>
        </p:spPr>
        <p:txBody>
          <a:bodyPr bIns="91425" rIns="91425" lIns="91425" tIns="91425" anchor="t" anchorCtr="0">
            <a:noAutofit/>
          </a:bodyPr>
          <a:lstStyle/>
          <a:p>
            <a:pPr lvl="0" indent="0" marL="0">
              <a:spcBef>
                <a:spcPts val="0"/>
              </a:spcBef>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cxnSp>
        <p:nvCxnSpPr>
          <p:cNvPr id="14" name="Shape 14"/>
          <p:cNvCxnSpPr/>
          <p:nvPr/>
        </p:nvCxnSpPr>
        <p:spPr>
          <a:xfrm>
            <a:off y="1447800" x="0"/>
            <a:ext cy="0" cx="9144000"/>
          </a:xfrm>
          <a:prstGeom prst="straightConnector1">
            <a:avLst/>
          </a:prstGeom>
          <a:noFill/>
          <a:ln w="76200" cap="flat">
            <a:solidFill>
              <a:schemeClr val="accent1"/>
            </a:solidFill>
            <a:prstDash val="solid"/>
            <a:round/>
            <a:headEnd w="med" len="med" type="none"/>
            <a:tailEnd w="med" len="med" type="none"/>
          </a:ln>
        </p:spPr>
      </p:cxnSp>
      <p:pic>
        <p:nvPicPr>
          <p:cNvPr id="15" name="Shape 15"/>
          <p:cNvPicPr preferRelativeResize="0"/>
          <p:nvPr/>
        </p:nvPicPr>
        <p:blipFill rotWithShape="1">
          <a:blip r:embed="rId1">
            <a:alphaModFix/>
          </a:blip>
          <a:srcRect t="0" b="0" r="0" l="0"/>
          <a:stretch/>
        </p:blipFill>
        <p:spPr>
          <a:xfrm>
            <a:off y="304388" x="0"/>
            <a:ext cy="838609" cx="2819400"/>
          </a:xfrm>
          <a:prstGeom prst="rect">
            <a:avLst/>
          </a:prstGeom>
          <a:noFill/>
          <a:ln>
            <a:noFill/>
          </a:ln>
        </p:spPr>
      </p:pic>
    </p:spTree>
  </p:cSld>
  <p:clrMap accent2="accent2" accent3="accent3" accent4="accent4" accent5="accent5" accent6="accent6" hlink="hlink" tx2="lt2" tx1="dk1" bg2="dk2" bg1="lt1" folHlink="folHlink" accent1="accent1"/>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sldNum="0" hdr="0"/>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1.xml" Type="http://schemas.openxmlformats.org/officeDocument/2006/relationships/slideLayout" Id="rId1"/></Relationships>
</file>

<file path=ppt/slides/_rels/slide10.xml.rels><?xml version="1.0" encoding="UTF-8" standalone="yes"?><Relationships xmlns="http://schemas.openxmlformats.org/package/2006/relationships"><Relationship Target="../notesSlides/notesSlide10.xml" Type="http://schemas.openxmlformats.org/officeDocument/2006/relationships/notesSlide" Id="rId2"/><Relationship Target="../slideLayouts/slideLayout4.xml" Type="http://schemas.openxmlformats.org/officeDocument/2006/relationships/slideLayout" Id="rId1"/></Relationships>
</file>

<file path=ppt/slides/_rels/slide11.xml.rels><?xml version="1.0" encoding="UTF-8" standalone="yes"?><Relationships xmlns="http://schemas.openxmlformats.org/package/2006/relationships"><Relationship Target="../notesSlides/notesSlide11.xml" Type="http://schemas.openxmlformats.org/officeDocument/2006/relationships/notesSlide" Id="rId2"/><Relationship Target="../slideLayouts/slideLayout4.xml" Type="http://schemas.openxmlformats.org/officeDocument/2006/relationships/slideLayout" Id="rId1"/></Relationships>
</file>

<file path=ppt/slides/_rels/slide12.xml.rels><?xml version="1.0" encoding="UTF-8" standalone="yes"?><Relationships xmlns="http://schemas.openxmlformats.org/package/2006/relationships"><Relationship Target="../notesSlides/notesSlide12.xml" Type="http://schemas.openxmlformats.org/officeDocument/2006/relationships/notesSlide" Id="rId2"/><Relationship Target="../slideLayouts/slideLayout1.xml" Type="http://schemas.openxmlformats.org/officeDocument/2006/relationships/slideLayout" Id="rId1"/></Relationships>
</file>

<file path=ppt/slides/_rels/slide13.xml.rels><?xml version="1.0" encoding="UTF-8" standalone="yes"?><Relationships xmlns="http://schemas.openxmlformats.org/package/2006/relationships"><Relationship Target="../notesSlides/notesSlide13.xml" Type="http://schemas.openxmlformats.org/officeDocument/2006/relationships/notesSlide" Id="rId2"/><Relationship Target="../slideLayouts/slideLayout4.xml" Type="http://schemas.openxmlformats.org/officeDocument/2006/relationships/slideLayout" Id="rId1"/><Relationship Target="../media/image12.png" Type="http://schemas.openxmlformats.org/officeDocument/2006/relationships/image" Id="rId3"/></Relationships>
</file>

<file path=ppt/slides/_rels/slide14.xml.rels><?xml version="1.0" encoding="UTF-8" standalone="yes"?><Relationships xmlns="http://schemas.openxmlformats.org/package/2006/relationships"><Relationship Target="../notesSlides/notesSlide14.xml" Type="http://schemas.openxmlformats.org/officeDocument/2006/relationships/notesSlide" Id="rId2"/><Relationship Target="../slideLayouts/slideLayout4.xml" Type="http://schemas.openxmlformats.org/officeDocument/2006/relationships/slideLayout" Id="rId1"/><Relationship Target="../media/image17.png" Type="http://schemas.openxmlformats.org/officeDocument/2006/relationships/image" Id="rId3"/></Relationships>
</file>

<file path=ppt/slides/_rels/slide15.xml.rels><?xml version="1.0" encoding="UTF-8" standalone="yes"?><Relationships xmlns="http://schemas.openxmlformats.org/package/2006/relationships"><Relationship Target="../notesSlides/notesSlide15.xml" Type="http://schemas.openxmlformats.org/officeDocument/2006/relationships/notesSlide" Id="rId2"/><Relationship Target="../slideLayouts/slideLayout4.xml" Type="http://schemas.openxmlformats.org/officeDocument/2006/relationships/slideLayout" Id="rId1"/><Relationship Target="../media/image11.png" Type="http://schemas.openxmlformats.org/officeDocument/2006/relationships/image" Id="rId4"/><Relationship Target="../media/image19.png" Type="http://schemas.openxmlformats.org/officeDocument/2006/relationships/image" Id="rId3"/></Relationships>
</file>

<file path=ppt/slides/_rels/slide16.xml.rels><?xml version="1.0" encoding="UTF-8" standalone="yes"?><Relationships xmlns="http://schemas.openxmlformats.org/package/2006/relationships"><Relationship Target="../notesSlides/notesSlide16.xml" Type="http://schemas.openxmlformats.org/officeDocument/2006/relationships/notesSlide" Id="rId2"/><Relationship Target="../slideLayouts/slideLayout4.xml" Type="http://schemas.openxmlformats.org/officeDocument/2006/relationships/slideLayout" Id="rId1"/><Relationship Target="../media/image18.png" Type="http://schemas.openxmlformats.org/officeDocument/2006/relationships/image" Id="rId3"/></Relationships>
</file>

<file path=ppt/slides/_rels/slide17.xml.rels><?xml version="1.0" encoding="UTF-8" standalone="yes"?><Relationships xmlns="http://schemas.openxmlformats.org/package/2006/relationships"><Relationship Target="../notesSlides/notesSlide17.xml" Type="http://schemas.openxmlformats.org/officeDocument/2006/relationships/notesSlide" Id="rId2"/><Relationship Target="../slideLayouts/slideLayout4.xml" Type="http://schemas.openxmlformats.org/officeDocument/2006/relationships/slideLayout" Id="rId1"/><Relationship Target="../media/image16.png" Type="http://schemas.openxmlformats.org/officeDocument/2006/relationships/image" Id="rId4"/><Relationship Target="../media/image26.png" Type="http://schemas.openxmlformats.org/officeDocument/2006/relationships/image" Id="rId3"/></Relationships>
</file>

<file path=ppt/slides/_rels/slide18.xml.rels><?xml version="1.0" encoding="UTF-8" standalone="yes"?><Relationships xmlns="http://schemas.openxmlformats.org/package/2006/relationships"><Relationship Target="../notesSlides/notesSlide18.xml" Type="http://schemas.openxmlformats.org/officeDocument/2006/relationships/notesSlide" Id="rId2"/><Relationship Target="../slideLayouts/slideLayout4.xml" Type="http://schemas.openxmlformats.org/officeDocument/2006/relationships/slideLayout" Id="rId1"/><Relationship Target="../media/image22.png" Type="http://schemas.openxmlformats.org/officeDocument/2006/relationships/image" Id="rId3"/></Relationships>
</file>

<file path=ppt/slides/_rels/slide19.xml.rels><?xml version="1.0" encoding="UTF-8" standalone="yes"?><Relationships xmlns="http://schemas.openxmlformats.org/package/2006/relationships"><Relationship Target="../notesSlides/notesSlide19.xml" Type="http://schemas.openxmlformats.org/officeDocument/2006/relationships/notesSlide" Id="rId2"/><Relationship Target="../slideLayouts/slideLayout3.xml" Type="http://schemas.openxmlformats.org/officeDocument/2006/relationships/slideLayout" Id="rId1"/><Relationship Target="../media/image24.png" Type="http://schemas.openxmlformats.org/officeDocument/2006/relationships/image" Id="rId3"/></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2.xml" Type="http://schemas.openxmlformats.org/officeDocument/2006/relationships/slideLayout" Id="rId1"/><Relationship Target="../media/image04.jpg" Type="http://schemas.openxmlformats.org/officeDocument/2006/relationships/image" Id="rId4"/><Relationship Target="../media/image05.jpg" Type="http://schemas.openxmlformats.org/officeDocument/2006/relationships/image" Id="rId3"/><Relationship Target="../media/image06.jpg" Type="http://schemas.openxmlformats.org/officeDocument/2006/relationships/image" Id="rId6"/><Relationship Target="../media/image03.jpg" Type="http://schemas.openxmlformats.org/officeDocument/2006/relationships/image" Id="rId5"/><Relationship Target="../media/image21.png" Type="http://schemas.openxmlformats.org/officeDocument/2006/relationships/image" Id="rId7"/></Relationships>
</file>

<file path=ppt/slides/_rels/slide20.xml.rels><?xml version="1.0" encoding="UTF-8" standalone="yes"?><Relationships xmlns="http://schemas.openxmlformats.org/package/2006/relationships"><Relationship Target="../notesSlides/notesSlide20.xml" Type="http://schemas.openxmlformats.org/officeDocument/2006/relationships/notesSlide" Id="rId2"/><Relationship Target="../slideLayouts/slideLayout1.xml" Type="http://schemas.openxmlformats.org/officeDocument/2006/relationships/slideLayout" Id="rId1"/></Relationships>
</file>

<file path=ppt/slides/_rels/slide21.xml.rels><?xml version="1.0" encoding="UTF-8" standalone="yes"?><Relationships xmlns="http://schemas.openxmlformats.org/package/2006/relationships"><Relationship Target="../notesSlides/notesSlide21.xml" Type="http://schemas.openxmlformats.org/officeDocument/2006/relationships/notesSlide" Id="rId2"/><Relationship Target="../slideLayouts/slideLayout3.xml" Type="http://schemas.openxmlformats.org/officeDocument/2006/relationships/slideLayout" Id="rId1"/><Relationship Target="../media/image37.png" Type="http://schemas.openxmlformats.org/officeDocument/2006/relationships/image" Id="rId3"/></Relationships>
</file>

<file path=ppt/slides/_rels/slide22.xml.rels><?xml version="1.0" encoding="UTF-8" standalone="yes"?><Relationships xmlns="http://schemas.openxmlformats.org/package/2006/relationships"><Relationship Target="../notesSlides/notesSlide22.xml" Type="http://schemas.openxmlformats.org/officeDocument/2006/relationships/notesSlide" Id="rId2"/><Relationship Target="../slideLayouts/slideLayout4.xml" Type="http://schemas.openxmlformats.org/officeDocument/2006/relationships/slideLayout" Id="rId1"/><Relationship Target="../media/image39.png" Type="http://schemas.openxmlformats.org/officeDocument/2006/relationships/image" Id="rId3"/></Relationships>
</file>

<file path=ppt/slides/_rels/slide23.xml.rels><?xml version="1.0" encoding="UTF-8" standalone="yes"?><Relationships xmlns="http://schemas.openxmlformats.org/package/2006/relationships"><Relationship Target="../notesSlides/notesSlide23.xml" Type="http://schemas.openxmlformats.org/officeDocument/2006/relationships/notesSlide" Id="rId2"/><Relationship Target="../slideLayouts/slideLayout4.xml" Type="http://schemas.openxmlformats.org/officeDocument/2006/relationships/slideLayout" Id="rId1"/><Relationship Target="../media/image38.png" Type="http://schemas.openxmlformats.org/officeDocument/2006/relationships/image" Id="rId3"/></Relationships>
</file>

<file path=ppt/slides/_rels/slide24.xml.rels><?xml version="1.0" encoding="UTF-8" standalone="yes"?><Relationships xmlns="http://schemas.openxmlformats.org/package/2006/relationships"><Relationship Target="../notesSlides/notesSlide24.xml" Type="http://schemas.openxmlformats.org/officeDocument/2006/relationships/notesSlide" Id="rId2"/><Relationship Target="../slideLayouts/slideLayout4.xml" Type="http://schemas.openxmlformats.org/officeDocument/2006/relationships/slideLayout" Id="rId1"/><Relationship Target="../media/image23.jpg" Type="http://schemas.openxmlformats.org/officeDocument/2006/relationships/image" Id="rId3"/></Relationships>
</file>

<file path=ppt/slides/_rels/slide25.xml.rels><?xml version="1.0" encoding="UTF-8" standalone="yes"?><Relationships xmlns="http://schemas.openxmlformats.org/package/2006/relationships"><Relationship Target="../notesSlides/notesSlide25.xml" Type="http://schemas.openxmlformats.org/officeDocument/2006/relationships/notesSlide" Id="rId2"/><Relationship Target="../slideLayouts/slideLayout4.xml" Type="http://schemas.openxmlformats.org/officeDocument/2006/relationships/slideLayout" Id="rId1"/><Relationship Target="../media/image25.jpg" Type="http://schemas.openxmlformats.org/officeDocument/2006/relationships/image" Id="rId3"/></Relationships>
</file>

<file path=ppt/slides/_rels/slide26.xml.rels><?xml version="1.0" encoding="UTF-8" standalone="yes"?><Relationships xmlns="http://schemas.openxmlformats.org/package/2006/relationships"><Relationship Target="../notesSlides/notesSlide26.xml" Type="http://schemas.openxmlformats.org/officeDocument/2006/relationships/notesSlide" Id="rId2"/><Relationship Target="../slideLayouts/slideLayout4.xml" Type="http://schemas.openxmlformats.org/officeDocument/2006/relationships/slideLayout" Id="rId1"/><Relationship Target="../media/image35.png" Type="http://schemas.openxmlformats.org/officeDocument/2006/relationships/image" Id="rId3"/></Relationships>
</file>

<file path=ppt/slides/_rels/slide27.xml.rels><?xml version="1.0" encoding="UTF-8" standalone="yes"?><Relationships xmlns="http://schemas.openxmlformats.org/package/2006/relationships"><Relationship Target="../notesSlides/notesSlide27.xml" Type="http://schemas.openxmlformats.org/officeDocument/2006/relationships/notesSlide" Id="rId2"/><Relationship Target="../slideLayouts/slideLayout4.xml" Type="http://schemas.openxmlformats.org/officeDocument/2006/relationships/slideLayout" Id="rId1"/><Relationship Target="../media/image31.png" Type="http://schemas.openxmlformats.org/officeDocument/2006/relationships/image" Id="rId3"/></Relationships>
</file>

<file path=ppt/slides/_rels/slide28.xml.rels><?xml version="1.0" encoding="UTF-8" standalone="yes"?><Relationships xmlns="http://schemas.openxmlformats.org/package/2006/relationships"><Relationship Target="../notesSlides/notesSlide28.xml" Type="http://schemas.openxmlformats.org/officeDocument/2006/relationships/notesSlide" Id="rId2"/><Relationship Target="../slideLayouts/slideLayout4.xml" Type="http://schemas.openxmlformats.org/officeDocument/2006/relationships/slideLayout" Id="rId1"/><Relationship Target="../media/image28.jpg" Type="http://schemas.openxmlformats.org/officeDocument/2006/relationships/image" Id="rId3"/></Relationships>
</file>

<file path=ppt/slides/_rels/slide29.xml.rels><?xml version="1.0" encoding="UTF-8" standalone="yes"?><Relationships xmlns="http://schemas.openxmlformats.org/package/2006/relationships"><Relationship Target="../notesSlides/notesSlide29.xml" Type="http://schemas.openxmlformats.org/officeDocument/2006/relationships/notesSlide" Id="rId2"/><Relationship Target="../slideLayouts/slideLayout4.xml" Type="http://schemas.openxmlformats.org/officeDocument/2006/relationships/slideLayout" Id="rId1"/><Relationship Target="../media/image27.png" Type="http://schemas.openxmlformats.org/officeDocument/2006/relationships/image" Id="rId4"/><Relationship Target="../media/image29.png" Type="http://schemas.openxmlformats.org/officeDocument/2006/relationships/image" Id="rId3"/><Relationship Target="../media/image30.png" Type="http://schemas.openxmlformats.org/officeDocument/2006/relationships/image" Id="rId5"/></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2.xml" Type="http://schemas.openxmlformats.org/officeDocument/2006/relationships/slideLayout" Id="rId1"/><Relationship Target="../media/image09.png" Type="http://schemas.openxmlformats.org/officeDocument/2006/relationships/image" Id="rId3"/></Relationships>
</file>

<file path=ppt/slides/_rels/slide30.xml.rels><?xml version="1.0" encoding="UTF-8" standalone="yes"?><Relationships xmlns="http://schemas.openxmlformats.org/package/2006/relationships"><Relationship Target="../notesSlides/notesSlide30.xml" Type="http://schemas.openxmlformats.org/officeDocument/2006/relationships/notesSlide" Id="rId2"/><Relationship Target="../slideLayouts/slideLayout1.xml" Type="http://schemas.openxmlformats.org/officeDocument/2006/relationships/slideLayout" Id="rId1"/></Relationships>
</file>

<file path=ppt/slides/_rels/slide31.xml.rels><?xml version="1.0" encoding="UTF-8" standalone="yes"?><Relationships xmlns="http://schemas.openxmlformats.org/package/2006/relationships"><Relationship Target="../notesSlides/notesSlide31.xml" Type="http://schemas.openxmlformats.org/officeDocument/2006/relationships/notesSlide" Id="rId2"/><Relationship Target="../slideLayouts/slideLayout3.xml" Type="http://schemas.openxmlformats.org/officeDocument/2006/relationships/slideLayout" Id="rId1"/></Relationships>
</file>

<file path=ppt/slides/_rels/slide32.xml.rels><?xml version="1.0" encoding="UTF-8" standalone="yes"?><Relationships xmlns="http://schemas.openxmlformats.org/package/2006/relationships"><Relationship Target="../notesSlides/notesSlide32.xml" Type="http://schemas.openxmlformats.org/officeDocument/2006/relationships/notesSlide" Id="rId2"/><Relationship Target="../slideLayouts/slideLayout3.xml" Type="http://schemas.openxmlformats.org/officeDocument/2006/relationships/slideLayout" Id="rId1"/></Relationships>
</file>

<file path=ppt/slides/_rels/slide33.xml.rels><?xml version="1.0" encoding="UTF-8" standalone="yes"?><Relationships xmlns="http://schemas.openxmlformats.org/package/2006/relationships"><Relationship Target="../notesSlides/notesSlide33.xml" Type="http://schemas.openxmlformats.org/officeDocument/2006/relationships/notesSlide" Id="rId2"/><Relationship Target="../slideLayouts/slideLayout3.xml" Type="http://schemas.openxmlformats.org/officeDocument/2006/relationships/slideLayout" Id="rId1"/><Relationship Target="../media/image40.png" Type="http://schemas.openxmlformats.org/officeDocument/2006/relationships/image" Id="rId3"/></Relationships>
</file>

<file path=ppt/slides/_rels/slide34.xml.rels><?xml version="1.0" encoding="UTF-8" standalone="yes"?><Relationships xmlns="http://schemas.openxmlformats.org/package/2006/relationships"><Relationship Target="../notesSlides/notesSlide34.xml" Type="http://schemas.openxmlformats.org/officeDocument/2006/relationships/notesSlide" Id="rId2"/><Relationship Target="../slideLayouts/slideLayout3.xml" Type="http://schemas.openxmlformats.org/officeDocument/2006/relationships/slideLayout" Id="rId1"/></Relationships>
</file>

<file path=ppt/slides/_rels/slide35.xml.rels><?xml version="1.0" encoding="UTF-8" standalone="yes"?><Relationships xmlns="http://schemas.openxmlformats.org/package/2006/relationships"><Relationship Target="../notesSlides/notesSlide35.xml" Type="http://schemas.openxmlformats.org/officeDocument/2006/relationships/notesSlide" Id="rId2"/><Relationship Target="../slideLayouts/slideLayout3.xml" Type="http://schemas.openxmlformats.org/officeDocument/2006/relationships/slideLayout" Id="rId1"/></Relationships>
</file>

<file path=ppt/slides/_rels/slide36.xml.rels><?xml version="1.0" encoding="UTF-8" standalone="yes"?><Relationships xmlns="http://schemas.openxmlformats.org/package/2006/relationships"><Relationship Target="../notesSlides/notesSlide36.xml" Type="http://schemas.openxmlformats.org/officeDocument/2006/relationships/notesSlide" Id="rId2"/><Relationship Target="../slideLayouts/slideLayout3.xml" Type="http://schemas.openxmlformats.org/officeDocument/2006/relationships/slideLayout" Id="rId1"/><Relationship Target="../media/image41.png" Type="http://schemas.openxmlformats.org/officeDocument/2006/relationships/image" Id="rId3"/></Relationships>
</file>

<file path=ppt/slides/_rels/slide37.xml.rels><?xml version="1.0" encoding="UTF-8" standalone="yes"?><Relationships xmlns="http://schemas.openxmlformats.org/package/2006/relationships"><Relationship Target="../notesSlides/notesSlide37.xml" Type="http://schemas.openxmlformats.org/officeDocument/2006/relationships/notesSlide" Id="rId2"/><Relationship Target="../slideLayouts/slideLayout4.xml" Type="http://schemas.openxmlformats.org/officeDocument/2006/relationships/slideLayout" Id="rId1"/><Relationship Target="../media/image32.png" Type="http://schemas.openxmlformats.org/officeDocument/2006/relationships/image" Id="rId3"/></Relationships>
</file>

<file path=ppt/slides/_rels/slide38.xml.rels><?xml version="1.0" encoding="UTF-8" standalone="yes"?><Relationships xmlns="http://schemas.openxmlformats.org/package/2006/relationships"><Relationship Target="../notesSlides/notesSlide38.xml" Type="http://schemas.openxmlformats.org/officeDocument/2006/relationships/notesSlide" Id="rId2"/><Relationship Target="../slideLayouts/slideLayout4.xml" Type="http://schemas.openxmlformats.org/officeDocument/2006/relationships/slideLayout" Id="rId1"/></Relationships>
</file>

<file path=ppt/slides/_rels/slide39.xml.rels><?xml version="1.0" encoding="UTF-8" standalone="yes"?><Relationships xmlns="http://schemas.openxmlformats.org/package/2006/relationships"><Relationship Target="../notesSlides/notesSlide39.xml" Type="http://schemas.openxmlformats.org/officeDocument/2006/relationships/notesSlide" Id="rId2"/><Relationship Target="../slideLayouts/slideLayout4.xml" Type="http://schemas.openxmlformats.org/officeDocument/2006/relationships/slideLayout" Id="rId1"/><Relationship Target="../media/image33.png" Type="http://schemas.openxmlformats.org/officeDocument/2006/relationships/image" Id="rId4"/><Relationship Target="../media/image36.png" Type="http://schemas.openxmlformats.org/officeDocument/2006/relationships/image" Id="rId3"/><Relationship Target="../media/image34.png" Type="http://schemas.openxmlformats.org/officeDocument/2006/relationships/image" Id="rId5"/></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1.xml" Type="http://schemas.openxmlformats.org/officeDocument/2006/relationships/slideLayout" Id="rId1"/></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3.xml" Type="http://schemas.openxmlformats.org/officeDocument/2006/relationships/slideLayout" Id="rId1"/><Relationship Target="../media/image08.png" Type="http://schemas.openxmlformats.org/officeDocument/2006/relationships/image" Id="rId3"/></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4.xml" Type="http://schemas.openxmlformats.org/officeDocument/2006/relationships/slideLayout" Id="rId1"/></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4.xml" Type="http://schemas.openxmlformats.org/officeDocument/2006/relationships/slideLayout" Id="rId1"/><Relationship Target="../media/image20.png" Type="http://schemas.openxmlformats.org/officeDocument/2006/relationships/image" Id="rId3"/></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4.xml" Type="http://schemas.openxmlformats.org/officeDocument/2006/relationships/slideLayout" Id="rId1"/><Relationship Target="../media/image14.png" Type="http://schemas.openxmlformats.org/officeDocument/2006/relationships/image" Id="rId4"/><Relationship Target="../media/image15.png" Type="http://schemas.openxmlformats.org/officeDocument/2006/relationships/image" Id="rId3"/></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4.xml" Type="http://schemas.openxmlformats.org/officeDocument/2006/relationships/slideLayout" Id="rId1"/></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 name="Shape 67"/>
        <p:cNvGrpSpPr/>
        <p:nvPr/>
      </p:nvGrpSpPr>
      <p:grpSpPr>
        <a:xfrm>
          <a:off y="0" x="0"/>
          <a:ext cy="0" cx="0"/>
          <a:chOff y="0" x="0"/>
          <a:chExt cy="0" cx="0"/>
        </a:xfrm>
      </p:grpSpPr>
      <p:sp>
        <p:nvSpPr>
          <p:cNvPr id="68" name="Shape 68"/>
          <p:cNvSpPr txBox="1"/>
          <p:nvPr>
            <p:ph type="ctrTitle"/>
          </p:nvPr>
        </p:nvSpPr>
        <p:spPr>
          <a:xfrm>
            <a:off y="1120775" x="1371600"/>
            <a:ext cy="1470023" cx="7772400"/>
          </a:xfrm>
          <a:prstGeom prst="rect">
            <a:avLst/>
          </a:prstGeom>
          <a:noFill/>
          <a:ln>
            <a:noFill/>
          </a:ln>
        </p:spPr>
        <p:txBody>
          <a:bodyPr bIns="91425" rIns="91425" lIns="91425" tIns="91425" anchor="ctr" anchorCtr="0">
            <a:noAutofit/>
          </a:bodyPr>
          <a:lstStyle/>
          <a:p>
            <a:pPr algn="r" rtl="0" lvl="0" marR="0" indent="0" marL="0">
              <a:lnSpc>
                <a:spcPct val="100000"/>
              </a:lnSpc>
              <a:spcBef>
                <a:spcPts val="0"/>
              </a:spcBef>
              <a:spcAft>
                <a:spcPts val="0"/>
              </a:spcAft>
              <a:buClr>
                <a:schemeClr val="dk2"/>
              </a:buClr>
              <a:buSzPct val="25000"/>
              <a:buFont typeface="Calibri"/>
              <a:buNone/>
            </a:pPr>
            <a:r>
              <a:rPr strike="noStrike" u="none" b="1" cap="none" baseline="0" sz="5400" lang="en-US" i="0">
                <a:solidFill>
                  <a:schemeClr val="dk2"/>
                </a:solidFill>
                <a:latin typeface="Calibri"/>
                <a:ea typeface="Calibri"/>
                <a:cs typeface="Calibri"/>
                <a:sym typeface="Calibri"/>
                <a:rtl val="0"/>
              </a:rPr>
              <a:t>Design Team</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0" name="Shape 140"/>
        <p:cNvGrpSpPr/>
        <p:nvPr/>
      </p:nvGrpSpPr>
      <p:grpSpPr>
        <a:xfrm>
          <a:off y="0" x="0"/>
          <a:ext cy="0" cx="0"/>
          <a:chOff y="0" x="0"/>
          <a:chExt cy="0" cx="0"/>
        </a:xfrm>
      </p:grpSpPr>
      <p:sp>
        <p:nvSpPr>
          <p:cNvPr id="141" name="Shape 141"/>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chemeClr val="dk2"/>
              </a:buClr>
              <a:buSzPct val="25000"/>
              <a:buFont typeface="Calibri"/>
              <a:buNone/>
            </a:pPr>
            <a:r>
              <a:rPr strike="noStrike" u="none" b="1" cap="none" baseline="0" sz="4400" lang="en-US" i="0">
                <a:solidFill>
                  <a:schemeClr val="dk2"/>
                </a:solidFill>
                <a:latin typeface="Calibri"/>
                <a:ea typeface="Calibri"/>
                <a:cs typeface="Calibri"/>
                <a:sym typeface="Calibri"/>
                <a:rtl val="0"/>
              </a:rPr>
              <a:t>Future Work</a:t>
            </a:r>
          </a:p>
        </p:txBody>
      </p:sp>
      <p:sp>
        <p:nvSpPr>
          <p:cNvPr id="142" name="Shape 142"/>
          <p:cNvSpPr txBox="1"/>
          <p:nvPr>
            <p:ph idx="1" type="body"/>
          </p:nvPr>
        </p:nvSpPr>
        <p:spPr>
          <a:xfrm>
            <a:off y="1600200" x="457200"/>
            <a:ext cy="4449000" cx="8229600"/>
          </a:xfrm>
          <a:prstGeom prst="rect">
            <a:avLst/>
          </a:prstGeom>
          <a:noFill/>
          <a:ln>
            <a:noFill/>
          </a:ln>
        </p:spPr>
        <p:txBody>
          <a:bodyPr bIns="91425" rIns="91425" lIns="91425" tIns="91425" anchor="t" anchorCtr="0">
            <a:noAutofit/>
          </a:bodyPr>
          <a:lstStyle/>
          <a:p>
            <a:pPr algn="l" rtl="0" lvl="0" marR="0" indent="-406400" marL="457200">
              <a:lnSpc>
                <a:spcPct val="100000"/>
              </a:lnSpc>
              <a:spcBef>
                <a:spcPts val="0"/>
              </a:spcBef>
              <a:spcAft>
                <a:spcPts val="0"/>
              </a:spcAft>
              <a:buClr>
                <a:schemeClr val="dk1"/>
              </a:buClr>
              <a:buSzPct val="100000"/>
              <a:buFont typeface="Calibri"/>
              <a:buChar char="➢"/>
            </a:pPr>
            <a:r>
              <a:rPr strike="noStrike" u="none" b="0" cap="none" baseline="0" sz="2800" lang="en-US" i="0">
                <a:solidFill>
                  <a:schemeClr val="dk1"/>
                </a:solidFill>
                <a:latin typeface="Calibri"/>
                <a:ea typeface="Calibri"/>
                <a:cs typeface="Calibri"/>
                <a:sym typeface="Calibri"/>
                <a:rtl val="0"/>
              </a:rPr>
              <a:t>Section cuts must be uploaded to server in appropriate layout view so they can be obtained by website users</a:t>
            </a:r>
          </a:p>
          <a:p>
            <a:pPr algn="l" rtl="0" lvl="2" marR="0" indent="-406400" marL="1371600">
              <a:lnSpc>
                <a:spcPct val="100000"/>
              </a:lnSpc>
              <a:spcBef>
                <a:spcPts val="0"/>
              </a:spcBef>
              <a:spcAft>
                <a:spcPts val="0"/>
              </a:spcAft>
              <a:buClr>
                <a:schemeClr val="dk1"/>
              </a:buClr>
              <a:buSzPct val="100000"/>
              <a:buFont typeface="Calibri"/>
              <a:buChar char="➢"/>
            </a:pPr>
            <a:r>
              <a:rPr strike="noStrike" u="none" b="0" cap="none" baseline="0" sz="2800" lang="en-US" i="0">
                <a:solidFill>
                  <a:schemeClr val="dk1"/>
                </a:solidFill>
                <a:latin typeface="Calibri"/>
                <a:ea typeface="Calibri"/>
                <a:cs typeface="Calibri"/>
                <a:sym typeface="Calibri"/>
                <a:rtl val="0"/>
              </a:rPr>
              <a:t>Text files for respective section cuts will be part of the EtFlocSedFi.txt file obtained for each flow rate but they will not all be displayed on the web page</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y="0" x="0"/>
          <a:ext cy="0" cx="0"/>
          <a:chOff y="0" x="0"/>
          <a:chExt cy="0" cx="0"/>
        </a:xfrm>
      </p:grpSpPr>
      <p:sp>
        <p:nvSpPr>
          <p:cNvPr id="147" name="Shape 147"/>
          <p:cNvSpPr txBox="1"/>
          <p:nvPr>
            <p:ph idx="1" type="body"/>
          </p:nvPr>
        </p:nvSpPr>
        <p:spPr>
          <a:xfrm>
            <a:off y="1600200" x="439750"/>
            <a:ext cy="4526100" cx="8247000"/>
          </a:xfrm>
          <a:prstGeom prst="rect">
            <a:avLst/>
          </a:prstGeom>
        </p:spPr>
        <p:txBody>
          <a:bodyPr bIns="91425" rIns="91425" lIns="91425" tIns="91425" anchor="t" anchorCtr="0">
            <a:noAutofit/>
          </a:bodyPr>
          <a:lstStyle/>
          <a:p>
            <a:pPr>
              <a:spcBef>
                <a:spcPts val="0"/>
              </a:spcBef>
              <a:buNone/>
            </a:pPr>
            <a:r>
              <a:rPr b="1" sz="6000" lang="en-US"/>
              <a:t>Questions?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y="0" x="0"/>
          <a:ext cy="0" cx="0"/>
          <a:chOff y="0" x="0"/>
          <a:chExt cy="0" cx="0"/>
        </a:xfrm>
      </p:grpSpPr>
      <p:sp>
        <p:nvSpPr>
          <p:cNvPr id="153" name="Shape 153"/>
          <p:cNvSpPr txBox="1"/>
          <p:nvPr>
            <p:ph idx="1" type="subTitle"/>
          </p:nvPr>
        </p:nvSpPr>
        <p:spPr>
          <a:xfrm>
            <a:off y="5130550" x="3505200"/>
            <a:ext cy="624599" cx="3962399"/>
          </a:xfrm>
          <a:prstGeom prst="rect">
            <a:avLst/>
          </a:prstGeom>
          <a:noFill/>
          <a:ln>
            <a:noFill/>
          </a:ln>
        </p:spPr>
        <p:txBody>
          <a:bodyPr bIns="91425" rIns="91425" lIns="91425" tIns="91425" anchor="t" anchorCtr="0">
            <a:noAutofit/>
          </a:bodyPr>
          <a:lstStyle/>
          <a:p>
            <a:pPr algn="r" rtl="0" lvl="0" marR="0" indent="0" marL="0">
              <a:lnSpc>
                <a:spcPct val="100000"/>
              </a:lnSpc>
              <a:spcBef>
                <a:spcPts val="0"/>
              </a:spcBef>
              <a:spcAft>
                <a:spcPts val="0"/>
              </a:spcAft>
              <a:buClr>
                <a:schemeClr val="dk1"/>
              </a:buClr>
              <a:buSzPct val="25000"/>
              <a:buFont typeface="Noto Symbol"/>
              <a:buNone/>
            </a:pPr>
            <a:r>
              <a:rPr strike="noStrike" u="none" b="1" cap="none" baseline="0" sz="2800" lang="en-US" i="0">
                <a:solidFill>
                  <a:srgbClr val="000000"/>
                </a:solidFill>
                <a:latin typeface="Arial"/>
                <a:ea typeface="Arial"/>
                <a:cs typeface="Arial"/>
                <a:sym typeface="Arial"/>
                <a:rtl val="0"/>
              </a:rPr>
              <a:t>Andrew Bales, Pei Liu</a:t>
            </a:r>
          </a:p>
        </p:txBody>
      </p:sp>
      <p:sp>
        <p:nvSpPr>
          <p:cNvPr id="154" name="Shape 154"/>
          <p:cNvSpPr txBox="1"/>
          <p:nvPr>
            <p:ph type="ctrTitle"/>
          </p:nvPr>
        </p:nvSpPr>
        <p:spPr>
          <a:xfrm>
            <a:off y="762000" x="1066800"/>
            <a:ext cy="1622424" cx="8077199"/>
          </a:xfrm>
          <a:prstGeom prst="rect">
            <a:avLst/>
          </a:prstGeom>
          <a:noFill/>
          <a:ln>
            <a:noFill/>
          </a:ln>
        </p:spPr>
        <p:txBody>
          <a:bodyPr bIns="91425" rIns="91425" lIns="91425" tIns="91425" anchor="ctr" anchorCtr="0">
            <a:noAutofit/>
          </a:bodyPr>
          <a:lstStyle/>
          <a:p>
            <a:pPr algn="r" rtl="0" lvl="0" marR="0" indent="0" marL="0">
              <a:lnSpc>
                <a:spcPct val="100000"/>
              </a:lnSpc>
              <a:spcBef>
                <a:spcPts val="0"/>
              </a:spcBef>
              <a:spcAft>
                <a:spcPts val="0"/>
              </a:spcAft>
              <a:buClr>
                <a:srgbClr val="000000"/>
              </a:buClr>
              <a:buSzPct val="25000"/>
              <a:buFont typeface="Arial"/>
              <a:buNone/>
            </a:pPr>
            <a:r>
              <a:rPr strike="noStrike" u="none" b="1" cap="none" baseline="0" sz="3600" lang="en-US" i="0">
                <a:solidFill>
                  <a:srgbClr val="000000"/>
                </a:solidFill>
                <a:latin typeface="Arial"/>
                <a:ea typeface="Arial"/>
                <a:cs typeface="Arial"/>
                <a:sym typeface="Arial"/>
                <a:rtl val="0"/>
              </a:rPr>
              <a:t>Entrance Tank Flow Control</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y="0" x="0"/>
          <a:ext cy="0" cx="0"/>
          <a:chOff y="0" x="0"/>
          <a:chExt cy="0" cx="0"/>
        </a:xfrm>
      </p:grpSpPr>
      <p:sp>
        <p:nvSpPr>
          <p:cNvPr id="160" name="Shape 160"/>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solidFill>
                  <a:schemeClr val="dk2"/>
                </a:solidFill>
                <a:latin typeface="Calibri"/>
                <a:ea typeface="Calibri"/>
                <a:cs typeface="Calibri"/>
                <a:sym typeface="Calibri"/>
              </a:rPr>
              <a:t>Why Flow Control?</a:t>
            </a:r>
          </a:p>
        </p:txBody>
      </p:sp>
      <p:sp>
        <p:nvSpPr>
          <p:cNvPr id="161" name="Shape 161"/>
          <p:cNvSpPr txBox="1"/>
          <p:nvPr>
            <p:ph idx="1" type="body"/>
          </p:nvPr>
        </p:nvSpPr>
        <p:spPr>
          <a:xfrm>
            <a:off y="1610675" x="488600"/>
            <a:ext cy="4526100" cx="4038599"/>
          </a:xfrm>
          <a:prstGeom prst="rect">
            <a:avLst/>
          </a:prstGeom>
          <a:noFill/>
          <a:ln>
            <a:noFill/>
          </a:ln>
        </p:spPr>
        <p:txBody>
          <a:bodyPr bIns="91425" rIns="91425" lIns="91425" tIns="91425" anchor="t" anchorCtr="0">
            <a:noAutofit/>
          </a:bodyPr>
          <a:lstStyle/>
          <a:p>
            <a:pPr algn="l" rtl="0" lvl="0" marR="0" indent="-50800" marL="342900">
              <a:lnSpc>
                <a:spcPct val="100000"/>
              </a:lnSpc>
              <a:spcBef>
                <a:spcPts val="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a:p>
            <a:pPr algn="l" rtl="0" lvl="0" marR="0" indent="-203200" marL="342900">
              <a:lnSpc>
                <a:spcPct val="100000"/>
              </a:lnSpc>
              <a:spcBef>
                <a:spcPts val="0"/>
              </a:spcBef>
              <a:spcAft>
                <a:spcPts val="0"/>
              </a:spcAft>
              <a:buClr>
                <a:schemeClr val="dk1"/>
              </a:buClr>
              <a:buSzPct val="100000"/>
              <a:buFont typeface="Noto Symbol"/>
              <a:buChar char="➢"/>
            </a:pPr>
            <a:r>
              <a:rPr strike="noStrike" u="none" b="0" cap="none" baseline="0" sz="2400" lang="en-US" i="0">
                <a:solidFill>
                  <a:srgbClr val="000000"/>
                </a:solidFill>
                <a:latin typeface="Arial"/>
                <a:ea typeface="Arial"/>
                <a:cs typeface="Arial"/>
                <a:sym typeface="Arial"/>
                <a:rtl val="0"/>
              </a:rPr>
              <a:t>Drain extremely turbid water that can’t be treated effectively</a:t>
            </a:r>
          </a:p>
          <a:p>
            <a:pPr algn="l" rtl="0" lvl="0" marR="0" indent="-203200" marL="342900">
              <a:lnSpc>
                <a:spcPct val="100000"/>
              </a:lnSpc>
              <a:spcBef>
                <a:spcPts val="0"/>
              </a:spcBef>
              <a:spcAft>
                <a:spcPts val="0"/>
              </a:spcAft>
              <a:buClr>
                <a:schemeClr val="dk1"/>
              </a:buClr>
              <a:buSzPct val="100000"/>
              <a:buFont typeface="Noto Symbol"/>
              <a:buChar char="➢"/>
            </a:pPr>
            <a:r>
              <a:rPr strike="noStrike" u="none" b="0" cap="none" baseline="0" sz="2400" lang="en-US" i="0">
                <a:solidFill>
                  <a:srgbClr val="000000"/>
                </a:solidFill>
                <a:latin typeface="Arial"/>
                <a:ea typeface="Arial"/>
                <a:cs typeface="Arial"/>
                <a:sym typeface="Arial"/>
                <a:rtl val="0"/>
              </a:rPr>
              <a:t>Reduce flow rate when excessive water is entering plant</a:t>
            </a:r>
          </a:p>
        </p:txBody>
      </p:sp>
      <p:pic>
        <p:nvPicPr>
          <p:cNvPr id="162" name="Shape 162"/>
          <p:cNvPicPr preferRelativeResize="0"/>
          <p:nvPr>
            <p:ph idx="2" type="body"/>
          </p:nvPr>
        </p:nvPicPr>
        <p:blipFill rotWithShape="1">
          <a:blip r:embed="rId3">
            <a:alphaModFix/>
          </a:blip>
          <a:srcRect t="0" b="0" r="0" l="0"/>
          <a:stretch/>
        </p:blipFill>
        <p:spPr>
          <a:xfrm>
            <a:off y="2173725" x="5102800"/>
            <a:ext cy="3017400" cx="2514599"/>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y="0" x="0"/>
          <a:ext cy="0" cx="0"/>
          <a:chOff y="0" x="0"/>
          <a:chExt cy="0" cx="0"/>
        </a:xfrm>
      </p:grpSpPr>
      <p:sp>
        <p:nvSpPr>
          <p:cNvPr id="168" name="Shape 168"/>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solidFill>
                  <a:schemeClr val="dk2"/>
                </a:solidFill>
                <a:latin typeface="Calibri"/>
                <a:ea typeface="Calibri"/>
                <a:cs typeface="Calibri"/>
                <a:sym typeface="Calibri"/>
              </a:rPr>
              <a:t>Current Design</a:t>
            </a:r>
          </a:p>
        </p:txBody>
      </p:sp>
      <p:pic>
        <p:nvPicPr>
          <p:cNvPr id="169" name="Shape 169"/>
          <p:cNvPicPr preferRelativeResize="0"/>
          <p:nvPr>
            <p:ph idx="1" type="body"/>
          </p:nvPr>
        </p:nvPicPr>
        <p:blipFill rotWithShape="1">
          <a:blip r:embed="rId3">
            <a:alphaModFix/>
          </a:blip>
          <a:srcRect t="0" b="0" r="0" l="0"/>
          <a:stretch/>
        </p:blipFill>
        <p:spPr>
          <a:xfrm>
            <a:off y="1799072" x="838200"/>
            <a:ext cy="4128217" cx="7239000"/>
          </a:xfrm>
          <a:prstGeom prst="rect">
            <a:avLst/>
          </a:prstGeom>
          <a:noFill/>
          <a:ln>
            <a:noFill/>
          </a:ln>
        </p:spPr>
      </p:pic>
      <p:sp>
        <p:nvSpPr>
          <p:cNvPr id="170" name="Shape 170"/>
          <p:cNvSpPr txBox="1"/>
          <p:nvPr>
            <p:ph idx="2" type="body"/>
          </p:nvPr>
        </p:nvSpPr>
        <p:spPr>
          <a:xfrm>
            <a:off y="1600200" x="4648200"/>
            <a:ext cy="4525963" cx="4038598"/>
          </a:xfrm>
          <a:prstGeom prst="rect">
            <a:avLst/>
          </a:prstGeom>
          <a:noFill/>
          <a:ln>
            <a:noFill/>
          </a:ln>
        </p:spPr>
        <p:txBody>
          <a:bodyPr bIns="91425" rIns="91425" lIns="91425" tIns="91425" anchor="t" anchorCtr="0">
            <a:noAutofit/>
          </a:bodyPr>
          <a:lstStyle/>
          <a:p>
            <a:pPr algn="l" rtl="0" lvl="0" marR="0" indent="-50800" marL="342900">
              <a:lnSpc>
                <a:spcPct val="100000"/>
              </a:lnSpc>
              <a:spcBef>
                <a:spcPts val="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5" name="Shape 175"/>
        <p:cNvGrpSpPr/>
        <p:nvPr/>
      </p:nvGrpSpPr>
      <p:grpSpPr>
        <a:xfrm>
          <a:off y="0" x="0"/>
          <a:ext cy="0" cx="0"/>
          <a:chOff y="0" x="0"/>
          <a:chExt cy="0" cx="0"/>
        </a:xfrm>
      </p:grpSpPr>
      <p:sp>
        <p:nvSpPr>
          <p:cNvPr id="176" name="Shape 176"/>
          <p:cNvSpPr txBox="1"/>
          <p:nvPr>
            <p:ph type="title"/>
          </p:nvPr>
        </p:nvSpPr>
        <p:spPr>
          <a:xfrm>
            <a:off y="228600" x="2819400"/>
            <a:ext cy="1143000" cx="6096000"/>
          </a:xfrm>
          <a:prstGeom prst="rect">
            <a:avLst/>
          </a:prstGeom>
        </p:spPr>
        <p:txBody>
          <a:bodyPr bIns="91425" rIns="91425" lIns="91425" tIns="91425" anchor="ctr" anchorCtr="0">
            <a:noAutofit/>
          </a:bodyPr>
          <a:lstStyle/>
          <a:p>
            <a:pPr>
              <a:spcBef>
                <a:spcPts val="0"/>
              </a:spcBef>
              <a:buNone/>
            </a:pPr>
            <a:r>
              <a:rPr b="1" sz="4400" lang="en-US">
                <a:solidFill>
                  <a:schemeClr val="dk2"/>
                </a:solidFill>
                <a:latin typeface="Calibri"/>
                <a:ea typeface="Calibri"/>
                <a:cs typeface="Calibri"/>
                <a:sym typeface="Calibri"/>
              </a:rPr>
              <a:t>New Design Proposal</a:t>
            </a:r>
          </a:p>
        </p:txBody>
      </p:sp>
      <p:sp>
        <p:nvSpPr>
          <p:cNvPr id="177" name="Shape 177"/>
          <p:cNvSpPr txBox="1"/>
          <p:nvPr>
            <p:ph idx="1" type="body"/>
          </p:nvPr>
        </p:nvSpPr>
        <p:spPr>
          <a:xfrm>
            <a:off y="1600200" x="457200"/>
            <a:ext cy="4526100" cx="4038599"/>
          </a:xfrm>
          <a:prstGeom prst="rect">
            <a:avLst/>
          </a:prstGeom>
        </p:spPr>
        <p:txBody>
          <a:bodyPr bIns="91425" rIns="91425" lIns="91425" tIns="91425" anchor="t" anchorCtr="0">
            <a:noAutofit/>
          </a:bodyPr>
          <a:lstStyle/>
          <a:p>
            <a:pPr rtl="0" lvl="0" indent="0" marL="0">
              <a:spcBef>
                <a:spcPts val="0"/>
              </a:spcBef>
              <a:buNone/>
            </a:pPr>
            <a:r>
              <a:t/>
            </a:r>
            <a:endParaRPr sz="2400"/>
          </a:p>
          <a:p>
            <a:pPr rtl="0" lvl="0">
              <a:spcBef>
                <a:spcPts val="0"/>
              </a:spcBef>
              <a:buClr>
                <a:schemeClr val="dk1"/>
              </a:buClr>
              <a:buSzPct val="100000"/>
              <a:buFont typeface="Noto Symbol"/>
              <a:buChar char="➢"/>
            </a:pPr>
            <a:r>
              <a:rPr sz="2400" lang="en-US">
                <a:solidFill>
                  <a:schemeClr val="dk1"/>
                </a:solidFill>
              </a:rPr>
              <a:t>Water will follow path of yellow arrows when valve open</a:t>
            </a:r>
          </a:p>
          <a:p>
            <a:pPr rtl="0" lvl="0">
              <a:spcBef>
                <a:spcPts val="0"/>
              </a:spcBef>
              <a:buClr>
                <a:schemeClr val="dk1"/>
              </a:buClr>
              <a:buSzPct val="100000"/>
              <a:buFont typeface="Noto Symbol"/>
              <a:buChar char="➢"/>
            </a:pPr>
            <a:r>
              <a:rPr sz="2400" lang="en-US"/>
              <a:t>Water will follow path of red arrows when valve closed</a:t>
            </a:r>
          </a:p>
          <a:p>
            <a:pPr rtl="0" lvl="0">
              <a:spcBef>
                <a:spcPts val="0"/>
              </a:spcBef>
              <a:buClr>
                <a:schemeClr val="dk1"/>
              </a:buClr>
              <a:buSzPct val="100000"/>
              <a:buFont typeface="Noto Symbol"/>
              <a:buChar char="➢"/>
            </a:pPr>
            <a:r>
              <a:rPr sz="2400" lang="en-US"/>
              <a:t>One pipe as indicated by black arrow is open to atmosphere</a:t>
            </a:r>
          </a:p>
          <a:p>
            <a:pPr rtl="0" lvl="0">
              <a:spcBef>
                <a:spcPts val="0"/>
              </a:spcBef>
              <a:buNone/>
            </a:pPr>
            <a:r>
              <a:t/>
            </a:r>
            <a:endParaRPr sz="2400"/>
          </a:p>
        </p:txBody>
      </p:sp>
      <p:sp>
        <p:nvSpPr>
          <p:cNvPr id="178" name="Shape 178"/>
          <p:cNvSpPr txBox="1"/>
          <p:nvPr>
            <p:ph idx="2" type="body"/>
          </p:nvPr>
        </p:nvSpPr>
        <p:spPr>
          <a:xfrm>
            <a:off y="1600200" x="4648200"/>
            <a:ext cy="4526100" cx="4038599"/>
          </a:xfrm>
          <a:prstGeom prst="rect">
            <a:avLst/>
          </a:prstGeom>
        </p:spPr>
        <p:txBody>
          <a:bodyPr bIns="91425" rIns="91425" lIns="91425" tIns="91425" anchor="t" anchorCtr="0">
            <a:noAutofit/>
          </a:bodyPr>
          <a:lstStyle/>
          <a:p>
            <a:pPr>
              <a:spcBef>
                <a:spcPts val="0"/>
              </a:spcBef>
              <a:buNone/>
            </a:pPr>
            <a:r>
              <a:t/>
            </a:r>
            <a:endParaRPr/>
          </a:p>
        </p:txBody>
      </p:sp>
      <p:pic>
        <p:nvPicPr>
          <p:cNvPr id="179" name="Shape 179"/>
          <p:cNvPicPr preferRelativeResize="0"/>
          <p:nvPr/>
        </p:nvPicPr>
        <p:blipFill rotWithShape="1">
          <a:blip r:embed="rId3">
            <a:alphaModFix/>
          </a:blip>
          <a:srcRect t="0" b="0" r="0" l="6305"/>
          <a:stretch/>
        </p:blipFill>
        <p:spPr>
          <a:xfrm>
            <a:off y="1916025" x="4345075"/>
            <a:ext cy="3706450" cx="4404575"/>
          </a:xfrm>
          <a:prstGeom prst="rect">
            <a:avLst/>
          </a:prstGeom>
          <a:noFill/>
          <a:ln>
            <a:noFill/>
          </a:ln>
        </p:spPr>
      </p:pic>
      <p:pic>
        <p:nvPicPr>
          <p:cNvPr id="180" name="Shape 180"/>
          <p:cNvPicPr preferRelativeResize="0"/>
          <p:nvPr/>
        </p:nvPicPr>
        <p:blipFill>
          <a:blip r:embed="rId4">
            <a:alphaModFix/>
          </a:blip>
          <a:stretch>
            <a:fillRect/>
          </a:stretch>
        </p:blipFill>
        <p:spPr>
          <a:xfrm rot="-1257872">
            <a:off y="2177460" x="6849484"/>
            <a:ext cy="126977" cx="310804"/>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y="0" x="0"/>
          <a:ext cy="0" cx="0"/>
          <a:chOff y="0" x="0"/>
          <a:chExt cy="0" cx="0"/>
        </a:xfrm>
      </p:grpSpPr>
      <p:sp>
        <p:nvSpPr>
          <p:cNvPr id="186" name="Shape 186"/>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solidFill>
                  <a:schemeClr val="dk2"/>
                </a:solidFill>
                <a:latin typeface="Calibri"/>
                <a:ea typeface="Calibri"/>
                <a:cs typeface="Calibri"/>
                <a:sym typeface="Calibri"/>
              </a:rPr>
              <a:t>Benefits</a:t>
            </a:r>
          </a:p>
        </p:txBody>
      </p:sp>
      <p:sp>
        <p:nvSpPr>
          <p:cNvPr id="187" name="Shape 187"/>
          <p:cNvSpPr txBox="1"/>
          <p:nvPr>
            <p:ph idx="1" type="body"/>
          </p:nvPr>
        </p:nvSpPr>
        <p:spPr>
          <a:xfrm>
            <a:off y="1780032" x="381000"/>
            <a:ext cy="4525963" cx="4038599"/>
          </a:xfrm>
          <a:prstGeom prst="rect">
            <a:avLst/>
          </a:prstGeom>
          <a:noFill/>
          <a:ln>
            <a:noFill/>
          </a:ln>
        </p:spPr>
        <p:txBody>
          <a:bodyPr bIns="91425" rIns="91425" lIns="91425" tIns="91425" anchor="t" anchorCtr="0">
            <a:noAutofit/>
          </a:bodyPr>
          <a:lstStyle/>
          <a:p>
            <a:pPr algn="l" rtl="0" lvl="0" marR="0" indent="0" marL="0">
              <a:lnSpc>
                <a:spcPct val="100000"/>
              </a:lnSpc>
              <a:spcBef>
                <a:spcPts val="0"/>
              </a:spcBef>
              <a:spcAft>
                <a:spcPts val="0"/>
              </a:spcAft>
              <a:buNone/>
            </a:pPr>
            <a:r>
              <a:t/>
            </a:r>
            <a:endParaRPr/>
          </a:p>
          <a:p>
            <a:pPr algn="l" rtl="0" lvl="0" marR="0" indent="-139700" marL="342900">
              <a:lnSpc>
                <a:spcPct val="100000"/>
              </a:lnSpc>
              <a:spcBef>
                <a:spcPts val="0"/>
              </a:spcBef>
              <a:spcAft>
                <a:spcPts val="0"/>
              </a:spcAft>
              <a:buClr>
                <a:schemeClr val="dk1"/>
              </a:buClr>
              <a:buSzPct val="100000"/>
              <a:buFont typeface="Noto Symbol"/>
              <a:buChar char="➢"/>
            </a:pPr>
            <a:r>
              <a:rPr strike="noStrike" u="none" b="0" cap="none" baseline="0" sz="2400" lang="en-US" i="0">
                <a:solidFill>
                  <a:srgbClr val="000000"/>
                </a:solidFill>
                <a:latin typeface="Arial"/>
                <a:ea typeface="Arial"/>
                <a:cs typeface="Arial"/>
                <a:sym typeface="Arial"/>
                <a:rtl val="0"/>
              </a:rPr>
              <a:t>In future plants, coagulant may be added </a:t>
            </a:r>
            <a:r>
              <a:rPr sz="2400" lang="en-US">
                <a:rtl val="0"/>
              </a:rPr>
              <a:t>in the</a:t>
            </a:r>
            <a:r>
              <a:rPr strike="noStrike" u="none" b="0" cap="none" baseline="0" sz="2400" lang="en-US" i="0">
                <a:solidFill>
                  <a:srgbClr val="000000"/>
                </a:solidFill>
                <a:latin typeface="Arial"/>
                <a:ea typeface="Arial"/>
                <a:cs typeface="Arial"/>
                <a:sym typeface="Arial"/>
                <a:rtl val="0"/>
              </a:rPr>
              <a:t> entrance tank, so it would be </a:t>
            </a:r>
            <a:r>
              <a:rPr sz="2400" lang="en-US">
                <a:rtl val="0"/>
              </a:rPr>
              <a:t>favorable</a:t>
            </a:r>
            <a:r>
              <a:rPr strike="noStrike" u="none" b="0" cap="none" baseline="0" sz="2400" lang="en-US" i="0">
                <a:solidFill>
                  <a:srgbClr val="000000"/>
                </a:solidFill>
                <a:latin typeface="Arial"/>
                <a:ea typeface="Arial"/>
                <a:cs typeface="Arial"/>
                <a:sym typeface="Arial"/>
                <a:rtl val="0"/>
              </a:rPr>
              <a:t> to dump excess water prior to entering tank</a:t>
            </a:r>
          </a:p>
          <a:p>
            <a:pPr algn="l" rtl="0" lvl="0" marR="0" indent="-139700" marL="342900">
              <a:lnSpc>
                <a:spcPct val="100000"/>
              </a:lnSpc>
              <a:spcBef>
                <a:spcPts val="0"/>
              </a:spcBef>
              <a:spcAft>
                <a:spcPts val="0"/>
              </a:spcAft>
              <a:buClr>
                <a:schemeClr val="dk1"/>
              </a:buClr>
              <a:buSzPct val="100000"/>
              <a:buFont typeface="Noto Symbol"/>
              <a:buChar char="➢"/>
            </a:pPr>
            <a:r>
              <a:rPr sz="2400" lang="en-US">
                <a:solidFill>
                  <a:schemeClr val="dk1"/>
                </a:solidFill>
                <a:rtl val="0"/>
              </a:rPr>
              <a:t>Simplifies construction of tank</a:t>
            </a:r>
          </a:p>
          <a:p>
            <a:pPr algn="l" rtl="0" lvl="0" marR="0" indent="-50800" marL="342900">
              <a:lnSpc>
                <a:spcPct val="100000"/>
              </a:lnSpc>
              <a:spcBef>
                <a:spcPts val="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p:txBody>
      </p:sp>
      <p:pic>
        <p:nvPicPr>
          <p:cNvPr id="188" name="Shape 188"/>
          <p:cNvPicPr preferRelativeResize="0"/>
          <p:nvPr/>
        </p:nvPicPr>
        <p:blipFill rotWithShape="1">
          <a:blip r:embed="rId3">
            <a:alphaModFix/>
          </a:blip>
          <a:srcRect t="1881" b="0" r="0" l="5107"/>
          <a:stretch/>
        </p:blipFill>
        <p:spPr>
          <a:xfrm>
            <a:off y="1905000" x="4495800"/>
            <a:ext cy="3657600" cx="4879133"/>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y="0" x="0"/>
          <a:ext cy="0" cx="0"/>
          <a:chOff y="0" x="0"/>
          <a:chExt cy="0" cx="0"/>
        </a:xfrm>
      </p:grpSpPr>
      <p:sp>
        <p:nvSpPr>
          <p:cNvPr id="194" name="Shape 194"/>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solidFill>
                  <a:schemeClr val="dk2"/>
                </a:solidFill>
                <a:latin typeface="Calibri"/>
                <a:ea typeface="Calibri"/>
                <a:cs typeface="Calibri"/>
                <a:sym typeface="Calibri"/>
              </a:rPr>
              <a:t>Design Constraint</a:t>
            </a:r>
          </a:p>
        </p:txBody>
      </p:sp>
      <p:sp>
        <p:nvSpPr>
          <p:cNvPr id="195" name="Shape 195"/>
          <p:cNvSpPr txBox="1"/>
          <p:nvPr>
            <p:ph idx="1" type="body"/>
          </p:nvPr>
        </p:nvSpPr>
        <p:spPr>
          <a:xfrm>
            <a:off y="1600200" x="4648200"/>
            <a:ext cy="4525963" cx="4038598"/>
          </a:xfrm>
          <a:prstGeom prst="rect">
            <a:avLst/>
          </a:prstGeom>
          <a:noFill/>
          <a:ln>
            <a:noFill/>
          </a:ln>
        </p:spPr>
        <p:txBody>
          <a:bodyPr bIns="91425" rIns="91425" lIns="91425" tIns="91425" anchor="t" anchorCtr="0">
            <a:noAutofit/>
          </a:bodyPr>
          <a:lstStyle/>
          <a:p>
            <a:pPr algn="l" rtl="0" lvl="0" marR="0" indent="-50800" marL="342900">
              <a:lnSpc>
                <a:spcPct val="100000"/>
              </a:lnSpc>
              <a:spcBef>
                <a:spcPts val="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p:txBody>
      </p:sp>
      <p:pic>
        <p:nvPicPr>
          <p:cNvPr id="196" name="Shape 196"/>
          <p:cNvPicPr preferRelativeResize="0"/>
          <p:nvPr/>
        </p:nvPicPr>
        <p:blipFill rotWithShape="1">
          <a:blip r:embed="rId3">
            <a:alphaModFix/>
          </a:blip>
          <a:srcRect t="0" b="0" r="0" l="0"/>
          <a:stretch/>
        </p:blipFill>
        <p:spPr>
          <a:xfrm>
            <a:off y="2126038" x="4859337"/>
            <a:ext cy="3474282" cx="4284661"/>
          </a:xfrm>
          <a:prstGeom prst="rect">
            <a:avLst/>
          </a:prstGeom>
          <a:noFill/>
          <a:ln>
            <a:noFill/>
          </a:ln>
        </p:spPr>
      </p:pic>
      <p:pic>
        <p:nvPicPr>
          <p:cNvPr id="197" name="Shape 197"/>
          <p:cNvPicPr preferRelativeResize="0"/>
          <p:nvPr>
            <p:ph idx="2" type="body"/>
          </p:nvPr>
        </p:nvPicPr>
        <p:blipFill rotWithShape="1">
          <a:blip r:embed="rId4">
            <a:alphaModFix/>
          </a:blip>
          <a:srcRect t="0" b="0" r="0" l="0"/>
          <a:stretch/>
        </p:blipFill>
        <p:spPr>
          <a:xfrm>
            <a:off y="2393184" x="152400"/>
            <a:ext cy="2663932" cx="4974639"/>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y="0" x="0"/>
          <a:ext cy="0" cx="0"/>
          <a:chOff y="0" x="0"/>
          <a:chExt cy="0" cx="0"/>
        </a:xfrm>
      </p:grpSpPr>
      <p:sp>
        <p:nvSpPr>
          <p:cNvPr id="203" name="Shape 203"/>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solidFill>
                  <a:schemeClr val="dk2"/>
                </a:solidFill>
                <a:latin typeface="Calibri"/>
                <a:ea typeface="Calibri"/>
                <a:cs typeface="Calibri"/>
                <a:sym typeface="Calibri"/>
              </a:rPr>
              <a:t>MathCAD Code</a:t>
            </a:r>
          </a:p>
        </p:txBody>
      </p:sp>
      <p:sp>
        <p:nvSpPr>
          <p:cNvPr id="204" name="Shape 204"/>
          <p:cNvSpPr txBox="1"/>
          <p:nvPr>
            <p:ph idx="1" type="body"/>
          </p:nvPr>
        </p:nvSpPr>
        <p:spPr>
          <a:xfrm>
            <a:off y="1580355" x="304800"/>
            <a:ext cy="4591843" cx="4267199"/>
          </a:xfrm>
          <a:prstGeom prst="rect">
            <a:avLst/>
          </a:prstGeom>
          <a:noFill/>
          <a:ln>
            <a:noFill/>
          </a:ln>
        </p:spPr>
        <p:txBody>
          <a:bodyPr bIns="91425" rIns="91425" lIns="91425" tIns="91425" anchor="t" anchorCtr="0">
            <a:noAutofit/>
          </a:bodyPr>
          <a:lstStyle/>
          <a:p>
            <a:pPr algn="l" rtl="0" lvl="0" marR="0" indent="-203200" marL="342900">
              <a:lnSpc>
                <a:spcPct val="100000"/>
              </a:lnSpc>
              <a:spcBef>
                <a:spcPts val="0"/>
              </a:spcBef>
              <a:spcAft>
                <a:spcPts val="0"/>
              </a:spcAft>
              <a:buClr>
                <a:schemeClr val="dk1"/>
              </a:buClr>
              <a:buSzPct val="100000"/>
              <a:buFont typeface="Noto Symbol"/>
              <a:buChar char="➢"/>
            </a:pPr>
            <a:r>
              <a:rPr sz="2400" lang="en-US"/>
              <a:t>Pipe decrementing function</a:t>
            </a:r>
          </a:p>
          <a:p>
            <a:pPr algn="l" rtl="0" lvl="0" marR="0" indent="-203200" marL="342900">
              <a:lnSpc>
                <a:spcPct val="100000"/>
              </a:lnSpc>
              <a:spcBef>
                <a:spcPts val="0"/>
              </a:spcBef>
              <a:spcAft>
                <a:spcPts val="0"/>
              </a:spcAft>
              <a:buClr>
                <a:schemeClr val="dk1"/>
              </a:buClr>
              <a:buSzPct val="100000"/>
              <a:buFont typeface="Noto Symbol"/>
              <a:buChar char="➢"/>
            </a:pPr>
            <a:r>
              <a:rPr sz="2400" lang="en-US"/>
              <a:t>Minimum acceptable PVC pipe diameter function</a:t>
            </a:r>
          </a:p>
          <a:p>
            <a:pPr algn="l" rtl="0" lvl="1" marR="0">
              <a:lnSpc>
                <a:spcPct val="100000"/>
              </a:lnSpc>
              <a:spcBef>
                <a:spcPts val="0"/>
              </a:spcBef>
              <a:spcAft>
                <a:spcPts val="0"/>
              </a:spcAft>
              <a:buClr>
                <a:schemeClr val="dk1"/>
              </a:buClr>
              <a:buSzPct val="100000"/>
              <a:buFont typeface="Noto Symbol"/>
              <a:buChar char="➢"/>
            </a:pPr>
            <a:r>
              <a:rPr sz="2400" lang="en-US"/>
              <a:t>Requires entrance pipe diameter</a:t>
            </a:r>
          </a:p>
          <a:p>
            <a:pPr algn="l" rtl="0" lvl="0" marR="0" indent="-203200" marL="342900">
              <a:lnSpc>
                <a:spcPct val="100000"/>
              </a:lnSpc>
              <a:spcBef>
                <a:spcPts val="0"/>
              </a:spcBef>
              <a:spcAft>
                <a:spcPts val="0"/>
              </a:spcAft>
              <a:buClr>
                <a:schemeClr val="dk1"/>
              </a:buClr>
              <a:buSzPct val="100000"/>
              <a:buFont typeface="Noto Symbol"/>
              <a:buChar char="➢"/>
            </a:pPr>
            <a:r>
              <a:rPr sz="2400" lang="en-US"/>
              <a:t>AutoCAD script</a:t>
            </a:r>
          </a:p>
          <a:p>
            <a:pPr algn="l" rtl="0" lvl="0" marR="0" indent="0" marL="0">
              <a:lnSpc>
                <a:spcPct val="100000"/>
              </a:lnSpc>
              <a:spcBef>
                <a:spcPts val="0"/>
              </a:spcBef>
              <a:spcAft>
                <a:spcPts val="0"/>
              </a:spcAft>
              <a:buNone/>
            </a:pPr>
            <a:r>
              <a:t/>
            </a:r>
            <a:endParaRPr sz="2400"/>
          </a:p>
          <a:p>
            <a:pPr algn="l" rtl="0" lvl="0" marR="0" indent="-50800" marL="342900">
              <a:lnSpc>
                <a:spcPct val="100000"/>
              </a:lnSpc>
              <a:spcBef>
                <a:spcPts val="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p:txBody>
      </p:sp>
      <p:pic>
        <p:nvPicPr>
          <p:cNvPr id="205" name="Shape 205"/>
          <p:cNvPicPr preferRelativeResize="0"/>
          <p:nvPr>
            <p:ph idx="2" type="body"/>
          </p:nvPr>
        </p:nvPicPr>
        <p:blipFill rotWithShape="1">
          <a:blip r:embed="rId3">
            <a:alphaModFix/>
          </a:blip>
          <a:srcRect t="0" b="0" r="0" l="0"/>
          <a:stretch/>
        </p:blipFill>
        <p:spPr>
          <a:xfrm>
            <a:off y="2344475" x="4361600"/>
            <a:ext cy="3587100" cx="4782299"/>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y="0" x="0"/>
          <a:ext cy="0" cx="0"/>
          <a:chOff y="0" x="0"/>
          <a:chExt cy="0" cx="0"/>
        </a:xfrm>
      </p:grpSpPr>
      <p:sp>
        <p:nvSpPr>
          <p:cNvPr id="210" name="Shape 210"/>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solidFill>
                  <a:schemeClr val="dk2"/>
                </a:solidFill>
                <a:latin typeface="Calibri"/>
                <a:ea typeface="Calibri"/>
                <a:cs typeface="Calibri"/>
                <a:sym typeface="Calibri"/>
              </a:rPr>
              <a:t>Future Work</a:t>
            </a:r>
          </a:p>
        </p:txBody>
      </p:sp>
      <p:sp>
        <p:nvSpPr>
          <p:cNvPr id="211" name="Shape 211"/>
          <p:cNvSpPr txBox="1"/>
          <p:nvPr>
            <p:ph idx="1" type="body"/>
          </p:nvPr>
        </p:nvSpPr>
        <p:spPr>
          <a:xfrm>
            <a:off y="1524000" x="457200"/>
            <a:ext cy="4724400" cx="8153399"/>
          </a:xfrm>
          <a:prstGeom prst="rect">
            <a:avLst/>
          </a:prstGeom>
          <a:noFill/>
          <a:ln>
            <a:noFill/>
          </a:ln>
        </p:spPr>
        <p:txBody>
          <a:bodyPr bIns="91425" rIns="91425" lIns="91425" tIns="91425" anchor="t" anchorCtr="0">
            <a:noAutofit/>
          </a:bodyPr>
          <a:lstStyle/>
          <a:p>
            <a:pPr algn="l" rtl="0" lvl="0" marR="0" indent="-203200" marL="342900">
              <a:lnSpc>
                <a:spcPct val="100000"/>
              </a:lnSpc>
              <a:spcBef>
                <a:spcPts val="0"/>
              </a:spcBef>
              <a:spcAft>
                <a:spcPts val="0"/>
              </a:spcAft>
              <a:buClr>
                <a:schemeClr val="dk1"/>
              </a:buClr>
              <a:buSzPct val="100000"/>
              <a:buFont typeface="Noto Symbol"/>
              <a:buChar char="➢"/>
            </a:pPr>
            <a:r>
              <a:rPr strike="noStrike" u="none" b="0" cap="none" baseline="0" sz="2400" lang="en-US" i="0">
                <a:solidFill>
                  <a:srgbClr val="000000"/>
                </a:solidFill>
                <a:latin typeface="Arial"/>
                <a:ea typeface="Arial"/>
                <a:cs typeface="Arial"/>
                <a:sym typeface="Arial"/>
                <a:rtl val="0"/>
              </a:rPr>
              <a:t>Reducer fitting function</a:t>
            </a:r>
          </a:p>
          <a:p>
            <a:pPr algn="l" rtl="0" lvl="0" marR="0" indent="-203200" marL="342900">
              <a:lnSpc>
                <a:spcPct val="100000"/>
              </a:lnSpc>
              <a:spcBef>
                <a:spcPts val="640"/>
              </a:spcBef>
              <a:spcAft>
                <a:spcPts val="0"/>
              </a:spcAft>
              <a:buClr>
                <a:schemeClr val="dk1"/>
              </a:buClr>
              <a:buSzPct val="100000"/>
              <a:buFont typeface="Noto Symbol"/>
              <a:buChar char="➢"/>
            </a:pPr>
            <a:r>
              <a:rPr strike="noStrike" u="none" b="0" cap="none" baseline="0" sz="2400" lang="en-US" i="0">
                <a:solidFill>
                  <a:srgbClr val="000000"/>
                </a:solidFill>
                <a:latin typeface="Arial"/>
                <a:ea typeface="Arial"/>
                <a:cs typeface="Arial"/>
                <a:sym typeface="Arial"/>
                <a:rtl val="0"/>
              </a:rPr>
              <a:t>Tee reducer function</a:t>
            </a:r>
          </a:p>
          <a:p>
            <a:pPr algn="l" rtl="0" lvl="0" marR="0" indent="-203200" marL="342900">
              <a:lnSpc>
                <a:spcPct val="100000"/>
              </a:lnSpc>
              <a:spcBef>
                <a:spcPts val="640"/>
              </a:spcBef>
              <a:spcAft>
                <a:spcPts val="0"/>
              </a:spcAft>
              <a:buClr>
                <a:schemeClr val="dk1"/>
              </a:buClr>
              <a:buSzPct val="100000"/>
              <a:buFont typeface="Noto Symbol"/>
              <a:buChar char="➢"/>
            </a:pPr>
            <a:r>
              <a:rPr strike="noStrike" u="none" b="0" cap="none" baseline="0" sz="2400" lang="en-US" i="0">
                <a:solidFill>
                  <a:srgbClr val="000000"/>
                </a:solidFill>
                <a:latin typeface="Arial"/>
                <a:ea typeface="Arial"/>
                <a:cs typeface="Arial"/>
                <a:sym typeface="Arial"/>
                <a:rtl val="0"/>
              </a:rPr>
              <a:t>Top PVC pipe orientation</a:t>
            </a:r>
          </a:p>
          <a:p>
            <a:pPr algn="l" rtl="0" lvl="0" marR="0" indent="-203200" marL="342900">
              <a:lnSpc>
                <a:spcPct val="100000"/>
              </a:lnSpc>
              <a:spcBef>
                <a:spcPts val="640"/>
              </a:spcBef>
              <a:spcAft>
                <a:spcPts val="0"/>
              </a:spcAft>
              <a:buClr>
                <a:schemeClr val="dk1"/>
              </a:buClr>
              <a:buSzPct val="100000"/>
              <a:buFont typeface="Noto Symbol"/>
              <a:buChar char="➢"/>
            </a:pPr>
            <a:r>
              <a:rPr strike="noStrike" u="none" b="0" cap="none" baseline="0" sz="2400" lang="en-US" i="0">
                <a:solidFill>
                  <a:srgbClr val="000000"/>
                </a:solidFill>
                <a:latin typeface="Arial"/>
                <a:ea typeface="Arial"/>
                <a:cs typeface="Arial"/>
                <a:sym typeface="Arial"/>
                <a:rtl val="0"/>
              </a:rPr>
              <a:t>Contact AguaClara engineers to evaluate design</a:t>
            </a:r>
          </a:p>
          <a:p>
            <a:pPr algn="l" rtl="0" lvl="0" marR="0" indent="-50800" marL="342900">
              <a:lnSpc>
                <a:spcPct val="100000"/>
              </a:lnSpc>
              <a:spcBef>
                <a:spcPts val="64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a:p>
            <a:pPr algn="l" rtl="0" lvl="0" marR="0" indent="-50800" marL="342900">
              <a:lnSpc>
                <a:spcPct val="100000"/>
              </a:lnSpc>
              <a:spcBef>
                <a:spcPts val="64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p:txBody>
      </p:sp>
      <p:pic>
        <p:nvPicPr>
          <p:cNvPr id="212" name="Shape 212"/>
          <p:cNvPicPr preferRelativeResize="0"/>
          <p:nvPr/>
        </p:nvPicPr>
        <p:blipFill rotWithShape="1">
          <a:blip r:embed="rId3">
            <a:alphaModFix/>
          </a:blip>
          <a:srcRect t="0" b="0" r="0" l="0"/>
          <a:stretch/>
        </p:blipFill>
        <p:spPr>
          <a:xfrm>
            <a:off y="3785669" x="5372100"/>
            <a:ext cy="2627830" cx="3505200"/>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 name="Shape 72"/>
        <p:cNvGrpSpPr/>
        <p:nvPr/>
      </p:nvGrpSpPr>
      <p:grpSpPr>
        <a:xfrm>
          <a:off y="0" x="0"/>
          <a:ext cy="0" cx="0"/>
          <a:chOff y="0" x="0"/>
          <a:chExt cy="0" cx="0"/>
        </a:xfrm>
      </p:grpSpPr>
      <p:sp>
        <p:nvSpPr>
          <p:cNvPr id="73" name="Shape 73"/>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strike="noStrike" u="none" b="0" cap="none" baseline="0" sz="2800" lang="en-US" i="0">
                <a:solidFill>
                  <a:srgbClr val="000000"/>
                </a:solidFill>
                <a:latin typeface="Arial"/>
                <a:ea typeface="Arial"/>
                <a:cs typeface="Arial"/>
                <a:sym typeface="Arial"/>
                <a:rtl val="0"/>
              </a:rPr>
              <a:t>Design in general…</a:t>
            </a:r>
          </a:p>
        </p:txBody>
      </p:sp>
      <p:sp>
        <p:nvSpPr>
          <p:cNvPr id="74" name="Shape 74"/>
          <p:cNvSpPr/>
          <p:nvPr/>
        </p:nvSpPr>
        <p:spPr>
          <a:xfrm>
            <a:off y="3258766" x="3784060"/>
            <a:ext cy="1536969" cx="1575880"/>
          </a:xfrm>
          <a:prstGeom prst="ellipse">
            <a:avLst/>
          </a:prstGeom>
          <a:solidFill>
            <a:schemeClr val="accent1"/>
          </a:solidFill>
          <a:ln w="25400" cap="flat">
            <a:solidFill>
              <a:srgbClr val="02008B"/>
            </a:solidFill>
            <a:prstDash val="solid"/>
            <a:round/>
            <a:headEnd w="med" len="med" type="none"/>
            <a:tailEnd w="med" len="med" type="none"/>
          </a:ln>
        </p:spPr>
        <p:txBody>
          <a:bodyPr bIns="45700" rIns="91425" lIns="91425" tIns="45700" anchor="ctr" anchorCtr="0">
            <a:noAutofit/>
          </a:bodyPr>
          <a:lstStyle/>
          <a:p>
            <a:pPr algn="ctr" rtl="0" lvl="0" marR="0" indent="0" marL="0">
              <a:lnSpc>
                <a:spcPct val="100000"/>
              </a:lnSpc>
              <a:spcBef>
                <a:spcPts val="0"/>
              </a:spcBef>
              <a:spcAft>
                <a:spcPts val="0"/>
              </a:spcAft>
              <a:buClr>
                <a:schemeClr val="lt1"/>
              </a:buClr>
              <a:buSzPct val="25000"/>
              <a:buFont typeface="Arial"/>
              <a:buNone/>
            </a:pPr>
            <a:r>
              <a:rPr strike="noStrike" u="none" b="0" cap="none" baseline="0" sz="1400" lang="en-US" i="0">
                <a:solidFill>
                  <a:schemeClr val="lt1"/>
                </a:solidFill>
                <a:latin typeface="Arial"/>
                <a:ea typeface="Arial"/>
                <a:cs typeface="Arial"/>
                <a:sym typeface="Arial"/>
                <a:rtl val="0"/>
              </a:rPr>
              <a:t>The Design Team</a:t>
            </a:r>
          </a:p>
        </p:txBody>
      </p:sp>
      <p:pic>
        <p:nvPicPr>
          <p:cNvPr id="75" name="Shape 75"/>
          <p:cNvPicPr preferRelativeResize="0"/>
          <p:nvPr/>
        </p:nvPicPr>
        <p:blipFill rotWithShape="1">
          <a:blip r:embed="rId3">
            <a:alphaModFix/>
          </a:blip>
          <a:srcRect t="0" b="0" r="0" l="0"/>
          <a:stretch/>
        </p:blipFill>
        <p:spPr>
          <a:xfrm>
            <a:off y="4272705" x="807327"/>
            <a:ext cy="1368191" cx="2120698"/>
          </a:xfrm>
          <a:prstGeom prst="rect">
            <a:avLst/>
          </a:prstGeom>
          <a:noFill/>
          <a:ln>
            <a:noFill/>
          </a:ln>
        </p:spPr>
      </p:pic>
      <p:sp>
        <p:nvSpPr>
          <p:cNvPr id="76" name="Shape 76"/>
          <p:cNvSpPr/>
          <p:nvPr/>
        </p:nvSpPr>
        <p:spPr>
          <a:xfrm>
            <a:off y="2276272" x="573933"/>
            <a:ext cy="1468877" cx="2354092"/>
          </a:xfrm>
          <a:prstGeom prst="irregularSeal2">
            <a:avLst/>
          </a:prstGeom>
          <a:solidFill>
            <a:schemeClr val="accent6"/>
          </a:solidFill>
          <a:ln w="25400" cap="flat">
            <a:solidFill>
              <a:srgbClr val="A66B02"/>
            </a:solidFill>
            <a:prstDash val="solid"/>
            <a:round/>
            <a:headEnd w="med" len="med" type="none"/>
            <a:tailEnd w="med" len="med" type="none"/>
          </a:ln>
        </p:spPr>
        <p:txBody>
          <a:bodyPr bIns="45700" rIns="91425" lIns="91425" tIns="45700" anchor="ctr" anchorCtr="0">
            <a:noAutofit/>
          </a:bodyPr>
          <a:lstStyle/>
          <a:p>
            <a:pPr algn="ctr" rtl="0" lvl="0" marR="0" indent="0" marL="0">
              <a:lnSpc>
                <a:spcPct val="100000"/>
              </a:lnSpc>
              <a:spcBef>
                <a:spcPts val="0"/>
              </a:spcBef>
              <a:spcAft>
                <a:spcPts val="0"/>
              </a:spcAft>
              <a:buClr>
                <a:schemeClr val="lt1"/>
              </a:buClr>
              <a:buSzPct val="25000"/>
              <a:buFont typeface="Arial"/>
              <a:buNone/>
            </a:pPr>
            <a:r>
              <a:rPr strike="noStrike" u="none" b="0" cap="none" baseline="0" sz="1400" lang="en-US" i="0">
                <a:solidFill>
                  <a:schemeClr val="lt1"/>
                </a:solidFill>
                <a:latin typeface="Arial"/>
                <a:ea typeface="Arial"/>
                <a:cs typeface="Arial"/>
                <a:sym typeface="Arial"/>
                <a:rtl val="0"/>
              </a:rPr>
              <a:t>Research Teams</a:t>
            </a:r>
          </a:p>
        </p:txBody>
      </p:sp>
      <p:sp>
        <p:nvSpPr>
          <p:cNvPr id="77" name="Shape 77"/>
          <p:cNvSpPr/>
          <p:nvPr/>
        </p:nvSpPr>
        <p:spPr>
          <a:xfrm>
            <a:off y="3745148" x="1712067"/>
            <a:ext cy="359922" cx="330741"/>
          </a:xfrm>
          <a:prstGeom prst="plus">
            <a:avLst>
              <a:gd fmla="val 38235" name="adj"/>
            </a:avLst>
          </a:prstGeom>
          <a:solidFill>
            <a:schemeClr val="dk1"/>
          </a:solidFill>
          <a:ln w="25400" cap="flat">
            <a:solidFill>
              <a:schemeClr val="dk1"/>
            </a:solidFill>
            <a:prstDash val="solid"/>
            <a:round/>
            <a:headEnd w="med" len="med" type="none"/>
            <a:tailEnd w="med" len="med" type="none"/>
          </a:ln>
        </p:spPr>
        <p:txBody>
          <a:bodyPr bIns="45700" rIns="91425" lIns="91425" tIns="45700" anchor="ctr" anchorCtr="0">
            <a:noAutofit/>
          </a:bodyPr>
          <a:lstStyle/>
          <a:p>
            <a:pPr algn="ctr" rtl="0" lvl="0" marR="0" indent="0" marL="0">
              <a:lnSpc>
                <a:spcPct val="100000"/>
              </a:lnSpc>
              <a:spcBef>
                <a:spcPts val="0"/>
              </a:spcBef>
              <a:spcAft>
                <a:spcPts val="0"/>
              </a:spcAft>
              <a:buClr>
                <a:srgbClr val="000000"/>
              </a:buClr>
              <a:buFont typeface="Arial"/>
              <a:buNone/>
            </a:pPr>
            <a:r>
              <a:t/>
            </a:r>
            <a:endParaRPr strike="noStrike" u="none" b="0" cap="none" baseline="0" sz="1400" i="0">
              <a:solidFill>
                <a:schemeClr val="lt1"/>
              </a:solidFill>
              <a:latin typeface="Arial"/>
              <a:ea typeface="Arial"/>
              <a:cs typeface="Arial"/>
              <a:sym typeface="Arial"/>
              <a:rtl val="0"/>
            </a:endParaRPr>
          </a:p>
        </p:txBody>
      </p:sp>
      <p:sp>
        <p:nvSpPr>
          <p:cNvPr id="78" name="Shape 78"/>
          <p:cNvSpPr/>
          <p:nvPr/>
        </p:nvSpPr>
        <p:spPr>
          <a:xfrm>
            <a:off y="3628417" x="2819400"/>
            <a:ext cy="389106" cx="779834"/>
          </a:xfrm>
          <a:prstGeom prst="rightArrow">
            <a:avLst>
              <a:gd fmla="val 50000" name="adj1"/>
              <a:gd fmla="val 50000" name="adj2"/>
            </a:avLst>
          </a:prstGeom>
          <a:solidFill>
            <a:schemeClr val="accent4"/>
          </a:solidFill>
          <a:ln w="25400" cap="flat">
            <a:solidFill>
              <a:srgbClr val="7E0001"/>
            </a:solidFill>
            <a:prstDash val="solid"/>
            <a:round/>
            <a:headEnd w="med" len="med" type="none"/>
            <a:tailEnd w="med" len="med" type="none"/>
          </a:ln>
        </p:spPr>
        <p:txBody>
          <a:bodyPr bIns="45700" rIns="91425" lIns="91425" tIns="45700" anchor="ctr" anchorCtr="0">
            <a:noAutofit/>
          </a:bodyPr>
          <a:lstStyle/>
          <a:p>
            <a:pPr algn="ctr" rtl="0" lvl="0" marR="0" indent="0" marL="0">
              <a:lnSpc>
                <a:spcPct val="100000"/>
              </a:lnSpc>
              <a:spcBef>
                <a:spcPts val="0"/>
              </a:spcBef>
              <a:spcAft>
                <a:spcPts val="0"/>
              </a:spcAft>
              <a:buClr>
                <a:srgbClr val="000000"/>
              </a:buClr>
              <a:buFont typeface="Arial"/>
              <a:buNone/>
            </a:pPr>
            <a:r>
              <a:t/>
            </a:r>
            <a:endParaRPr strike="noStrike" u="none" b="0" cap="none" baseline="0" sz="1400" i="0">
              <a:solidFill>
                <a:schemeClr val="lt1"/>
              </a:solidFill>
              <a:latin typeface="Arial"/>
              <a:ea typeface="Arial"/>
              <a:cs typeface="Arial"/>
              <a:sym typeface="Arial"/>
              <a:rtl val="0"/>
            </a:endParaRPr>
          </a:p>
        </p:txBody>
      </p:sp>
      <p:pic>
        <p:nvPicPr>
          <p:cNvPr id="79" name="Shape 79"/>
          <p:cNvPicPr preferRelativeResize="0"/>
          <p:nvPr/>
        </p:nvPicPr>
        <p:blipFill rotWithShape="1">
          <a:blip r:embed="rId4">
            <a:alphaModFix/>
          </a:blip>
          <a:srcRect t="0" b="0" r="0" l="0"/>
          <a:stretch/>
        </p:blipFill>
        <p:spPr>
          <a:xfrm>
            <a:off y="1745793" x="5632248"/>
            <a:ext cy="1172503" cx="1887928"/>
          </a:xfrm>
          <a:prstGeom prst="rect">
            <a:avLst/>
          </a:prstGeom>
          <a:noFill/>
          <a:ln>
            <a:noFill/>
          </a:ln>
        </p:spPr>
      </p:pic>
      <p:sp>
        <p:nvSpPr>
          <p:cNvPr id="80" name="Shape 80"/>
          <p:cNvSpPr/>
          <p:nvPr/>
        </p:nvSpPr>
        <p:spPr>
          <a:xfrm>
            <a:off y="2500008" x="4572000"/>
            <a:ext cy="603114" cx="787941"/>
          </a:xfrm>
          <a:prstGeom prst="bentArrow">
            <a:avLst>
              <a:gd fmla="val 31452" name="adj1"/>
              <a:gd fmla="val 35484" name="adj2"/>
              <a:gd fmla="val 31452" name="adj3"/>
              <a:gd fmla="val 43750" name="adj4"/>
            </a:avLst>
          </a:prstGeom>
          <a:solidFill>
            <a:schemeClr val="accent4"/>
          </a:solidFill>
          <a:ln w="25400" cap="flat">
            <a:solidFill>
              <a:srgbClr val="7E0001"/>
            </a:solidFill>
            <a:prstDash val="solid"/>
            <a:round/>
            <a:headEnd w="med" len="med" type="none"/>
            <a:tailEnd w="med" len="med" type="none"/>
          </a:ln>
        </p:spPr>
        <p:txBody>
          <a:bodyPr bIns="45700" rIns="91425" lIns="91425" tIns="45700" anchor="ctr" anchorCtr="0">
            <a:noAutofit/>
          </a:bodyPr>
          <a:lstStyle/>
          <a:p>
            <a:pPr algn="ctr" rtl="0" lvl="0" marR="0" indent="0" marL="0">
              <a:lnSpc>
                <a:spcPct val="100000"/>
              </a:lnSpc>
              <a:spcBef>
                <a:spcPts val="0"/>
              </a:spcBef>
              <a:spcAft>
                <a:spcPts val="0"/>
              </a:spcAft>
              <a:buClr>
                <a:srgbClr val="000000"/>
              </a:buClr>
              <a:buFont typeface="Arial"/>
              <a:buNone/>
            </a:pPr>
            <a:r>
              <a:t/>
            </a:r>
            <a:endParaRPr strike="noStrike" u="none" b="0" cap="none" baseline="0" sz="1400" i="0">
              <a:solidFill>
                <a:schemeClr val="dk1"/>
              </a:solidFill>
              <a:latin typeface="Arial"/>
              <a:ea typeface="Arial"/>
              <a:cs typeface="Arial"/>
              <a:sym typeface="Arial"/>
              <a:rtl val="0"/>
            </a:endParaRPr>
          </a:p>
        </p:txBody>
      </p:sp>
      <p:pic>
        <p:nvPicPr>
          <p:cNvPr id="81" name="Shape 81"/>
          <p:cNvPicPr preferRelativeResize="0"/>
          <p:nvPr/>
        </p:nvPicPr>
        <p:blipFill rotWithShape="1">
          <a:blip r:embed="rId5">
            <a:alphaModFix/>
          </a:blip>
          <a:srcRect t="0" b="0" r="0" l="0"/>
          <a:stretch/>
        </p:blipFill>
        <p:spPr>
          <a:xfrm>
            <a:off y="3368496" x="6527157"/>
            <a:ext cy="1388328" cx="2470894"/>
          </a:xfrm>
          <a:prstGeom prst="rect">
            <a:avLst/>
          </a:prstGeom>
          <a:noFill/>
          <a:ln>
            <a:noFill/>
          </a:ln>
        </p:spPr>
      </p:pic>
      <p:sp>
        <p:nvSpPr>
          <p:cNvPr id="82" name="Shape 82"/>
          <p:cNvSpPr/>
          <p:nvPr/>
        </p:nvSpPr>
        <p:spPr>
          <a:xfrm rot="5400000">
            <a:off y="2407595" x="7670192"/>
            <a:ext cy="603114" cx="787941"/>
          </a:xfrm>
          <a:prstGeom prst="bentArrow">
            <a:avLst>
              <a:gd fmla="val 31452" name="adj1"/>
              <a:gd fmla="val 35484" name="adj2"/>
              <a:gd fmla="val 31452" name="adj3"/>
              <a:gd fmla="val 43750" name="adj4"/>
            </a:avLst>
          </a:prstGeom>
          <a:solidFill>
            <a:schemeClr val="accent4"/>
          </a:solidFill>
          <a:ln w="25400" cap="flat">
            <a:solidFill>
              <a:srgbClr val="7E0001"/>
            </a:solidFill>
            <a:prstDash val="solid"/>
            <a:round/>
            <a:headEnd w="med" len="med" type="none"/>
            <a:tailEnd w="med" len="med" type="none"/>
          </a:ln>
        </p:spPr>
        <p:txBody>
          <a:bodyPr bIns="45700" rIns="91425" lIns="91425" tIns="45700" anchor="ctr" anchorCtr="0">
            <a:noAutofit/>
          </a:bodyPr>
          <a:lstStyle/>
          <a:p>
            <a:pPr algn="ctr" rtl="0" lvl="0" marR="0" indent="0" marL="0">
              <a:lnSpc>
                <a:spcPct val="100000"/>
              </a:lnSpc>
              <a:spcBef>
                <a:spcPts val="0"/>
              </a:spcBef>
              <a:spcAft>
                <a:spcPts val="0"/>
              </a:spcAft>
              <a:buClr>
                <a:srgbClr val="000000"/>
              </a:buClr>
              <a:buFont typeface="Arial"/>
              <a:buNone/>
            </a:pPr>
            <a:r>
              <a:t/>
            </a:r>
            <a:endParaRPr strike="noStrike" u="none" b="0" cap="none" baseline="0" sz="1400" i="0">
              <a:solidFill>
                <a:schemeClr val="dk1"/>
              </a:solidFill>
              <a:latin typeface="Arial"/>
              <a:ea typeface="Arial"/>
              <a:cs typeface="Arial"/>
              <a:sym typeface="Arial"/>
              <a:rtl val="0"/>
            </a:endParaRPr>
          </a:p>
        </p:txBody>
      </p:sp>
      <p:pic>
        <p:nvPicPr>
          <p:cNvPr id="83" name="Shape 83"/>
          <p:cNvPicPr preferRelativeResize="0"/>
          <p:nvPr/>
        </p:nvPicPr>
        <p:blipFill rotWithShape="1">
          <a:blip r:embed="rId6">
            <a:alphaModFix/>
          </a:blip>
          <a:srcRect t="0" b="0" r="0" l="0"/>
          <a:stretch/>
        </p:blipFill>
        <p:spPr>
          <a:xfrm>
            <a:off y="4990289" x="5359941"/>
            <a:ext cy="1661166" cx="1690830"/>
          </a:xfrm>
          <a:prstGeom prst="rect">
            <a:avLst/>
          </a:prstGeom>
          <a:noFill/>
          <a:ln>
            <a:noFill/>
          </a:ln>
        </p:spPr>
      </p:pic>
      <p:pic>
        <p:nvPicPr>
          <p:cNvPr id="84" name="Shape 84"/>
          <p:cNvPicPr preferRelativeResize="0"/>
          <p:nvPr/>
        </p:nvPicPr>
        <p:blipFill rotWithShape="1">
          <a:blip r:embed="rId7">
            <a:alphaModFix/>
          </a:blip>
          <a:srcRect t="0" b="0" r="0" l="0"/>
          <a:stretch/>
        </p:blipFill>
        <p:spPr>
          <a:xfrm rot="741925">
            <a:off y="5211987" x="6014663"/>
            <a:ext cy="605754" cx="813333"/>
          </a:xfrm>
          <a:prstGeom prst="rect">
            <a:avLst/>
          </a:prstGeom>
          <a:noFill/>
          <a:ln>
            <a:noFill/>
          </a:ln>
        </p:spPr>
      </p:pic>
      <p:sp>
        <p:nvSpPr>
          <p:cNvPr id="85" name="Shape 85"/>
          <p:cNvSpPr/>
          <p:nvPr/>
        </p:nvSpPr>
        <p:spPr>
          <a:xfrm rot="10800000">
            <a:off y="4915195" x="7256095"/>
            <a:ext cy="787940" cx="787941"/>
          </a:xfrm>
          <a:prstGeom prst="bentArrow">
            <a:avLst>
              <a:gd fmla="val 26514" name="adj1"/>
              <a:gd fmla="val 26842" name="adj2"/>
              <a:gd fmla="val 31452" name="adj3"/>
              <a:gd fmla="val 43750" name="adj4"/>
            </a:avLst>
          </a:prstGeom>
          <a:solidFill>
            <a:schemeClr val="accent4"/>
          </a:solidFill>
          <a:ln w="25400" cap="flat">
            <a:solidFill>
              <a:srgbClr val="7E0001"/>
            </a:solidFill>
            <a:prstDash val="solid"/>
            <a:round/>
            <a:headEnd w="med" len="med" type="none"/>
            <a:tailEnd w="med" len="med" type="none"/>
          </a:ln>
        </p:spPr>
        <p:txBody>
          <a:bodyPr bIns="45700" rIns="91425" lIns="91425" tIns="45700" anchor="ctr" anchorCtr="0">
            <a:noAutofit/>
          </a:bodyPr>
          <a:lstStyle/>
          <a:p>
            <a:pPr algn="ctr" rtl="0" lvl="0" marR="0" indent="0" marL="0">
              <a:lnSpc>
                <a:spcPct val="100000"/>
              </a:lnSpc>
              <a:spcBef>
                <a:spcPts val="0"/>
              </a:spcBef>
              <a:spcAft>
                <a:spcPts val="0"/>
              </a:spcAft>
              <a:buClr>
                <a:srgbClr val="000000"/>
              </a:buClr>
              <a:buFont typeface="Arial"/>
              <a:buNone/>
            </a:pPr>
            <a:r>
              <a:t/>
            </a:r>
            <a:endParaRPr strike="noStrike" u="none" b="0" cap="none" baseline="0" sz="1400" i="0">
              <a:solidFill>
                <a:schemeClr val="dk1"/>
              </a:solidFill>
              <a:latin typeface="Arial"/>
              <a:ea typeface="Arial"/>
              <a:cs typeface="Arial"/>
              <a:sym typeface="Arial"/>
              <a:rtl val="0"/>
            </a:endParaRPr>
          </a:p>
        </p:txBody>
      </p:sp>
      <p:sp>
        <p:nvSpPr>
          <p:cNvPr id="86" name="Shape 86"/>
          <p:cNvSpPr/>
          <p:nvPr/>
        </p:nvSpPr>
        <p:spPr>
          <a:xfrm rot="10800000">
            <a:off y="5159965" x="3089141"/>
            <a:ext cy="389106" cx="2664773"/>
          </a:xfrm>
          <a:prstGeom prst="rightArrow">
            <a:avLst>
              <a:gd fmla="val 50000" name="adj1"/>
              <a:gd fmla="val 50000" name="adj2"/>
            </a:avLst>
          </a:prstGeom>
          <a:solidFill>
            <a:schemeClr val="accent4"/>
          </a:solidFill>
          <a:ln w="25400" cap="flat">
            <a:solidFill>
              <a:srgbClr val="7E0001"/>
            </a:solidFill>
            <a:prstDash val="solid"/>
            <a:round/>
            <a:headEnd w="med" len="med" type="none"/>
            <a:tailEnd w="med" len="med" type="none"/>
          </a:ln>
        </p:spPr>
        <p:txBody>
          <a:bodyPr bIns="45700" rIns="91425" lIns="91425" tIns="45700" anchor="ctr" anchorCtr="0">
            <a:noAutofit/>
          </a:bodyPr>
          <a:lstStyle/>
          <a:p>
            <a:pPr algn="ctr" rtl="0" lvl="0" marR="0" indent="0" marL="0">
              <a:lnSpc>
                <a:spcPct val="100000"/>
              </a:lnSpc>
              <a:spcBef>
                <a:spcPts val="0"/>
              </a:spcBef>
              <a:spcAft>
                <a:spcPts val="0"/>
              </a:spcAft>
              <a:buClr>
                <a:srgbClr val="000000"/>
              </a:buClr>
              <a:buFont typeface="Arial"/>
              <a:buNone/>
            </a:pPr>
            <a:r>
              <a:t/>
            </a:r>
            <a:endParaRPr strike="noStrike" u="none" b="0" cap="none" baseline="0" sz="1400" i="0">
              <a:solidFill>
                <a:schemeClr val="lt1"/>
              </a:solidFill>
              <a:latin typeface="Arial"/>
              <a:ea typeface="Arial"/>
              <a:cs typeface="Arial"/>
              <a:sym typeface="Arial"/>
              <a:rtl val="0"/>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7" name="Shape 217"/>
        <p:cNvGrpSpPr/>
        <p:nvPr/>
      </p:nvGrpSpPr>
      <p:grpSpPr>
        <a:xfrm>
          <a:off y="0" x="0"/>
          <a:ext cy="0" cx="0"/>
          <a:chOff y="0" x="0"/>
          <a:chExt cy="0" cx="0"/>
        </a:xfrm>
      </p:grpSpPr>
      <p:sp>
        <p:nvSpPr>
          <p:cNvPr id="218" name="Shape 218"/>
          <p:cNvSpPr txBox="1"/>
          <p:nvPr>
            <p:ph idx="1" type="subTitle"/>
          </p:nvPr>
        </p:nvSpPr>
        <p:spPr>
          <a:xfrm>
            <a:off y="4883625" x="1871775"/>
            <a:ext cy="890700" cx="5930999"/>
          </a:xfrm>
          <a:prstGeom prst="rect">
            <a:avLst/>
          </a:prstGeom>
          <a:noFill/>
          <a:ln>
            <a:noFill/>
          </a:ln>
        </p:spPr>
        <p:txBody>
          <a:bodyPr bIns="45700" rIns="91425" lIns="91425" tIns="45700" anchor="t" anchorCtr="0">
            <a:noAutofit/>
          </a:bodyPr>
          <a:lstStyle/>
          <a:p>
            <a:pPr algn="r" rtl="0" lvl="0" marR="0" indent="0" marL="0">
              <a:lnSpc>
                <a:spcPct val="100000"/>
              </a:lnSpc>
              <a:spcBef>
                <a:spcPts val="0"/>
              </a:spcBef>
              <a:spcAft>
                <a:spcPts val="0"/>
              </a:spcAft>
              <a:buClr>
                <a:schemeClr val="dk1"/>
              </a:buClr>
              <a:buSzPct val="25000"/>
              <a:buFont typeface="Noto Symbol"/>
              <a:buNone/>
            </a:pPr>
            <a:r>
              <a:rPr sz="2800" lang="en-US">
                <a:solidFill>
                  <a:schemeClr val="dk1"/>
                </a:solidFill>
                <a:latin typeface="Calibri"/>
                <a:ea typeface="Calibri"/>
                <a:cs typeface="Calibri"/>
                <a:sym typeface="Calibri"/>
              </a:rPr>
              <a:t>Serena Takada</a:t>
            </a:r>
          </a:p>
          <a:p>
            <a:pPr algn="r" rtl="0" lvl="0" marR="0" indent="0" marL="0">
              <a:lnSpc>
                <a:spcPct val="100000"/>
              </a:lnSpc>
              <a:spcBef>
                <a:spcPts val="0"/>
              </a:spcBef>
              <a:spcAft>
                <a:spcPts val="0"/>
              </a:spcAft>
              <a:buClr>
                <a:schemeClr val="dk1"/>
              </a:buClr>
              <a:buSzPct val="25000"/>
              <a:buFont typeface="Noto Symbol"/>
              <a:buNone/>
            </a:pPr>
            <a:r>
              <a:rPr strike="noStrike" u="none" b="0" cap="none" baseline="0" sz="2800" lang="en-US" i="0">
                <a:solidFill>
                  <a:schemeClr val="dk1"/>
                </a:solidFill>
                <a:latin typeface="Calibri"/>
                <a:ea typeface="Calibri"/>
                <a:cs typeface="Calibri"/>
                <a:sym typeface="Calibri"/>
              </a:rPr>
              <a:t>Design Subteam</a:t>
            </a:r>
          </a:p>
        </p:txBody>
      </p:sp>
      <p:sp>
        <p:nvSpPr>
          <p:cNvPr id="219" name="Shape 219"/>
          <p:cNvSpPr txBox="1"/>
          <p:nvPr>
            <p:ph type="ctrTitle"/>
          </p:nvPr>
        </p:nvSpPr>
        <p:spPr>
          <a:xfrm>
            <a:off y="1120775" x="1371600"/>
            <a:ext cy="1470000" cx="7772400"/>
          </a:xfrm>
          <a:prstGeom prst="rect">
            <a:avLst/>
          </a:prstGeom>
          <a:noFill/>
          <a:ln>
            <a:noFill/>
          </a:ln>
        </p:spPr>
        <p:txBody>
          <a:bodyPr bIns="45700" rIns="91425" lIns="91425" tIns="45700" anchor="ctr" anchorCtr="0">
            <a:noAutofit/>
          </a:bodyPr>
          <a:lstStyle/>
          <a:p>
            <a:pPr algn="r" rtl="0" lvl="0" marR="0" indent="0" marL="0">
              <a:lnSpc>
                <a:spcPct val="100000"/>
              </a:lnSpc>
              <a:spcBef>
                <a:spcPts val="0"/>
              </a:spcBef>
              <a:spcAft>
                <a:spcPts val="0"/>
              </a:spcAft>
              <a:buClr>
                <a:schemeClr val="dk2"/>
              </a:buClr>
              <a:buSzPct val="25000"/>
              <a:buFont typeface="Calibri"/>
              <a:buNone/>
            </a:pPr>
            <a:r>
              <a:rPr strike="noStrike" u="none" b="1" cap="none" baseline="0" sz="5400" lang="en-US" i="0">
                <a:solidFill>
                  <a:schemeClr val="dk2"/>
                </a:solidFill>
                <a:latin typeface="Calibri"/>
                <a:ea typeface="Calibri"/>
                <a:cs typeface="Calibri"/>
                <a:sym typeface="Calibri"/>
              </a:rPr>
              <a:t>Se</a:t>
            </a:r>
            <a:r>
              <a:rPr b="1" sz="5400" lang="en-US">
                <a:solidFill>
                  <a:schemeClr val="dk2"/>
                </a:solidFill>
                <a:latin typeface="Calibri"/>
                <a:ea typeface="Calibri"/>
                <a:cs typeface="Calibri"/>
                <a:sym typeface="Calibri"/>
              </a:rPr>
              <a:t>dimentation Tank</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y="0" x="0"/>
          <a:ext cy="0" cx="0"/>
          <a:chOff y="0" x="0"/>
          <a:chExt cy="0" cx="0"/>
        </a:xfrm>
      </p:grpSpPr>
      <p:sp>
        <p:nvSpPr>
          <p:cNvPr id="225" name="Shape 225"/>
          <p:cNvSpPr txBox="1"/>
          <p:nvPr>
            <p:ph type="title"/>
          </p:nvPr>
        </p:nvSpPr>
        <p:spPr>
          <a:xfrm>
            <a:off y="228600" x="2895600"/>
            <a:ext cy="1143000" cx="6019799"/>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strike="noStrike" u="none" b="0" cap="none" baseline="0" sz="4000" lang="en-US" i="0">
                <a:solidFill>
                  <a:srgbClr val="000000"/>
                </a:solidFill>
                <a:latin typeface="Arial"/>
                <a:ea typeface="Arial"/>
                <a:cs typeface="Arial"/>
                <a:sym typeface="Arial"/>
              </a:rPr>
              <a:t>Sedimentation Tank</a:t>
            </a:r>
          </a:p>
        </p:txBody>
      </p:sp>
      <p:pic>
        <p:nvPicPr>
          <p:cNvPr id="226" name="Shape 226"/>
          <p:cNvPicPr preferRelativeResize="0"/>
          <p:nvPr/>
        </p:nvPicPr>
        <p:blipFill rotWithShape="1">
          <a:blip r:embed="rId3">
            <a:alphaModFix/>
          </a:blip>
          <a:srcRect t="22791" b="0" r="0" l="0"/>
          <a:stretch/>
        </p:blipFill>
        <p:spPr>
          <a:xfrm>
            <a:off y="1563075" x="0"/>
            <a:ext cy="5294999" cx="9144000"/>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0" name="Shape 230"/>
        <p:cNvGrpSpPr/>
        <p:nvPr/>
      </p:nvGrpSpPr>
      <p:grpSpPr>
        <a:xfrm>
          <a:off y="0" x="0"/>
          <a:ext cy="0" cx="0"/>
          <a:chOff y="0" x="0"/>
          <a:chExt cy="0" cx="0"/>
        </a:xfrm>
      </p:grpSpPr>
      <p:sp>
        <p:nvSpPr>
          <p:cNvPr id="231" name="Shape 231"/>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solidFill>
                  <a:schemeClr val="dk2"/>
                </a:solidFill>
                <a:latin typeface="Calibri"/>
                <a:ea typeface="Calibri"/>
                <a:cs typeface="Calibri"/>
                <a:sym typeface="Calibri"/>
              </a:rPr>
              <a:t>Accomplishments</a:t>
            </a:r>
          </a:p>
        </p:txBody>
      </p:sp>
      <p:sp>
        <p:nvSpPr>
          <p:cNvPr id="232" name="Shape 232"/>
          <p:cNvSpPr txBox="1"/>
          <p:nvPr>
            <p:ph idx="1" type="body"/>
          </p:nvPr>
        </p:nvSpPr>
        <p:spPr>
          <a:xfrm>
            <a:off y="1600200" x="457200"/>
            <a:ext cy="4526100" cx="4038599"/>
          </a:xfrm>
          <a:prstGeom prst="rect">
            <a:avLst/>
          </a:prstGeom>
          <a:noFill/>
          <a:ln>
            <a:noFill/>
          </a:ln>
        </p:spPr>
        <p:txBody>
          <a:bodyPr bIns="91425" rIns="91425" lIns="91425" tIns="91425" anchor="t" anchorCtr="0">
            <a:noAutofit/>
          </a:bodyPr>
          <a:lstStyle/>
          <a:p>
            <a:pPr algn="l" rtl="0" lvl="0" marR="0" indent="-203200" marL="342900">
              <a:lnSpc>
                <a:spcPct val="100000"/>
              </a:lnSpc>
              <a:spcBef>
                <a:spcPts val="0"/>
              </a:spcBef>
              <a:spcAft>
                <a:spcPts val="0"/>
              </a:spcAft>
              <a:buClr>
                <a:schemeClr val="dk1"/>
              </a:buClr>
              <a:buSzPct val="100000"/>
              <a:buFont typeface="Noto Symbol"/>
              <a:buChar char="➢"/>
            </a:pPr>
            <a:r>
              <a:rPr b="1" sz="2400" lang="en-US"/>
              <a:t>Design Updates:</a:t>
            </a:r>
          </a:p>
          <a:p>
            <a:pPr algn="l" rtl="0" lvl="1" marR="0">
              <a:lnSpc>
                <a:spcPct val="100000"/>
              </a:lnSpc>
              <a:spcBef>
                <a:spcPts val="0"/>
              </a:spcBef>
              <a:spcAft>
                <a:spcPts val="0"/>
              </a:spcAft>
              <a:buClr>
                <a:schemeClr val="dk1"/>
              </a:buClr>
              <a:buSzPct val="100000"/>
              <a:buFont typeface="Noto Symbol"/>
              <a:buChar char="➢"/>
            </a:pPr>
            <a:r>
              <a:rPr sz="2400" lang="en-US"/>
              <a:t>Inlet Channel Floor </a:t>
            </a:r>
          </a:p>
          <a:p>
            <a:pPr algn="l" rtl="0" lvl="1" marR="0">
              <a:lnSpc>
                <a:spcPct val="100000"/>
              </a:lnSpc>
              <a:spcBef>
                <a:spcPts val="0"/>
              </a:spcBef>
              <a:spcAft>
                <a:spcPts val="0"/>
              </a:spcAft>
              <a:buClr>
                <a:schemeClr val="dk1"/>
              </a:buClr>
              <a:buSzPct val="100000"/>
              <a:buFont typeface="Noto Symbol"/>
              <a:buChar char="➢"/>
            </a:pPr>
            <a:r>
              <a:rPr sz="2400" lang="en-US"/>
              <a:t>Outlet to Filter</a:t>
            </a:r>
          </a:p>
          <a:p>
            <a:pPr algn="l" rtl="0" lvl="1" marR="0">
              <a:lnSpc>
                <a:spcPct val="100000"/>
              </a:lnSpc>
              <a:spcBef>
                <a:spcPts val="0"/>
              </a:spcBef>
              <a:spcAft>
                <a:spcPts val="0"/>
              </a:spcAft>
              <a:buClr>
                <a:schemeClr val="dk1"/>
              </a:buClr>
              <a:buSzPct val="100000"/>
              <a:buFont typeface="Noto Symbol"/>
              <a:buChar char="➢"/>
            </a:pPr>
            <a:r>
              <a:rPr sz="2400" lang="en-US"/>
              <a:t>Drain System in Exit Channel</a:t>
            </a:r>
          </a:p>
          <a:p>
            <a:pPr algn="l" rtl="0" lvl="0" marR="0">
              <a:lnSpc>
                <a:spcPct val="100000"/>
              </a:lnSpc>
              <a:spcBef>
                <a:spcPts val="0"/>
              </a:spcBef>
              <a:spcAft>
                <a:spcPts val="0"/>
              </a:spcAft>
              <a:buClr>
                <a:schemeClr val="dk1"/>
              </a:buClr>
              <a:buSzPct val="100000"/>
              <a:buFont typeface="Noto Symbol"/>
              <a:buChar char="➢"/>
            </a:pPr>
            <a:r>
              <a:rPr b="1" sz="2400" lang="en-US"/>
              <a:t>Organize MathCAD File</a:t>
            </a:r>
          </a:p>
        </p:txBody>
      </p:sp>
      <p:pic>
        <p:nvPicPr>
          <p:cNvPr id="233" name="Shape 233"/>
          <p:cNvPicPr preferRelativeResize="0"/>
          <p:nvPr/>
        </p:nvPicPr>
        <p:blipFill rotWithShape="1">
          <a:blip r:embed="rId3">
            <a:alphaModFix/>
          </a:blip>
          <a:srcRect t="-288" b="20147" r="0" l="0"/>
          <a:stretch/>
        </p:blipFill>
        <p:spPr>
          <a:xfrm>
            <a:off y="2379720" x="4815150"/>
            <a:ext cy="4317899" cx="4038599"/>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7" name="Shape 237"/>
        <p:cNvGrpSpPr/>
        <p:nvPr/>
      </p:nvGrpSpPr>
      <p:grpSpPr>
        <a:xfrm>
          <a:off y="0" x="0"/>
          <a:ext cy="0" cx="0"/>
          <a:chOff y="0" x="0"/>
          <a:chExt cy="0" cx="0"/>
        </a:xfrm>
      </p:grpSpPr>
      <p:sp>
        <p:nvSpPr>
          <p:cNvPr id="238" name="Shape 238"/>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t>Inlet Channel Floor</a:t>
            </a:r>
          </a:p>
        </p:txBody>
      </p:sp>
      <p:pic>
        <p:nvPicPr>
          <p:cNvPr id="239" name="Shape 239"/>
          <p:cNvPicPr preferRelativeResize="0"/>
          <p:nvPr/>
        </p:nvPicPr>
        <p:blipFill rotWithShape="1">
          <a:blip r:embed="rId3">
            <a:alphaModFix/>
          </a:blip>
          <a:srcRect t="11801" b="0" r="0" l="28845"/>
          <a:stretch/>
        </p:blipFill>
        <p:spPr>
          <a:xfrm>
            <a:off y="1484921" x="838200"/>
            <a:ext cy="5373000" cx="6506400"/>
          </a:xfrm>
          <a:prstGeom prst="rect">
            <a:avLst/>
          </a:prstGeom>
          <a:noFill/>
          <a:ln>
            <a:noFill/>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y="0" x="0"/>
          <a:ext cy="0" cx="0"/>
          <a:chOff y="0" x="0"/>
          <a:chExt cy="0" cx="0"/>
        </a:xfrm>
      </p:grpSpPr>
      <p:sp>
        <p:nvSpPr>
          <p:cNvPr id="244" name="Shape 244"/>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t>Angled Inlet Floor</a:t>
            </a:r>
          </a:p>
        </p:txBody>
      </p:sp>
      <p:pic>
        <p:nvPicPr>
          <p:cNvPr id="245" name="Shape 245"/>
          <p:cNvPicPr preferRelativeResize="0"/>
          <p:nvPr/>
        </p:nvPicPr>
        <p:blipFill>
          <a:blip r:embed="rId3">
            <a:alphaModFix/>
          </a:blip>
          <a:stretch>
            <a:fillRect/>
          </a:stretch>
        </p:blipFill>
        <p:spPr>
          <a:xfrm>
            <a:off y="1972175" x="0"/>
            <a:ext cy="2989390" cx="9143999"/>
          </a:xfrm>
          <a:prstGeom prst="rect">
            <a:avLst/>
          </a:prstGeom>
          <a:noFill/>
          <a:ln>
            <a:noFill/>
          </a:ln>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y="0" x="0"/>
          <a:ext cy="0" cx="0"/>
          <a:chOff y="0" x="0"/>
          <a:chExt cy="0" cx="0"/>
        </a:xfrm>
      </p:grpSpPr>
      <p:sp>
        <p:nvSpPr>
          <p:cNvPr id="250" name="Shape 250"/>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t>Outlet to Filter</a:t>
            </a:r>
          </a:p>
        </p:txBody>
      </p:sp>
      <p:pic>
        <p:nvPicPr>
          <p:cNvPr id="251" name="Shape 251"/>
          <p:cNvPicPr preferRelativeResize="0"/>
          <p:nvPr/>
        </p:nvPicPr>
        <p:blipFill rotWithShape="1">
          <a:blip r:embed="rId3">
            <a:alphaModFix/>
          </a:blip>
          <a:srcRect t="5179" b="31572" r="0" l="0"/>
          <a:stretch/>
        </p:blipFill>
        <p:spPr>
          <a:xfrm>
            <a:off y="1758325" x="1916900"/>
            <a:ext cy="4939399" cx="4954324"/>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5" name="Shape 255"/>
        <p:cNvGrpSpPr/>
        <p:nvPr/>
      </p:nvGrpSpPr>
      <p:grpSpPr>
        <a:xfrm>
          <a:off y="0" x="0"/>
          <a:ext cy="0" cx="0"/>
          <a:chOff y="0" x="0"/>
          <a:chExt cy="0" cx="0"/>
        </a:xfrm>
      </p:grpSpPr>
      <p:sp>
        <p:nvSpPr>
          <p:cNvPr id="256" name="Shape 256"/>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400" lang="en-US"/>
              <a:t>Outlet to Filter</a:t>
            </a:r>
          </a:p>
        </p:txBody>
      </p:sp>
      <p:pic>
        <p:nvPicPr>
          <p:cNvPr id="257" name="Shape 257"/>
          <p:cNvPicPr preferRelativeResize="0"/>
          <p:nvPr/>
        </p:nvPicPr>
        <p:blipFill>
          <a:blip r:embed="rId3">
            <a:alphaModFix/>
          </a:blip>
          <a:stretch>
            <a:fillRect/>
          </a:stretch>
        </p:blipFill>
        <p:spPr>
          <a:xfrm>
            <a:off y="1598875" x="303925"/>
            <a:ext cy="5173225" cx="8767625"/>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1" name="Shape 261"/>
        <p:cNvGrpSpPr/>
        <p:nvPr/>
      </p:nvGrpSpPr>
      <p:grpSpPr>
        <a:xfrm>
          <a:off y="0" x="0"/>
          <a:ext cy="0" cx="0"/>
          <a:chOff y="0" x="0"/>
          <a:chExt cy="0" cx="0"/>
        </a:xfrm>
      </p:grpSpPr>
      <p:sp>
        <p:nvSpPr>
          <p:cNvPr id="262" name="Shape 262"/>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3600" lang="en-US"/>
              <a:t>Exit Channel Drain System</a:t>
            </a:r>
          </a:p>
        </p:txBody>
      </p:sp>
      <p:pic>
        <p:nvPicPr>
          <p:cNvPr id="263" name="Shape 263"/>
          <p:cNvPicPr preferRelativeResize="0"/>
          <p:nvPr/>
        </p:nvPicPr>
        <p:blipFill>
          <a:blip r:embed="rId3">
            <a:alphaModFix/>
          </a:blip>
          <a:stretch>
            <a:fillRect/>
          </a:stretch>
        </p:blipFill>
        <p:spPr>
          <a:xfrm>
            <a:off y="1546025" x="2184575"/>
            <a:ext cy="5201000" cx="4369500"/>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7" name="Shape 267"/>
        <p:cNvGrpSpPr/>
        <p:nvPr/>
      </p:nvGrpSpPr>
      <p:grpSpPr>
        <a:xfrm>
          <a:off y="0" x="0"/>
          <a:ext cy="0" cx="0"/>
          <a:chOff y="0" x="0"/>
          <a:chExt cy="0" cx="0"/>
        </a:xfrm>
      </p:grpSpPr>
      <p:sp>
        <p:nvSpPr>
          <p:cNvPr id="268" name="Shape 268"/>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3600" lang="en-US"/>
              <a:t>Origin Definition</a:t>
            </a:r>
          </a:p>
        </p:txBody>
      </p:sp>
      <p:pic>
        <p:nvPicPr>
          <p:cNvPr id="269" name="Shape 269"/>
          <p:cNvPicPr preferRelativeResize="0"/>
          <p:nvPr/>
        </p:nvPicPr>
        <p:blipFill>
          <a:blip r:embed="rId3">
            <a:alphaModFix/>
          </a:blip>
          <a:stretch>
            <a:fillRect/>
          </a:stretch>
        </p:blipFill>
        <p:spPr>
          <a:xfrm>
            <a:off y="1856975" x="139200"/>
            <a:ext cy="4234625" cx="8834825"/>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y="0" x="0"/>
          <a:ext cy="0" cx="0"/>
          <a:chOff y="0" x="0"/>
          <a:chExt cy="0" cx="0"/>
        </a:xfrm>
      </p:grpSpPr>
      <p:pic>
        <p:nvPicPr>
          <p:cNvPr id="274" name="Shape 274"/>
          <p:cNvPicPr preferRelativeResize="0"/>
          <p:nvPr/>
        </p:nvPicPr>
        <p:blipFill rotWithShape="1">
          <a:blip r:embed="rId3">
            <a:alphaModFix/>
          </a:blip>
          <a:srcRect t="0" b="0" r="0" l="0"/>
          <a:stretch/>
        </p:blipFill>
        <p:spPr>
          <a:xfrm>
            <a:off y="2139350" x="2590800"/>
            <a:ext cy="4190999" cx="4190999"/>
          </a:xfrm>
          <a:prstGeom prst="rect">
            <a:avLst/>
          </a:prstGeom>
          <a:noFill/>
          <a:ln>
            <a:noFill/>
          </a:ln>
        </p:spPr>
      </p:pic>
      <p:sp>
        <p:nvSpPr>
          <p:cNvPr id="275" name="Shape 275"/>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b="1" sz="4800" lang="en-US"/>
              <a:t>Sedimentation</a:t>
            </a:r>
          </a:p>
        </p:txBody>
      </p:sp>
      <p:sp>
        <p:nvSpPr>
          <p:cNvPr id="276" name="Shape 276"/>
          <p:cNvSpPr txBox="1"/>
          <p:nvPr>
            <p:ph idx="1" type="body"/>
          </p:nvPr>
        </p:nvSpPr>
        <p:spPr>
          <a:xfrm>
            <a:off y="1600200" x="457200"/>
            <a:ext cy="4526100" cx="4038599"/>
          </a:xfrm>
          <a:prstGeom prst="rect">
            <a:avLst/>
          </a:prstGeom>
          <a:noFill/>
          <a:ln>
            <a:noFill/>
          </a:ln>
        </p:spPr>
        <p:txBody>
          <a:bodyPr bIns="91425" rIns="91425" lIns="91425" tIns="91425" anchor="t" anchorCtr="0">
            <a:noAutofit/>
          </a:bodyPr>
          <a:lstStyle/>
          <a:p>
            <a:pPr algn="l" rtl="0" lvl="0" marR="0" indent="0" marL="0">
              <a:lnSpc>
                <a:spcPct val="100000"/>
              </a:lnSpc>
              <a:spcBef>
                <a:spcPts val="0"/>
              </a:spcBef>
              <a:spcAft>
                <a:spcPts val="0"/>
              </a:spcAft>
              <a:buNone/>
            </a:pPr>
            <a:r>
              <a:rPr b="1" sz="1800" lang="en-US"/>
              <a:t>Future Work/Questions?</a:t>
            </a:r>
          </a:p>
        </p:txBody>
      </p:sp>
      <p:pic>
        <p:nvPicPr>
          <p:cNvPr id="277" name="Shape 277"/>
          <p:cNvPicPr preferRelativeResize="0"/>
          <p:nvPr/>
        </p:nvPicPr>
        <p:blipFill rotWithShape="1">
          <a:blip r:embed="rId4">
            <a:alphaModFix/>
          </a:blip>
          <a:srcRect t="0" b="0" r="0" l="0"/>
          <a:stretch/>
        </p:blipFill>
        <p:spPr>
          <a:xfrm>
            <a:off y="4419600" x="1954"/>
            <a:ext cy="2247900" cx="2997300"/>
          </a:xfrm>
          <a:prstGeom prst="rect">
            <a:avLst/>
          </a:prstGeom>
          <a:noFill/>
          <a:ln>
            <a:noFill/>
          </a:ln>
        </p:spPr>
      </p:pic>
      <p:pic>
        <p:nvPicPr>
          <p:cNvPr id="278" name="Shape 278"/>
          <p:cNvPicPr preferRelativeResize="0"/>
          <p:nvPr/>
        </p:nvPicPr>
        <p:blipFill rotWithShape="1">
          <a:blip r:embed="rId5">
            <a:alphaModFix/>
          </a:blip>
          <a:srcRect t="0" b="0" r="0" l="0"/>
          <a:stretch/>
        </p:blipFill>
        <p:spPr>
          <a:xfrm>
            <a:off y="4239087" x="6781799"/>
            <a:ext cy="2594399" cx="2342700"/>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y="0" x="0"/>
          <a:ext cy="0" cx="0"/>
          <a:chOff y="0" x="0"/>
          <a:chExt cy="0" cx="0"/>
        </a:xfrm>
      </p:grpSpPr>
      <p:sp>
        <p:nvSpPr>
          <p:cNvPr id="91" name="Shape 91"/>
          <p:cNvSpPr txBox="1"/>
          <p:nvPr>
            <p:ph type="title"/>
          </p:nvPr>
        </p:nvSpPr>
        <p:spPr>
          <a:xfrm>
            <a:off y="228600" x="3035775"/>
            <a:ext cy="1045500" cx="5879700"/>
          </a:xfrm>
          <a:prstGeom prst="rect">
            <a:avLst/>
          </a:prstGeom>
        </p:spPr>
        <p:txBody>
          <a:bodyPr bIns="91425" rIns="91425" lIns="91425" tIns="91425" anchor="ctr" anchorCtr="0">
            <a:noAutofit/>
          </a:bodyPr>
          <a:lstStyle/>
          <a:p>
            <a:pPr>
              <a:spcBef>
                <a:spcPts val="0"/>
              </a:spcBef>
              <a:buNone/>
            </a:pPr>
            <a:r>
              <a:rPr b="1" sz="3600" lang="en-US"/>
              <a:t>EASY TO MAKE CHANGES</a:t>
            </a:r>
          </a:p>
        </p:txBody>
      </p:sp>
      <p:pic>
        <p:nvPicPr>
          <p:cNvPr id="92" name="Shape 92"/>
          <p:cNvPicPr preferRelativeResize="0"/>
          <p:nvPr/>
        </p:nvPicPr>
        <p:blipFill>
          <a:blip r:embed="rId3">
            <a:alphaModFix/>
          </a:blip>
          <a:stretch>
            <a:fillRect/>
          </a:stretch>
        </p:blipFill>
        <p:spPr>
          <a:xfrm>
            <a:off y="1526350" x="1013323"/>
            <a:ext cy="5331650" cx="7117350"/>
          </a:xfrm>
          <a:prstGeom prst="rect">
            <a:avLst/>
          </a:prstGeom>
          <a:noFill/>
          <a:ln>
            <a:noFill/>
          </a:ln>
        </p:spPr>
      </p:pic>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2" name="Shape 282"/>
        <p:cNvGrpSpPr/>
        <p:nvPr/>
      </p:nvGrpSpPr>
      <p:grpSpPr>
        <a:xfrm>
          <a:off y="0" x="0"/>
          <a:ext cy="0" cx="0"/>
          <a:chOff y="0" x="0"/>
          <a:chExt cy="0" cx="0"/>
        </a:xfrm>
      </p:grpSpPr>
      <p:sp>
        <p:nvSpPr>
          <p:cNvPr id="283" name="Shape 283"/>
          <p:cNvSpPr txBox="1"/>
          <p:nvPr>
            <p:ph idx="1" type="subTitle"/>
          </p:nvPr>
        </p:nvSpPr>
        <p:spPr>
          <a:xfrm>
            <a:off y="5181601" x="1071153"/>
            <a:ext cy="531222" cx="6496594"/>
          </a:xfrm>
          <a:prstGeom prst="rect">
            <a:avLst/>
          </a:prstGeom>
          <a:noFill/>
          <a:ln>
            <a:noFill/>
          </a:ln>
        </p:spPr>
        <p:txBody>
          <a:bodyPr bIns="45700" rIns="91425" lIns="91425" tIns="45700" anchor="t" anchorCtr="0">
            <a:noAutofit/>
          </a:bodyPr>
          <a:lstStyle/>
          <a:p>
            <a:pPr algn="r" rtl="0" lvl="0" marR="0" indent="0" marL="0">
              <a:lnSpc>
                <a:spcPct val="100000"/>
              </a:lnSpc>
              <a:spcBef>
                <a:spcPts val="0"/>
              </a:spcBef>
              <a:spcAft>
                <a:spcPts val="0"/>
              </a:spcAft>
              <a:buClr>
                <a:schemeClr val="dk1"/>
              </a:buClr>
              <a:buSzPct val="25000"/>
              <a:buFont typeface="Noto Symbol"/>
              <a:buNone/>
            </a:pPr>
            <a:r>
              <a:rPr strike="noStrike" u="none" b="0" cap="none" baseline="0" sz="2800" lang="en-US" i="0">
                <a:solidFill>
                  <a:schemeClr val="dk1"/>
                </a:solidFill>
                <a:latin typeface="Calibri"/>
                <a:ea typeface="Calibri"/>
                <a:cs typeface="Calibri"/>
                <a:sym typeface="Calibri"/>
                <a:rtl val="0"/>
              </a:rPr>
              <a:t>Cinthia Kim, Serena Takada &amp; Minty Nunez</a:t>
            </a:r>
          </a:p>
        </p:txBody>
      </p:sp>
      <p:sp>
        <p:nvSpPr>
          <p:cNvPr id="284" name="Shape 284"/>
          <p:cNvSpPr txBox="1"/>
          <p:nvPr>
            <p:ph type="ctrTitle"/>
          </p:nvPr>
        </p:nvSpPr>
        <p:spPr>
          <a:xfrm>
            <a:off y="1120775" x="1371600"/>
            <a:ext cy="1470023" cx="7772400"/>
          </a:xfrm>
          <a:prstGeom prst="rect">
            <a:avLst/>
          </a:prstGeom>
          <a:noFill/>
          <a:ln>
            <a:noFill/>
          </a:ln>
        </p:spPr>
        <p:txBody>
          <a:bodyPr bIns="45700" rIns="91425" lIns="91425" tIns="45700" anchor="ctr" anchorCtr="0">
            <a:noAutofit/>
          </a:bodyPr>
          <a:lstStyle/>
          <a:p>
            <a:pPr algn="r" rtl="0" lvl="0" marR="0" indent="0" marL="0">
              <a:lnSpc>
                <a:spcPct val="100000"/>
              </a:lnSpc>
              <a:spcBef>
                <a:spcPts val="0"/>
              </a:spcBef>
              <a:spcAft>
                <a:spcPts val="0"/>
              </a:spcAft>
              <a:buClr>
                <a:schemeClr val="dk2"/>
              </a:buClr>
              <a:buSzPct val="25000"/>
              <a:buFont typeface="Calibri"/>
              <a:buNone/>
            </a:pPr>
            <a:r>
              <a:rPr strike="noStrike" u="none" b="1" cap="none" baseline="0" sz="5400" lang="en-US" i="0">
                <a:solidFill>
                  <a:schemeClr val="dk2"/>
                </a:solidFill>
                <a:latin typeface="Calibri"/>
                <a:ea typeface="Calibri"/>
                <a:cs typeface="Calibri"/>
                <a:sym typeface="Calibri"/>
                <a:rtl val="0"/>
              </a:rPr>
              <a:t>Materials List</a:t>
            </a: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9" name="Shape 289"/>
        <p:cNvGrpSpPr/>
        <p:nvPr/>
      </p:nvGrpSpPr>
      <p:grpSpPr>
        <a:xfrm>
          <a:off y="0" x="0"/>
          <a:ext cy="0" cx="0"/>
          <a:chOff y="0" x="0"/>
          <a:chExt cy="0" cx="0"/>
        </a:xfrm>
      </p:grpSpPr>
      <p:sp>
        <p:nvSpPr>
          <p:cNvPr id="290" name="Shape 290"/>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chemeClr val="dk2"/>
              </a:buClr>
              <a:buSzPct val="25000"/>
              <a:buFont typeface="Calibri"/>
              <a:buNone/>
            </a:pPr>
            <a:r>
              <a:rPr strike="noStrike" u="none" b="1" cap="none" baseline="0" sz="3600" lang="en-US" i="0">
                <a:solidFill>
                  <a:schemeClr val="dk2"/>
                </a:solidFill>
                <a:latin typeface="Calibri"/>
                <a:ea typeface="Calibri"/>
                <a:cs typeface="Calibri"/>
                <a:sym typeface="Calibri"/>
                <a:rtl val="0"/>
              </a:rPr>
              <a:t>Task &amp; Mission</a:t>
            </a:r>
          </a:p>
        </p:txBody>
      </p:sp>
      <p:sp>
        <p:nvSpPr>
          <p:cNvPr id="291" name="Shape 291"/>
          <p:cNvSpPr txBox="1"/>
          <p:nvPr>
            <p:ph idx="1" type="body"/>
          </p:nvPr>
        </p:nvSpPr>
        <p:spPr>
          <a:xfrm>
            <a:off y="1524000" x="457200"/>
            <a:ext cy="4724400" cx="8153398"/>
          </a:xfrm>
          <a:prstGeom prst="rect">
            <a:avLst/>
          </a:prstGeom>
          <a:noFill/>
          <a:ln>
            <a:noFill/>
          </a:ln>
        </p:spPr>
        <p:txBody>
          <a:bodyPr bIns="91425" rIns="91425" lIns="91425" tIns="91425" anchor="t" anchorCtr="0">
            <a:noAutofit/>
          </a:bodyPr>
          <a:lstStyle/>
          <a:p>
            <a:pPr algn="l" rtl="0" lvl="0" marR="0" indent="0" marL="0">
              <a:lnSpc>
                <a:spcPct val="100000"/>
              </a:lnSpc>
              <a:spcBef>
                <a:spcPts val="0"/>
              </a:spcBef>
              <a:spcAft>
                <a:spcPts val="0"/>
              </a:spcAft>
              <a:buClr>
                <a:schemeClr val="dk1"/>
              </a:buClr>
              <a:buSzPct val="25000"/>
              <a:buFont typeface="Noto Symbol"/>
              <a:buNone/>
            </a:pPr>
            <a:r>
              <a:rPr strike="noStrike" u="none" b="1" cap="none" baseline="0" sz="3600" lang="en-US" i="0">
                <a:solidFill>
                  <a:schemeClr val="dk1"/>
                </a:solidFill>
                <a:latin typeface="Calibri"/>
                <a:ea typeface="Calibri"/>
                <a:cs typeface="Calibri"/>
                <a:sym typeface="Calibri"/>
                <a:rtl val="0"/>
              </a:rPr>
              <a:t>What do we do?</a:t>
            </a:r>
          </a:p>
          <a:p>
            <a:pPr algn="l" rtl="0" lvl="0" marR="0" indent="0" marL="0">
              <a:lnSpc>
                <a:spcPct val="100000"/>
              </a:lnSpc>
              <a:spcBef>
                <a:spcPts val="0"/>
              </a:spcBef>
              <a:spcAft>
                <a:spcPts val="0"/>
              </a:spcAft>
              <a:buClr>
                <a:schemeClr val="dk1"/>
              </a:buClr>
              <a:buFont typeface="Noto Symbol"/>
              <a:buNone/>
            </a:pPr>
            <a:r>
              <a:t/>
            </a:r>
            <a:endParaRPr strike="noStrike" u="none" b="0" cap="none" baseline="0" sz="3600" i="0">
              <a:solidFill>
                <a:schemeClr val="dk1"/>
              </a:solidFill>
              <a:latin typeface="Calibri"/>
              <a:ea typeface="Calibri"/>
              <a:cs typeface="Calibri"/>
              <a:sym typeface="Calibri"/>
              <a:rtl val="0"/>
            </a:endParaRPr>
          </a:p>
          <a:p>
            <a:pPr algn="l" rtl="0" lvl="0" marR="0" indent="0" marL="0">
              <a:lnSpc>
                <a:spcPct val="100000"/>
              </a:lnSpc>
              <a:spcBef>
                <a:spcPts val="0"/>
              </a:spcBef>
              <a:spcAft>
                <a:spcPts val="0"/>
              </a:spcAft>
              <a:buClr>
                <a:schemeClr val="dk1"/>
              </a:buClr>
              <a:buSzPct val="25000"/>
              <a:buFont typeface="Noto Symbol"/>
              <a:buNone/>
            </a:pPr>
            <a:r>
              <a:rPr strike="noStrike" u="none" b="0" cap="none" baseline="0" sz="3200" lang="en-US" i="0">
                <a:solidFill>
                  <a:schemeClr val="dk1"/>
                </a:solidFill>
                <a:latin typeface="Calibri"/>
                <a:ea typeface="Calibri"/>
                <a:cs typeface="Calibri"/>
                <a:sym typeface="Calibri"/>
                <a:rtl val="0"/>
              </a:rPr>
              <a:t>Extract and compile all the hydraulic components into a materials list for the the engineers designing and building AguaClara plants.  Also for prospective investors to see what material is needed in the construction.  </a:t>
            </a:r>
          </a:p>
          <a:p>
            <a:pPr algn="l" rtl="0" lvl="0" marR="0" indent="-50800" marL="342900">
              <a:lnSpc>
                <a:spcPct val="100000"/>
              </a:lnSpc>
              <a:spcBef>
                <a:spcPts val="64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5" name="Shape 295"/>
        <p:cNvGrpSpPr/>
        <p:nvPr/>
      </p:nvGrpSpPr>
      <p:grpSpPr>
        <a:xfrm>
          <a:off y="0" x="0"/>
          <a:ext cy="0" cx="0"/>
          <a:chOff y="0" x="0"/>
          <a:chExt cy="0" cx="0"/>
        </a:xfrm>
      </p:grpSpPr>
      <p:sp>
        <p:nvSpPr>
          <p:cNvPr id="296" name="Shape 296"/>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strike="noStrike" u="none" b="0" cap="none" baseline="0" sz="3600" lang="en-US" i="0">
                <a:solidFill>
                  <a:schemeClr val="dk2"/>
                </a:solidFill>
                <a:latin typeface="Calibri"/>
                <a:ea typeface="Calibri"/>
                <a:cs typeface="Calibri"/>
                <a:sym typeface="Calibri"/>
                <a:rtl val="0"/>
              </a:rPr>
              <a:t>Materials Extraction Methods</a:t>
            </a:r>
          </a:p>
        </p:txBody>
      </p:sp>
      <p:sp>
        <p:nvSpPr>
          <p:cNvPr id="297" name="Shape 297"/>
          <p:cNvSpPr txBox="1"/>
          <p:nvPr>
            <p:ph idx="1" type="body"/>
          </p:nvPr>
        </p:nvSpPr>
        <p:spPr>
          <a:xfrm>
            <a:off y="1524000" x="457200"/>
            <a:ext cy="4724400" cx="8153398"/>
          </a:xfrm>
          <a:prstGeom prst="rect">
            <a:avLst/>
          </a:prstGeom>
          <a:noFill/>
          <a:ln>
            <a:noFill/>
          </a:ln>
        </p:spPr>
        <p:txBody>
          <a:bodyPr bIns="91425" rIns="91425" lIns="91425" tIns="91425" anchor="t" anchorCtr="0">
            <a:noAutofit/>
          </a:bodyPr>
          <a:lstStyle/>
          <a:p>
            <a:pPr algn="l" rtl="0" lvl="0" marR="0" indent="0" marL="0">
              <a:lnSpc>
                <a:spcPct val="100000"/>
              </a:lnSpc>
              <a:spcBef>
                <a:spcPts val="0"/>
              </a:spcBef>
              <a:spcAft>
                <a:spcPts val="0"/>
              </a:spcAft>
              <a:buClr>
                <a:schemeClr val="dk1"/>
              </a:buClr>
              <a:buSzPct val="25000"/>
              <a:buFont typeface="Noto Symbol"/>
              <a:buNone/>
            </a:pPr>
            <a:r>
              <a:rPr strike="noStrike" u="none" b="0" cap="none" baseline="0" sz="3200" lang="en-US" i="0">
                <a:solidFill>
                  <a:srgbClr val="000000"/>
                </a:solidFill>
                <a:latin typeface="Calibri"/>
                <a:ea typeface="Calibri"/>
                <a:cs typeface="Calibri"/>
                <a:sym typeface="Calibri"/>
                <a:rtl val="0"/>
              </a:rPr>
              <a:t>Extract the materials from </a:t>
            </a:r>
          </a:p>
          <a:p>
            <a:pPr algn="l" rtl="0" lvl="0" marR="0" indent="0" marL="0">
              <a:lnSpc>
                <a:spcPct val="100000"/>
              </a:lnSpc>
              <a:spcBef>
                <a:spcPts val="0"/>
              </a:spcBef>
              <a:spcAft>
                <a:spcPts val="0"/>
              </a:spcAft>
              <a:buClr>
                <a:schemeClr val="dk1"/>
              </a:buClr>
              <a:buFont typeface="Noto Symbol"/>
              <a:buNone/>
            </a:pPr>
            <a:r>
              <a:t/>
            </a:r>
            <a:endParaRPr strike="noStrike" u="none" b="0" cap="none" baseline="0" sz="3200" i="0">
              <a:solidFill>
                <a:srgbClr val="000000"/>
              </a:solidFill>
              <a:latin typeface="Calibri"/>
              <a:ea typeface="Calibri"/>
              <a:cs typeface="Calibri"/>
              <a:sym typeface="Calibri"/>
              <a:rtl val="0"/>
            </a:endParaRPr>
          </a:p>
          <a:p>
            <a:pPr algn="l" rtl="0" lvl="0" marR="0" indent="-431800" marL="457200">
              <a:lnSpc>
                <a:spcPct val="100000"/>
              </a:lnSpc>
              <a:spcBef>
                <a:spcPts val="0"/>
              </a:spcBef>
              <a:spcAft>
                <a:spcPts val="0"/>
              </a:spcAft>
              <a:buClr>
                <a:srgbClr val="000000"/>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the design MathCad files</a:t>
            </a:r>
          </a:p>
          <a:p>
            <a:pPr algn="l" rtl="0" lvl="0" marR="0" indent="-431800" marL="457200">
              <a:lnSpc>
                <a:spcPct val="100000"/>
              </a:lnSpc>
              <a:spcBef>
                <a:spcPts val="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the AutoCAD drawings</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2" name="Shape 302"/>
        <p:cNvGrpSpPr/>
        <p:nvPr/>
      </p:nvGrpSpPr>
      <p:grpSpPr>
        <a:xfrm>
          <a:off y="0" x="0"/>
          <a:ext cy="0" cx="0"/>
          <a:chOff y="0" x="0"/>
          <a:chExt cy="0" cx="0"/>
        </a:xfrm>
      </p:grpSpPr>
      <p:sp>
        <p:nvSpPr>
          <p:cNvPr id="303" name="Shape 303"/>
          <p:cNvSpPr txBox="1"/>
          <p:nvPr>
            <p:ph type="title"/>
          </p:nvPr>
        </p:nvSpPr>
        <p:spPr>
          <a:xfrm>
            <a:off y="228600" x="2819400"/>
            <a:ext cy="1143000" cx="6096000"/>
          </a:xfrm>
          <a:prstGeom prst="rect">
            <a:avLst/>
          </a:prstGeom>
        </p:spPr>
        <p:txBody>
          <a:bodyPr bIns="91425" rIns="91425" lIns="91425" tIns="91425" anchor="ctr" anchorCtr="0">
            <a:noAutofit/>
          </a:bodyPr>
          <a:lstStyle/>
          <a:p>
            <a:pPr rtl="0" lvl="0">
              <a:spcBef>
                <a:spcPts val="0"/>
              </a:spcBef>
              <a:buClr>
                <a:schemeClr val="dk1"/>
              </a:buClr>
              <a:buSzPct val="25000"/>
              <a:buFont typeface="Arial"/>
              <a:buNone/>
            </a:pPr>
            <a:r>
              <a:rPr sz="3600" lang="en-US">
                <a:solidFill>
                  <a:schemeClr val="dk2"/>
                </a:solidFill>
                <a:latin typeface="Calibri"/>
                <a:ea typeface="Calibri"/>
                <a:cs typeface="Calibri"/>
                <a:sym typeface="Calibri"/>
              </a:rPr>
              <a:t>Extraction from MathCad Files</a:t>
            </a:r>
          </a:p>
          <a:p>
            <a:pPr>
              <a:spcBef>
                <a:spcPts val="0"/>
              </a:spcBef>
              <a:buNone/>
            </a:pPr>
            <a:r>
              <a:t/>
            </a:r>
            <a:endParaRPr/>
          </a:p>
        </p:txBody>
      </p:sp>
      <p:sp>
        <p:nvSpPr>
          <p:cNvPr id="304" name="Shape 304"/>
          <p:cNvSpPr txBox="1"/>
          <p:nvPr>
            <p:ph idx="1" type="body"/>
          </p:nvPr>
        </p:nvSpPr>
        <p:spPr>
          <a:xfrm>
            <a:off y="1524000" x="457200"/>
            <a:ext cy="2364300" cx="8148900"/>
          </a:xfrm>
          <a:prstGeom prst="rect">
            <a:avLst/>
          </a:prstGeom>
        </p:spPr>
        <p:txBody>
          <a:bodyPr bIns="91425" rIns="91425" lIns="91425" tIns="91425" anchor="t" anchorCtr="0">
            <a:noAutofit/>
          </a:bodyPr>
          <a:lstStyle/>
          <a:p>
            <a:pPr rtl="0" lvl="0" indent="-431800" marL="457200">
              <a:spcBef>
                <a:spcPts val="0"/>
              </a:spcBef>
              <a:buClr>
                <a:schemeClr val="dk1"/>
              </a:buClr>
              <a:buSzPct val="100000"/>
              <a:buFont typeface="Calibri"/>
              <a:buChar char="➢"/>
            </a:pPr>
            <a:r>
              <a:rPr sz="3200" lang="en-US">
                <a:solidFill>
                  <a:schemeClr val="dk1"/>
                </a:solidFill>
                <a:latin typeface="Calibri"/>
                <a:ea typeface="Calibri"/>
                <a:cs typeface="Calibri"/>
                <a:sym typeface="Calibri"/>
              </a:rPr>
              <a:t>Extract the materials from the MathCad drawing scripts and functions.</a:t>
            </a:r>
          </a:p>
          <a:p>
            <a:pPr rtl="0" lvl="0" indent="-431800" marL="457200">
              <a:spcBef>
                <a:spcPts val="0"/>
              </a:spcBef>
              <a:buClr>
                <a:schemeClr val="dk1"/>
              </a:buClr>
              <a:buSzPct val="100000"/>
              <a:buFont typeface="Calibri"/>
              <a:buChar char="➢"/>
            </a:pPr>
            <a:r>
              <a:rPr sz="3200" lang="en-US">
                <a:solidFill>
                  <a:schemeClr val="dk1"/>
                </a:solidFill>
                <a:latin typeface="Calibri"/>
                <a:ea typeface="Calibri"/>
                <a:cs typeface="Calibri"/>
                <a:sym typeface="Calibri"/>
              </a:rPr>
              <a:t>Create extraction matrices inside the files.</a:t>
            </a:r>
          </a:p>
          <a:p>
            <a:pPr lvl="0" indent="-431800" marL="457200">
              <a:spcBef>
                <a:spcPts val="0"/>
              </a:spcBef>
              <a:buClr>
                <a:schemeClr val="dk1"/>
              </a:buClr>
              <a:buSzPct val="100000"/>
              <a:buFont typeface="Calibri"/>
              <a:buChar char="➢"/>
            </a:pPr>
            <a:r>
              <a:rPr sz="3200" lang="en-US">
                <a:solidFill>
                  <a:schemeClr val="dk1"/>
                </a:solidFill>
                <a:latin typeface="Calibri"/>
                <a:ea typeface="Calibri"/>
                <a:cs typeface="Calibri"/>
                <a:sym typeface="Calibri"/>
              </a:rPr>
              <a:t>Export the matrices to excel files. </a:t>
            </a:r>
          </a:p>
        </p:txBody>
      </p:sp>
      <p:sp>
        <p:nvSpPr>
          <p:cNvPr id="305" name="Shape 305"/>
          <p:cNvSpPr txBox="1"/>
          <p:nvPr/>
        </p:nvSpPr>
        <p:spPr>
          <a:xfrm>
            <a:off y="4450100" x="405500"/>
            <a:ext cy="2550599" cx="8148900"/>
          </a:xfrm>
          <a:prstGeom prst="rect">
            <a:avLst/>
          </a:prstGeom>
          <a:noFill/>
          <a:ln>
            <a:noFill/>
          </a:ln>
        </p:spPr>
        <p:txBody>
          <a:bodyPr bIns="91425" rIns="91425" lIns="91425" tIns="91425" anchor="t" anchorCtr="0">
            <a:noAutofit/>
          </a:bodyPr>
          <a:lstStyle/>
          <a:p>
            <a:pPr>
              <a:spcBef>
                <a:spcPts val="0"/>
              </a:spcBef>
              <a:buNone/>
            </a:pPr>
            <a:r>
              <a:rPr sz="3200" lang="en-US">
                <a:solidFill>
                  <a:schemeClr val="dk1"/>
                </a:solidFill>
                <a:latin typeface="Calibri"/>
                <a:ea typeface="Calibri"/>
                <a:cs typeface="Calibri"/>
                <a:sym typeface="Calibri"/>
              </a:rPr>
              <a:t>The current AguaClara design engine cannot create a materials list excel file from the matrices.</a:t>
            </a:r>
          </a:p>
        </p:txBody>
      </p:sp>
      <p:pic>
        <p:nvPicPr>
          <p:cNvPr id="306" name="Shape 306"/>
          <p:cNvPicPr preferRelativeResize="0"/>
          <p:nvPr/>
        </p:nvPicPr>
        <p:blipFill rotWithShape="1">
          <a:blip r:embed="rId3">
            <a:alphaModFix/>
          </a:blip>
          <a:srcRect t="20893" b="46898" r="66830" l="4567"/>
          <a:stretch/>
        </p:blipFill>
        <p:spPr>
          <a:xfrm>
            <a:off y="1469875" x="2098700"/>
            <a:ext cy="3016499" cx="4762499"/>
          </a:xfrm>
          <a:prstGeom prst="rect">
            <a:avLst/>
          </a:prstGeom>
          <a:noFill/>
          <a:ln>
            <a:noFill/>
          </a:ln>
        </p:spPr>
      </p:pic>
      <p:sp>
        <p:nvSpPr>
          <p:cNvPr id="307" name="Shape 307"/>
          <p:cNvSpPr txBox="1"/>
          <p:nvPr/>
        </p:nvSpPr>
        <p:spPr>
          <a:xfrm>
            <a:off y="3520475" x="2943750"/>
            <a:ext cy="802799" cx="3175799"/>
          </a:xfrm>
          <a:prstGeom prst="rect">
            <a:avLst/>
          </a:prstGeom>
          <a:noFill/>
          <a:ln>
            <a:noFill/>
          </a:ln>
        </p:spPr>
        <p:txBody>
          <a:bodyPr bIns="45700" rIns="91425" lIns="91425" tIns="45700" anchor="t" anchorCtr="0">
            <a:noAutofit/>
          </a:bodyPr>
          <a:lstStyle/>
          <a:p>
            <a:pPr algn="l" rtl="0" lvl="0" marR="0" indent="0" marL="0">
              <a:lnSpc>
                <a:spcPct val="100000"/>
              </a:lnSpc>
              <a:spcBef>
                <a:spcPts val="0"/>
              </a:spcBef>
              <a:spcAft>
                <a:spcPts val="0"/>
              </a:spcAft>
              <a:buClr>
                <a:srgbClr val="FF0000"/>
              </a:buClr>
              <a:buSzPct val="25000"/>
              <a:buFont typeface="Arial"/>
              <a:buNone/>
            </a:pPr>
            <a:r>
              <a:rPr strike="noStrike" u="none" b="0" cap="none" baseline="0" sz="4400" lang="en-US" i="0">
                <a:solidFill>
                  <a:srgbClr val="FF0000"/>
                </a:solidFill>
                <a:latin typeface="Arial"/>
                <a:ea typeface="Arial"/>
                <a:cs typeface="Arial"/>
                <a:sym typeface="Arial"/>
              </a:rPr>
              <a:t>Challenges!</a:t>
            </a:r>
          </a:p>
          <a:p>
            <a:pPr algn="l" rtl="0" lvl="0"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endParaRPr>
          </a:p>
        </p:txBody>
      </p:sp>
    </p:spTree>
  </p:cSld>
  <p:clrMapOvr>
    <a:masterClrMapping/>
  </p:clrMapOvr>
  <p:transition spd="slow">
    <p:cut/>
  </p:transition>
  <p:timing>
    <p:tnLst>
      <p:par>
        <p:cTn restart="never" dur="indefinite" nodeType="tmRoot">
          <p:childTnLst>
            <p:seq nextAc="seek" concurrent="1">
              <p:cTn id="2" dur="indefinite" nodeType="mainSeq">
                <p:childTnLst>
                  <p:par>
                    <p:cTn fill="hold">
                      <p:stCondLst>
                        <p:cond delay="indefinite"/>
                      </p:stCondLst>
                      <p:childTnLst>
                        <p:par>
                          <p:cTn fill="hold">
                            <p:stCondLst>
                              <p:cond delay="0"/>
                            </p:stCondLst>
                            <p:childTnLst>
                              <p:par>
                                <p:cTn presetID="10" fill="hold" presetSubtype="0" presetClass="entr" nodeType="clickEffect">
                                  <p:stCondLst>
                                    <p:cond delay="0"/>
                                  </p:stCondLst>
                                  <p:childTnLst>
                                    <p:set>
                                      <p:cBhvr>
                                        <p:cTn dur="1" fill="hold">
                                          <p:stCondLst>
                                            <p:cond delay="0"/>
                                          </p:stCondLst>
                                        </p:cTn>
                                        <p:tgtEl>
                                          <p:spTgt spid="304"/>
                                        </p:tgtEl>
                                        <p:attrNameLst>
                                          <p:attrName>style.visibility</p:attrName>
                                        </p:attrNameLst>
                                      </p:cBhvr>
                                      <p:to>
                                        <p:strVal val="visible"/>
                                      </p:to>
                                    </p:set>
                                    <p:animEffect transition="in" filter="fade">
                                      <p:cBhvr>
                                        <p:cTn dur="1000"/>
                                        <p:tgtEl>
                                          <p:spTgt spid="304"/>
                                        </p:tgtEl>
                                      </p:cBhvr>
                                    </p:animEffect>
                                  </p:childTnLst>
                                </p:cTn>
                              </p:par>
                            </p:childTnLst>
                          </p:cTn>
                        </p:par>
                      </p:childTnLst>
                    </p:cTn>
                  </p:par>
                  <p:par>
                    <p:cTn fill="hold">
                      <p:stCondLst>
                        <p:cond delay="indefinite"/>
                      </p:stCondLst>
                      <p:childTnLst>
                        <p:par>
                          <p:cTn fill="hold">
                            <p:stCondLst>
                              <p:cond delay="0"/>
                            </p:stCondLst>
                            <p:childTnLst>
                              <p:par>
                                <p:cTn presetID="10" fill="hold" presetSubtype="0" presetClass="entr" nodeType="clickEffect">
                                  <p:stCondLst>
                                    <p:cond delay="0"/>
                                  </p:stCondLst>
                                  <p:childTnLst>
                                    <p:set>
                                      <p:cBhvr>
                                        <p:cTn dur="1" fill="hold">
                                          <p:stCondLst>
                                            <p:cond delay="0"/>
                                          </p:stCondLst>
                                        </p:cTn>
                                        <p:tgtEl>
                                          <p:spTgt spid="306"/>
                                        </p:tgtEl>
                                        <p:attrNameLst>
                                          <p:attrName>style.visibility</p:attrName>
                                        </p:attrNameLst>
                                      </p:cBhvr>
                                      <p:to>
                                        <p:strVal val="visible"/>
                                      </p:to>
                                    </p:set>
                                    <p:animEffect transition="in" filter="fade">
                                      <p:cBhvr>
                                        <p:cTn dur="1000"/>
                                        <p:tgtEl>
                                          <p:spTgt spid="306"/>
                                        </p:tgtEl>
                                      </p:cBhvr>
                                    </p:animEffect>
                                  </p:childTnLst>
                                </p:cTn>
                              </p:par>
                            </p:childTnLst>
                          </p:cTn>
                        </p:par>
                      </p:childTnLst>
                    </p:cTn>
                  </p:par>
                  <p:par>
                    <p:cTn fill="hold">
                      <p:stCondLst>
                        <p:cond delay="indefinite"/>
                      </p:stCondLst>
                      <p:childTnLst>
                        <p:par>
                          <p:cTn fill="hold">
                            <p:stCondLst>
                              <p:cond delay="0"/>
                            </p:stCondLst>
                            <p:childTnLst>
                              <p:par>
                                <p:cTn presetID="10" fill="hold" presetSubtype="0" presetClass="entr" nodeType="clickEffect">
                                  <p:stCondLst>
                                    <p:cond delay="0"/>
                                  </p:stCondLst>
                                  <p:childTnLst>
                                    <p:set>
                                      <p:cBhvr>
                                        <p:cTn dur="1" fill="hold">
                                          <p:stCondLst>
                                            <p:cond delay="0"/>
                                          </p:stCondLst>
                                        </p:cTn>
                                        <p:tgtEl>
                                          <p:spTgt spid="307"/>
                                        </p:tgtEl>
                                        <p:attrNameLst>
                                          <p:attrName>style.visibility</p:attrName>
                                        </p:attrNameLst>
                                      </p:cBhvr>
                                      <p:to>
                                        <p:strVal val="visible"/>
                                      </p:to>
                                    </p:set>
                                    <p:animEffect transition="in" filter="fade">
                                      <p:cBhvr>
                                        <p:cTn dur="1000"/>
                                        <p:tgtEl>
                                          <p:spTgt spid="307"/>
                                        </p:tgtEl>
                                      </p:cBhvr>
                                    </p:animEffect>
                                  </p:childTnLst>
                                </p:cTn>
                              </p:par>
                            </p:childTnLst>
                          </p:cTn>
                        </p:par>
                      </p:childTnLst>
                    </p:cTn>
                  </p:par>
                  <p:par>
                    <p:cTn fill="hold">
                      <p:stCondLst>
                        <p:cond delay="indefinite"/>
                      </p:stCondLst>
                      <p:childTnLst>
                        <p:par>
                          <p:cTn fill="hold">
                            <p:stCondLst>
                              <p:cond delay="0"/>
                            </p:stCondLst>
                            <p:childTnLst>
                              <p:par>
                                <p:cTn presetID="10" fill="hold" presetSubtype="0" presetClass="entr" nodeType="clickEffect">
                                  <p:stCondLst>
                                    <p:cond delay="0"/>
                                  </p:stCondLst>
                                  <p:childTnLst>
                                    <p:set>
                                      <p:cBhvr>
                                        <p:cTn dur="1" fill="hold">
                                          <p:stCondLst>
                                            <p:cond delay="0"/>
                                          </p:stCondLst>
                                        </p:cTn>
                                        <p:tgtEl>
                                          <p:spTgt spid="305"/>
                                        </p:tgtEl>
                                        <p:attrNameLst>
                                          <p:attrName>style.visibility</p:attrName>
                                        </p:attrNameLst>
                                      </p:cBhvr>
                                      <p:to>
                                        <p:strVal val="visible"/>
                                      </p:to>
                                    </p:set>
                                    <p:animEffect transition="in" filter="fade">
                                      <p:cBhvr>
                                        <p:cTn dur="1000"/>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2" name="Shape 312"/>
        <p:cNvGrpSpPr/>
        <p:nvPr/>
      </p:nvGrpSpPr>
      <p:grpSpPr>
        <a:xfrm>
          <a:off y="0" x="0"/>
          <a:ext cy="0" cx="0"/>
          <a:chOff y="0" x="0"/>
          <a:chExt cy="0" cx="0"/>
        </a:xfrm>
      </p:grpSpPr>
      <p:sp>
        <p:nvSpPr>
          <p:cNvPr id="313" name="Shape 313"/>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strike="noStrike" u="none" b="0" cap="none" baseline="0" sz="3600" lang="en-US" i="0">
                <a:solidFill>
                  <a:schemeClr val="dk2"/>
                </a:solidFill>
                <a:latin typeface="Calibri"/>
                <a:ea typeface="Calibri"/>
                <a:cs typeface="Calibri"/>
                <a:sym typeface="Calibri"/>
                <a:rtl val="0"/>
              </a:rPr>
              <a:t>Extraction from </a:t>
            </a:r>
          </a:p>
          <a:p>
            <a:pPr algn="ctr" rtl="0" lvl="0" marR="0" indent="0" marL="0">
              <a:lnSpc>
                <a:spcPct val="100000"/>
              </a:lnSpc>
              <a:spcBef>
                <a:spcPts val="0"/>
              </a:spcBef>
              <a:spcAft>
                <a:spcPts val="0"/>
              </a:spcAft>
              <a:buClr>
                <a:srgbClr val="000000"/>
              </a:buClr>
              <a:buSzPct val="25000"/>
              <a:buFont typeface="Arial"/>
              <a:buNone/>
            </a:pPr>
            <a:r>
              <a:rPr strike="noStrike" u="none" b="0" cap="none" baseline="0" sz="3600" lang="en-US" i="0">
                <a:solidFill>
                  <a:schemeClr val="dk2"/>
                </a:solidFill>
                <a:latin typeface="Calibri"/>
                <a:ea typeface="Calibri"/>
                <a:cs typeface="Calibri"/>
                <a:sym typeface="Calibri"/>
                <a:rtl val="0"/>
              </a:rPr>
              <a:t>AutoCAD Drawing</a:t>
            </a:r>
          </a:p>
        </p:txBody>
      </p:sp>
      <p:sp>
        <p:nvSpPr>
          <p:cNvPr id="314" name="Shape 314"/>
          <p:cNvSpPr txBox="1"/>
          <p:nvPr>
            <p:ph idx="1" type="body"/>
          </p:nvPr>
        </p:nvSpPr>
        <p:spPr>
          <a:xfrm>
            <a:off y="1524000" x="457200"/>
            <a:ext cy="4724400" cx="8153398"/>
          </a:xfrm>
          <a:prstGeom prst="rect">
            <a:avLst/>
          </a:prstGeom>
          <a:noFill/>
          <a:ln>
            <a:noFill/>
          </a:ln>
        </p:spPr>
        <p:txBody>
          <a:bodyPr bIns="91425" rIns="91425" lIns="91425" tIns="91425" anchor="t" anchorCtr="0">
            <a:noAutofit/>
          </a:bodyPr>
          <a:lstStyle/>
          <a:p>
            <a:pPr algn="l" rtl="0" lvl="0" marR="0" indent="-190500" marL="342900">
              <a:lnSpc>
                <a:spcPct val="100000"/>
              </a:lnSpc>
              <a:spcBef>
                <a:spcPts val="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Accessories are drawn as </a:t>
            </a:r>
            <a:r>
              <a:rPr strike="noStrike" u="none" b="1" cap="none" baseline="0" sz="3200" lang="en-US" i="0">
                <a:solidFill>
                  <a:srgbClr val="000000"/>
                </a:solidFill>
                <a:latin typeface="Calibri"/>
                <a:ea typeface="Calibri"/>
                <a:cs typeface="Calibri"/>
                <a:sym typeface="Calibri"/>
                <a:rtl val="0"/>
              </a:rPr>
              <a:t>objects</a:t>
            </a:r>
            <a:r>
              <a:rPr strike="noStrike" u="none" b="0" cap="none" baseline="0" sz="3200" lang="en-US" i="0">
                <a:solidFill>
                  <a:srgbClr val="000000"/>
                </a:solidFill>
                <a:latin typeface="Calibri"/>
                <a:ea typeface="Calibri"/>
                <a:cs typeface="Calibri"/>
                <a:sym typeface="Calibri"/>
                <a:rtl val="0"/>
              </a:rPr>
              <a:t> in AutoCAD.</a:t>
            </a:r>
          </a:p>
          <a:p>
            <a:pPr algn="l" rtl="0" lvl="0" marR="0" indent="-190500" marL="342900">
              <a:lnSpc>
                <a:spcPct val="100000"/>
              </a:lnSpc>
              <a:spcBef>
                <a:spcPts val="640"/>
              </a:spcBef>
              <a:spcAft>
                <a:spcPts val="0"/>
              </a:spcAft>
              <a:buClr>
                <a:schemeClr val="dk1"/>
              </a:buClr>
              <a:buSzPct val="100000"/>
              <a:buFont typeface="Calibri"/>
              <a:buChar char="➢"/>
            </a:pPr>
            <a:r>
              <a:rPr strike="noStrike" u="none" b="1" cap="none" baseline="0" sz="3200" lang="en-US" i="0">
                <a:solidFill>
                  <a:srgbClr val="000000"/>
                </a:solidFill>
                <a:latin typeface="Calibri"/>
                <a:ea typeface="Calibri"/>
                <a:cs typeface="Calibri"/>
                <a:sym typeface="Calibri"/>
                <a:rtl val="0"/>
              </a:rPr>
              <a:t>Objects</a:t>
            </a:r>
            <a:r>
              <a:rPr strike="noStrike" u="none" b="0" cap="none" baseline="0" sz="3200" lang="en-US" i="0">
                <a:solidFill>
                  <a:srgbClr val="000000"/>
                </a:solidFill>
                <a:latin typeface="Calibri"/>
                <a:ea typeface="Calibri"/>
                <a:cs typeface="Calibri"/>
                <a:sym typeface="Calibri"/>
                <a:rtl val="0"/>
              </a:rPr>
              <a:t> cannot have properties: </a:t>
            </a:r>
          </a:p>
          <a:p>
            <a:pPr algn="l" rtl="0" lvl="0" marR="0" indent="457200" marL="0">
              <a:lnSpc>
                <a:spcPct val="100000"/>
              </a:lnSpc>
              <a:spcBef>
                <a:spcPts val="640"/>
              </a:spcBef>
              <a:spcAft>
                <a:spcPts val="0"/>
              </a:spcAft>
              <a:buClr>
                <a:schemeClr val="dk1"/>
              </a:buClr>
              <a:buSzPct val="25000"/>
              <a:buFont typeface="Noto Symbol"/>
              <a:buNone/>
            </a:pPr>
            <a:r>
              <a:rPr strike="noStrike" u="none" b="0" cap="none" baseline="0" sz="3200" lang="en-US" i="0">
                <a:solidFill>
                  <a:srgbClr val="000000"/>
                </a:solidFill>
                <a:latin typeface="Calibri"/>
                <a:ea typeface="Calibri"/>
                <a:cs typeface="Calibri"/>
                <a:sym typeface="Calibri"/>
                <a:rtl val="0"/>
              </a:rPr>
              <a:t>   -name, size or any specification.</a:t>
            </a:r>
          </a:p>
          <a:p>
            <a:pPr algn="l" rtl="0" lvl="0" marR="0" indent="-190500" marL="342900">
              <a:lnSpc>
                <a:spcPct val="100000"/>
              </a:lnSpc>
              <a:spcBef>
                <a:spcPts val="64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Use </a:t>
            </a:r>
            <a:r>
              <a:rPr strike="noStrike" u="none" b="1" cap="none" baseline="0" sz="3200" lang="en-US" i="0">
                <a:solidFill>
                  <a:srgbClr val="000000"/>
                </a:solidFill>
                <a:latin typeface="Calibri"/>
                <a:ea typeface="Calibri"/>
                <a:cs typeface="Calibri"/>
                <a:sym typeface="Calibri"/>
                <a:rtl val="0"/>
              </a:rPr>
              <a:t>blocks</a:t>
            </a:r>
            <a:r>
              <a:rPr strike="noStrike" u="none" b="0" cap="none" baseline="0" sz="3200" lang="en-US" i="0">
                <a:solidFill>
                  <a:srgbClr val="000000"/>
                </a:solidFill>
                <a:latin typeface="Calibri"/>
                <a:ea typeface="Calibri"/>
                <a:cs typeface="Calibri"/>
                <a:sym typeface="Calibri"/>
                <a:rtl val="0"/>
              </a:rPr>
              <a:t> instead of </a:t>
            </a:r>
            <a:r>
              <a:rPr strike="noStrike" u="none" b="1" cap="none" baseline="0" sz="3200" lang="en-US" i="0">
                <a:solidFill>
                  <a:srgbClr val="000000"/>
                </a:solidFill>
                <a:latin typeface="Calibri"/>
                <a:ea typeface="Calibri"/>
                <a:cs typeface="Calibri"/>
                <a:sym typeface="Calibri"/>
                <a:rtl val="0"/>
              </a:rPr>
              <a:t>objects.</a:t>
            </a:r>
          </a:p>
          <a:p>
            <a:pPr algn="l" rtl="0" lvl="0" marR="0" indent="-190500" marL="342900">
              <a:lnSpc>
                <a:spcPct val="100000"/>
              </a:lnSpc>
              <a:spcBef>
                <a:spcPts val="64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Attributes can be added to </a:t>
            </a:r>
            <a:r>
              <a:rPr strike="noStrike" u="none" b="1" cap="none" baseline="0" sz="3200" lang="en-US" i="0">
                <a:solidFill>
                  <a:srgbClr val="000000"/>
                </a:solidFill>
                <a:latin typeface="Calibri"/>
                <a:ea typeface="Calibri"/>
                <a:cs typeface="Calibri"/>
                <a:sym typeface="Calibri"/>
                <a:rtl val="0"/>
              </a:rPr>
              <a:t>blocks.</a:t>
            </a:r>
          </a:p>
          <a:p>
            <a:pPr algn="l" rtl="0" lvl="0" marR="0" indent="-12700" marL="342900">
              <a:lnSpc>
                <a:spcPct val="100000"/>
              </a:lnSpc>
              <a:spcBef>
                <a:spcPts val="640"/>
              </a:spcBef>
              <a:spcAft>
                <a:spcPts val="0"/>
              </a:spcAft>
              <a:buClr>
                <a:schemeClr val="dk1"/>
              </a:buClr>
              <a:buFont typeface="Noto Symbol"/>
              <a:buNone/>
            </a:pPr>
            <a:r>
              <a:t/>
            </a:r>
            <a:endParaRPr strike="noStrike" u="none" b="0" cap="none" baseline="0" sz="2000" i="0">
              <a:solidFill>
                <a:srgbClr val="000000"/>
              </a:solidFill>
              <a:latin typeface="Arial"/>
              <a:ea typeface="Arial"/>
              <a:cs typeface="Arial"/>
              <a:sym typeface="Arial"/>
              <a:rtl val="0"/>
            </a:endParaRPr>
          </a:p>
          <a:p>
            <a:pPr algn="ctr" rtl="0" lvl="0" marR="0" indent="0" marL="203200">
              <a:lnSpc>
                <a:spcPct val="100000"/>
              </a:lnSpc>
              <a:spcBef>
                <a:spcPts val="640"/>
              </a:spcBef>
              <a:spcAft>
                <a:spcPts val="0"/>
              </a:spcAft>
              <a:buClr>
                <a:schemeClr val="dk1"/>
              </a:buClr>
              <a:buSzPct val="25000"/>
              <a:buFont typeface="Noto Symbol"/>
              <a:buNone/>
            </a:pPr>
            <a:r>
              <a:rPr strike="noStrike" u="none" b="0" cap="none" baseline="0" sz="3600" lang="en-US" i="0">
                <a:solidFill>
                  <a:srgbClr val="004C99"/>
                </a:solidFill>
                <a:latin typeface="Arial"/>
                <a:ea typeface="Arial"/>
                <a:cs typeface="Arial"/>
                <a:sym typeface="Arial"/>
                <a:rtl val="0"/>
              </a:rPr>
              <a:t>Blocks, it is!</a:t>
            </a:r>
          </a:p>
          <a:p>
            <a:pPr algn="l" rtl="0" lvl="0" marR="0" indent="0" marL="203200">
              <a:lnSpc>
                <a:spcPct val="100000"/>
              </a:lnSpc>
              <a:spcBef>
                <a:spcPts val="640"/>
              </a:spcBef>
              <a:spcAft>
                <a:spcPts val="0"/>
              </a:spcAft>
              <a:buClr>
                <a:schemeClr val="dk1"/>
              </a:buClr>
              <a:buFont typeface="Noto Symbol"/>
              <a:buNone/>
            </a:pPr>
            <a:r>
              <a:t/>
            </a:r>
            <a:endParaRPr strike="noStrike" u="none" b="0" cap="none" baseline="0" sz="2000" i="0">
              <a:solidFill>
                <a:srgbClr val="000000"/>
              </a:solidFill>
              <a:latin typeface="Arial"/>
              <a:ea typeface="Arial"/>
              <a:cs typeface="Arial"/>
              <a:sym typeface="Arial"/>
              <a:rtl val="0"/>
            </a:endParaRP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8" name="Shape 318"/>
        <p:cNvGrpSpPr/>
        <p:nvPr/>
      </p:nvGrpSpPr>
      <p:grpSpPr>
        <a:xfrm>
          <a:off y="0" x="0"/>
          <a:ext cy="0" cx="0"/>
          <a:chOff y="0" x="0"/>
          <a:chExt cy="0" cx="0"/>
        </a:xfrm>
      </p:grpSpPr>
      <p:sp>
        <p:nvSpPr>
          <p:cNvPr id="319" name="Shape 319"/>
          <p:cNvSpPr txBox="1"/>
          <p:nvPr>
            <p:ph type="title"/>
          </p:nvPr>
        </p:nvSpPr>
        <p:spPr>
          <a:xfrm>
            <a:off y="176347" x="2836816"/>
            <a:ext cy="1143000" cx="6096000"/>
          </a:xfrm>
          <a:prstGeom prst="rect">
            <a:avLst/>
          </a:prstGeom>
          <a:noFill/>
          <a:ln>
            <a:noFill/>
          </a:ln>
        </p:spPr>
        <p:txBody>
          <a:bodyPr bIns="91425" rIns="91425" lIns="91425" tIns="91425" anchor="ctr" anchorCtr="0">
            <a:noAutofit/>
          </a:bodyPr>
          <a:lstStyle/>
          <a:p>
            <a:pPr algn="ctr" rtl="0" lvl="1" marR="0" indent="0" marL="0">
              <a:lnSpc>
                <a:spcPct val="100000"/>
              </a:lnSpc>
              <a:spcBef>
                <a:spcPts val="0"/>
              </a:spcBef>
              <a:spcAft>
                <a:spcPts val="0"/>
              </a:spcAft>
              <a:buClr>
                <a:srgbClr val="000000"/>
              </a:buClr>
              <a:buSzPct val="25000"/>
              <a:buFont typeface="Arial"/>
              <a:buNone/>
            </a:pPr>
            <a:br>
              <a:rPr strike="noStrike" u="none" b="0" cap="none" baseline="0" sz="2000" lang="en-US" i="0">
                <a:solidFill>
                  <a:srgbClr val="000000"/>
                </a:solidFill>
                <a:latin typeface="Arial"/>
                <a:ea typeface="Arial"/>
                <a:cs typeface="Arial"/>
                <a:sym typeface="Arial"/>
                <a:rtl val="0"/>
              </a:rPr>
            </a:br>
            <a:r>
              <a:rPr strike="noStrike" u="none" b="0" cap="none" baseline="0" sz="3600" lang="en-US" i="0">
                <a:solidFill>
                  <a:schemeClr val="dk2"/>
                </a:solidFill>
                <a:latin typeface="Calibri"/>
                <a:ea typeface="Calibri"/>
                <a:cs typeface="Calibri"/>
                <a:sym typeface="Calibri"/>
                <a:rtl val="0"/>
              </a:rPr>
              <a:t>Block, Attribute &amp; </a:t>
            </a:r>
          </a:p>
          <a:p>
            <a:pPr algn="ctr" rtl="0" lvl="1" marR="0" indent="0" marL="0">
              <a:lnSpc>
                <a:spcPct val="100000"/>
              </a:lnSpc>
              <a:spcBef>
                <a:spcPts val="0"/>
              </a:spcBef>
              <a:spcAft>
                <a:spcPts val="0"/>
              </a:spcAft>
              <a:buClr>
                <a:srgbClr val="000000"/>
              </a:buClr>
              <a:buSzPct val="25000"/>
              <a:buFont typeface="Arial"/>
              <a:buNone/>
            </a:pPr>
            <a:r>
              <a:rPr strike="noStrike" u="none" b="0" cap="none" baseline="0" sz="3600" lang="en-US" i="0">
                <a:solidFill>
                  <a:schemeClr val="dk2"/>
                </a:solidFill>
                <a:latin typeface="Calibri"/>
                <a:ea typeface="Calibri"/>
                <a:cs typeface="Calibri"/>
                <a:sym typeface="Calibri"/>
                <a:rtl val="0"/>
              </a:rPr>
              <a:t>Copy Functions</a:t>
            </a:r>
          </a:p>
        </p:txBody>
      </p:sp>
      <p:sp>
        <p:nvSpPr>
          <p:cNvPr id="320" name="Shape 320"/>
          <p:cNvSpPr txBox="1"/>
          <p:nvPr>
            <p:ph idx="1" type="body"/>
          </p:nvPr>
        </p:nvSpPr>
        <p:spPr>
          <a:xfrm>
            <a:off y="1524000" x="457200"/>
            <a:ext cy="4724400" cx="8153398"/>
          </a:xfrm>
          <a:prstGeom prst="rect">
            <a:avLst/>
          </a:prstGeom>
          <a:noFill/>
          <a:ln>
            <a:noFill/>
          </a:ln>
        </p:spPr>
        <p:txBody>
          <a:bodyPr bIns="91425" rIns="91425" lIns="91425" tIns="91425" anchor="t" anchorCtr="0">
            <a:noAutofit/>
          </a:bodyPr>
          <a:lstStyle/>
          <a:p>
            <a:pPr algn="l" rtl="0" lvl="0" marR="0" indent="-215900" marL="342900">
              <a:lnSpc>
                <a:spcPct val="100000"/>
              </a:lnSpc>
              <a:spcBef>
                <a:spcPts val="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Define the </a:t>
            </a:r>
            <a:r>
              <a:rPr strike="noStrike" u="none" b="1" cap="none" baseline="0" sz="3200" lang="en-US" i="0">
                <a:solidFill>
                  <a:srgbClr val="000000"/>
                </a:solidFill>
                <a:latin typeface="Calibri"/>
                <a:ea typeface="Calibri"/>
                <a:cs typeface="Calibri"/>
                <a:sym typeface="Calibri"/>
                <a:rtl val="0"/>
              </a:rPr>
              <a:t>objects</a:t>
            </a:r>
            <a:r>
              <a:rPr strike="noStrike" u="none" b="0" cap="none" baseline="0" sz="3200" lang="en-US" i="0">
                <a:solidFill>
                  <a:srgbClr val="000000"/>
                </a:solidFill>
                <a:latin typeface="Calibri"/>
                <a:ea typeface="Calibri"/>
                <a:cs typeface="Calibri"/>
                <a:sym typeface="Calibri"/>
                <a:rtl val="0"/>
              </a:rPr>
              <a:t> as </a:t>
            </a:r>
            <a:r>
              <a:rPr strike="noStrike" u="none" b="1" cap="none" baseline="0" sz="3200" lang="en-US" i="0">
                <a:solidFill>
                  <a:srgbClr val="000000"/>
                </a:solidFill>
                <a:latin typeface="Calibri"/>
                <a:ea typeface="Calibri"/>
                <a:cs typeface="Calibri"/>
                <a:sym typeface="Calibri"/>
                <a:rtl val="0"/>
              </a:rPr>
              <a:t>blocks</a:t>
            </a:r>
            <a:r>
              <a:rPr strike="noStrike" u="none" b="0" cap="none" baseline="0" sz="3200" lang="en-US" i="0">
                <a:solidFill>
                  <a:srgbClr val="000000"/>
                </a:solidFill>
                <a:latin typeface="Calibri"/>
                <a:ea typeface="Calibri"/>
                <a:cs typeface="Calibri"/>
                <a:sym typeface="Calibri"/>
                <a:rtl val="0"/>
              </a:rPr>
              <a:t>.</a:t>
            </a:r>
          </a:p>
          <a:p>
            <a:pPr algn="l" rtl="0" lvl="0" marR="0" indent="-215900" marL="342900">
              <a:lnSpc>
                <a:spcPct val="100000"/>
              </a:lnSpc>
              <a:spcBef>
                <a:spcPts val="640"/>
              </a:spcBef>
              <a:spcAft>
                <a:spcPts val="0"/>
              </a:spcAft>
              <a:buClr>
                <a:schemeClr val="dk1"/>
              </a:buClr>
              <a:buSzPct val="100000"/>
              <a:buFont typeface="Calibri"/>
              <a:buChar char="➢"/>
            </a:pPr>
            <a:r>
              <a:rPr strike="noStrike" u="none" b="0" cap="none" baseline="0" sz="3200" lang="en-US" i="0">
                <a:solidFill>
                  <a:schemeClr val="dk1"/>
                </a:solidFill>
                <a:latin typeface="Calibri"/>
                <a:ea typeface="Calibri"/>
                <a:cs typeface="Calibri"/>
                <a:sym typeface="Calibri"/>
                <a:rtl val="0"/>
              </a:rPr>
              <a:t>Assign attributes.</a:t>
            </a:r>
          </a:p>
          <a:p>
            <a:pPr algn="l" rtl="0" lvl="0" marR="0" indent="457200" marL="0">
              <a:lnSpc>
                <a:spcPct val="100000"/>
              </a:lnSpc>
              <a:spcBef>
                <a:spcPts val="560"/>
              </a:spcBef>
              <a:spcAft>
                <a:spcPts val="0"/>
              </a:spcAft>
              <a:buClr>
                <a:schemeClr val="dk1"/>
              </a:buClr>
              <a:buSzPct val="25000"/>
              <a:buFont typeface="Noto Symbol"/>
              <a:buNone/>
            </a:pPr>
            <a:r>
              <a:rPr strike="noStrike" u="none" b="0" cap="none" baseline="0" sz="3200" lang="en-US" i="0">
                <a:solidFill>
                  <a:schemeClr val="dk1"/>
                </a:solidFill>
                <a:latin typeface="Calibri"/>
                <a:ea typeface="Calibri"/>
                <a:cs typeface="Calibri"/>
                <a:sym typeface="Calibri"/>
                <a:rtl val="0"/>
              </a:rPr>
              <a:t>  -Plant Component, </a:t>
            </a:r>
            <a:r>
              <a:rPr strike="noStrike" u="none" b="0" cap="none" baseline="0" sz="3200" lang="en-US" i="0">
                <a:solidFill>
                  <a:srgbClr val="000000"/>
                </a:solidFill>
                <a:latin typeface="Calibri"/>
                <a:ea typeface="Calibri"/>
                <a:cs typeface="Calibri"/>
                <a:sym typeface="Calibri"/>
                <a:rtl val="0"/>
              </a:rPr>
              <a:t>name, diameter, </a:t>
            </a:r>
          </a:p>
          <a:p>
            <a:pPr algn="l" rtl="0" lvl="0" marR="0" indent="0" marL="635000">
              <a:lnSpc>
                <a:spcPct val="100000"/>
              </a:lnSpc>
              <a:spcBef>
                <a:spcPts val="560"/>
              </a:spcBef>
              <a:spcAft>
                <a:spcPts val="0"/>
              </a:spcAft>
              <a:buClr>
                <a:schemeClr val="dk1"/>
              </a:buClr>
              <a:buSzPct val="25000"/>
              <a:buFont typeface="Noto Symbol"/>
              <a:buNone/>
            </a:pPr>
            <a:r>
              <a:rPr strike="noStrike" u="none" b="0" cap="none" baseline="0" sz="3200" lang="en-US" i="0">
                <a:solidFill>
                  <a:srgbClr val="000000"/>
                </a:solidFill>
                <a:latin typeface="Calibri"/>
                <a:ea typeface="Calibri"/>
                <a:cs typeface="Calibri"/>
                <a:sym typeface="Calibri"/>
                <a:rtl val="0"/>
              </a:rPr>
              <a:t>length and specification</a:t>
            </a:r>
          </a:p>
          <a:p>
            <a:pPr algn="l" rtl="0" lvl="0" marR="0" indent="-215900" marL="342900">
              <a:lnSpc>
                <a:spcPct val="100000"/>
              </a:lnSpc>
              <a:spcBef>
                <a:spcPts val="640"/>
              </a:spcBef>
              <a:spcAft>
                <a:spcPts val="0"/>
              </a:spcAft>
              <a:buClr>
                <a:schemeClr val="dk1"/>
              </a:buClr>
              <a:buSzPct val="100000"/>
              <a:buFont typeface="Calibri"/>
              <a:buChar char="➢"/>
            </a:pPr>
            <a:r>
              <a:rPr strike="noStrike" u="none" b="0" cap="none" baseline="0" sz="3200" lang="en-US" i="0">
                <a:solidFill>
                  <a:schemeClr val="dk1"/>
                </a:solidFill>
                <a:latin typeface="Calibri"/>
                <a:ea typeface="Calibri"/>
                <a:cs typeface="Calibri"/>
                <a:sym typeface="Calibri"/>
                <a:rtl val="0"/>
              </a:rPr>
              <a:t>Replicate the </a:t>
            </a:r>
            <a:r>
              <a:rPr strike="noStrike" u="none" b="1" cap="none" baseline="0" sz="3200" lang="en-US" i="0">
                <a:solidFill>
                  <a:schemeClr val="dk1"/>
                </a:solidFill>
                <a:latin typeface="Calibri"/>
                <a:ea typeface="Calibri"/>
                <a:cs typeface="Calibri"/>
                <a:sym typeface="Calibri"/>
                <a:rtl val="0"/>
              </a:rPr>
              <a:t>block</a:t>
            </a:r>
            <a:r>
              <a:rPr strike="noStrike" u="none" b="0" cap="none" baseline="0" sz="3200" lang="en-US" i="0">
                <a:solidFill>
                  <a:schemeClr val="dk1"/>
                </a:solidFill>
                <a:latin typeface="Calibri"/>
                <a:ea typeface="Calibri"/>
                <a:cs typeface="Calibri"/>
                <a:sym typeface="Calibri"/>
                <a:rtl val="0"/>
              </a:rPr>
              <a:t>.</a:t>
            </a:r>
          </a:p>
          <a:p>
            <a:pPr algn="l" rtl="0" lvl="1" marR="0" indent="0" marL="635000">
              <a:lnSpc>
                <a:spcPct val="100000"/>
              </a:lnSpc>
              <a:spcBef>
                <a:spcPts val="560"/>
              </a:spcBef>
              <a:spcAft>
                <a:spcPts val="0"/>
              </a:spcAft>
              <a:buClr>
                <a:schemeClr val="dk1"/>
              </a:buClr>
              <a:buSzPct val="25000"/>
              <a:buFont typeface="Noto Symbol"/>
              <a:buNone/>
            </a:pPr>
            <a:r>
              <a:rPr strike="noStrike" u="none" b="0" cap="none" baseline="0" sz="3200" lang="en-US" i="0">
                <a:solidFill>
                  <a:srgbClr val="000000"/>
                </a:solidFill>
                <a:latin typeface="Calibri"/>
                <a:ea typeface="Calibri"/>
                <a:cs typeface="Calibri"/>
                <a:sym typeface="Calibri"/>
                <a:rtl val="0"/>
              </a:rPr>
              <a:t>-Copy the </a:t>
            </a:r>
            <a:r>
              <a:rPr strike="noStrike" u="none" b="1" cap="none" baseline="0" sz="3200" lang="en-US" i="0">
                <a:solidFill>
                  <a:srgbClr val="000000"/>
                </a:solidFill>
                <a:latin typeface="Calibri"/>
                <a:ea typeface="Calibri"/>
                <a:cs typeface="Calibri"/>
                <a:sym typeface="Calibri"/>
                <a:rtl val="0"/>
              </a:rPr>
              <a:t>block</a:t>
            </a:r>
            <a:r>
              <a:rPr strike="noStrike" u="none" b="0" cap="none" baseline="0" sz="3200" lang="en-US" i="0">
                <a:solidFill>
                  <a:srgbClr val="000000"/>
                </a:solidFill>
                <a:latin typeface="Calibri"/>
                <a:ea typeface="Calibri"/>
                <a:cs typeface="Calibri"/>
                <a:sym typeface="Calibri"/>
                <a:rtl val="0"/>
              </a:rPr>
              <a:t> retaining the same attributes.</a:t>
            </a:r>
          </a:p>
          <a:p>
            <a:pPr algn="l" rtl="0" lvl="1" marR="0" indent="0" marL="635000">
              <a:lnSpc>
                <a:spcPct val="100000"/>
              </a:lnSpc>
              <a:spcBef>
                <a:spcPts val="560"/>
              </a:spcBef>
              <a:spcAft>
                <a:spcPts val="0"/>
              </a:spcAft>
              <a:buClr>
                <a:schemeClr val="dk1"/>
              </a:buClr>
              <a:buSzPct val="25000"/>
              <a:buFont typeface="Noto Symbol"/>
              <a:buNone/>
            </a:pPr>
            <a:r>
              <a:rPr strike="noStrike" u="none" b="0" cap="none" baseline="0" sz="3200" lang="en-US" i="0">
                <a:solidFill>
                  <a:srgbClr val="000000"/>
                </a:solidFill>
                <a:latin typeface="Calibri"/>
                <a:ea typeface="Calibri"/>
                <a:cs typeface="Calibri"/>
                <a:sym typeface="Calibri"/>
                <a:rtl val="0"/>
              </a:rPr>
              <a:t>-Insert the </a:t>
            </a:r>
            <a:r>
              <a:rPr strike="noStrike" u="none" b="1" cap="none" baseline="0" sz="3200" lang="en-US" i="0">
                <a:solidFill>
                  <a:srgbClr val="000000"/>
                </a:solidFill>
                <a:latin typeface="Calibri"/>
                <a:ea typeface="Calibri"/>
                <a:cs typeface="Calibri"/>
                <a:sym typeface="Calibri"/>
                <a:rtl val="0"/>
              </a:rPr>
              <a:t>block</a:t>
            </a:r>
            <a:r>
              <a:rPr strike="noStrike" u="none" b="0" cap="none" baseline="0" sz="3200" lang="en-US" i="0">
                <a:solidFill>
                  <a:srgbClr val="000000"/>
                </a:solidFill>
                <a:latin typeface="Calibri"/>
                <a:ea typeface="Calibri"/>
                <a:cs typeface="Calibri"/>
                <a:sym typeface="Calibri"/>
                <a:rtl val="0"/>
              </a:rPr>
              <a:t> into a new location.</a:t>
            </a:r>
          </a:p>
          <a:p>
            <a:pPr algn="l" rtl="0" lvl="1" marR="0" indent="0" marL="635000">
              <a:lnSpc>
                <a:spcPct val="100000"/>
              </a:lnSpc>
              <a:spcBef>
                <a:spcPts val="560"/>
              </a:spcBef>
              <a:spcAft>
                <a:spcPts val="0"/>
              </a:spcAft>
              <a:buClr>
                <a:schemeClr val="dk1"/>
              </a:buClr>
              <a:buSzPct val="25000"/>
              <a:buFont typeface="Noto Symbol"/>
              <a:buNone/>
            </a:pPr>
            <a:r>
              <a:rPr strike="noStrike" u="none" b="0" cap="none" baseline="0" sz="3200" lang="en-US" i="0">
                <a:solidFill>
                  <a:srgbClr val="000000"/>
                </a:solidFill>
                <a:latin typeface="Calibri"/>
                <a:ea typeface="Calibri"/>
                <a:cs typeface="Calibri"/>
                <a:sym typeface="Calibri"/>
                <a:rtl val="0"/>
              </a:rPr>
              <a:t>-etc.</a:t>
            </a:r>
          </a:p>
          <a:p>
            <a:pPr algn="l" rtl="0" lvl="0" marR="0" indent="-12700" marL="342900">
              <a:lnSpc>
                <a:spcPct val="100000"/>
              </a:lnSpc>
              <a:spcBef>
                <a:spcPts val="640"/>
              </a:spcBef>
              <a:spcAft>
                <a:spcPts val="0"/>
              </a:spcAft>
              <a:buClr>
                <a:schemeClr val="dk1"/>
              </a:buClr>
              <a:buFont typeface="Noto Symbol"/>
              <a:buNone/>
            </a:pPr>
            <a:r>
              <a:t/>
            </a:r>
            <a:endParaRPr strike="noStrike" u="none" b="0" cap="none" baseline="0" sz="2000" i="0">
              <a:solidFill>
                <a:schemeClr val="dk1"/>
              </a:solidFill>
              <a:latin typeface="Arial"/>
              <a:ea typeface="Arial"/>
              <a:cs typeface="Arial"/>
              <a:sym typeface="Arial"/>
              <a:rtl val="0"/>
            </a:endParaRPr>
          </a:p>
          <a:p>
            <a:pPr algn="l" rtl="0" lvl="0" marR="0" indent="0" marL="203200">
              <a:lnSpc>
                <a:spcPct val="100000"/>
              </a:lnSpc>
              <a:spcBef>
                <a:spcPts val="640"/>
              </a:spcBef>
              <a:spcAft>
                <a:spcPts val="0"/>
              </a:spcAft>
              <a:buClr>
                <a:schemeClr val="dk1"/>
              </a:buClr>
              <a:buSzPct val="25000"/>
              <a:buFont typeface="Noto Symbol"/>
              <a:buNone/>
            </a:pPr>
            <a:r>
              <a:rPr strike="noStrike" u="none" b="0" cap="none" baseline="0" sz="2000" lang="en-US" i="0">
                <a:solidFill>
                  <a:schemeClr val="dk1"/>
                </a:solidFill>
                <a:latin typeface="Arial"/>
                <a:ea typeface="Arial"/>
                <a:cs typeface="Arial"/>
                <a:sym typeface="Arial"/>
                <a:rtl val="0"/>
              </a:rPr>
              <a:t> </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4" name="Shape 324"/>
        <p:cNvGrpSpPr/>
        <p:nvPr/>
      </p:nvGrpSpPr>
      <p:grpSpPr>
        <a:xfrm>
          <a:off y="0" x="0"/>
          <a:ext cy="0" cx="0"/>
          <a:chOff y="0" x="0"/>
          <a:chExt cy="0" cx="0"/>
        </a:xfrm>
      </p:grpSpPr>
      <p:sp>
        <p:nvSpPr>
          <p:cNvPr id="325" name="Shape 325"/>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Calibri"/>
              <a:buNone/>
            </a:pPr>
            <a:r>
              <a:rPr strike="noStrike" u="none" b="0" cap="none" baseline="0" sz="3600" lang="en-US" i="0">
                <a:solidFill>
                  <a:schemeClr val="dk2"/>
                </a:solidFill>
                <a:latin typeface="Calibri"/>
                <a:ea typeface="Calibri"/>
                <a:cs typeface="Calibri"/>
                <a:sym typeface="Calibri"/>
                <a:rtl val="0"/>
              </a:rPr>
              <a:t>Data Extraction</a:t>
            </a:r>
          </a:p>
        </p:txBody>
      </p:sp>
      <p:sp>
        <p:nvSpPr>
          <p:cNvPr id="326" name="Shape 326"/>
          <p:cNvSpPr txBox="1"/>
          <p:nvPr>
            <p:ph idx="1" type="body"/>
          </p:nvPr>
        </p:nvSpPr>
        <p:spPr>
          <a:xfrm>
            <a:off y="1582694" x="440164"/>
            <a:ext cy="4724400" cx="8153398"/>
          </a:xfrm>
          <a:prstGeom prst="rect">
            <a:avLst/>
          </a:prstGeom>
          <a:noFill/>
          <a:ln>
            <a:noFill/>
          </a:ln>
        </p:spPr>
        <p:txBody>
          <a:bodyPr bIns="91425" rIns="91425" lIns="91425" tIns="91425" anchor="t" anchorCtr="0">
            <a:noAutofit/>
          </a:bodyPr>
          <a:lstStyle/>
          <a:p>
            <a:pPr algn="l" rtl="0" lvl="0" marR="0" indent="-457200" marL="457200">
              <a:lnSpc>
                <a:spcPct val="100000"/>
              </a:lnSpc>
              <a:spcBef>
                <a:spcPts val="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Use AutoCad Command: </a:t>
            </a:r>
          </a:p>
          <a:p>
            <a:pPr algn="l" rtl="0" lvl="0" marR="0" indent="0" marL="25400">
              <a:lnSpc>
                <a:spcPct val="100000"/>
              </a:lnSpc>
              <a:spcBef>
                <a:spcPts val="0"/>
              </a:spcBef>
              <a:spcAft>
                <a:spcPts val="0"/>
              </a:spcAft>
              <a:buClr>
                <a:schemeClr val="dk1"/>
              </a:buClr>
              <a:buSzPct val="25000"/>
              <a:buFont typeface="Noto Symbol"/>
              <a:buNone/>
            </a:pPr>
            <a:r>
              <a:rPr strike="noStrike" u="none" b="0" cap="none" baseline="0" sz="3200" lang="en-US" i="0">
                <a:solidFill>
                  <a:srgbClr val="000000"/>
                </a:solidFill>
                <a:latin typeface="Calibri"/>
                <a:ea typeface="Calibri"/>
                <a:cs typeface="Calibri"/>
                <a:sym typeface="Calibri"/>
                <a:rtl val="0"/>
              </a:rPr>
              <a:t>	Dataextraction</a:t>
            </a:r>
          </a:p>
          <a:p>
            <a:pPr algn="l" rtl="0" lvl="0" marR="0" indent="0" marL="25400">
              <a:lnSpc>
                <a:spcPct val="100000"/>
              </a:lnSpc>
              <a:spcBef>
                <a:spcPts val="0"/>
              </a:spcBef>
              <a:spcAft>
                <a:spcPts val="0"/>
              </a:spcAft>
              <a:buClr>
                <a:schemeClr val="dk1"/>
              </a:buClr>
              <a:buFont typeface="Noto Symbol"/>
              <a:buNone/>
            </a:pPr>
            <a:r>
              <a:t/>
            </a:r>
            <a:endParaRPr sz="3200">
              <a:latin typeface="Calibri"/>
              <a:ea typeface="Calibri"/>
              <a:cs typeface="Calibri"/>
              <a:sym typeface="Calibri"/>
              <a:rtl val="0"/>
            </a:endParaRPr>
          </a:p>
          <a:p>
            <a:pPr algn="l" rtl="0" lvl="0" marR="0" indent="0" marL="25400">
              <a:lnSpc>
                <a:spcPct val="100000"/>
              </a:lnSpc>
              <a:spcBef>
                <a:spcPts val="0"/>
              </a:spcBef>
              <a:spcAft>
                <a:spcPts val="0"/>
              </a:spcAft>
              <a:buClr>
                <a:schemeClr val="dk1"/>
              </a:buClr>
              <a:buFont typeface="Noto Symbol"/>
              <a:buNone/>
            </a:pPr>
            <a:r>
              <a:t/>
            </a:r>
            <a:endParaRPr sz="3200">
              <a:latin typeface="Calibri"/>
              <a:ea typeface="Calibri"/>
              <a:cs typeface="Calibri"/>
              <a:sym typeface="Calibri"/>
            </a:endParaRPr>
          </a:p>
          <a:p>
            <a:pPr algn="l" rtl="0" lvl="0" marR="0" indent="0" marL="25400">
              <a:lnSpc>
                <a:spcPct val="100000"/>
              </a:lnSpc>
              <a:spcBef>
                <a:spcPts val="0"/>
              </a:spcBef>
              <a:spcAft>
                <a:spcPts val="0"/>
              </a:spcAft>
              <a:buClr>
                <a:schemeClr val="dk1"/>
              </a:buClr>
              <a:buFont typeface="Noto Symbol"/>
              <a:buNone/>
            </a:pPr>
            <a:r>
              <a:t/>
            </a:r>
            <a:endParaRPr strike="noStrike" u="none" b="0" cap="none" baseline="0" sz="3200" i="0">
              <a:solidFill>
                <a:srgbClr val="000000"/>
              </a:solidFill>
              <a:latin typeface="Calibri"/>
              <a:ea typeface="Calibri"/>
              <a:cs typeface="Calibri"/>
              <a:sym typeface="Calibri"/>
              <a:rtl val="0"/>
            </a:endParaRPr>
          </a:p>
        </p:txBody>
      </p:sp>
      <p:pic>
        <p:nvPicPr>
          <p:cNvPr id="327" name="Shape 327"/>
          <p:cNvPicPr preferRelativeResize="0"/>
          <p:nvPr/>
        </p:nvPicPr>
        <p:blipFill rotWithShape="1">
          <a:blip r:embed="rId3">
            <a:alphaModFix/>
          </a:blip>
          <a:srcRect t="26451" b="65475" r="59070" l="11233"/>
          <a:stretch/>
        </p:blipFill>
        <p:spPr>
          <a:xfrm>
            <a:off y="3064993" x="495300"/>
            <a:ext cy="1759800" cx="8153399"/>
          </a:xfrm>
          <a:prstGeom prst="rect">
            <a:avLst/>
          </a:prstGeom>
          <a:noFill/>
          <a:ln>
            <a:noFill/>
          </a:ln>
        </p:spPr>
      </p:pic>
    </p:spTree>
  </p:cSld>
  <p:clrMapOvr>
    <a:masterClrMapping/>
  </p:clrMapOvr>
  <p:transition spd="slow">
    <p:cut/>
  </p:transition>
  <p:timing>
    <p:tnLst>
      <p:par>
        <p:cTn restart="never" dur="indefinite" nodeType="tmRoot">
          <p:childTnLst>
            <p:seq nextAc="seek" concurrent="1">
              <p:cTn id="2" dur="indefinite" nodeType="mainSeq">
                <p:childTnLst>
                  <p:par>
                    <p:cTn fill="hold">
                      <p:stCondLst>
                        <p:cond delay="indefinite"/>
                      </p:stCondLst>
                      <p:childTnLst>
                        <p:par>
                          <p:cTn fill="hold">
                            <p:stCondLst>
                              <p:cond delay="0"/>
                            </p:stCondLst>
                            <p:childTnLst>
                              <p:par>
                                <p:cTn presetID="10" fill="hold" presetSubtype="0" presetClass="entr" nodeType="clickEffect">
                                  <p:stCondLst>
                                    <p:cond delay="0"/>
                                  </p:stCondLst>
                                  <p:childTnLst>
                                    <p:set>
                                      <p:cBhvr>
                                        <p:cTn dur="1" fill="hold">
                                          <p:stCondLst>
                                            <p:cond delay="0"/>
                                          </p:stCondLst>
                                        </p:cTn>
                                        <p:tgtEl>
                                          <p:spTgt spid="327"/>
                                        </p:tgtEl>
                                        <p:attrNameLst>
                                          <p:attrName>style.visibility</p:attrName>
                                        </p:attrNameLst>
                                      </p:cBhvr>
                                      <p:to>
                                        <p:strVal val="visible"/>
                                      </p:to>
                                    </p:set>
                                    <p:animEffect transition="in" filter="fade">
                                      <p:cBhvr>
                                        <p:cTn dur="1"/>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1" name="Shape 331"/>
        <p:cNvGrpSpPr/>
        <p:nvPr/>
      </p:nvGrpSpPr>
      <p:grpSpPr>
        <a:xfrm>
          <a:off y="0" x="0"/>
          <a:ext cy="0" cx="0"/>
          <a:chOff y="0" x="0"/>
          <a:chExt cy="0" cx="0"/>
        </a:xfrm>
      </p:grpSpPr>
      <p:sp>
        <p:nvSpPr>
          <p:cNvPr id="332" name="Shape 332"/>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Calibri"/>
              <a:buNone/>
            </a:pPr>
            <a:r>
              <a:rPr strike="noStrike" u="none" b="0" cap="none" baseline="0" sz="3600" lang="en-US" i="0">
                <a:solidFill>
                  <a:schemeClr val="dk2"/>
                </a:solidFill>
                <a:latin typeface="Calibri"/>
                <a:ea typeface="Calibri"/>
                <a:cs typeface="Calibri"/>
                <a:sym typeface="Calibri"/>
                <a:rtl val="0"/>
              </a:rPr>
              <a:t>Future Work</a:t>
            </a:r>
          </a:p>
        </p:txBody>
      </p:sp>
      <p:sp>
        <p:nvSpPr>
          <p:cNvPr id="333" name="Shape 333"/>
          <p:cNvSpPr txBox="1"/>
          <p:nvPr>
            <p:ph idx="1" type="body"/>
          </p:nvPr>
        </p:nvSpPr>
        <p:spPr>
          <a:xfrm>
            <a:off y="1600200" x="457200"/>
            <a:ext cy="4525963" cx="4038597"/>
          </a:xfrm>
          <a:prstGeom prst="rect">
            <a:avLst/>
          </a:prstGeom>
          <a:noFill/>
          <a:ln>
            <a:noFill/>
          </a:ln>
        </p:spPr>
        <p:txBody>
          <a:bodyPr bIns="91425" rIns="91425" lIns="91425" tIns="91425" anchor="t" anchorCtr="0">
            <a:noAutofit/>
          </a:bodyPr>
          <a:lstStyle/>
          <a:p>
            <a:pPr algn="l" rtl="0" lvl="0" marR="0" indent="-50800" marL="342900">
              <a:lnSpc>
                <a:spcPct val="100000"/>
              </a:lnSpc>
              <a:spcBef>
                <a:spcPts val="0"/>
              </a:spcBef>
              <a:spcAft>
                <a:spcPts val="0"/>
              </a:spcAft>
              <a:buClr>
                <a:schemeClr val="dk1"/>
              </a:buClr>
              <a:buFont typeface="Noto Symbol"/>
              <a:buNone/>
            </a:pPr>
            <a:r>
              <a:t/>
            </a:r>
            <a:endParaRPr strike="noStrike" u="none" b="0" cap="none" baseline="0" sz="1400" i="0">
              <a:solidFill>
                <a:srgbClr val="000000"/>
              </a:solidFill>
              <a:latin typeface="Arial"/>
              <a:ea typeface="Arial"/>
              <a:cs typeface="Arial"/>
              <a:sym typeface="Arial"/>
              <a:rtl val="0"/>
            </a:endParaRPr>
          </a:p>
        </p:txBody>
      </p:sp>
      <p:pic>
        <p:nvPicPr>
          <p:cNvPr id="334" name="Shape 334"/>
          <p:cNvPicPr preferRelativeResize="0"/>
          <p:nvPr/>
        </p:nvPicPr>
        <p:blipFill rotWithShape="1">
          <a:blip r:embed="rId3">
            <a:alphaModFix/>
          </a:blip>
          <a:srcRect t="0" b="0" r="0" l="0"/>
          <a:stretch/>
        </p:blipFill>
        <p:spPr>
          <a:xfrm>
            <a:off y="1463700" x="1606352"/>
            <a:ext cy="5394299" cx="5931300"/>
          </a:xfrm>
          <a:prstGeom prst="rect">
            <a:avLst/>
          </a:prstGeom>
          <a:noFill/>
          <a:ln>
            <a:noFill/>
          </a:ln>
        </p:spPr>
      </p:pic>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8" name="Shape 338"/>
        <p:cNvGrpSpPr/>
        <p:nvPr/>
      </p:nvGrpSpPr>
      <p:grpSpPr>
        <a:xfrm>
          <a:off y="0" x="0"/>
          <a:ext cy="0" cx="0"/>
          <a:chOff y="0" x="0"/>
          <a:chExt cy="0" cx="0"/>
        </a:xfrm>
      </p:grpSpPr>
      <p:sp>
        <p:nvSpPr>
          <p:cNvPr id="339" name="Shape 339"/>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Calibri"/>
              <a:buNone/>
            </a:pPr>
            <a:r>
              <a:rPr strike="noStrike" u="none" b="0" cap="none" baseline="0" sz="3600" lang="en-US" i="0">
                <a:solidFill>
                  <a:schemeClr val="dk2"/>
                </a:solidFill>
                <a:latin typeface="Calibri"/>
                <a:ea typeface="Calibri"/>
                <a:cs typeface="Calibri"/>
                <a:sym typeface="Calibri"/>
                <a:rtl val="0"/>
              </a:rPr>
              <a:t>Future Work</a:t>
            </a:r>
          </a:p>
        </p:txBody>
      </p:sp>
      <p:sp>
        <p:nvSpPr>
          <p:cNvPr id="340" name="Shape 340"/>
          <p:cNvSpPr txBox="1"/>
          <p:nvPr>
            <p:ph idx="1" type="body"/>
          </p:nvPr>
        </p:nvSpPr>
        <p:spPr>
          <a:xfrm>
            <a:off y="1610650" x="457200"/>
            <a:ext cy="4526100" cx="8149199"/>
          </a:xfrm>
          <a:prstGeom prst="rect">
            <a:avLst/>
          </a:prstGeom>
          <a:noFill/>
          <a:ln>
            <a:noFill/>
          </a:ln>
        </p:spPr>
        <p:txBody>
          <a:bodyPr bIns="91425" rIns="91425" lIns="91425" tIns="91425" anchor="t" anchorCtr="0">
            <a:noAutofit/>
          </a:bodyPr>
          <a:lstStyle/>
          <a:p>
            <a:pPr algn="l" rtl="0" lvl="0" marR="0" indent="-431800" marL="457200">
              <a:lnSpc>
                <a:spcPct val="100000"/>
              </a:lnSpc>
              <a:spcBef>
                <a:spcPts val="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Add the blocking and attributing functions to </a:t>
            </a:r>
            <a:r>
              <a:rPr strike="noStrike" u="none" b="0" cap="none" baseline="0" sz="3200" lang="en-US" i="1">
                <a:solidFill>
                  <a:srgbClr val="000000"/>
                </a:solidFill>
                <a:latin typeface="Calibri"/>
                <a:ea typeface="Calibri"/>
                <a:cs typeface="Calibri"/>
                <a:sym typeface="Calibri"/>
                <a:rtl val="0"/>
              </a:rPr>
              <a:t>all</a:t>
            </a:r>
            <a:r>
              <a:rPr strike="noStrike" u="none" b="0" cap="none" baseline="0" sz="3200" lang="en-US" i="0">
                <a:solidFill>
                  <a:srgbClr val="000000"/>
                </a:solidFill>
                <a:latin typeface="Calibri"/>
                <a:ea typeface="Calibri"/>
                <a:cs typeface="Calibri"/>
                <a:sym typeface="Calibri"/>
                <a:rtl val="0"/>
              </a:rPr>
              <a:t> the accessories and pipes.</a:t>
            </a:r>
          </a:p>
          <a:p>
            <a:pPr algn="l" rtl="0" lvl="0" marR="0" indent="-431800" marL="457200">
              <a:lnSpc>
                <a:spcPct val="100000"/>
              </a:lnSpc>
              <a:spcBef>
                <a:spcPts val="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Improve the replication method of the accessories and pipes.</a:t>
            </a:r>
          </a:p>
          <a:p>
            <a:pPr algn="l" rtl="0" lvl="0" marR="0" indent="-431800" marL="457200">
              <a:lnSpc>
                <a:spcPct val="100000"/>
              </a:lnSpc>
              <a:spcBef>
                <a:spcPts val="0"/>
              </a:spcBef>
              <a:spcAft>
                <a:spcPts val="0"/>
              </a:spcAft>
              <a:buClr>
                <a:schemeClr val="dk1"/>
              </a:buClr>
              <a:buSzPct val="100000"/>
              <a:buFont typeface="Calibri"/>
              <a:buChar char="➢"/>
            </a:pPr>
            <a:r>
              <a:rPr strike="noStrike" u="none" b="0" cap="none" baseline="0" sz="3200" lang="en-US" i="0">
                <a:solidFill>
                  <a:srgbClr val="000000"/>
                </a:solidFill>
                <a:latin typeface="Calibri"/>
                <a:ea typeface="Calibri"/>
                <a:cs typeface="Calibri"/>
                <a:sym typeface="Calibri"/>
                <a:rtl val="0"/>
              </a:rPr>
              <a:t>Produce a Materials List file with the Drawing, About, and Text file as shown on the AguaClara website.</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4" name="Shape 344"/>
        <p:cNvGrpSpPr/>
        <p:nvPr/>
      </p:nvGrpSpPr>
      <p:grpSpPr>
        <a:xfrm>
          <a:off y="0" x="0"/>
          <a:ext cy="0" cx="0"/>
          <a:chOff y="0" x="0"/>
          <a:chExt cy="0" cx="0"/>
        </a:xfrm>
      </p:grpSpPr>
      <p:pic>
        <p:nvPicPr>
          <p:cNvPr id="345" name="Shape 345"/>
          <p:cNvPicPr preferRelativeResize="0"/>
          <p:nvPr/>
        </p:nvPicPr>
        <p:blipFill rotWithShape="1">
          <a:blip r:embed="rId3">
            <a:alphaModFix/>
          </a:blip>
          <a:srcRect t="0" b="0" r="0" l="0"/>
          <a:stretch/>
        </p:blipFill>
        <p:spPr>
          <a:xfrm>
            <a:off y="1524000" x="2362200"/>
            <a:ext cy="4190999" cx="4190999"/>
          </a:xfrm>
          <a:prstGeom prst="rect">
            <a:avLst/>
          </a:prstGeom>
          <a:noFill/>
          <a:ln>
            <a:noFill/>
          </a:ln>
        </p:spPr>
      </p:pic>
      <p:sp>
        <p:nvSpPr>
          <p:cNvPr id="346" name="Shape 346"/>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rgbClr val="000000"/>
              </a:buClr>
              <a:buSzPct val="25000"/>
              <a:buFont typeface="Arial"/>
              <a:buNone/>
            </a:pPr>
            <a:r>
              <a:rPr sz="3600" lang="en-US">
                <a:latin typeface="Calibri"/>
                <a:ea typeface="Calibri"/>
                <a:cs typeface="Calibri"/>
                <a:sym typeface="Calibri"/>
              </a:rPr>
              <a:t>Materials List</a:t>
            </a:r>
          </a:p>
        </p:txBody>
      </p:sp>
      <p:sp>
        <p:nvSpPr>
          <p:cNvPr id="347" name="Shape 347"/>
          <p:cNvSpPr txBox="1"/>
          <p:nvPr>
            <p:ph idx="1" type="body"/>
          </p:nvPr>
        </p:nvSpPr>
        <p:spPr>
          <a:xfrm>
            <a:off y="1600200" x="457200"/>
            <a:ext cy="4525963" cx="4038598"/>
          </a:xfrm>
          <a:prstGeom prst="rect">
            <a:avLst/>
          </a:prstGeom>
          <a:noFill/>
          <a:ln>
            <a:noFill/>
          </a:ln>
        </p:spPr>
        <p:txBody>
          <a:bodyPr bIns="91425" rIns="91425" lIns="91425" tIns="91425" anchor="t" anchorCtr="0">
            <a:noAutofit/>
          </a:bodyPr>
          <a:lstStyle/>
          <a:p>
            <a:pPr algn="l" rtl="0" lvl="0" marR="0" indent="-215900" marL="342900">
              <a:lnSpc>
                <a:spcPct val="100000"/>
              </a:lnSpc>
              <a:spcBef>
                <a:spcPts val="0"/>
              </a:spcBef>
              <a:spcAft>
                <a:spcPts val="0"/>
              </a:spcAft>
              <a:buClr>
                <a:schemeClr val="dk1"/>
              </a:buClr>
              <a:buSzPct val="100000"/>
              <a:buFont typeface="Calibri"/>
              <a:buChar char="➢"/>
            </a:pPr>
            <a:r>
              <a:rPr strike="noStrike" u="none" b="0" cap="none" baseline="0" sz="2600" lang="en-US" i="0">
                <a:solidFill>
                  <a:srgbClr val="000000"/>
                </a:solidFill>
                <a:latin typeface="Calibri"/>
                <a:ea typeface="Calibri"/>
                <a:cs typeface="Calibri"/>
                <a:sym typeface="Calibri"/>
                <a:rtl val="0"/>
              </a:rPr>
              <a:t>Questions?</a:t>
            </a:r>
          </a:p>
        </p:txBody>
      </p:sp>
      <p:pic>
        <p:nvPicPr>
          <p:cNvPr id="348" name="Shape 348"/>
          <p:cNvPicPr preferRelativeResize="0"/>
          <p:nvPr/>
        </p:nvPicPr>
        <p:blipFill rotWithShape="1">
          <a:blip r:embed="rId4">
            <a:alphaModFix/>
          </a:blip>
          <a:srcRect t="0" b="0" r="0" l="0"/>
          <a:stretch/>
        </p:blipFill>
        <p:spPr>
          <a:xfrm>
            <a:off y="4419600" x="1954"/>
            <a:ext cy="2247900" cx="2997199"/>
          </a:xfrm>
          <a:prstGeom prst="rect">
            <a:avLst/>
          </a:prstGeom>
          <a:noFill/>
          <a:ln>
            <a:noFill/>
          </a:ln>
        </p:spPr>
      </p:pic>
      <p:pic>
        <p:nvPicPr>
          <p:cNvPr id="349" name="Shape 349"/>
          <p:cNvPicPr preferRelativeResize="0"/>
          <p:nvPr/>
        </p:nvPicPr>
        <p:blipFill rotWithShape="1">
          <a:blip r:embed="rId5">
            <a:alphaModFix/>
          </a:blip>
          <a:srcRect t="0" b="0" r="0" l="0"/>
          <a:stretch/>
        </p:blipFill>
        <p:spPr>
          <a:xfrm>
            <a:off y="4239087" x="6781799"/>
            <a:ext cy="2594352" cx="2342661"/>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y="0" x="0"/>
          <a:ext cy="0" cx="0"/>
          <a:chOff y="0" x="0"/>
          <a:chExt cy="0" cx="0"/>
        </a:xfrm>
      </p:grpSpPr>
      <p:sp>
        <p:nvSpPr>
          <p:cNvPr id="98" name="Shape 98"/>
          <p:cNvSpPr txBox="1"/>
          <p:nvPr>
            <p:ph idx="1" type="subTitle"/>
          </p:nvPr>
        </p:nvSpPr>
        <p:spPr>
          <a:xfrm>
            <a:off y="4964900" x="1042975"/>
            <a:ext cy="890700" cx="5930998"/>
          </a:xfrm>
          <a:prstGeom prst="rect">
            <a:avLst/>
          </a:prstGeom>
          <a:noFill/>
          <a:ln>
            <a:noFill/>
          </a:ln>
        </p:spPr>
        <p:txBody>
          <a:bodyPr bIns="45700" rIns="91425" lIns="91425" tIns="45700" anchor="t" anchorCtr="0">
            <a:noAutofit/>
          </a:bodyPr>
          <a:lstStyle/>
          <a:p>
            <a:pPr algn="r" rtl="0" lvl="0" marR="0" indent="0" marL="0">
              <a:lnSpc>
                <a:spcPct val="100000"/>
              </a:lnSpc>
              <a:spcBef>
                <a:spcPts val="0"/>
              </a:spcBef>
              <a:spcAft>
                <a:spcPts val="0"/>
              </a:spcAft>
              <a:buClr>
                <a:schemeClr val="dk1"/>
              </a:buClr>
              <a:buSzPct val="25000"/>
              <a:buFont typeface="Noto Symbol"/>
              <a:buNone/>
            </a:pPr>
            <a:r>
              <a:rPr strike="noStrike" u="none" b="0" cap="none" baseline="0" sz="2800" lang="en-US" i="0">
                <a:solidFill>
                  <a:schemeClr val="dk1"/>
                </a:solidFill>
                <a:latin typeface="Calibri"/>
                <a:ea typeface="Calibri"/>
                <a:cs typeface="Calibri"/>
                <a:sym typeface="Calibri"/>
                <a:rtl val="0"/>
              </a:rPr>
              <a:t>Anne Case and Corinne Kenwood, Design Subteam</a:t>
            </a:r>
          </a:p>
        </p:txBody>
      </p:sp>
      <p:sp>
        <p:nvSpPr>
          <p:cNvPr id="99" name="Shape 99"/>
          <p:cNvSpPr txBox="1"/>
          <p:nvPr>
            <p:ph type="ctrTitle"/>
          </p:nvPr>
        </p:nvSpPr>
        <p:spPr>
          <a:xfrm>
            <a:off y="1120775" x="1371600"/>
            <a:ext cy="1470023" cx="7772400"/>
          </a:xfrm>
          <a:prstGeom prst="rect">
            <a:avLst/>
          </a:prstGeom>
          <a:noFill/>
          <a:ln>
            <a:noFill/>
          </a:ln>
        </p:spPr>
        <p:txBody>
          <a:bodyPr bIns="45700" rIns="91425" lIns="91425" tIns="45700" anchor="ctr" anchorCtr="0">
            <a:noAutofit/>
          </a:bodyPr>
          <a:lstStyle/>
          <a:p>
            <a:pPr algn="r" rtl="0" lvl="0" marR="0" indent="0" marL="0">
              <a:lnSpc>
                <a:spcPct val="100000"/>
              </a:lnSpc>
              <a:spcBef>
                <a:spcPts val="0"/>
              </a:spcBef>
              <a:spcAft>
                <a:spcPts val="0"/>
              </a:spcAft>
              <a:buClr>
                <a:schemeClr val="dk2"/>
              </a:buClr>
              <a:buSzPct val="25000"/>
              <a:buFont typeface="Calibri"/>
              <a:buNone/>
            </a:pPr>
            <a:r>
              <a:rPr strike="noStrike" u="none" b="1" cap="none" baseline="0" sz="5400" lang="en-US" i="0">
                <a:solidFill>
                  <a:schemeClr val="dk2"/>
                </a:solidFill>
                <a:latin typeface="Calibri"/>
                <a:ea typeface="Calibri"/>
                <a:cs typeface="Calibri"/>
                <a:sym typeface="Calibri"/>
                <a:rtl val="0"/>
              </a:rPr>
              <a:t>Section Cuts</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y="0" x="0"/>
          <a:ext cy="0" cx="0"/>
          <a:chOff y="0" x="0"/>
          <a:chExt cy="0" cx="0"/>
        </a:xfrm>
      </p:grpSpPr>
      <p:sp>
        <p:nvSpPr>
          <p:cNvPr id="105" name="Shape 105"/>
          <p:cNvSpPr txBox="1"/>
          <p:nvPr>
            <p:ph type="title"/>
          </p:nvPr>
        </p:nvSpPr>
        <p:spPr>
          <a:xfrm>
            <a:off y="228600" x="2895600"/>
            <a:ext cy="1143000" cx="6019798"/>
          </a:xfrm>
          <a:prstGeom prst="rect">
            <a:avLst/>
          </a:prstGeom>
          <a:noFill/>
          <a:ln>
            <a:noFill/>
          </a:ln>
        </p:spPr>
        <p:txBody>
          <a:bodyPr bIns="45700" rIns="91425" lIns="91425" tIns="45700" anchor="ctr" anchorCtr="0">
            <a:noAutofit/>
          </a:bodyPr>
          <a:lstStyle/>
          <a:p>
            <a:pPr algn="ctr" rtl="0" lvl="0" marR="0" indent="0" marL="0">
              <a:lnSpc>
                <a:spcPct val="100000"/>
              </a:lnSpc>
              <a:spcBef>
                <a:spcPts val="0"/>
              </a:spcBef>
              <a:spcAft>
                <a:spcPts val="0"/>
              </a:spcAft>
              <a:buClr>
                <a:schemeClr val="dk2"/>
              </a:buClr>
              <a:buSzPct val="25000"/>
              <a:buFont typeface="Calibri"/>
              <a:buNone/>
            </a:pPr>
            <a:r>
              <a:rPr strike="noStrike" u="none" b="1" cap="none" baseline="0" sz="4000" lang="en-US" i="0">
                <a:solidFill>
                  <a:schemeClr val="dk2"/>
                </a:solidFill>
                <a:latin typeface="Calibri"/>
                <a:ea typeface="Calibri"/>
                <a:cs typeface="Calibri"/>
                <a:sym typeface="Calibri"/>
                <a:rtl val="0"/>
              </a:rPr>
              <a:t>Purpose</a:t>
            </a:r>
          </a:p>
        </p:txBody>
      </p:sp>
      <p:sp>
        <p:nvSpPr>
          <p:cNvPr id="106" name="Shape 106"/>
          <p:cNvSpPr txBox="1"/>
          <p:nvPr>
            <p:ph idx="1" type="body"/>
          </p:nvPr>
        </p:nvSpPr>
        <p:spPr>
          <a:xfrm>
            <a:off y="1524000" x="457200"/>
            <a:ext cy="4724400" cx="8153398"/>
          </a:xfrm>
          <a:prstGeom prst="rect">
            <a:avLst/>
          </a:prstGeom>
          <a:noFill/>
          <a:ln>
            <a:noFill/>
          </a:ln>
        </p:spPr>
        <p:txBody>
          <a:bodyPr bIns="45700" rIns="91425" lIns="91425" tIns="45700" anchor="t" anchorCtr="0">
            <a:noAutofit/>
          </a:bodyPr>
          <a:lstStyle/>
          <a:p>
            <a:pPr algn="l" rtl="0" lvl="0" marR="0" indent="-431800" marL="457200">
              <a:lnSpc>
                <a:spcPct val="100000"/>
              </a:lnSpc>
              <a:spcBef>
                <a:spcPts val="0"/>
              </a:spcBef>
              <a:spcAft>
                <a:spcPts val="0"/>
              </a:spcAft>
              <a:buClr>
                <a:schemeClr val="dk1"/>
              </a:buClr>
              <a:buSzPct val="114285"/>
              <a:buFont typeface="Calibri"/>
              <a:buChar char="➢"/>
            </a:pPr>
            <a:r>
              <a:rPr strike="noStrike" u="none" b="0" cap="none" baseline="0" sz="2800" lang="en-US" i="0">
                <a:solidFill>
                  <a:schemeClr val="dk1"/>
                </a:solidFill>
                <a:latin typeface="Calibri"/>
                <a:ea typeface="Calibri"/>
                <a:cs typeface="Calibri"/>
                <a:sym typeface="Calibri"/>
                <a:rtl val="0"/>
              </a:rPr>
              <a:t>Provide useful views of sections of plants for engineers in the field and other users worldwide</a:t>
            </a:r>
          </a:p>
        </p:txBody>
      </p:sp>
      <p:pic>
        <p:nvPicPr>
          <p:cNvPr id="107" name="Shape 107"/>
          <p:cNvPicPr preferRelativeResize="0"/>
          <p:nvPr/>
        </p:nvPicPr>
        <p:blipFill rotWithShape="1">
          <a:blip r:embed="rId3">
            <a:alphaModFix/>
          </a:blip>
          <a:srcRect t="0" b="0" r="0" l="0"/>
          <a:stretch/>
        </p:blipFill>
        <p:spPr>
          <a:xfrm>
            <a:off y="2629075" x="1486062"/>
            <a:ext cy="3936398" cx="6095674"/>
          </a:xfrm>
          <a:prstGeom prst="rect">
            <a:avLst/>
          </a:prstGeom>
          <a:noFill/>
          <a:ln>
            <a:noFill/>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y="0" x="0"/>
          <a:ext cy="0" cx="0"/>
          <a:chOff y="0" x="0"/>
          <a:chExt cy="0" cx="0"/>
        </a:xfrm>
      </p:grpSpPr>
      <p:sp>
        <p:nvSpPr>
          <p:cNvPr id="112" name="Shape 112"/>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chemeClr val="dk2"/>
              </a:buClr>
              <a:buSzPct val="25000"/>
              <a:buFont typeface="Calibri"/>
              <a:buNone/>
            </a:pPr>
            <a:r>
              <a:rPr strike="noStrike" u="none" b="1" cap="none" baseline="0" sz="4400" lang="en-US" i="0">
                <a:solidFill>
                  <a:schemeClr val="dk2"/>
                </a:solidFill>
                <a:latin typeface="Calibri"/>
                <a:ea typeface="Calibri"/>
                <a:cs typeface="Calibri"/>
                <a:sym typeface="Calibri"/>
                <a:rtl val="0"/>
              </a:rPr>
              <a:t>Challenges</a:t>
            </a:r>
          </a:p>
        </p:txBody>
      </p:sp>
      <p:sp>
        <p:nvSpPr>
          <p:cNvPr id="113" name="Shape 113"/>
          <p:cNvSpPr txBox="1"/>
          <p:nvPr>
            <p:ph idx="1" type="body"/>
          </p:nvPr>
        </p:nvSpPr>
        <p:spPr>
          <a:xfrm>
            <a:off y="1600200" x="457200"/>
            <a:ext cy="4526100" cx="8229600"/>
          </a:xfrm>
          <a:prstGeom prst="rect">
            <a:avLst/>
          </a:prstGeom>
          <a:noFill/>
          <a:ln>
            <a:noFill/>
          </a:ln>
        </p:spPr>
        <p:txBody>
          <a:bodyPr bIns="91425" rIns="91425" lIns="91425" tIns="91425" anchor="t" anchorCtr="0">
            <a:noAutofit/>
          </a:bodyPr>
          <a:lstStyle/>
          <a:p>
            <a:pPr algn="l" rtl="0" lvl="0" marR="0" indent="-406400" marL="457200">
              <a:lnSpc>
                <a:spcPct val="100000"/>
              </a:lnSpc>
              <a:spcBef>
                <a:spcPts val="0"/>
              </a:spcBef>
              <a:spcAft>
                <a:spcPts val="0"/>
              </a:spcAft>
              <a:buClr>
                <a:schemeClr val="dk1"/>
              </a:buClr>
              <a:buSzPct val="100000"/>
              <a:buFont typeface="Calibri"/>
              <a:buChar char="➢"/>
            </a:pPr>
            <a:r>
              <a:rPr strike="noStrike" u="none" b="0" cap="none" baseline="0" sz="2800" lang="en-US" i="0">
                <a:solidFill>
                  <a:schemeClr val="dk1"/>
                </a:solidFill>
                <a:latin typeface="Calibri"/>
                <a:ea typeface="Calibri"/>
                <a:cs typeface="Calibri"/>
                <a:sym typeface="Calibri"/>
                <a:rtl val="0"/>
              </a:rPr>
              <a:t>Existing code called SectionPlanetoBlock, which requires user interaction with a dialog box, instead of SPTB, the dialog-free version written for AguaClara by AutoDESK</a:t>
            </a:r>
          </a:p>
          <a:p>
            <a:pPr algn="l" rtl="0" lvl="0" marR="0" indent="-406400" marL="457200">
              <a:lnSpc>
                <a:spcPct val="100000"/>
              </a:lnSpc>
              <a:spcBef>
                <a:spcPts val="0"/>
              </a:spcBef>
              <a:spcAft>
                <a:spcPts val="0"/>
              </a:spcAft>
              <a:buClr>
                <a:schemeClr val="dk1"/>
              </a:buClr>
              <a:buSzPct val="100000"/>
              <a:buFont typeface="Calibri"/>
              <a:buChar char="➢"/>
            </a:pPr>
            <a:r>
              <a:rPr strike="noStrike" u="none" b="0" cap="none" baseline="0" sz="2800" lang="en-US" i="0">
                <a:solidFill>
                  <a:schemeClr val="dk1"/>
                </a:solidFill>
                <a:latin typeface="Calibri"/>
                <a:ea typeface="Calibri"/>
                <a:cs typeface="Calibri"/>
                <a:sym typeface="Calibri"/>
                <a:rtl val="0"/>
              </a:rPr>
              <a:t>Necessary SPTB module could not be loaded into AutoCAD due to safety features</a:t>
            </a:r>
          </a:p>
          <a:p>
            <a:pPr algn="l" rtl="0" lvl="0" marR="0" indent="-406400" marL="457200">
              <a:lnSpc>
                <a:spcPct val="100000"/>
              </a:lnSpc>
              <a:spcBef>
                <a:spcPts val="0"/>
              </a:spcBef>
              <a:spcAft>
                <a:spcPts val="0"/>
              </a:spcAft>
              <a:buClr>
                <a:schemeClr val="dk1"/>
              </a:buClr>
              <a:buSzPct val="100000"/>
              <a:buFont typeface="Calibri"/>
              <a:buChar char="➢"/>
            </a:pPr>
            <a:r>
              <a:rPr strike="noStrike" u="none" b="0" cap="none" baseline="0" sz="2800" lang="en-US" i="0">
                <a:solidFill>
                  <a:schemeClr val="dk1"/>
                </a:solidFill>
                <a:latin typeface="Calibri"/>
                <a:ea typeface="Calibri"/>
                <a:cs typeface="Calibri"/>
                <a:sym typeface="Calibri"/>
                <a:rtl val="0"/>
              </a:rPr>
              <a:t>Plant as drawn by EtFlocSedFi is incorrectly oriented so section cuts are flipped</a:t>
            </a:r>
          </a:p>
          <a:p>
            <a:pPr algn="l" rtl="0" lvl="0" marR="0" indent="0" marL="0">
              <a:lnSpc>
                <a:spcPct val="100000"/>
              </a:lnSpc>
              <a:spcBef>
                <a:spcPts val="0"/>
              </a:spcBef>
              <a:spcAft>
                <a:spcPts val="0"/>
              </a:spcAft>
              <a:buClr>
                <a:schemeClr val="dk1"/>
              </a:buClr>
              <a:buFont typeface="Noto Symbol"/>
              <a:buNone/>
            </a:pPr>
            <a:r>
              <a:t/>
            </a:r>
            <a:endParaRPr strike="noStrike" u="none" b="0" cap="none" baseline="0" sz="2800" i="0">
              <a:solidFill>
                <a:schemeClr val="dk1"/>
              </a:solidFill>
              <a:latin typeface="Calibri"/>
              <a:ea typeface="Calibri"/>
              <a:cs typeface="Calibri"/>
              <a:sym typeface="Calibri"/>
              <a:rtl val="0"/>
            </a:endParaRPr>
          </a:p>
          <a:p>
            <a:pPr algn="l" rtl="0" lvl="0" marR="0" indent="0" marL="0">
              <a:lnSpc>
                <a:spcPct val="100000"/>
              </a:lnSpc>
              <a:spcBef>
                <a:spcPts val="0"/>
              </a:spcBef>
              <a:spcAft>
                <a:spcPts val="0"/>
              </a:spcAft>
              <a:buClr>
                <a:schemeClr val="dk1"/>
              </a:buClr>
              <a:buFont typeface="Noto Symbol"/>
              <a:buNone/>
            </a:pPr>
            <a:r>
              <a:t/>
            </a:r>
            <a:endParaRPr strike="noStrike" u="none" b="0" cap="none" baseline="0" sz="2800" i="0">
              <a:solidFill>
                <a:schemeClr val="dk1"/>
              </a:solidFill>
              <a:latin typeface="Calibri"/>
              <a:ea typeface="Calibri"/>
              <a:cs typeface="Calibri"/>
              <a:sym typeface="Calibri"/>
              <a:rtl val="0"/>
            </a:endParaRP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y="0" x="0"/>
          <a:ext cy="0" cx="0"/>
          <a:chOff y="0" x="0"/>
          <a:chExt cy="0" cx="0"/>
        </a:xfrm>
      </p:grpSpPr>
      <p:pic>
        <p:nvPicPr>
          <p:cNvPr id="118" name="Shape 118"/>
          <p:cNvPicPr preferRelativeResize="0"/>
          <p:nvPr/>
        </p:nvPicPr>
        <p:blipFill rotWithShape="1">
          <a:blip r:embed="rId3">
            <a:alphaModFix/>
          </a:blip>
          <a:srcRect t="13724" b="3595" r="3315" l="2495"/>
          <a:stretch/>
        </p:blipFill>
        <p:spPr>
          <a:xfrm>
            <a:off y="1755150" x="1056325"/>
            <a:ext cy="3689000" cx="6923099"/>
          </a:xfrm>
          <a:prstGeom prst="rect">
            <a:avLst/>
          </a:prstGeom>
          <a:noFill/>
          <a:ln>
            <a:noFill/>
          </a:ln>
        </p:spPr>
      </p:pic>
      <p:sp>
        <p:nvSpPr>
          <p:cNvPr id="119" name="Shape 119"/>
          <p:cNvSpPr txBox="1"/>
          <p:nvPr/>
        </p:nvSpPr>
        <p:spPr>
          <a:xfrm>
            <a:off y="5444150" x="1056325"/>
            <a:ext cy="584998" cx="6923099"/>
          </a:xfrm>
          <a:prstGeom prst="rect">
            <a:avLst/>
          </a:prstGeom>
          <a:noFill/>
          <a:ln>
            <a:noFill/>
          </a:ln>
        </p:spPr>
        <p:txBody>
          <a:bodyPr bIns="91425" rIns="91425" lIns="91425" tIns="91425" anchor="t" anchorCtr="0">
            <a:noAutofit/>
          </a:bodyPr>
          <a:lstStyle/>
          <a:p>
            <a:pPr algn="l" rtl="0" lvl="0" marR="0" indent="0" marL="0">
              <a:lnSpc>
                <a:spcPct val="100000"/>
              </a:lnSpc>
              <a:spcBef>
                <a:spcPts val="0"/>
              </a:spcBef>
              <a:spcAft>
                <a:spcPts val="0"/>
              </a:spcAft>
              <a:buClr>
                <a:srgbClr val="000000"/>
              </a:buClr>
              <a:buSzPct val="25000"/>
              <a:buFont typeface="Calibri"/>
              <a:buNone/>
            </a:pPr>
            <a:r>
              <a:rPr strike="noStrike" u="none" b="0" cap="none" baseline="0" sz="2800" lang="en-US" i="0">
                <a:solidFill>
                  <a:srgbClr val="000000"/>
                </a:solidFill>
                <a:latin typeface="Calibri"/>
                <a:ea typeface="Calibri"/>
                <a:cs typeface="Calibri"/>
                <a:sym typeface="Calibri"/>
                <a:rtl val="0"/>
              </a:rPr>
              <a:t>Flipped section cut of entrance tank obtained from incorrectly rotated plant</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y="0" x="0"/>
          <a:ext cy="0" cx="0"/>
          <a:chOff y="0" x="0"/>
          <a:chExt cy="0" cx="0"/>
        </a:xfrm>
      </p:grpSpPr>
      <p:sp>
        <p:nvSpPr>
          <p:cNvPr id="125" name="Shape 125"/>
          <p:cNvSpPr txBox="1"/>
          <p:nvPr>
            <p:ph type="title"/>
          </p:nvPr>
        </p:nvSpPr>
        <p:spPr>
          <a:xfrm>
            <a:off y="228600" x="2819400"/>
            <a:ext cy="1143000" cx="6096000"/>
          </a:xfrm>
          <a:prstGeom prst="rect">
            <a:avLst/>
          </a:prstGeom>
          <a:noFill/>
          <a:ln>
            <a:noFill/>
          </a:ln>
        </p:spPr>
        <p:txBody>
          <a:bodyPr bIns="91425" rIns="91425" lIns="91425" tIns="91425" anchor="ctr" anchorCtr="0">
            <a:noAutofit/>
          </a:bodyPr>
          <a:lstStyle/>
          <a:p>
            <a:pPr algn="ctr" rtl="0" lvl="0" marR="0" indent="0" marL="0">
              <a:lnSpc>
                <a:spcPct val="100000"/>
              </a:lnSpc>
              <a:spcBef>
                <a:spcPts val="0"/>
              </a:spcBef>
              <a:spcAft>
                <a:spcPts val="0"/>
              </a:spcAft>
              <a:buClr>
                <a:schemeClr val="dk1"/>
              </a:buClr>
              <a:buSzPct val="25000"/>
              <a:buFont typeface="Arial"/>
              <a:buNone/>
            </a:pPr>
            <a:r>
              <a:rPr strike="noStrike" u="none" b="1" cap="none" baseline="0" sz="4400" lang="en-US" i="0">
                <a:solidFill>
                  <a:schemeClr val="dk2"/>
                </a:solidFill>
                <a:latin typeface="Calibri"/>
                <a:ea typeface="Calibri"/>
                <a:cs typeface="Calibri"/>
                <a:sym typeface="Calibri"/>
                <a:rtl val="0"/>
              </a:rPr>
              <a:t>Progress</a:t>
            </a:r>
          </a:p>
          <a:p>
            <a:pPr algn="l" rtl="0" lvl="0" marR="0" indent="0" marL="0">
              <a:lnSpc>
                <a:spcPct val="100000"/>
              </a:lnSpc>
              <a:spcBef>
                <a:spcPts val="0"/>
              </a:spcBef>
              <a:spcAft>
                <a:spcPts val="0"/>
              </a:spcAft>
              <a:buClr>
                <a:srgbClr val="000000"/>
              </a:buClr>
              <a:buFont typeface="Arial"/>
              <a:buNone/>
            </a:pPr>
            <a:r>
              <a:t/>
            </a:r>
            <a:endParaRPr strike="noStrike" u="none" b="0" cap="none" baseline="0" sz="1400" i="0">
              <a:solidFill>
                <a:srgbClr val="000000"/>
              </a:solidFill>
              <a:latin typeface="Arial"/>
              <a:ea typeface="Arial"/>
              <a:cs typeface="Arial"/>
              <a:sym typeface="Arial"/>
              <a:rtl val="0"/>
            </a:endParaRPr>
          </a:p>
        </p:txBody>
      </p:sp>
      <p:sp>
        <p:nvSpPr>
          <p:cNvPr id="126" name="Shape 126"/>
          <p:cNvSpPr txBox="1"/>
          <p:nvPr>
            <p:ph idx="1" type="body"/>
          </p:nvPr>
        </p:nvSpPr>
        <p:spPr>
          <a:xfrm>
            <a:off y="1518950" x="430350"/>
            <a:ext cy="1664100" cx="8283300"/>
          </a:xfrm>
          <a:prstGeom prst="rect">
            <a:avLst/>
          </a:prstGeom>
          <a:noFill/>
          <a:ln>
            <a:noFill/>
          </a:ln>
        </p:spPr>
        <p:txBody>
          <a:bodyPr bIns="91425" rIns="91425" lIns="91425" tIns="91425" anchor="t" anchorCtr="0">
            <a:noAutofit/>
          </a:bodyPr>
          <a:lstStyle/>
          <a:p>
            <a:pPr algn="l" rtl="0" lvl="0" marR="0" indent="-406400" marL="457200">
              <a:lnSpc>
                <a:spcPct val="100000"/>
              </a:lnSpc>
              <a:spcBef>
                <a:spcPts val="0"/>
              </a:spcBef>
              <a:spcAft>
                <a:spcPts val="0"/>
              </a:spcAft>
              <a:buClr>
                <a:schemeClr val="dk1"/>
              </a:buClr>
              <a:buSzPct val="100000"/>
              <a:buFont typeface="Calibri"/>
              <a:buChar char="➢"/>
            </a:pPr>
            <a:r>
              <a:rPr strike="noStrike" u="none" b="0" cap="none" baseline="0" sz="2800" lang="en-US" i="0">
                <a:solidFill>
                  <a:srgbClr val="000000"/>
                </a:solidFill>
                <a:latin typeface="Calibri"/>
                <a:ea typeface="Calibri"/>
                <a:cs typeface="Calibri"/>
                <a:sym typeface="Calibri"/>
                <a:rtl val="0"/>
              </a:rPr>
              <a:t>Implemented SPTB instead of SectionPlanetoBlock so that section cuts with layers preserved can be created without interaction with a dialog box</a:t>
            </a:r>
          </a:p>
          <a:p>
            <a:pPr algn="l" rtl="0" lvl="0" marR="0" indent="0" marL="0">
              <a:lnSpc>
                <a:spcPct val="100000"/>
              </a:lnSpc>
              <a:spcBef>
                <a:spcPts val="0"/>
              </a:spcBef>
              <a:spcAft>
                <a:spcPts val="0"/>
              </a:spcAft>
              <a:buClr>
                <a:schemeClr val="dk1"/>
              </a:buClr>
              <a:buFont typeface="Noto Symbol"/>
              <a:buNone/>
            </a:pPr>
            <a:r>
              <a:t/>
            </a:r>
            <a:endParaRPr strike="noStrike" u="none" b="0" cap="none" baseline="0" sz="2800" i="0">
              <a:solidFill>
                <a:srgbClr val="000000"/>
              </a:solidFill>
              <a:latin typeface="Calibri"/>
              <a:ea typeface="Calibri"/>
              <a:cs typeface="Calibri"/>
              <a:sym typeface="Calibri"/>
              <a:rtl val="0"/>
            </a:endParaRPr>
          </a:p>
        </p:txBody>
      </p:sp>
      <p:pic>
        <p:nvPicPr>
          <p:cNvPr id="127" name="Shape 127"/>
          <p:cNvPicPr preferRelativeResize="0"/>
          <p:nvPr/>
        </p:nvPicPr>
        <p:blipFill>
          <a:blip r:embed="rId3">
            <a:alphaModFix/>
          </a:blip>
          <a:stretch>
            <a:fillRect/>
          </a:stretch>
        </p:blipFill>
        <p:spPr>
          <a:xfrm>
            <a:off y="3801525" x="4671475"/>
            <a:ext cy="1925699" cx="4369575"/>
          </a:xfrm>
          <a:prstGeom prst="rect">
            <a:avLst/>
          </a:prstGeom>
          <a:noFill/>
          <a:ln>
            <a:noFill/>
          </a:ln>
        </p:spPr>
      </p:pic>
      <p:pic>
        <p:nvPicPr>
          <p:cNvPr id="128" name="Shape 128"/>
          <p:cNvPicPr preferRelativeResize="0"/>
          <p:nvPr/>
        </p:nvPicPr>
        <p:blipFill rotWithShape="1">
          <a:blip r:embed="rId4">
            <a:alphaModFix/>
          </a:blip>
          <a:srcRect t="0" b="0" r="4652" l="0"/>
          <a:stretch/>
        </p:blipFill>
        <p:spPr>
          <a:xfrm>
            <a:off y="3801525" x="121000"/>
            <a:ext cy="1925700" cx="4307899"/>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y="0" x="0"/>
          <a:ext cy="0" cx="0"/>
          <a:chOff y="0" x="0"/>
          <a:chExt cy="0" cx="0"/>
        </a:xfrm>
      </p:grpSpPr>
      <p:sp>
        <p:nvSpPr>
          <p:cNvPr id="134" name="Shape 134"/>
          <p:cNvSpPr txBox="1"/>
          <p:nvPr>
            <p:ph type="title"/>
          </p:nvPr>
        </p:nvSpPr>
        <p:spPr>
          <a:xfrm>
            <a:off y="228600" x="2819400"/>
            <a:ext cy="1143000" cx="6096000"/>
          </a:xfrm>
          <a:prstGeom prst="rect">
            <a:avLst/>
          </a:prstGeom>
        </p:spPr>
        <p:txBody>
          <a:bodyPr bIns="91425" rIns="91425" lIns="91425" tIns="91425" anchor="ctr" anchorCtr="0">
            <a:noAutofit/>
          </a:bodyPr>
          <a:lstStyle/>
          <a:p>
            <a:pPr>
              <a:spcBef>
                <a:spcPts val="0"/>
              </a:spcBef>
              <a:buNone/>
            </a:pPr>
            <a:r>
              <a:rPr b="1" sz="4400" lang="en-US">
                <a:solidFill>
                  <a:schemeClr val="dk2"/>
                </a:solidFill>
                <a:latin typeface="Calibri"/>
                <a:ea typeface="Calibri"/>
                <a:cs typeface="Calibri"/>
                <a:sym typeface="Calibri"/>
              </a:rPr>
              <a:t>Progress (cont.)</a:t>
            </a:r>
          </a:p>
        </p:txBody>
      </p:sp>
      <p:sp>
        <p:nvSpPr>
          <p:cNvPr id="135" name="Shape 135"/>
          <p:cNvSpPr txBox="1"/>
          <p:nvPr>
            <p:ph idx="1" type="body"/>
          </p:nvPr>
        </p:nvSpPr>
        <p:spPr>
          <a:xfrm>
            <a:off y="1600200" x="457200"/>
            <a:ext cy="4526100" cx="8458200"/>
          </a:xfrm>
          <a:prstGeom prst="rect">
            <a:avLst/>
          </a:prstGeom>
        </p:spPr>
        <p:txBody>
          <a:bodyPr bIns="91425" rIns="91425" lIns="91425" tIns="91425" anchor="t" anchorCtr="0">
            <a:noAutofit/>
          </a:bodyPr>
          <a:lstStyle/>
          <a:p>
            <a:pPr rtl="0" lvl="0" indent="-406400" marL="457200">
              <a:spcBef>
                <a:spcPts val="0"/>
              </a:spcBef>
              <a:buClr>
                <a:schemeClr val="dk1"/>
              </a:buClr>
              <a:buSzPct val="100000"/>
              <a:buFont typeface="Calibri"/>
              <a:buChar char="➢"/>
            </a:pPr>
            <a:r>
              <a:rPr sz="2800" lang="en-US">
                <a:solidFill>
                  <a:schemeClr val="dk1"/>
                </a:solidFill>
                <a:latin typeface="Calibri"/>
                <a:ea typeface="Calibri"/>
                <a:cs typeface="Calibri"/>
                <a:sym typeface="Calibri"/>
              </a:rPr>
              <a:t>Changed AutoCAD configuration to allow files downloaded from the internet to be netloaded</a:t>
            </a:r>
          </a:p>
          <a:p>
            <a:pPr lvl="0" indent="-406400" marL="457200">
              <a:spcBef>
                <a:spcPts val="0"/>
              </a:spcBef>
              <a:buClr>
                <a:schemeClr val="dk1"/>
              </a:buClr>
              <a:buSzPct val="100000"/>
              <a:buFont typeface="Calibri"/>
              <a:buChar char="➢"/>
            </a:pPr>
            <a:r>
              <a:rPr sz="2800" lang="en-US">
                <a:solidFill>
                  <a:schemeClr val="dk1"/>
                </a:solidFill>
                <a:latin typeface="Calibri"/>
                <a:ea typeface="Calibri"/>
                <a:cs typeface="Calibri"/>
                <a:sym typeface="Calibri"/>
              </a:rPr>
              <a:t>Corrected errors in the coordinates that define the respective section cuts</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