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1"/>
  </p:notesMasterIdLst>
  <p:sldIdLst>
    <p:sldId id="256" r:id="rId2"/>
    <p:sldId id="356" r:id="rId3"/>
    <p:sldId id="353" r:id="rId4"/>
    <p:sldId id="354" r:id="rId5"/>
    <p:sldId id="361" r:id="rId6"/>
    <p:sldId id="359" r:id="rId7"/>
    <p:sldId id="357" r:id="rId8"/>
    <p:sldId id="358" r:id="rId9"/>
    <p:sldId id="35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84201" autoAdjust="0"/>
  </p:normalViewPr>
  <p:slideViewPr>
    <p:cSldViewPr>
      <p:cViewPr varScale="1">
        <p:scale>
          <a:sx n="63" d="100"/>
          <a:sy n="63" d="100"/>
        </p:scale>
        <p:origin x="1584" y="6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12/12/2015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Erika:</a:t>
            </a:r>
            <a:endParaRPr lang="en-US" dirty="0" smtClean="0"/>
          </a:p>
          <a:p>
            <a:pPr marL="0" indent="0">
              <a:buNone/>
            </a:pPr>
            <a:endParaRPr lang="en-US" dirty="0" smtClean="0"/>
          </a:p>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a:t>
            </a:r>
            <a:r>
              <a:rPr lang="en-US" baseline="0" dirty="0" err="1" smtClean="0"/>
              <a:t>subteams</a:t>
            </a:r>
            <a:r>
              <a:rPr lang="en-US" baseline="0" dirty="0" smtClean="0"/>
              <a:t>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4</a:t>
            </a:fld>
            <a:endParaRPr lang="en-US"/>
          </a:p>
        </p:txBody>
      </p:sp>
    </p:spTree>
    <p:extLst>
      <p:ext uri="{BB962C8B-B14F-4D97-AF65-F5344CB8AC3E}">
        <p14:creationId xmlns:p14="http://schemas.microsoft.com/office/powerpoint/2010/main" val="359573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val="10915843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baseline="0" dirty="0" smtClean="0"/>
          </a:p>
        </p:txBody>
      </p:sp>
      <p:sp>
        <p:nvSpPr>
          <p:cNvPr id="4" name="Slide Number Placeholder 3"/>
          <p:cNvSpPr>
            <a:spLocks noGrp="1"/>
          </p:cNvSpPr>
          <p:nvPr>
            <p:ph type="sldNum" sz="quarter" idx="10"/>
          </p:nvPr>
        </p:nvSpPr>
        <p:spPr/>
        <p:txBody>
          <a:bodyPr/>
          <a:lstStyle/>
          <a:p>
            <a:fld id="{D046E1A4-200E-4ABD-9212-41EB0F3A9311}" type="slidenum">
              <a:rPr lang="en-US" smtClean="0"/>
              <a:pPr/>
              <a:t>6</a:t>
            </a:fld>
            <a:endParaRPr lang="en-US"/>
          </a:p>
        </p:txBody>
      </p:sp>
    </p:spTree>
    <p:extLst>
      <p:ext uri="{BB962C8B-B14F-4D97-AF65-F5344CB8AC3E}">
        <p14:creationId xmlns:p14="http://schemas.microsoft.com/office/powerpoint/2010/main" val="2322070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711833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Erika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3824555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Isabella</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9</a:t>
            </a:fld>
            <a:endParaRPr lang="en-US"/>
          </a:p>
        </p:txBody>
      </p:sp>
    </p:spTree>
    <p:extLst>
      <p:ext uri="{BB962C8B-B14F-4D97-AF65-F5344CB8AC3E}">
        <p14:creationId xmlns:p14="http://schemas.microsoft.com/office/powerpoint/2010/main" val="3142827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12/12/2015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12/12/2015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12/12/2015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12/12/2015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mailto:ena7@cornell.edu"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hyperlink" Target="mailto:ly89@cornell.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62400" y="5105400"/>
            <a:ext cx="5029200" cy="624673"/>
          </a:xfrm>
          <a:solidFill>
            <a:srgbClr val="FFFFFF">
              <a:alpha val="40000"/>
            </a:srgbClr>
          </a:solidFill>
        </p:spPr>
        <p:txBody>
          <a:bodyPr/>
          <a:lstStyle/>
          <a:p>
            <a:r>
              <a:rPr lang="es-HN" sz="2800" b="1" dirty="0" smtClean="0">
                <a:effectLst>
                  <a:outerShdw blurRad="38100" dist="38100" dir="2700000" algn="tl">
                    <a:srgbClr val="000000">
                      <a:alpha val="43137"/>
                    </a:srgbClr>
                  </a:outerShdw>
                </a:effectLst>
              </a:rPr>
              <a:t>Erika Axe and Isabella </a:t>
            </a:r>
            <a:r>
              <a:rPr lang="es-HN" sz="2800" b="1" dirty="0" smtClean="0">
                <a:effectLst>
                  <a:outerShdw blurRad="38100" dist="38100" dir="2700000" algn="tl">
                    <a:srgbClr val="000000">
                      <a:alpha val="43137"/>
                    </a:srgbClr>
                  </a:outerShdw>
                </a:effectLst>
              </a:rPr>
              <a:t>Luan Yang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3810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pPr marL="0" indent="0">
              <a:buNone/>
            </a:pPr>
            <a:endParaRPr lang="en-US" dirty="0" smtClean="0"/>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a:t>
            </a:r>
            <a:r>
              <a:rPr lang="en-US" sz="4000" dirty="0" smtClean="0"/>
              <a:t>Accomplishments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Subteam</a:t>
            </a:r>
            <a:r>
              <a:rPr lang="en-US" sz="2400" dirty="0" smtClean="0"/>
              <a:t> </a:t>
            </a:r>
            <a:r>
              <a:rPr lang="en-US" sz="2400" dirty="0" smtClean="0"/>
              <a:t>spotlight</a:t>
            </a:r>
          </a:p>
          <a:p>
            <a:r>
              <a:rPr lang="en-US" sz="2400" dirty="0" smtClean="0"/>
              <a:t>Updated Team Media</a:t>
            </a:r>
          </a:p>
          <a:p>
            <a:r>
              <a:rPr lang="en-US" sz="2400" dirty="0" smtClean="0"/>
              <a:t>New and old Merchandise for </a:t>
            </a:r>
            <a:r>
              <a:rPr lang="en-US" sz="2400" dirty="0" err="1" smtClean="0"/>
              <a:t>AguaClara</a:t>
            </a:r>
            <a:endParaRPr lang="en-US" sz="2400" dirty="0" smtClean="0"/>
          </a:p>
          <a:p>
            <a:r>
              <a:rPr lang="en-US" sz="2400" dirty="0" smtClean="0"/>
              <a:t>Expanding </a:t>
            </a:r>
            <a:r>
              <a:rPr lang="en-US" sz="2400" dirty="0" smtClean="0"/>
              <a:t>alumni </a:t>
            </a:r>
            <a:r>
              <a:rPr lang="en-US" sz="2400" dirty="0" smtClean="0"/>
              <a:t>relations </a:t>
            </a:r>
            <a:endParaRPr lang="en-US" sz="2400" dirty="0" smtClean="0"/>
          </a:p>
          <a:p>
            <a:r>
              <a:rPr lang="en-US" sz="2400" dirty="0" smtClean="0"/>
              <a:t>Posters for Hollister/Campus Buildings </a:t>
            </a:r>
          </a:p>
          <a:p>
            <a:r>
              <a:rPr lang="en-US" sz="2400" dirty="0" smtClean="0"/>
              <a:t>Plans for Public Relations Budgeting</a:t>
            </a:r>
          </a:p>
          <a:p>
            <a:r>
              <a:rPr lang="en-US" sz="2400" dirty="0" err="1" smtClean="0"/>
              <a:t>AguaClara</a:t>
            </a:r>
            <a:r>
              <a:rPr lang="en-US" sz="2400" dirty="0" smtClean="0"/>
              <a:t> presentations and event </a:t>
            </a:r>
            <a:r>
              <a:rPr lang="en-US" sz="2400" dirty="0" smtClean="0"/>
              <a:t>representation</a:t>
            </a:r>
            <a:endParaRPr lang="en-US" sz="2400" dirty="0" smtClean="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i="1" dirty="0" smtClean="0"/>
              <a:t>To Spread the Word</a:t>
            </a:r>
            <a:r>
              <a:rPr lang="en-US" i="1" dirty="0" smtClean="0"/>
              <a:t> </a:t>
            </a:r>
            <a:endParaRPr lang="en-US" dirty="0"/>
          </a:p>
        </p:txBody>
      </p:sp>
      <p:sp>
        <p:nvSpPr>
          <p:cNvPr id="10" name="Content Placeholder 9"/>
          <p:cNvSpPr>
            <a:spLocks noGrp="1"/>
          </p:cNvSpPr>
          <p:nvPr>
            <p:ph sz="half" idx="1"/>
          </p:nvPr>
        </p:nvSpPr>
        <p:spPr/>
        <p:txBody>
          <a:bodyPr/>
          <a:lstStyle/>
          <a:p>
            <a:pPr marL="0" indent="0">
              <a:buNone/>
            </a:pPr>
            <a:endParaRPr lang="en-US" dirty="0" smtClean="0"/>
          </a:p>
          <a:p>
            <a:endParaRPr lang="en-US" dirty="0" smtClean="0"/>
          </a:p>
          <a:p>
            <a:endParaRPr lang="en-US" dirty="0"/>
          </a:p>
        </p:txBody>
      </p:sp>
      <p:sp>
        <p:nvSpPr>
          <p:cNvPr id="11" name="Content Placeholder 10"/>
          <p:cNvSpPr>
            <a:spLocks noGrp="1"/>
          </p:cNvSpPr>
          <p:nvPr>
            <p:ph sz="half" idx="2"/>
          </p:nvPr>
        </p:nvSpPr>
        <p:spPr>
          <a:xfrm>
            <a:off x="4762500" y="1905000"/>
            <a:ext cx="4038600" cy="4525963"/>
          </a:xfrm>
        </p:spPr>
        <p:txBody>
          <a:bodyPr/>
          <a:lstStyle/>
          <a:p>
            <a:r>
              <a:rPr lang="en-US" dirty="0" smtClean="0"/>
              <a:t>Create </a:t>
            </a:r>
            <a:r>
              <a:rPr lang="en-US" dirty="0"/>
              <a:t>posters to hang </a:t>
            </a:r>
            <a:r>
              <a:rPr lang="en-US" dirty="0" smtClean="0"/>
              <a:t>around and virtual posters for </a:t>
            </a:r>
            <a:r>
              <a:rPr lang="en-US" dirty="0"/>
              <a:t>Hollister and the Engineering </a:t>
            </a:r>
            <a:r>
              <a:rPr lang="en-US" dirty="0" smtClean="0"/>
              <a:t>Quad</a:t>
            </a:r>
          </a:p>
          <a:p>
            <a:r>
              <a:rPr lang="en-US" dirty="0" smtClean="0"/>
              <a:t>Contact magazines and newspapers to get articles written about our </a:t>
            </a:r>
            <a:r>
              <a:rPr lang="en-US" dirty="0" smtClean="0"/>
              <a:t>work</a:t>
            </a:r>
          </a:p>
          <a:p>
            <a:r>
              <a:rPr lang="en-US" dirty="0"/>
              <a:t>Facebook and Twitter </a:t>
            </a:r>
            <a:r>
              <a:rPr lang="en-US" dirty="0" smtClean="0"/>
              <a:t>Updates</a:t>
            </a:r>
            <a:endParaRPr lang="en-US" dirty="0"/>
          </a:p>
          <a:p>
            <a:pPr marL="0" indent="0">
              <a:buNone/>
            </a:pPr>
            <a:endParaRPr lang="en-US" dirty="0"/>
          </a:p>
        </p:txBody>
      </p:sp>
      <p:pic>
        <p:nvPicPr>
          <p:cNvPr id="3" name="Picture 2"/>
          <p:cNvPicPr>
            <a:picLocks noChangeAspect="1"/>
          </p:cNvPicPr>
          <p:nvPr/>
        </p:nvPicPr>
        <p:blipFill>
          <a:blip r:embed="rId3"/>
          <a:stretch>
            <a:fillRect/>
          </a:stretch>
        </p:blipFill>
        <p:spPr>
          <a:xfrm>
            <a:off x="609600" y="2438400"/>
            <a:ext cx="3505200" cy="32275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Alumni Relations </a:t>
            </a:r>
            <a:endParaRPr lang="en-US" sz="3600" dirty="0"/>
          </a:p>
        </p:txBody>
      </p:sp>
      <p:sp>
        <p:nvSpPr>
          <p:cNvPr id="11" name="Content Placeholder 10"/>
          <p:cNvSpPr>
            <a:spLocks noGrp="1"/>
          </p:cNvSpPr>
          <p:nvPr>
            <p:ph sz="half" idx="2"/>
          </p:nvPr>
        </p:nvSpPr>
        <p:spPr>
          <a:xfrm>
            <a:off x="381000" y="1600200"/>
            <a:ext cx="8305800" cy="4525963"/>
          </a:xfrm>
        </p:spPr>
        <p:txBody>
          <a:bodyPr/>
          <a:lstStyle/>
          <a:p>
            <a:r>
              <a:rPr lang="en-US" dirty="0" smtClean="0"/>
              <a:t>Alumni Newsletter</a:t>
            </a:r>
          </a:p>
          <a:p>
            <a:r>
              <a:rPr lang="en-US" dirty="0" smtClean="0"/>
              <a:t>Donor Plaques for Stations in the lab</a:t>
            </a:r>
            <a:endParaRPr lang="en-US" dirty="0" smtClean="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667" t="-370" r="53333" b="370"/>
          <a:stretch/>
        </p:blipFill>
        <p:spPr>
          <a:xfrm rot="5400000">
            <a:off x="2653030" y="1156970"/>
            <a:ext cx="3799840" cy="7124700"/>
          </a:xfrm>
          <a:prstGeom prst="roundRect">
            <a:avLst>
              <a:gd name="adj" fmla="val 5000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946095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i="1" dirty="0" smtClean="0"/>
              <a:t>With </a:t>
            </a:r>
            <a:r>
              <a:rPr lang="en-US" i="1" dirty="0" smtClean="0"/>
              <a:t>Team </a:t>
            </a:r>
            <a:r>
              <a:rPr lang="en-US" i="1" dirty="0" smtClean="0"/>
              <a:t>Merchandise</a:t>
            </a:r>
            <a:endParaRPr lang="en-US" dirty="0"/>
          </a:p>
        </p:txBody>
      </p:sp>
      <p:sp>
        <p:nvSpPr>
          <p:cNvPr id="10" name="Content Placeholder 9"/>
          <p:cNvSpPr>
            <a:spLocks noGrp="1"/>
          </p:cNvSpPr>
          <p:nvPr>
            <p:ph sz="half" idx="1"/>
          </p:nvPr>
        </p:nvSpPr>
        <p:spPr>
          <a:xfrm>
            <a:off x="228600" y="1524000"/>
            <a:ext cx="8686800" cy="2590801"/>
          </a:xfrm>
        </p:spPr>
        <p:txBody>
          <a:bodyPr/>
          <a:lstStyle/>
          <a:p>
            <a:pPr marL="0" indent="0">
              <a:buNone/>
            </a:pPr>
            <a:r>
              <a:rPr lang="en-US" b="1" u="sng" dirty="0" smtClean="0"/>
              <a:t>Merchandise:</a:t>
            </a:r>
          </a:p>
          <a:p>
            <a:r>
              <a:rPr lang="en-US" dirty="0" smtClean="0"/>
              <a:t>Completed</a:t>
            </a:r>
            <a:r>
              <a:rPr lang="en-US" dirty="0" smtClean="0"/>
              <a:t> </a:t>
            </a:r>
            <a:r>
              <a:rPr lang="en-US" dirty="0" smtClean="0"/>
              <a:t>the sale of old </a:t>
            </a:r>
            <a:r>
              <a:rPr lang="en-US" dirty="0" err="1" smtClean="0"/>
              <a:t>AguaClara</a:t>
            </a:r>
            <a:r>
              <a:rPr lang="en-US" dirty="0" smtClean="0"/>
              <a:t> merchandise from previous years</a:t>
            </a:r>
          </a:p>
          <a:p>
            <a:r>
              <a:rPr lang="en-US" dirty="0" smtClean="0"/>
              <a:t>Sale of new </a:t>
            </a:r>
            <a:r>
              <a:rPr lang="en-US" dirty="0" err="1" smtClean="0"/>
              <a:t>quarterzip</a:t>
            </a:r>
            <a:r>
              <a:rPr lang="en-US" dirty="0" smtClean="0"/>
              <a:t> </a:t>
            </a:r>
            <a:r>
              <a:rPr lang="en-US" dirty="0" smtClean="0"/>
              <a:t>designs</a:t>
            </a:r>
          </a:p>
          <a:p>
            <a:r>
              <a:rPr lang="en-US" dirty="0"/>
              <a:t>Create new designs for polo shirts </a:t>
            </a:r>
            <a:r>
              <a:rPr lang="en-US" dirty="0" smtClean="0"/>
              <a:t>and stickers for future semesters</a:t>
            </a:r>
            <a:endParaRPr lang="en-US" dirty="0"/>
          </a:p>
        </p:txBody>
      </p:sp>
      <p:pic>
        <p:nvPicPr>
          <p:cNvPr id="5" name="Picture 4"/>
          <p:cNvPicPr>
            <a:picLocks noChangeAspect="1"/>
          </p:cNvPicPr>
          <p:nvPr/>
        </p:nvPicPr>
        <p:blipFill>
          <a:blip r:embed="rId3"/>
          <a:stretch>
            <a:fillRect/>
          </a:stretch>
        </p:blipFill>
        <p:spPr>
          <a:xfrm>
            <a:off x="228600" y="4520575"/>
            <a:ext cx="1852512" cy="1877241"/>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4"/>
          <a:stretch>
            <a:fillRect/>
          </a:stretch>
        </p:blipFill>
        <p:spPr>
          <a:xfrm>
            <a:off x="2624778" y="4520575"/>
            <a:ext cx="1753591" cy="1877241"/>
          </a:xfrm>
          <a:prstGeom prst="rect">
            <a:avLst/>
          </a:prstGeom>
          <a:ln>
            <a:noFill/>
          </a:ln>
          <a:effectLst>
            <a:outerShdw blurRad="292100" dist="139700" dir="2700000" algn="tl" rotWithShape="0">
              <a:srgbClr val="333333">
                <a:alpha val="65000"/>
              </a:srgbClr>
            </a:outerShdw>
          </a:effectLst>
        </p:spPr>
      </p:pic>
      <p:pic>
        <p:nvPicPr>
          <p:cNvPr id="3" name="Picture 2" descr="https://lh4.googleusercontent.com/7znWcbzkR2dlEOJzDzJi853SXwl3hTHHhUDwezYmHYPLpjemGbRGUnAQUONbMUj-HoTWjghMc-OdIi4YwGh986RzrsUmpdwAC2ilurao0sYwjAgNjCHO-GnDMHnR-U8Pxugy9L4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8835" y="4519585"/>
            <a:ext cx="1654471" cy="18782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4" descr="https://lh5.googleusercontent.com/TMzUjqvy-MSQ99_GkG3Cg15nVuSs38taLYC5nzFqAvo0sQtX1zIWGZcTmDNCEsZBqkzkRP3vjURFYSUlyxsFq1UOSxDwHzWvZRUl1Uzb1hYO5Ol0qXgCtozucKXYW0Akny2-0uA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34200" y="4519584"/>
            <a:ext cx="1881627" cy="18782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Events and Recruiting</a:t>
            </a:r>
            <a:endParaRPr lang="en-US" sz="3600" dirty="0"/>
          </a:p>
        </p:txBody>
      </p:sp>
      <p:sp>
        <p:nvSpPr>
          <p:cNvPr id="11" name="Content Placeholder 10"/>
          <p:cNvSpPr>
            <a:spLocks noGrp="1"/>
          </p:cNvSpPr>
          <p:nvPr>
            <p:ph sz="half" idx="2"/>
          </p:nvPr>
        </p:nvSpPr>
        <p:spPr>
          <a:xfrm>
            <a:off x="381000" y="1600200"/>
            <a:ext cx="4572000" cy="4525963"/>
          </a:xfrm>
        </p:spPr>
        <p:txBody>
          <a:bodyPr/>
          <a:lstStyle/>
          <a:p>
            <a:r>
              <a:rPr lang="en-US" dirty="0" smtClean="0"/>
              <a:t>1050 </a:t>
            </a:r>
            <a:r>
              <a:rPr lang="en-US" dirty="0" smtClean="0"/>
              <a:t>Presentation</a:t>
            </a:r>
          </a:p>
          <a:p>
            <a:r>
              <a:rPr lang="en-US" dirty="0" smtClean="0"/>
              <a:t>Reverse Career Fair</a:t>
            </a:r>
          </a:p>
          <a:p>
            <a:r>
              <a:rPr lang="en-US" dirty="0" smtClean="0"/>
              <a:t>GHSC Club Fair</a:t>
            </a:r>
          </a:p>
          <a:p>
            <a:r>
              <a:rPr lang="en-US" dirty="0" smtClean="0"/>
              <a:t>Homecoming Showcase</a:t>
            </a:r>
          </a:p>
          <a:p>
            <a:r>
              <a:rPr lang="en-US" dirty="0" smtClean="0"/>
              <a:t>Sesquicentennial  </a:t>
            </a:r>
            <a:r>
              <a:rPr lang="en-US" dirty="0" smtClean="0"/>
              <a:t>Event</a:t>
            </a:r>
            <a:endParaRPr lang="en-US" dirty="0"/>
          </a:p>
          <a:p>
            <a:r>
              <a:rPr lang="en-US" dirty="0" err="1"/>
              <a:t>Einaudi</a:t>
            </a:r>
            <a:r>
              <a:rPr lang="en-US" dirty="0"/>
              <a:t> Center Annual Reception</a:t>
            </a:r>
            <a:endParaRPr lang="en-US" dirty="0" smtClean="0"/>
          </a:p>
          <a:p>
            <a:pPr marL="0" indent="0">
              <a:buNone/>
            </a:pPr>
            <a:r>
              <a:rPr lang="en-US" dirty="0" smtClean="0"/>
              <a:t> </a:t>
            </a:r>
            <a:endParaRPr lang="en-US" dirty="0"/>
          </a:p>
          <a:p>
            <a:pPr marL="0" indent="0">
              <a:buNone/>
            </a:pPr>
            <a:endParaRPr lang="en-US" dirty="0"/>
          </a:p>
        </p:txBody>
      </p:sp>
      <p:pic>
        <p:nvPicPr>
          <p:cNvPr id="1026" name="Picture 2" descr="C:\Users\Yang\Desktop\IMG_158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1752600"/>
            <a:ext cx="2381346" cy="178601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Yang\Desktop\IMG_158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0600" y="3200400"/>
            <a:ext cx="2469751" cy="1852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C:\Users\Yang\Desktop\IMG_159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0" y="4867018"/>
            <a:ext cx="2339287" cy="17544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t>
            </a:r>
            <a:r>
              <a:rPr lang="en-US" dirty="0" smtClean="0"/>
              <a:t>We’ve Done…</a:t>
            </a:r>
            <a:r>
              <a:rPr lang="en-US" dirty="0" smtClean="0"/>
              <a:t/>
            </a:r>
            <a:br>
              <a:rPr lang="en-US" dirty="0" smtClean="0"/>
            </a:br>
            <a:r>
              <a:rPr lang="en-US" sz="3600" i="1" dirty="0" smtClean="0"/>
              <a:t>With The Subteam Spotlights</a:t>
            </a:r>
            <a:endParaRPr lang="en-US" dirty="0"/>
          </a:p>
        </p:txBody>
      </p:sp>
      <p:sp>
        <p:nvSpPr>
          <p:cNvPr id="11" name="Content Placeholder 10"/>
          <p:cNvSpPr>
            <a:spLocks noGrp="1"/>
          </p:cNvSpPr>
          <p:nvPr>
            <p:ph sz="half" idx="2"/>
          </p:nvPr>
        </p:nvSpPr>
        <p:spPr>
          <a:xfrm>
            <a:off x="304800" y="1600200"/>
            <a:ext cx="8610600" cy="4525963"/>
          </a:xfrm>
        </p:spPr>
        <p:txBody>
          <a:bodyPr/>
          <a:lstStyle/>
          <a:p>
            <a:r>
              <a:rPr lang="en-US" dirty="0" smtClean="0"/>
              <a:t>Pictures of the Subteams</a:t>
            </a:r>
          </a:p>
          <a:p>
            <a:r>
              <a:rPr lang="en-US" dirty="0" smtClean="0"/>
              <a:t>Blurbs from everyone</a:t>
            </a:r>
          </a:p>
          <a:p>
            <a:r>
              <a:rPr lang="en-US" dirty="0" smtClean="0"/>
              <a:t>Posting to Facebook and Newsletter</a:t>
            </a:r>
            <a:endParaRPr lang="en-US"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1" y="3276600"/>
            <a:ext cx="5099480" cy="34039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to work </a:t>
            </a:r>
            <a:r>
              <a:rPr lang="en-US" dirty="0" smtClean="0"/>
              <a:t>in </a:t>
            </a:r>
            <a:r>
              <a:rPr lang="en-US" dirty="0" smtClean="0"/>
              <a:t>the future!</a:t>
            </a:r>
          </a:p>
          <a:p>
            <a:pPr marL="0" indent="0">
              <a:buNone/>
            </a:pPr>
            <a:r>
              <a:rPr lang="en-US" i="1" dirty="0" smtClean="0"/>
              <a:t>Please contact either Erika (</a:t>
            </a:r>
            <a:r>
              <a:rPr lang="en-US" i="1" dirty="0" smtClean="0">
                <a:hlinkClick r:id="rId3"/>
              </a:rPr>
              <a:t>ena7@cornell.edu</a:t>
            </a:r>
            <a:r>
              <a:rPr lang="en-US" i="1" dirty="0" smtClean="0"/>
              <a:t>) or Isabella (</a:t>
            </a:r>
            <a:r>
              <a:rPr lang="en-US" i="1" dirty="0" smtClean="0">
                <a:hlinkClick r:id="rId4"/>
              </a:rPr>
              <a:t>ly89@cornell.edu</a:t>
            </a:r>
            <a:r>
              <a:rPr lang="en-US" i="1" dirty="0" smtClean="0"/>
              <a:t>)</a:t>
            </a:r>
          </a:p>
          <a:p>
            <a:pPr marL="0" indent="0">
              <a:buNone/>
            </a:pPr>
            <a:endParaRPr lang="en-US" i="1" dirty="0"/>
          </a:p>
          <a:p>
            <a:pPr marL="0" indent="0">
              <a:buNone/>
            </a:pPr>
            <a:r>
              <a:rPr lang="en-US" sz="3600" b="1" dirty="0" smtClean="0"/>
              <a:t>Any Questions?</a:t>
            </a:r>
            <a:endParaRPr lang="en-US" sz="3600" b="1"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20160">
            <a:off x="4001556" y="3578131"/>
            <a:ext cx="4217796" cy="286136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2586</TotalTime>
  <Words>484</Words>
  <Application>Microsoft Office PowerPoint</Application>
  <PresentationFormat>On-screen Show (4:3)</PresentationFormat>
  <Paragraphs>71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Candara</vt:lpstr>
      <vt:lpstr>Wingdings</vt:lpstr>
      <vt:lpstr>AguaClara English</vt:lpstr>
      <vt:lpstr>Public Relations</vt:lpstr>
      <vt:lpstr>What We Do</vt:lpstr>
      <vt:lpstr>Semester Accomplishments</vt:lpstr>
      <vt:lpstr>What We’ve Done… To Spread the Word </vt:lpstr>
      <vt:lpstr>What We’ve Done… With Alumni Relations </vt:lpstr>
      <vt:lpstr>What We’ve Done… With Team Merchandise</vt:lpstr>
      <vt:lpstr>What We’ve Done… With Events and Recruiting</vt:lpstr>
      <vt:lpstr>What We’ve Done… With The Subteam Spotlights</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Nicole Axe</cp:lastModifiedBy>
  <cp:revision>81</cp:revision>
  <dcterms:created xsi:type="dcterms:W3CDTF">2014-03-12T20:19:44Z</dcterms:created>
  <dcterms:modified xsi:type="dcterms:W3CDTF">2015-12-12T16:02:01Z</dcterms:modified>
</cp:coreProperties>
</file>