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PartName="/ppt/slideLayouts/slideLayout1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4.xml" ContentType="application/vnd.openxmlformats-officedocument.theme+xml"/>
  <Override PartName="/ppt/theme/theme1.xml" ContentType="application/vnd.openxmlformats-officedocument.theme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14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strictFirstAndLastChars="0">
  <p:sldMasterIdLst>
    <p:sldMasterId id="2147483661" r:id="rId4"/>
    <p:sldMasterId id="214748366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3.xml" Type="http://schemas.openxmlformats.org/officeDocument/2006/relationships/slide" Id="rId19"/><Relationship Target="slides/slide12.xml" Type="http://schemas.openxmlformats.org/officeDocument/2006/relationships/slide" Id="rId18"/><Relationship Target="slides/slide11.xml" Type="http://schemas.openxmlformats.org/officeDocument/2006/relationships/slide" Id="rId17"/><Relationship Target="slides/slide10.xml" Type="http://schemas.openxmlformats.org/officeDocument/2006/relationships/slide" Id="rId16"/><Relationship Target="slides/slide9.xml" Type="http://schemas.openxmlformats.org/officeDocument/2006/relationships/slide" Id="rId15"/><Relationship Target="slides/slide8.xml" Type="http://schemas.openxmlformats.org/officeDocument/2006/relationships/slide" Id="rId14"/><Relationship Target="slides/slide15.xml" Type="http://schemas.openxmlformats.org/officeDocument/2006/relationships/slide" Id="rId21"/><Relationship Target="presProps.xml" Type="http://schemas.openxmlformats.org/officeDocument/2006/relationships/presProps" Id="rId2"/><Relationship Target="slides/slide6.xml" Type="http://schemas.openxmlformats.org/officeDocument/2006/relationships/slide" Id="rId12"/><Relationship Target="slides/slide7.xml" Type="http://schemas.openxmlformats.org/officeDocument/2006/relationships/slide" Id="rId13"/><Relationship Target="theme/theme1.xml" Type="http://schemas.openxmlformats.org/officeDocument/2006/relationships/theme" Id="rId1"/><Relationship Target="slideMasters/slideMaster1.xml" Type="http://schemas.openxmlformats.org/officeDocument/2006/relationships/slideMaster" Id="rId4"/><Relationship Target="slides/slide4.xml" Type="http://schemas.openxmlformats.org/officeDocument/2006/relationships/slide" Id="rId10"/><Relationship Target="tableStyles.xml" Type="http://schemas.openxmlformats.org/officeDocument/2006/relationships/tableStyles" Id="rId3"/><Relationship Target="slides/slide5.xml" Type="http://schemas.openxmlformats.org/officeDocument/2006/relationships/slide" Id="rId11"/><Relationship Target="slides/slide14.xml" Type="http://schemas.openxmlformats.org/officeDocument/2006/relationships/slide" Id="rId20"/><Relationship Target="slides/slide3.xml" Type="http://schemas.openxmlformats.org/officeDocument/2006/relationships/slide" Id="rId9"/><Relationship Target="notesMasters/notesMaster1.xml" Type="http://schemas.openxmlformats.org/officeDocument/2006/relationships/notesMaster" Id="rId6"/><Relationship Target="slideMasters/slideMaster2.xml" Type="http://schemas.openxmlformats.org/officeDocument/2006/relationships/slideMaster" Id="rId5"/><Relationship Target="slides/slide2.xml" Type="http://schemas.openxmlformats.org/officeDocument/2006/relationships/slide" Id="rId8"/><Relationship Target="slides/slide1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1" name="Shape 9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y="685800" x="380999"/>
            <a:ext cy="3429000" cx="6096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spcBef>
                <a:spcPts val="0"/>
              </a:spcBef>
              <a:buNone/>
            </a:pPr>
            <a:r>
              <a:t/>
            </a:r>
            <a:endParaRPr strike="noStrike" u="none" b="0" cap="none" baseline="0" sz="1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Shape 94"/>
          <p:cNvSpPr txBox="1"/>
          <p:nvPr>
            <p:ph idx="12" type="sldNum"/>
          </p:nvPr>
        </p:nvSpPr>
        <p:spPr>
          <a:xfrm>
            <a:off y="8685213" x="3884612"/>
            <a:ext cy="457200" cx="29717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b" anchorCtr="0">
            <a:noAutofit/>
          </a:bodyPr>
          <a:lstStyle/>
          <a:p>
            <a:pPr algn="r" rtl="0" lvl="0" marR="0" indent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strike="noStrike" u="none" b="0" cap="none" baseline="0" sz="12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57" name="Shape 1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8" name="Shape 15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9" name="Shape 159"/>
          <p:cNvSpPr/>
          <p:nvPr>
            <p:ph idx="2" type="sldImg"/>
          </p:nvPr>
        </p:nvSpPr>
        <p:spPr>
          <a:xfrm>
            <a:off y="685800" x="380999"/>
            <a:ext cy="3429000" cx="6096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64" name="Shape 16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5" name="Shape 16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6" name="Shape 166"/>
          <p:cNvSpPr/>
          <p:nvPr>
            <p:ph idx="2" type="sldImg"/>
          </p:nvPr>
        </p:nvSpPr>
        <p:spPr>
          <a:xfrm>
            <a:off y="685800" x="380999"/>
            <a:ext cy="3429000" cx="6096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71" name="Shape 17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2" name="Shape 17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3" name="Shape 173"/>
          <p:cNvSpPr/>
          <p:nvPr>
            <p:ph idx="2" type="sldImg"/>
          </p:nvPr>
        </p:nvSpPr>
        <p:spPr>
          <a:xfrm>
            <a:off y="685800" x="380999"/>
            <a:ext cy="3429000" cx="6096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78" name="Shape 1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9" name="Shape 17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0" name="Shape 180"/>
          <p:cNvSpPr/>
          <p:nvPr>
            <p:ph idx="2" type="sldImg"/>
          </p:nvPr>
        </p:nvSpPr>
        <p:spPr>
          <a:xfrm>
            <a:off y="685800" x="380999"/>
            <a:ext cy="3429000" cx="6096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84" name="Shape 18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5" name="Shape 18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6" name="Shape 186"/>
          <p:cNvSpPr/>
          <p:nvPr>
            <p:ph idx="2" type="sldImg"/>
          </p:nvPr>
        </p:nvSpPr>
        <p:spPr>
          <a:xfrm>
            <a:off y="685800" x="380999"/>
            <a:ext cy="3429000" cx="6096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91" name="Shape 19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92" name="Shape 19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3" name="Shape 193"/>
          <p:cNvSpPr/>
          <p:nvPr>
            <p:ph idx="2" type="sldImg"/>
          </p:nvPr>
        </p:nvSpPr>
        <p:spPr>
          <a:xfrm>
            <a:off y="685800" x="380999"/>
            <a:ext cy="3429000" cx="6096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8" name="Shape 9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9" name="Shape 9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0" name="Shape 100"/>
          <p:cNvSpPr/>
          <p:nvPr>
            <p:ph idx="2" type="sldImg"/>
          </p:nvPr>
        </p:nvSpPr>
        <p:spPr>
          <a:xfrm>
            <a:off y="685800" x="380999"/>
            <a:ext cy="3429000" cx="6096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5" name="Shape 10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6" name="Shape 10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07" name="Shape 107"/>
          <p:cNvSpPr/>
          <p:nvPr>
            <p:ph idx="2" type="sldImg"/>
          </p:nvPr>
        </p:nvSpPr>
        <p:spPr>
          <a:xfrm>
            <a:off y="685800" x="380999"/>
            <a:ext cy="3429000" cx="6096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3" name="Shape 1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4" name="Shape 11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5" name="Shape 115"/>
          <p:cNvSpPr/>
          <p:nvPr>
            <p:ph idx="2" type="sldImg"/>
          </p:nvPr>
        </p:nvSpPr>
        <p:spPr>
          <a:xfrm>
            <a:off y="685800" x="380999"/>
            <a:ext cy="3429000" cx="6096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4" name="Shape 12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5" name="Shape 12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6" name="Shape 126"/>
          <p:cNvSpPr/>
          <p:nvPr>
            <p:ph idx="2" type="sldImg"/>
          </p:nvPr>
        </p:nvSpPr>
        <p:spPr>
          <a:xfrm>
            <a:off y="685800" x="380999"/>
            <a:ext cy="3429000" cx="6096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0" name="Shape 1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1" name="Shape 13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2" name="Shape 132"/>
          <p:cNvSpPr/>
          <p:nvPr>
            <p:ph idx="2" type="sldImg"/>
          </p:nvPr>
        </p:nvSpPr>
        <p:spPr>
          <a:xfrm>
            <a:off y="685800" x="380999"/>
            <a:ext cy="3429000" cx="6096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6" name="Shape 1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7" name="Shape 13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8" name="Shape 138"/>
          <p:cNvSpPr/>
          <p:nvPr>
            <p:ph idx="2" type="sldImg"/>
          </p:nvPr>
        </p:nvSpPr>
        <p:spPr>
          <a:xfrm>
            <a:off y="685800" x="380999"/>
            <a:ext cy="3429000" cx="6096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3" name="Shape 1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4" name="Shape 14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5" name="Shape 145"/>
          <p:cNvSpPr/>
          <p:nvPr>
            <p:ph idx="2" type="sldImg"/>
          </p:nvPr>
        </p:nvSpPr>
        <p:spPr>
          <a:xfrm>
            <a:off y="685800" x="380999"/>
            <a:ext cy="3429000" cx="6096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50" name="Shape 1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1" name="Shape 15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2" name="Shape 152"/>
          <p:cNvSpPr/>
          <p:nvPr>
            <p:ph idx="2" type="sldImg"/>
          </p:nvPr>
        </p:nvSpPr>
        <p:spPr>
          <a:xfrm>
            <a:off y="685800" x="380999"/>
            <a:ext cy="3429000" cx="6096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10.xml.rels><?xml version="1.0" encoding="UTF-8" standalone="yes"?><Relationships xmlns="http://schemas.openxmlformats.org/package/2006/relationships"><Relationship Target="../media/image03.png" Type="http://schemas.openxmlformats.org/officeDocument/2006/relationships/image" Id="rId2"/><Relationship Target="../slideMasters/slideMaster2.xml" Type="http://schemas.openxmlformats.org/officeDocument/2006/relationships/slideMaster" Id="rId1"/></Relationships>
</file>

<file path=ppt/slideLayouts/_rels/slideLayout11.xml.rels><?xml version="1.0" encoding="UTF-8" standalone="yes"?><Relationships xmlns="http://schemas.openxmlformats.org/package/2006/relationships"><Relationship Target="../slideMasters/slideMaster2.xml" Type="http://schemas.openxmlformats.org/officeDocument/2006/relationships/slideMaster" Id="rId1"/></Relationships>
</file>

<file path=ppt/slideLayouts/_rels/slideLayout12.xml.rels><?xml version="1.0" encoding="UTF-8" standalone="yes"?><Relationships xmlns="http://schemas.openxmlformats.org/package/2006/relationships"><Relationship Target="../media/image03.png" Type="http://schemas.openxmlformats.org/officeDocument/2006/relationships/image" Id="rId2"/><Relationship Target="../slideMasters/slideMaster2.xml" Type="http://schemas.openxmlformats.org/officeDocument/2006/relationships/slideMaster" Id="rId1"/></Relationships>
</file>

<file path=ppt/slideLayouts/_rels/slideLayout13.xml.rels><?xml version="1.0" encoding="UTF-8" standalone="yes"?><Relationships xmlns="http://schemas.openxmlformats.org/package/2006/relationships"><Relationship Target="../media/image03.png" Type="http://schemas.openxmlformats.org/officeDocument/2006/relationships/image" Id="rId2"/><Relationship Target="../slideMasters/slideMaster2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7.xml.rels><?xml version="1.0" encoding="UTF-8" standalone="yes"?><Relationships xmlns="http://schemas.openxmlformats.org/package/2006/relationships"><Relationship Target="../media/image04.jpg" Type="http://schemas.openxmlformats.org/officeDocument/2006/relationships/image" Id="rId2"/><Relationship Target="../slideMasters/slideMaster2.xml" Type="http://schemas.openxmlformats.org/officeDocument/2006/relationships/slideMaster" Id="rId1"/><Relationship Target="../media/image00.jpg" Type="http://schemas.openxmlformats.org/officeDocument/2006/relationships/image" Id="rId4"/><Relationship Target="../media/image01.jpg" Type="http://schemas.openxmlformats.org/officeDocument/2006/relationships/image" Id="rId3"/><Relationship Target="../media/image08.png" Type="http://schemas.openxmlformats.org/officeDocument/2006/relationships/image" Id="rId6"/><Relationship Target="../media/image02.jpg" Type="http://schemas.openxmlformats.org/officeDocument/2006/relationships/image" Id="rId5"/></Relationships>
</file>

<file path=ppt/slideLayouts/_rels/slideLayout8.xml.rels><?xml version="1.0" encoding="UTF-8" standalone="yes"?><Relationships xmlns="http://schemas.openxmlformats.org/package/2006/relationships"><Relationship Target="../slideMasters/slideMaster2.xml" Type="http://schemas.openxmlformats.org/officeDocument/2006/relationships/slideMaster" Id="rId1"/></Relationships>
</file>

<file path=ppt/slideLayouts/_rels/slideLayout9.xml.rels><?xml version="1.0" encoding="UTF-8" standalone="yes"?><Relationships xmlns="http://schemas.openxmlformats.org/package/2006/relationships"><Relationship Target="../media/image03.png" Type="http://schemas.openxmlformats.org/officeDocument/2006/relationships/image" Id="rId2"/><Relationship Target="../slideMasters/slideMaster2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" name="Shape 9"/>
          <p:cNvSpPr txBox="1"/>
          <p:nvPr>
            <p:ph type="ctrTitle"/>
          </p:nvPr>
        </p:nvSpPr>
        <p:spPr>
          <a:xfrm>
            <a:off y="1583342" x="685800"/>
            <a:ext cy="1159856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y="2840053" x="685800"/>
            <a:ext cy="784737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2" type="sldNum"/>
          </p:nvPr>
        </p:nvSpPr>
        <p:spPr>
          <a:xfrm>
            <a:off y="4749850" x="8556791"/>
            <a:ext cy="393524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62" name="Shape 6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3" name="Shape 63"/>
          <p:cNvSpPr txBox="1"/>
          <p:nvPr>
            <p:ph type="title"/>
          </p:nvPr>
        </p:nvSpPr>
        <p:spPr>
          <a:xfrm>
            <a:off y="171450" x="2667000"/>
            <a:ext cy="857250" cx="6248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algn="ctr" rtl="0" marL="457200">
              <a:spcBef>
                <a:spcPts val="0"/>
              </a:spcBef>
              <a:spcAft>
                <a:spcPts val="0"/>
              </a:spcAft>
              <a:defRPr/>
            </a:lvl6pPr>
            <a:lvl7pPr algn="ctr" rtl="0" marL="914400">
              <a:spcBef>
                <a:spcPts val="0"/>
              </a:spcBef>
              <a:spcAft>
                <a:spcPts val="0"/>
              </a:spcAft>
              <a:defRPr/>
            </a:lvl7pPr>
            <a:lvl8pPr algn="ctr" rtl="0" marL="1371600">
              <a:spcBef>
                <a:spcPts val="0"/>
              </a:spcBef>
              <a:spcAft>
                <a:spcPts val="0"/>
              </a:spcAft>
              <a:defRPr/>
            </a:lvl8pPr>
            <a:lvl9pPr algn="ctr" rtl="0" marL="1828800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64" name="Shape 64"/>
          <p:cNvSpPr txBox="1"/>
          <p:nvPr>
            <p:ph idx="10" type="dt"/>
          </p:nvPr>
        </p:nvSpPr>
        <p:spPr>
          <a:xfrm>
            <a:off y="4683918" x="457200"/>
            <a:ext cy="357187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65" name="Shape 65"/>
          <p:cNvSpPr txBox="1"/>
          <p:nvPr>
            <p:ph idx="11" type="ftr"/>
          </p:nvPr>
        </p:nvSpPr>
        <p:spPr>
          <a:xfrm>
            <a:off y="4683918" x="3124200"/>
            <a:ext cy="357187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66" name="Shape 66"/>
          <p:cNvSpPr txBox="1"/>
          <p:nvPr>
            <p:ph idx="12" type="sldNum"/>
          </p:nvPr>
        </p:nvSpPr>
        <p:spPr>
          <a:xfrm>
            <a:off y="4683918" x="6553200"/>
            <a:ext cy="357187" cx="21335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>
            <a:lvl1pPr algn="r" rtl="0" marR="0" indent="0" marL="0">
              <a:spcBef>
                <a:spcPts val="0"/>
              </a:spcBef>
              <a:buNone/>
              <a:defRPr strike="noStrike" u="none" b="0" cap="none" baseline="0" sz="1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 indent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</a:p>
        </p:txBody>
      </p:sp>
      <p:pic>
        <p:nvPicPr>
          <p:cNvPr id="67" name="Shape 67"/>
          <p:cNvPicPr preferRelativeResize="0"/>
          <p:nvPr/>
        </p:nvPicPr>
        <p:blipFill rotWithShape="1">
          <a:blip r:embed="rId2">
            <a:alphaModFix/>
          </a:blip>
          <a:srcRect t="0" b="0" r="0" l="0"/>
          <a:stretch/>
        </p:blipFill>
        <p:spPr>
          <a:xfrm>
            <a:off y="228292" x="0"/>
            <a:ext cy="628957" cx="2819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ustom Layout">
    <p:spTree>
      <p:nvGrpSpPr>
        <p:cNvPr id="68" name="Shape 6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y="171450" x="2819400"/>
            <a:ext cy="857250" cx="6096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algn="ctr" rtl="0" marL="457200">
              <a:spcBef>
                <a:spcPts val="0"/>
              </a:spcBef>
              <a:spcAft>
                <a:spcPts val="0"/>
              </a:spcAft>
              <a:defRPr/>
            </a:lvl6pPr>
            <a:lvl7pPr algn="ctr" rtl="0" marL="914400">
              <a:spcBef>
                <a:spcPts val="0"/>
              </a:spcBef>
              <a:spcAft>
                <a:spcPts val="0"/>
              </a:spcAft>
              <a:defRPr/>
            </a:lvl7pPr>
            <a:lvl8pPr algn="ctr" rtl="0" marL="1371600">
              <a:spcBef>
                <a:spcPts val="0"/>
              </a:spcBef>
              <a:spcAft>
                <a:spcPts val="0"/>
              </a:spcAft>
              <a:defRPr/>
            </a:lvl8pPr>
            <a:lvl9pPr algn="ctr" rtl="0" marL="1828800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70" name="Shape 70"/>
          <p:cNvSpPr txBox="1"/>
          <p:nvPr>
            <p:ph idx="10" type="dt"/>
          </p:nvPr>
        </p:nvSpPr>
        <p:spPr>
          <a:xfrm>
            <a:off y="4683918" x="457200"/>
            <a:ext cy="357187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71" name="Shape 71"/>
          <p:cNvSpPr txBox="1"/>
          <p:nvPr>
            <p:ph idx="11" type="ftr"/>
          </p:nvPr>
        </p:nvSpPr>
        <p:spPr>
          <a:xfrm>
            <a:off y="4683918" x="3124200"/>
            <a:ext cy="357187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72" name="Shape 72"/>
          <p:cNvSpPr txBox="1"/>
          <p:nvPr>
            <p:ph idx="12" type="sldNum"/>
          </p:nvPr>
        </p:nvSpPr>
        <p:spPr>
          <a:xfrm>
            <a:off y="4683918" x="6553200"/>
            <a:ext cy="357187" cx="21335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>
            <a:lvl1pPr algn="r" rtl="0" marR="0" indent="0" marL="0">
              <a:spcBef>
                <a:spcPts val="0"/>
              </a:spcBef>
              <a:buNone/>
              <a:defRPr strike="noStrike" u="none" b="0" cap="none" baseline="0" sz="1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 indent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73" name="Shape 7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y="205978" x="2819400"/>
            <a:ext cy="857250" cx="5867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y="1151334" x="457200"/>
            <a:ext cy="479821" cx="4040187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rtl="0" indent="0" marL="0">
              <a:spcBef>
                <a:spcPts val="0"/>
              </a:spcBef>
              <a:buFont typeface="Calibri"/>
              <a:buNone/>
              <a:defRPr/>
            </a:lvl1pPr>
            <a:lvl2pPr rtl="0" indent="0" marL="457200">
              <a:spcBef>
                <a:spcPts val="0"/>
              </a:spcBef>
              <a:buFont typeface="Calibri"/>
              <a:buNone/>
              <a:defRPr/>
            </a:lvl2pPr>
            <a:lvl3pPr rtl="0" indent="0" marL="914400">
              <a:spcBef>
                <a:spcPts val="0"/>
              </a:spcBef>
              <a:buFont typeface="Calibri"/>
              <a:buNone/>
              <a:defRPr/>
            </a:lvl3pPr>
            <a:lvl4pPr rtl="0" indent="0" marL="1371600">
              <a:spcBef>
                <a:spcPts val="0"/>
              </a:spcBef>
              <a:buFont typeface="Calibri"/>
              <a:buNone/>
              <a:defRPr/>
            </a:lvl4pPr>
            <a:lvl5pPr rtl="0" indent="0" marL="1828800">
              <a:spcBef>
                <a:spcPts val="0"/>
              </a:spcBef>
              <a:buFont typeface="Calibri"/>
              <a:buNone/>
              <a:defRPr/>
            </a:lvl5pPr>
            <a:lvl6pPr rtl="0" indent="0" marL="2286000">
              <a:spcBef>
                <a:spcPts val="0"/>
              </a:spcBef>
              <a:buFont typeface="Calibri"/>
              <a:buNone/>
              <a:defRPr/>
            </a:lvl6pPr>
            <a:lvl7pPr rtl="0" indent="0" marL="2743200">
              <a:spcBef>
                <a:spcPts val="0"/>
              </a:spcBef>
              <a:buFont typeface="Calibri"/>
              <a:buNone/>
              <a:defRPr/>
            </a:lvl7pPr>
            <a:lvl8pPr rtl="0" indent="0" marL="3200400">
              <a:spcBef>
                <a:spcPts val="0"/>
              </a:spcBef>
              <a:buFont typeface="Calibri"/>
              <a:buNone/>
              <a:defRPr/>
            </a:lvl8pPr>
            <a:lvl9pPr rtl="0" indent="0" marL="3657600">
              <a:spcBef>
                <a:spcPts val="0"/>
              </a:spcBef>
              <a:buFont typeface="Calibri"/>
              <a:buNone/>
              <a:defRPr/>
            </a:lvl9pPr>
          </a:lstStyle>
          <a:p/>
        </p:txBody>
      </p:sp>
      <p:sp>
        <p:nvSpPr>
          <p:cNvPr id="76" name="Shape 76"/>
          <p:cNvSpPr txBox="1"/>
          <p:nvPr>
            <p:ph idx="2" type="body"/>
          </p:nvPr>
        </p:nvSpPr>
        <p:spPr>
          <a:xfrm>
            <a:off y="1631156" x="457200"/>
            <a:ext cy="2963465" cx="4040187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77" name="Shape 77"/>
          <p:cNvSpPr txBox="1"/>
          <p:nvPr>
            <p:ph idx="3" type="body"/>
          </p:nvPr>
        </p:nvSpPr>
        <p:spPr>
          <a:xfrm>
            <a:off y="1151334" x="4645025"/>
            <a:ext cy="479821" cx="4041774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rtl="0" indent="0" marL="0">
              <a:spcBef>
                <a:spcPts val="0"/>
              </a:spcBef>
              <a:buFont typeface="Calibri"/>
              <a:buNone/>
              <a:defRPr/>
            </a:lvl1pPr>
            <a:lvl2pPr rtl="0" indent="0" marL="457200">
              <a:spcBef>
                <a:spcPts val="0"/>
              </a:spcBef>
              <a:buFont typeface="Calibri"/>
              <a:buNone/>
              <a:defRPr/>
            </a:lvl2pPr>
            <a:lvl3pPr rtl="0" indent="0" marL="914400">
              <a:spcBef>
                <a:spcPts val="0"/>
              </a:spcBef>
              <a:buFont typeface="Calibri"/>
              <a:buNone/>
              <a:defRPr/>
            </a:lvl3pPr>
            <a:lvl4pPr rtl="0" indent="0" marL="1371600">
              <a:spcBef>
                <a:spcPts val="0"/>
              </a:spcBef>
              <a:buFont typeface="Calibri"/>
              <a:buNone/>
              <a:defRPr/>
            </a:lvl4pPr>
            <a:lvl5pPr rtl="0" indent="0" marL="1828800">
              <a:spcBef>
                <a:spcPts val="0"/>
              </a:spcBef>
              <a:buFont typeface="Calibri"/>
              <a:buNone/>
              <a:defRPr/>
            </a:lvl5pPr>
            <a:lvl6pPr rtl="0" indent="0" marL="2286000">
              <a:spcBef>
                <a:spcPts val="0"/>
              </a:spcBef>
              <a:buFont typeface="Calibri"/>
              <a:buNone/>
              <a:defRPr/>
            </a:lvl6pPr>
            <a:lvl7pPr rtl="0" indent="0" marL="2743200">
              <a:spcBef>
                <a:spcPts val="0"/>
              </a:spcBef>
              <a:buFont typeface="Calibri"/>
              <a:buNone/>
              <a:defRPr/>
            </a:lvl7pPr>
            <a:lvl8pPr rtl="0" indent="0" marL="3200400">
              <a:spcBef>
                <a:spcPts val="0"/>
              </a:spcBef>
              <a:buFont typeface="Calibri"/>
              <a:buNone/>
              <a:defRPr/>
            </a:lvl8pPr>
            <a:lvl9pPr rtl="0" indent="0" marL="3657600">
              <a:spcBef>
                <a:spcPts val="0"/>
              </a:spcBef>
              <a:buFont typeface="Calibri"/>
              <a:buNone/>
              <a:defRPr/>
            </a:lvl9pPr>
          </a:lstStyle>
          <a:p/>
        </p:txBody>
      </p:sp>
      <p:sp>
        <p:nvSpPr>
          <p:cNvPr id="78" name="Shape 78"/>
          <p:cNvSpPr txBox="1"/>
          <p:nvPr>
            <p:ph idx="4" type="body"/>
          </p:nvPr>
        </p:nvSpPr>
        <p:spPr>
          <a:xfrm>
            <a:off y="1631156" x="4645025"/>
            <a:ext cy="2963465" cx="4041774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79" name="Shape 79"/>
          <p:cNvSpPr txBox="1"/>
          <p:nvPr>
            <p:ph idx="10" type="dt"/>
          </p:nvPr>
        </p:nvSpPr>
        <p:spPr>
          <a:xfrm>
            <a:off y="4683918" x="457200"/>
            <a:ext cy="357187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80" name="Shape 80"/>
          <p:cNvSpPr txBox="1"/>
          <p:nvPr>
            <p:ph idx="11" type="ftr"/>
          </p:nvPr>
        </p:nvSpPr>
        <p:spPr>
          <a:xfrm>
            <a:off y="4683918" x="3124200"/>
            <a:ext cy="357187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81" name="Shape 81"/>
          <p:cNvSpPr txBox="1"/>
          <p:nvPr>
            <p:ph idx="12" type="sldNum"/>
          </p:nvPr>
        </p:nvSpPr>
        <p:spPr>
          <a:xfrm>
            <a:off y="4683918" x="6553200"/>
            <a:ext cy="357187" cx="21335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>
            <a:lvl1pPr algn="r" rtl="0" marR="0" indent="0" marL="0">
              <a:spcBef>
                <a:spcPts val="0"/>
              </a:spcBef>
              <a:buNone/>
              <a:defRPr strike="noStrike" u="none" b="0" cap="none" baseline="0" sz="1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 indent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</a:p>
        </p:txBody>
      </p:sp>
      <p:pic>
        <p:nvPicPr>
          <p:cNvPr id="82" name="Shape 82"/>
          <p:cNvPicPr preferRelativeResize="0"/>
          <p:nvPr/>
        </p:nvPicPr>
        <p:blipFill rotWithShape="1">
          <a:blip r:embed="rId2">
            <a:alphaModFix/>
          </a:blip>
          <a:srcRect t="0" b="0" r="0" l="0"/>
          <a:stretch/>
        </p:blipFill>
        <p:spPr>
          <a:xfrm>
            <a:off y="228292" x="0"/>
            <a:ext cy="628957" cx="2819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83" name="Shape 8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4" name="Shape 84"/>
          <p:cNvSpPr txBox="1"/>
          <p:nvPr>
            <p:ph idx="10" type="dt"/>
          </p:nvPr>
        </p:nvSpPr>
        <p:spPr>
          <a:xfrm>
            <a:off y="4683918" x="457200"/>
            <a:ext cy="357187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85" name="Shape 85"/>
          <p:cNvSpPr txBox="1"/>
          <p:nvPr>
            <p:ph idx="11" type="ftr"/>
          </p:nvPr>
        </p:nvSpPr>
        <p:spPr>
          <a:xfrm>
            <a:off y="4683918" x="3124200"/>
            <a:ext cy="357187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86" name="Shape 86"/>
          <p:cNvSpPr txBox="1"/>
          <p:nvPr>
            <p:ph idx="12" type="sldNum"/>
          </p:nvPr>
        </p:nvSpPr>
        <p:spPr>
          <a:xfrm>
            <a:off y="4683918" x="6553200"/>
            <a:ext cy="357187" cx="21335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>
            <a:lvl1pPr algn="r" rtl="0" marR="0" indent="0" marL="0">
              <a:spcBef>
                <a:spcPts val="0"/>
              </a:spcBef>
              <a:buNone/>
              <a:defRPr strike="noStrike" u="none" b="0" cap="none" baseline="0" sz="1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 indent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</a:p>
        </p:txBody>
      </p:sp>
      <p:pic>
        <p:nvPicPr>
          <p:cNvPr id="87" name="Shape 87"/>
          <p:cNvPicPr preferRelativeResize="0"/>
          <p:nvPr/>
        </p:nvPicPr>
        <p:blipFill rotWithShape="1">
          <a:blip r:embed="rId2">
            <a:alphaModFix/>
          </a:blip>
          <a:srcRect t="0" b="0" r="0" l="0"/>
          <a:stretch/>
        </p:blipFill>
        <p:spPr>
          <a:xfrm>
            <a:off y="228292" x="0"/>
            <a:ext cy="628957" cx="2819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2" name="Shape 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" name="Shape 13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4" name="Shape 14"/>
          <p:cNvSpPr txBox="1"/>
          <p:nvPr>
            <p:ph idx="1" type="body"/>
          </p:nvPr>
        </p:nvSpPr>
        <p:spPr>
          <a:xfrm>
            <a:off y="1200150" x="457200"/>
            <a:ext cy="372568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y="4749850" x="8556791"/>
            <a:ext cy="393524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6" name="Shape 1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y="1200150" x="457200"/>
            <a:ext cy="3725680" cx="3994525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2" type="body"/>
          </p:nvPr>
        </p:nvSpPr>
        <p:spPr>
          <a:xfrm>
            <a:off y="1200150" x="4692273"/>
            <a:ext cy="3725680" cx="3994525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y="4749850" x="8556791"/>
            <a:ext cy="393524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y="4749850" x="8556791"/>
            <a:ext cy="393524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24" name="Shape 2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5" name="Shape 25"/>
          <p:cNvSpPr txBox="1"/>
          <p:nvPr>
            <p:ph idx="1" type="body"/>
          </p:nvPr>
        </p:nvSpPr>
        <p:spPr>
          <a:xfrm>
            <a:off y="4406309" x="457200"/>
            <a:ext cy="51952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>
              <a:spcBef>
                <a:spcPts val="360"/>
              </a:spcBef>
              <a:buSzPct val="100000"/>
              <a:buNone/>
              <a:defRPr sz="1800"/>
            </a:lvl1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y="4749850" x="8556791"/>
            <a:ext cy="393524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7" name="Shape 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8" name="Shape 28"/>
          <p:cNvSpPr txBox="1"/>
          <p:nvPr>
            <p:ph idx="12" type="sldNum"/>
          </p:nvPr>
        </p:nvSpPr>
        <p:spPr>
          <a:xfrm>
            <a:off y="4749850" x="8556791"/>
            <a:ext cy="393524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37" name="Shape 3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38" name="Shape 38"/>
          <p:cNvGrpSpPr/>
          <p:nvPr/>
        </p:nvGrpSpPr>
        <p:grpSpPr>
          <a:xfrm>
            <a:off y="0" x="0"/>
            <a:ext cy="5143500" cx="9143999"/>
            <a:chOff y="0" x="0"/>
            <a:chExt cy="4320" cx="5759"/>
          </a:xfrm>
        </p:grpSpPr>
        <p:pic>
          <p:nvPicPr>
            <p:cNvPr id="39" name="Shape 39"/>
            <p:cNvPicPr preferRelativeResize="0"/>
            <p:nvPr/>
          </p:nvPicPr>
          <p:blipFill rotWithShape="1">
            <a:blip r:embed="rId2">
              <a:alphaModFix/>
            </a:blip>
            <a:srcRect t="0" b="0" r="0" l="0"/>
            <a:stretch/>
          </p:blipFill>
          <p:spPr>
            <a:xfrm>
              <a:off y="0" x="0"/>
              <a:ext cy="4320" cx="57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0" name="Shape 40"/>
            <p:cNvPicPr preferRelativeResize="0"/>
            <p:nvPr/>
          </p:nvPicPr>
          <p:blipFill rotWithShape="1">
            <a:blip r:embed="rId3">
              <a:alphaModFix/>
            </a:blip>
            <a:srcRect t="0" b="0" r="0" l="0"/>
            <a:stretch/>
          </p:blipFill>
          <p:spPr>
            <a:xfrm>
              <a:off y="3215" x="4031"/>
              <a:ext cy="432" cx="19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1" name="Shape 41"/>
            <p:cNvPicPr preferRelativeResize="0"/>
            <p:nvPr/>
          </p:nvPicPr>
          <p:blipFill rotWithShape="1">
            <a:blip r:embed="rId4">
              <a:alphaModFix/>
            </a:blip>
            <a:srcRect t="0" b="0" r="0" l="0"/>
            <a:stretch/>
          </p:blipFill>
          <p:spPr>
            <a:xfrm>
              <a:off y="3552" x="3791"/>
              <a:ext cy="95" cx="28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2" name="Shape 42"/>
          <p:cNvSpPr txBox="1"/>
          <p:nvPr>
            <p:ph idx="1" type="subTitle"/>
          </p:nvPr>
        </p:nvSpPr>
        <p:spPr>
          <a:xfrm>
            <a:off y="3771900" x="3352800"/>
            <a:ext cy="857250" cx="3962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r" rtl="0" marR="0" indent="0" mar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  <a:defRPr/>
            </a:lvl1pPr>
            <a:lvl2pPr algn="l" rtl="0" marR="0" indent="-107950" marL="74295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2pPr>
            <a:lvl3pPr algn="l" rtl="0" marR="0" indent="-76200" marL="114300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3pPr>
            <a:lvl4pPr algn="l" rtl="0" marR="0" indent="-101600" marL="16002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4pPr>
            <a:lvl5pPr algn="l" rtl="0" marR="0" indent="-101600" marL="20574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5pPr>
            <a:lvl6pPr algn="l" rtl="0" marR="0" indent="-101600" marL="25146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6pPr>
            <a:lvl7pPr algn="l" rtl="0" marR="0" indent="-101600" marL="29718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7pPr>
            <a:lvl8pPr algn="l" rtl="0" marR="0" indent="-101600" marL="34290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8pPr>
            <a:lvl9pPr algn="l" rtl="0" marR="0" indent="-101600" marL="38862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9pPr>
          </a:lstStyle>
          <a:p/>
        </p:txBody>
      </p:sp>
      <p:sp>
        <p:nvSpPr>
          <p:cNvPr id="43" name="Shape 43"/>
          <p:cNvSpPr txBox="1"/>
          <p:nvPr>
            <p:ph idx="10" type="dt"/>
          </p:nvPr>
        </p:nvSpPr>
        <p:spPr>
          <a:xfrm>
            <a:off y="4686300" x="6781800"/>
            <a:ext cy="357187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44" name="Shape 44"/>
          <p:cNvSpPr txBox="1"/>
          <p:nvPr>
            <p:ph idx="11" type="ftr"/>
          </p:nvPr>
        </p:nvSpPr>
        <p:spPr>
          <a:xfrm>
            <a:off y="4683918" x="3124200"/>
            <a:ext cy="357187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45" name="Shape 45"/>
          <p:cNvSpPr txBox="1"/>
          <p:nvPr>
            <p:ph type="ctrTitle"/>
          </p:nvPr>
        </p:nvSpPr>
        <p:spPr>
          <a:xfrm>
            <a:off y="840581" x="1371600"/>
            <a:ext cy="1102518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spcBef>
                <a:spcPts val="0"/>
              </a:spcBef>
              <a:spcAft>
                <a:spcPts val="0"/>
              </a:spcAft>
              <a:defRPr/>
            </a:lvl1pPr>
            <a:lvl2pPr algn="ctr" rtl="0" marR="0" indent="0" marL="0">
              <a:spcBef>
                <a:spcPts val="0"/>
              </a:spcBef>
              <a:spcAft>
                <a:spcPts val="0"/>
              </a:spcAft>
              <a:defRPr/>
            </a:lvl2pPr>
            <a:lvl3pPr algn="ctr" rtl="0" marR="0" indent="0" marL="0">
              <a:spcBef>
                <a:spcPts val="0"/>
              </a:spcBef>
              <a:spcAft>
                <a:spcPts val="0"/>
              </a:spcAft>
              <a:defRPr/>
            </a:lvl3pPr>
            <a:lvl4pPr algn="ctr" rtl="0" marR="0" indent="0" marL="0">
              <a:spcBef>
                <a:spcPts val="0"/>
              </a:spcBef>
              <a:spcAft>
                <a:spcPts val="0"/>
              </a:spcAft>
              <a:defRPr/>
            </a:lvl4pPr>
            <a:lvl5pPr algn="ctr" rtl="0" marR="0" indent="0" marL="0">
              <a:spcBef>
                <a:spcPts val="0"/>
              </a:spcBef>
              <a:spcAft>
                <a:spcPts val="0"/>
              </a:spcAft>
              <a:defRPr/>
            </a:lvl5pPr>
            <a:lvl6pPr algn="ctr" rtl="0" marR="0" indent="0" marL="457200">
              <a:spcBef>
                <a:spcPts val="0"/>
              </a:spcBef>
              <a:spcAft>
                <a:spcPts val="0"/>
              </a:spcAft>
              <a:defRPr/>
            </a:lvl6pPr>
            <a:lvl7pPr algn="ctr" rtl="0" marR="0" indent="0" marL="914400">
              <a:spcBef>
                <a:spcPts val="0"/>
              </a:spcBef>
              <a:spcAft>
                <a:spcPts val="0"/>
              </a:spcAft>
              <a:defRPr/>
            </a:lvl7pPr>
            <a:lvl8pPr algn="ctr" rtl="0" marR="0" indent="0" marL="1371600">
              <a:spcBef>
                <a:spcPts val="0"/>
              </a:spcBef>
              <a:spcAft>
                <a:spcPts val="0"/>
              </a:spcAft>
              <a:defRPr/>
            </a:lvl8pPr>
            <a:lvl9pPr algn="ctr" rtl="0" marR="0" indent="0" marL="1828800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pic>
        <p:nvPicPr>
          <p:cNvPr id="46" name="Shape 46"/>
          <p:cNvPicPr preferRelativeResize="0"/>
          <p:nvPr/>
        </p:nvPicPr>
        <p:blipFill rotWithShape="1">
          <a:blip r:embed="rId5">
            <a:alphaModFix/>
          </a:blip>
          <a:srcRect t="0" b="0" r="0" l="0"/>
          <a:stretch/>
        </p:blipFill>
        <p:spPr>
          <a:xfrm>
            <a:off y="4407693" x="-1588"/>
            <a:ext cy="735806" cx="9145588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Shape 47"/>
          <p:cNvPicPr preferRelativeResize="0"/>
          <p:nvPr/>
        </p:nvPicPr>
        <p:blipFill rotWithShape="1">
          <a:blip r:embed="rId6">
            <a:alphaModFix/>
          </a:blip>
          <a:srcRect t="0" b="0" r="0" l="0"/>
          <a:stretch/>
        </p:blipFill>
        <p:spPr>
          <a:xfrm>
            <a:off y="0" x="5287487"/>
            <a:ext cy="860318" cx="38565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1_Custom Layout">
    <p:spTree>
      <p:nvGrpSpPr>
        <p:cNvPr id="48" name="Shape 4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9" name="Shape 49"/>
          <p:cNvSpPr txBox="1"/>
          <p:nvPr>
            <p:ph type="title"/>
          </p:nvPr>
        </p:nvSpPr>
        <p:spPr>
          <a:xfrm>
            <a:off y="171450" x="2819400"/>
            <a:ext cy="857250" cx="6096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algn="ctr" rtl="0" marL="457200">
              <a:spcBef>
                <a:spcPts val="0"/>
              </a:spcBef>
              <a:spcAft>
                <a:spcPts val="0"/>
              </a:spcAft>
              <a:defRPr/>
            </a:lvl6pPr>
            <a:lvl7pPr algn="ctr" rtl="0" marL="914400">
              <a:spcBef>
                <a:spcPts val="0"/>
              </a:spcBef>
              <a:spcAft>
                <a:spcPts val="0"/>
              </a:spcAft>
              <a:defRPr/>
            </a:lvl7pPr>
            <a:lvl8pPr algn="ctr" rtl="0" marL="1371600">
              <a:spcBef>
                <a:spcPts val="0"/>
              </a:spcBef>
              <a:spcAft>
                <a:spcPts val="0"/>
              </a:spcAft>
              <a:defRPr/>
            </a:lvl8pPr>
            <a:lvl9pPr algn="ctr" rtl="0" marL="1828800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50" name="Shape 50"/>
          <p:cNvSpPr txBox="1"/>
          <p:nvPr>
            <p:ph idx="10" type="dt"/>
          </p:nvPr>
        </p:nvSpPr>
        <p:spPr>
          <a:xfrm>
            <a:off y="4683918" x="457200"/>
            <a:ext cy="357187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51" name="Shape 51"/>
          <p:cNvSpPr txBox="1"/>
          <p:nvPr>
            <p:ph idx="11" type="ftr"/>
          </p:nvPr>
        </p:nvSpPr>
        <p:spPr>
          <a:xfrm>
            <a:off y="4683918" x="3124200"/>
            <a:ext cy="357187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52" name="Shape 52"/>
          <p:cNvSpPr txBox="1"/>
          <p:nvPr>
            <p:ph idx="12" type="sldNum"/>
          </p:nvPr>
        </p:nvSpPr>
        <p:spPr>
          <a:xfrm>
            <a:off y="4683918" x="6553200"/>
            <a:ext cy="357187" cx="21335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>
            <a:lvl1pPr algn="r" rtl="0" marR="0" indent="0" marL="0">
              <a:spcBef>
                <a:spcPts val="0"/>
              </a:spcBef>
              <a:buNone/>
              <a:defRPr strike="noStrike" u="none" b="0" cap="none" baseline="0" sz="1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 indent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</a:p>
        </p:txBody>
      </p:sp>
      <p:sp>
        <p:nvSpPr>
          <p:cNvPr id="53" name="Shape 53"/>
          <p:cNvSpPr txBox="1"/>
          <p:nvPr>
            <p:ph idx="1" type="body"/>
          </p:nvPr>
        </p:nvSpPr>
        <p:spPr>
          <a:xfrm>
            <a:off y="1143000" x="457200"/>
            <a:ext cy="3543300" cx="8153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139700" marL="34290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1pPr>
            <a:lvl2pPr algn="l" rtl="0" indent="-107950" marL="74295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2pPr>
            <a:lvl3pPr algn="l" rtl="0" indent="-76200" marL="114300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3pPr>
            <a:lvl4pPr algn="l" rtl="0" indent="-101600" marL="16002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4pPr>
            <a:lvl5pPr algn="l" rtl="0" indent="-101600" marL="20574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5pPr>
            <a:lvl6pPr algn="l" rtl="0" indent="-101600" marL="25146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6pPr>
            <a:lvl7pPr algn="l" rtl="0" indent="-101600" marL="29718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7pPr>
            <a:lvl8pPr algn="l" rtl="0" indent="-101600" marL="34290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8pPr>
            <a:lvl9pPr algn="l" rtl="0" indent="-101600" marL="38862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54" name="Shape 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5" name="Shape 55"/>
          <p:cNvSpPr txBox="1"/>
          <p:nvPr>
            <p:ph type="title"/>
          </p:nvPr>
        </p:nvSpPr>
        <p:spPr>
          <a:xfrm>
            <a:off y="171450" x="2819400"/>
            <a:ext cy="857250" cx="6096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algn="ctr" rtl="0" marL="457200">
              <a:spcBef>
                <a:spcPts val="0"/>
              </a:spcBef>
              <a:spcAft>
                <a:spcPts val="0"/>
              </a:spcAft>
              <a:defRPr/>
            </a:lvl6pPr>
            <a:lvl7pPr algn="ctr" rtl="0" marL="914400">
              <a:spcBef>
                <a:spcPts val="0"/>
              </a:spcBef>
              <a:spcAft>
                <a:spcPts val="0"/>
              </a:spcAft>
              <a:defRPr/>
            </a:lvl7pPr>
            <a:lvl8pPr algn="ctr" rtl="0" marL="1371600">
              <a:spcBef>
                <a:spcPts val="0"/>
              </a:spcBef>
              <a:spcAft>
                <a:spcPts val="0"/>
              </a:spcAft>
              <a:defRPr/>
            </a:lvl8pPr>
            <a:lvl9pPr algn="ctr" rtl="0" marL="1828800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y="1200150" x="457200"/>
            <a:ext cy="3394472" cx="4038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7" name="Shape 57"/>
          <p:cNvSpPr txBox="1"/>
          <p:nvPr>
            <p:ph idx="2" type="body"/>
          </p:nvPr>
        </p:nvSpPr>
        <p:spPr>
          <a:xfrm>
            <a:off y="1200150" x="4648200"/>
            <a:ext cy="3394472" cx="4038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8" name="Shape 58"/>
          <p:cNvSpPr txBox="1"/>
          <p:nvPr>
            <p:ph idx="10" type="dt"/>
          </p:nvPr>
        </p:nvSpPr>
        <p:spPr>
          <a:xfrm>
            <a:off y="4683918" x="457200"/>
            <a:ext cy="357187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59" name="Shape 59"/>
          <p:cNvSpPr txBox="1"/>
          <p:nvPr>
            <p:ph idx="11" type="ftr"/>
          </p:nvPr>
        </p:nvSpPr>
        <p:spPr>
          <a:xfrm>
            <a:off y="4683918" x="3124200"/>
            <a:ext cy="357187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y="4683918" x="6553200"/>
            <a:ext cy="357187" cx="21335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>
            <a:lvl1pPr algn="r" rtl="0" marR="0" indent="0" marL="0">
              <a:spcBef>
                <a:spcPts val="0"/>
              </a:spcBef>
              <a:buNone/>
              <a:defRPr strike="noStrike" u="none" b="0" cap="none" baseline="0" sz="1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 indent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</a:p>
        </p:txBody>
      </p:sp>
      <p:pic>
        <p:nvPicPr>
          <p:cNvPr id="61" name="Shape 61"/>
          <p:cNvPicPr preferRelativeResize="0"/>
          <p:nvPr/>
        </p:nvPicPr>
        <p:blipFill rotWithShape="1">
          <a:blip r:embed="rId2">
            <a:alphaModFix/>
          </a:blip>
          <a:srcRect t="0" b="0" r="0" l="0"/>
          <a:stretch/>
        </p:blipFill>
        <p:spPr>
          <a:xfrm>
            <a:off y="228292" x="0"/>
            <a:ext cy="628957" cx="2819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3.xml" Type="http://schemas.openxmlformats.org/officeDocument/2006/relationships/theme" Id="rId7"/></Relationships>
</file>

<file path=ppt/slideMasters/_rels/slideMaster2.xml.rels><?xml version="1.0" encoding="UTF-8" standalone="yes"?><Relationships xmlns="http://schemas.openxmlformats.org/package/2006/relationships"><Relationship Target="../slideLayouts/slideLayout7.xml" Type="http://schemas.openxmlformats.org/officeDocument/2006/relationships/slideLayout" Id="rId2"/><Relationship Target="../media/image03.png" Type="http://schemas.openxmlformats.org/officeDocument/2006/relationships/image" Id="rId1"/><Relationship Target="../slideLayouts/slideLayout9.xml" Type="http://schemas.openxmlformats.org/officeDocument/2006/relationships/slideLayout" Id="rId4"/><Relationship Target="../slideLayouts/slideLayout8.xml" Type="http://schemas.openxmlformats.org/officeDocument/2006/relationships/slideLayout" Id="rId3"/><Relationship Target="../theme/theme4.xml" Type="http://schemas.openxmlformats.org/officeDocument/2006/relationships/theme" Id="rId9"/><Relationship Target="../slideLayouts/slideLayout11.xml" Type="http://schemas.openxmlformats.org/officeDocument/2006/relationships/slideLayout" Id="rId6"/><Relationship Target="../slideLayouts/slideLayout10.xml" Type="http://schemas.openxmlformats.org/officeDocument/2006/relationships/slideLayout" Id="rId5"/><Relationship Target="../slideLayouts/slideLayout13.xml" Type="http://schemas.openxmlformats.org/officeDocument/2006/relationships/slideLayout" Id="rId8"/><Relationship Target="../slideLayouts/slideLayout12.xml" Type="http://schemas.openxmlformats.org/officeDocument/2006/relationships/slideLayout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00150" x="457200"/>
            <a:ext cy="372568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y="4749850" x="8556791"/>
            <a:ext cy="393524" cx="5486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sldNum="0" hdr="0"/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29" name="Shape 2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y="171450" x="2819400"/>
            <a:ext cy="857250" cx="6096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marR="0" indent="0" marL="0">
              <a:spcBef>
                <a:spcPts val="0"/>
              </a:spcBef>
              <a:spcAft>
                <a:spcPts val="0"/>
              </a:spcAft>
              <a:defRPr/>
            </a:lvl1pPr>
            <a:lvl2pPr algn="ctr" rtl="0" marR="0" indent="0" marL="0">
              <a:spcBef>
                <a:spcPts val="0"/>
              </a:spcBef>
              <a:spcAft>
                <a:spcPts val="0"/>
              </a:spcAft>
              <a:defRPr/>
            </a:lvl2pPr>
            <a:lvl3pPr algn="ctr" rtl="0" marR="0" indent="0" marL="0">
              <a:spcBef>
                <a:spcPts val="0"/>
              </a:spcBef>
              <a:spcAft>
                <a:spcPts val="0"/>
              </a:spcAft>
              <a:defRPr/>
            </a:lvl3pPr>
            <a:lvl4pPr algn="ctr" rtl="0" marR="0" indent="0" marL="0">
              <a:spcBef>
                <a:spcPts val="0"/>
              </a:spcBef>
              <a:spcAft>
                <a:spcPts val="0"/>
              </a:spcAft>
              <a:defRPr/>
            </a:lvl4pPr>
            <a:lvl5pPr algn="ctr" rtl="0" marR="0" indent="0" marL="0">
              <a:spcBef>
                <a:spcPts val="0"/>
              </a:spcBef>
              <a:spcAft>
                <a:spcPts val="0"/>
              </a:spcAft>
              <a:defRPr/>
            </a:lvl5pPr>
            <a:lvl6pPr algn="ctr" rtl="0" marR="0" indent="0" marL="457200">
              <a:spcBef>
                <a:spcPts val="0"/>
              </a:spcBef>
              <a:spcAft>
                <a:spcPts val="0"/>
              </a:spcAft>
              <a:defRPr/>
            </a:lvl6pPr>
            <a:lvl7pPr algn="ctr" rtl="0" marR="0" indent="0" marL="914400">
              <a:spcBef>
                <a:spcPts val="0"/>
              </a:spcBef>
              <a:spcAft>
                <a:spcPts val="0"/>
              </a:spcAft>
              <a:defRPr/>
            </a:lvl7pPr>
            <a:lvl8pPr algn="ctr" rtl="0" marR="0" indent="0" marL="1371600">
              <a:spcBef>
                <a:spcPts val="0"/>
              </a:spcBef>
              <a:spcAft>
                <a:spcPts val="0"/>
              </a:spcAft>
              <a:defRPr/>
            </a:lvl8pPr>
            <a:lvl9pPr algn="ctr" rtl="0" marR="0" indent="0" marL="1828800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31" name="Shape 31"/>
          <p:cNvSpPr txBox="1"/>
          <p:nvPr>
            <p:ph idx="1" type="body"/>
          </p:nvPr>
        </p:nvSpPr>
        <p:spPr>
          <a:xfrm>
            <a:off y="1200150" x="457200"/>
            <a:ext cy="3394472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-139700" marL="34290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1pPr>
            <a:lvl2pPr algn="l" rtl="0" marR="0" indent="-107950" marL="74295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2pPr>
            <a:lvl3pPr algn="l" rtl="0" marR="0" indent="-76200" marL="114300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3pPr>
            <a:lvl4pPr algn="l" rtl="0" marR="0" indent="-101600" marL="16002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4pPr>
            <a:lvl5pPr algn="l" rtl="0" marR="0" indent="-101600" marL="20574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5pPr>
            <a:lvl6pPr algn="l" rtl="0" marR="0" indent="-101600" marL="25146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6pPr>
            <a:lvl7pPr algn="l" rtl="0" marR="0" indent="-101600" marL="29718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7pPr>
            <a:lvl8pPr algn="l" rtl="0" marR="0" indent="-101600" marL="34290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8pPr>
            <a:lvl9pPr algn="l" rtl="0" marR="0" indent="-101600" marL="38862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9pPr>
          </a:lstStyle>
          <a:p/>
        </p:txBody>
      </p:sp>
      <p:sp>
        <p:nvSpPr>
          <p:cNvPr id="32" name="Shape 32"/>
          <p:cNvSpPr txBox="1"/>
          <p:nvPr>
            <p:ph idx="10" type="dt"/>
          </p:nvPr>
        </p:nvSpPr>
        <p:spPr>
          <a:xfrm>
            <a:off y="4683918" x="457200"/>
            <a:ext cy="357187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33" name="Shape 33"/>
          <p:cNvSpPr txBox="1"/>
          <p:nvPr>
            <p:ph idx="11" type="ftr"/>
          </p:nvPr>
        </p:nvSpPr>
        <p:spPr>
          <a:xfrm>
            <a:off y="4683918" x="3124200"/>
            <a:ext cy="357187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y="4683918" x="6553200"/>
            <a:ext cy="357187" cx="21335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>
            <a:lvl1pPr algn="r" rtl="0" marR="0" indent="0" marL="0">
              <a:spcBef>
                <a:spcPts val="0"/>
              </a:spcBef>
              <a:buNone/>
              <a:defRPr strike="noStrike" u="none" b="0" cap="none" baseline="0" sz="1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 indent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</a:p>
        </p:txBody>
      </p:sp>
      <p:cxnSp>
        <p:nvCxnSpPr>
          <p:cNvPr id="35" name="Shape 35"/>
          <p:cNvCxnSpPr/>
          <p:nvPr/>
        </p:nvCxnSpPr>
        <p:spPr>
          <a:xfrm>
            <a:off y="1085850" x="0"/>
            <a:ext cy="0" cx="9144000"/>
          </a:xfrm>
          <a:prstGeom prst="straightConnector1">
            <a:avLst/>
          </a:prstGeom>
          <a:noFill/>
          <a:ln w="76200" cap="flat">
            <a:solidFill>
              <a:schemeClr val="accent1"/>
            </a:solidFill>
            <a:prstDash val="solid"/>
            <a:round/>
            <a:headEnd w="med" len="med" type="none"/>
            <a:tailEnd w="med" len="med" type="none"/>
          </a:ln>
        </p:spPr>
      </p:cxnSp>
      <p:pic>
        <p:nvPicPr>
          <p:cNvPr id="36" name="Shape 36"/>
          <p:cNvPicPr preferRelativeResize="0"/>
          <p:nvPr/>
        </p:nvPicPr>
        <p:blipFill rotWithShape="1">
          <a:blip r:embed="rId1">
            <a:alphaModFix/>
          </a:blip>
          <a:srcRect t="0" b="0" r="0" l="0"/>
          <a:stretch/>
        </p:blipFill>
        <p:spPr>
          <a:xfrm>
            <a:off y="228292" x="0"/>
            <a:ext cy="628957" cx="2819400"/>
          </a:xfrm>
          <a:prstGeom prst="rect">
            <a:avLst/>
          </a:prstGeom>
          <a:noFill/>
          <a:ln>
            <a:noFill/>
          </a:ln>
        </p:spPr>
      </p:pic>
    </p:spTree>
  </p:cSld>
  <p:clrMap accent2="accent2" accent3="accent3" accent4="accent4" accent5="accent5" accent6="accent6" hlink="hlink" tx2="lt2" tx1="dk1" bg2="dk2" bg1="lt1" folHlink="folHlink" accent1="accent1"/>
  <p:sldLayoutIdLst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</p:sldLayoutIdLst>
  <p:hf dt="0" ftr="0" sldNum="0" hdr="0"/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7.xml" Type="http://schemas.openxmlformats.org/officeDocument/2006/relationships/slideLayout" Id="rId1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8.xml" Type="http://schemas.openxmlformats.org/officeDocument/2006/relationships/slideLayout" Id="rId1"/><Relationship Target="http://youtube.com/v/ZZxW6k7gcPQ" Type="http://schemas.openxmlformats.org/officeDocument/2006/relationships/hyperlink" TargetMode="External" Id="rId4"/><Relationship Target="../media/image06.jpg" Type="http://schemas.openxmlformats.org/officeDocument/2006/relationships/image" Id="rId5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14.png" Type="http://schemas.openxmlformats.org/officeDocument/2006/relationships/image" Id="rId3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16.png" Type="http://schemas.openxmlformats.org/officeDocument/2006/relationships/image" Id="rId3"/></Relationships>
</file>

<file path=ppt/slides/_rels/slide13.xml.rels><?xml version="1.0" encoding="UTF-8" standalone="yes"?><Relationships xmlns="http://schemas.openxmlformats.org/package/2006/relationships"><Relationship Target="../notesSlides/notesSlide13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17.png" Type="http://schemas.openxmlformats.org/officeDocument/2006/relationships/image" Id="rId4"/><Relationship Target="../media/image18.png" Type="http://schemas.openxmlformats.org/officeDocument/2006/relationships/image" Id="rId3"/></Relationships>
</file>

<file path=ppt/slides/_rels/slide14.xml.rels><?xml version="1.0" encoding="UTF-8" standalone="yes"?><Relationships xmlns="http://schemas.openxmlformats.org/package/2006/relationships"><Relationship Target="../notesSlides/notesSlide14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15.xml.rels><?xml version="1.0" encoding="UTF-8" standalone="yes"?><Relationships xmlns="http://schemas.openxmlformats.org/package/2006/relationships"><Relationship Target="../notesSlides/notesSlide15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13.png" Type="http://schemas.openxmlformats.org/officeDocument/2006/relationships/image" Id="rId3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11.pn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9.xml" Type="http://schemas.openxmlformats.org/officeDocument/2006/relationships/slideLayout" Id="rId1"/><Relationship Target="../media/image10.pn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9.xml" Type="http://schemas.openxmlformats.org/officeDocument/2006/relationships/slideLayout" Id="rId1"/><Relationship Target="../media/image09.png" Type="http://schemas.openxmlformats.org/officeDocument/2006/relationships/image" Id="rId4"/><Relationship Target="../media/image07.pn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9.xml" Type="http://schemas.openxmlformats.org/officeDocument/2006/relationships/slideLayout" Id="rId1"/><Relationship Target="../media/image12.jp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15.jp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8.xml" Type="http://schemas.openxmlformats.org/officeDocument/2006/relationships/slideLayout" Id="rId1"/><Relationship Target="http://youtube.com/v/0B55IEIg4zE" Type="http://schemas.openxmlformats.org/officeDocument/2006/relationships/hyperlink" TargetMode="External" Id="rId4"/><Relationship Target="../media/image05.jpg" Type="http://schemas.openxmlformats.org/officeDocument/2006/relationships/image" Id="rId5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8" name="Shape 8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9" name="Shape 89"/>
          <p:cNvSpPr txBox="1"/>
          <p:nvPr>
            <p:ph idx="1" type="subTitle"/>
          </p:nvPr>
        </p:nvSpPr>
        <p:spPr>
          <a:xfrm>
            <a:off y="2857500" x="5562600"/>
            <a:ext cy="1543049" cx="19049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r" rtl="0" lvl="0" marR="0" indent="0" mar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Noto Symbol"/>
              <a:buNone/>
            </a:pPr>
            <a:r>
              <a:rPr strike="noStrike" u="none" b="0" cap="none" baseline="0" sz="28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Vicki Chou</a:t>
            </a:r>
          </a:p>
          <a:p>
            <a:pPr algn="r" rtl="0" lvl="0" marR="0" indent="0" marL="0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Noto Symbol"/>
              <a:buNone/>
            </a:pPr>
            <a:r>
              <a:rPr strike="noStrike" u="none" b="0" cap="none" baseline="0" sz="28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Nick Farino</a:t>
            </a:r>
          </a:p>
          <a:p>
            <a:pPr algn="r" rtl="0" lvl="0" marR="0" indent="0" marL="0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Noto Symbol"/>
              <a:buNone/>
            </a:pPr>
            <a:r>
              <a:rPr strike="noStrike" u="none" b="0" cap="none" baseline="0" sz="28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Chenhao Qi</a:t>
            </a:r>
          </a:p>
          <a:p>
            <a:pPr algn="r" rtl="0" lvl="0" marR="0" indent="0" marL="0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Noto Symbol"/>
              <a:buNone/>
            </a:pPr>
            <a:r>
              <a:rPr strike="noStrike" u="none" b="0" cap="none" baseline="0" sz="2800" lang="en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Rui Zhang</a:t>
            </a:r>
          </a:p>
        </p:txBody>
      </p:sp>
      <p:sp>
        <p:nvSpPr>
          <p:cNvPr id="90" name="Shape 90"/>
          <p:cNvSpPr txBox="1"/>
          <p:nvPr>
            <p:ph type="ctrTitle"/>
          </p:nvPr>
        </p:nvSpPr>
        <p:spPr>
          <a:xfrm>
            <a:off y="840581" x="1371600"/>
            <a:ext cy="1102518" cx="77724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r" rtl="0" lvl="0" marR="0" indent="0" mar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strike="noStrike" u="none" b="1" cap="none" baseline="0" sz="5400" lang="en" i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StaRS Backwash</a:t>
            </a: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3" name="Shape 1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4" name="Shape 154"/>
          <p:cNvSpPr txBox="1"/>
          <p:nvPr>
            <p:ph type="title"/>
          </p:nvPr>
        </p:nvSpPr>
        <p:spPr>
          <a:xfrm>
            <a:off y="171450" x="2819400"/>
            <a:ext cy="857250" cx="60960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strike="noStrike" u="none" b="1" cap="none" baseline="0" sz="4400" lang="en" i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	Experimentation</a:t>
            </a:r>
          </a:p>
        </p:txBody>
      </p:sp>
      <p:sp>
        <p:nvSpPr>
          <p:cNvPr id="155" name="Shape 155"/>
          <p:cNvSpPr txBox="1"/>
          <p:nvPr>
            <p:ph idx="1" type="body"/>
          </p:nvPr>
        </p:nvSpPr>
        <p:spPr>
          <a:xfrm>
            <a:off y="1143000" x="457200"/>
            <a:ext cy="3543300" cx="81533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-342900" marL="34290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85714"/>
              <a:buFont typeface="Arial"/>
              <a:buChar char="➢"/>
            </a:pPr>
            <a:r>
              <a:rPr b="1" sz="2800"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Sand Sizes 30-40</a:t>
            </a:r>
          </a:p>
        </p:txBody>
      </p:sp>
      <p:sp>
        <p:nvSpPr>
          <p:cNvPr id="156" name="Shape 156">
            <a:hlinkClick r:id="rId4"/>
          </p:cNvPr>
          <p:cNvSpPr/>
          <p:nvPr/>
        </p:nvSpPr>
        <p:spPr>
          <a:xfrm>
            <a:off y="1714500" x="2247900"/>
            <a:ext cy="3429000" cx="4572000"/>
          </a:xfrm>
          <a:prstGeom prst="rect">
            <a:avLst/>
          </a:prstGeom>
          <a:blipFill>
            <a:blip r:embed="rId5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0" name="Shape 1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1" name="Shape 161"/>
          <p:cNvSpPr txBox="1"/>
          <p:nvPr>
            <p:ph type="title"/>
          </p:nvPr>
        </p:nvSpPr>
        <p:spPr>
          <a:xfrm>
            <a:off y="171450" x="2819400"/>
            <a:ext cy="857400" cx="60960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sz="4400" lang="en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Results</a:t>
            </a:r>
          </a:p>
        </p:txBody>
      </p:sp>
      <p:sp>
        <p:nvSpPr>
          <p:cNvPr id="162" name="Shape 162"/>
          <p:cNvSpPr txBox="1"/>
          <p:nvPr>
            <p:ph idx="1" type="body"/>
          </p:nvPr>
        </p:nvSpPr>
        <p:spPr>
          <a:xfrm>
            <a:off y="1195000" x="121600"/>
            <a:ext cy="3622499" cx="35994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-342900" marL="34290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sz="2400" lang="en"/>
              <a:t>The 30-40 sand size was fluidized at a backwash velocity of 11 mm/s</a:t>
            </a:r>
          </a:p>
          <a:p>
            <a:pPr algn="l" rtl="0" lvl="0" marR="0" indent="-342900" marL="34290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sz="2400" lang="en"/>
              <a:t>At expansion ratios (not to be confused by size ratio) less than 1.6, the sand bed almost never segregated</a:t>
            </a:r>
          </a:p>
        </p:txBody>
      </p:sp>
      <p:pic>
        <p:nvPicPr>
          <p:cNvPr id="163" name="Shape 1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195000" x="3915375"/>
            <a:ext cy="3808249" cx="5091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7" name="Shape 16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8" name="Shape 168"/>
          <p:cNvSpPr txBox="1"/>
          <p:nvPr>
            <p:ph type="title"/>
          </p:nvPr>
        </p:nvSpPr>
        <p:spPr>
          <a:xfrm>
            <a:off y="171450" x="2819400"/>
            <a:ext cy="857400" cx="60960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sz="4400" lang="en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Conclusions</a:t>
            </a:r>
          </a:p>
        </p:txBody>
      </p:sp>
      <p:sp>
        <p:nvSpPr>
          <p:cNvPr id="169" name="Shape 169"/>
          <p:cNvSpPr txBox="1"/>
          <p:nvPr>
            <p:ph idx="1" type="body"/>
          </p:nvPr>
        </p:nvSpPr>
        <p:spPr>
          <a:xfrm>
            <a:off y="1143000" x="457200"/>
            <a:ext cy="3543300" cx="40419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-342900" marL="34290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sz="2400" lang="en"/>
              <a:t>The 11 mm/s backwash velocity is high enough to fluidize the 30-40 sand</a:t>
            </a:r>
          </a:p>
          <a:p>
            <a:pPr algn="l" rtl="0" lvl="0" marR="0" indent="-342900" marL="34290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sz="2400" lang="en">
                <a:solidFill>
                  <a:schemeClr val="dk1"/>
                </a:solidFill>
              </a:rPr>
              <a:t>Contrary to our hypothesis, segregation decreased as the expansion ratio decreased</a:t>
            </a:r>
            <a:r>
              <a:rPr sz="2400" lang="en"/>
              <a:t> </a:t>
            </a:r>
          </a:p>
        </p:txBody>
      </p:sp>
      <p:pic>
        <p:nvPicPr>
          <p:cNvPr id="170" name="Shape 1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222425" x="5514750"/>
            <a:ext cy="3810000" cx="2828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4" name="Shape 17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5" name="Shape 175"/>
          <p:cNvSpPr txBox="1"/>
          <p:nvPr>
            <p:ph type="title"/>
          </p:nvPr>
        </p:nvSpPr>
        <p:spPr>
          <a:xfrm>
            <a:off y="171450" x="2819400"/>
            <a:ext cy="857400" cx="60960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sz="4400" lang="en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Problems Faced</a:t>
            </a:r>
          </a:p>
        </p:txBody>
      </p:sp>
      <p:pic>
        <p:nvPicPr>
          <p:cNvPr id="176" name="Shape 1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167187" x="5993625"/>
            <a:ext cy="3901200" cx="2921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Shape 177"/>
          <p:cNvPicPr preferRelativeResize="0"/>
          <p:nvPr/>
        </p:nvPicPr>
        <p:blipFill rotWithShape="1">
          <a:blip r:embed="rId4">
            <a:alphaModFix/>
          </a:blip>
          <a:srcRect t="0" b="13711" r="0" l="27525"/>
          <a:stretch/>
        </p:blipFill>
        <p:spPr>
          <a:xfrm>
            <a:off y="1167199" x="44771"/>
            <a:ext cy="3901200" cx="58250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1" name="Shape 18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2" name="Shape 182"/>
          <p:cNvSpPr txBox="1"/>
          <p:nvPr>
            <p:ph type="title"/>
          </p:nvPr>
        </p:nvSpPr>
        <p:spPr>
          <a:xfrm>
            <a:off y="171450" x="2819400"/>
            <a:ext cy="857400" cx="60960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sz="4400" lang="en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Future Work</a:t>
            </a:r>
          </a:p>
        </p:txBody>
      </p:sp>
      <p:sp>
        <p:nvSpPr>
          <p:cNvPr id="183" name="Shape 183"/>
          <p:cNvSpPr txBox="1"/>
          <p:nvPr>
            <p:ph idx="1" type="body"/>
          </p:nvPr>
        </p:nvSpPr>
        <p:spPr>
          <a:xfrm>
            <a:off y="1143000" x="457200"/>
            <a:ext cy="3543300" cx="60960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-368300" marL="34290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ymbol"/>
              <a:buChar char="➢"/>
            </a:pPr>
            <a:r>
              <a:rPr sz="2800"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Try to solve the problems mentioned</a:t>
            </a:r>
          </a:p>
          <a:p>
            <a:pPr algn="l" rtl="0" lvl="0" marR="0" indent="-368300" marL="34290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sz="2800"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Short Sloped Baffles Design</a:t>
            </a:r>
          </a:p>
          <a:p>
            <a:pPr algn="l" rtl="0" lvl="0" marR="0" indent="-368300" marL="34290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sz="2800"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Backwash Velocity Experimentation</a:t>
            </a:r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7" name="Shape 18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8" name="Shape 188"/>
          <p:cNvSpPr txBox="1"/>
          <p:nvPr>
            <p:ph type="title"/>
          </p:nvPr>
        </p:nvSpPr>
        <p:spPr>
          <a:xfrm>
            <a:off y="171450" x="2819400"/>
            <a:ext cy="857250" cx="60960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strike="noStrike" u="none" b="1" cap="none" baseline="0" sz="4400" lang="en" i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Questions?</a:t>
            </a:r>
          </a:p>
        </p:txBody>
      </p:sp>
      <p:sp>
        <p:nvSpPr>
          <p:cNvPr id="189" name="Shape 189"/>
          <p:cNvSpPr txBox="1"/>
          <p:nvPr>
            <p:ph idx="1" type="body"/>
          </p:nvPr>
        </p:nvSpPr>
        <p:spPr>
          <a:xfrm>
            <a:off y="1143000" x="457200"/>
            <a:ext cy="3543300" cx="81533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-139700" marL="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</a:pPr>
            <a:r>
              <a:t/>
            </a:r>
            <a:endParaRPr strike="noStrike" u="none" b="0" cap="none" baseline="0" sz="3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0" name="Shape 190"/>
          <p:cNvPicPr preferRelativeResize="0"/>
          <p:nvPr/>
        </p:nvPicPr>
        <p:blipFill rotWithShape="1">
          <a:blip r:embed="rId3">
            <a:alphaModFix/>
          </a:blip>
          <a:srcRect t="0" b="0" r="0" l="0"/>
          <a:stretch/>
        </p:blipFill>
        <p:spPr>
          <a:xfrm>
            <a:off y="1543220" x="2846439"/>
            <a:ext cy="2742857" cx="27428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5" name="Shape 9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6" name="Shape 96"/>
          <p:cNvSpPr txBox="1"/>
          <p:nvPr>
            <p:ph type="title"/>
          </p:nvPr>
        </p:nvSpPr>
        <p:spPr>
          <a:xfrm>
            <a:off y="171450" x="2895600"/>
            <a:ext cy="857250" cx="60197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sz="4000" lang="en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Outline</a:t>
            </a:r>
          </a:p>
        </p:txBody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y="1143000" x="457200"/>
            <a:ext cy="3543300" cx="81533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-342900" marL="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ymbol"/>
              <a:buChar char="➢"/>
            </a:pPr>
            <a:r>
              <a:rPr sz="3200"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Introduction/ Background</a:t>
            </a:r>
          </a:p>
          <a:p>
            <a:pPr algn="l" rtl="0" lvl="0" marR="0" indent="-342900" marL="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sz="3200"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Experiments</a:t>
            </a:r>
          </a:p>
          <a:p>
            <a:pPr algn="l" rtl="0" lvl="0" marR="0" indent="-342900" marL="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sz="3200"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Results</a:t>
            </a:r>
          </a:p>
          <a:p>
            <a:pPr algn="l" rtl="0" lvl="0" marR="0" indent="-342900" marL="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sz="3200"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Conclusions</a:t>
            </a:r>
          </a:p>
          <a:p>
            <a:pPr algn="l" rtl="0" lvl="0" marR="0" indent="-342900" marL="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sz="3200"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Problems Faced</a:t>
            </a:r>
          </a:p>
          <a:p>
            <a:pPr algn="l" rtl="0" lvl="0" marR="0" indent="-342900" marL="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sz="3200"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Future Work</a:t>
            </a:r>
          </a:p>
          <a:p>
            <a:pPr algn="l" rtl="0" lvl="0" marR="0" indent="-139700" marL="34290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</a:pPr>
            <a:r>
              <a:t/>
            </a:r>
            <a:endParaRPr strike="noStrike" u="none" b="0" cap="none" baseline="0" sz="3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1" name="Shape 10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2" name="Shape 102"/>
          <p:cNvSpPr txBox="1"/>
          <p:nvPr>
            <p:ph type="title"/>
          </p:nvPr>
        </p:nvSpPr>
        <p:spPr>
          <a:xfrm>
            <a:off y="171450" x="2819400"/>
            <a:ext cy="857250" cx="60960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strike="noStrike" u="none" b="1" cap="none" baseline="0" sz="4400" lang="en" i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Introduction</a:t>
            </a:r>
          </a:p>
        </p:txBody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y="1143000" x="457200"/>
            <a:ext cy="3543300" cx="81533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-342900" marL="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ymbol"/>
              <a:buChar char="➢"/>
            </a:pPr>
            <a:r>
              <a:rPr strike="noStrike" u="none" b="0" cap="none" baseline="0" sz="32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Filtration</a:t>
            </a:r>
            <a:r>
              <a:rPr sz="3200"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and backwash</a:t>
            </a:r>
            <a:r>
              <a:rPr strike="noStrike" u="none" b="0" cap="none" baseline="0" sz="32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 the plants</a:t>
            </a:r>
          </a:p>
          <a:p>
            <a:pPr algn="l" rtl="0" lvl="0" marR="0" indent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l" rtl="0" lvl="0" marR="0" indent="-342900" marL="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sz="3200"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Problems of backwash</a:t>
            </a:r>
          </a:p>
          <a:p>
            <a:pPr algn="l" rtl="0" lvl="0" marR="0" indent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l" rtl="0" lvl="0" marR="0" indent="-342900" marL="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strike="noStrike" u="none" b="0" cap="none" baseline="0" sz="32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Standard backwash</a:t>
            </a:r>
          </a:p>
          <a:p>
            <a:pPr algn="l" rtl="0" lvl="1" marR="0" indent="-260350" marL="74295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ymbol"/>
              <a:buChar char="➢"/>
            </a:pPr>
            <a:r>
              <a:rPr strike="noStrike" u="none" b="0" cap="none" baseline="0" sz="24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Air scour</a:t>
            </a:r>
          </a:p>
          <a:p>
            <a:pPr algn="l" rtl="0" lvl="1" marR="0" indent="-260350" marL="74295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sz="2400"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other ways?</a:t>
            </a:r>
          </a:p>
          <a:p>
            <a:pPr algn="l" rtl="0" lvl="1" marR="0" indent="0" marL="45720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</a:pPr>
            <a:r>
              <a:t/>
            </a:r>
            <a:endParaRPr strike="noStrike" u="none" b="0" cap="none" baseline="0" sz="28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l" rtl="0" lvl="0" marR="0" indent="0" marL="0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4" name="Shape 104"/>
          <p:cNvPicPr preferRelativeResize="0"/>
          <p:nvPr/>
        </p:nvPicPr>
        <p:blipFill rotWithShape="1">
          <a:blip r:embed="rId3">
            <a:alphaModFix/>
          </a:blip>
          <a:srcRect t="0" b="0" r="0" l="0"/>
          <a:stretch/>
        </p:blipFill>
        <p:spPr>
          <a:xfrm>
            <a:off y="2701625" x="4594725"/>
            <a:ext cy="2442000" cx="4549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8" name="Shape 10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9" name="Shape 109"/>
          <p:cNvSpPr txBox="1"/>
          <p:nvPr>
            <p:ph type="title"/>
          </p:nvPr>
        </p:nvSpPr>
        <p:spPr>
          <a:xfrm>
            <a:off y="171450" x="2819400"/>
            <a:ext cy="857250" cx="60960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strike="noStrike" u="none" b="1" cap="none" baseline="0" sz="4400" lang="en" i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Fluidization Needs</a:t>
            </a:r>
          </a:p>
        </p:txBody>
      </p:sp>
      <p:pic>
        <p:nvPicPr>
          <p:cNvPr id="110" name="Shape 110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t="0" b="0" r="24824" l="24823"/>
          <a:stretch/>
        </p:blipFill>
        <p:spPr>
          <a:xfrm>
            <a:off y="1200150" x="304800"/>
            <a:ext cy="3042899" cx="3620099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Shape 111"/>
          <p:cNvSpPr txBox="1"/>
          <p:nvPr>
            <p:ph idx="2" type="body"/>
          </p:nvPr>
        </p:nvSpPr>
        <p:spPr>
          <a:xfrm>
            <a:off y="1200150" x="4171950"/>
            <a:ext cy="1735200" cx="47900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-342900" marL="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ymbol"/>
              <a:buChar char="➢"/>
            </a:pPr>
            <a:r>
              <a:rPr strike="noStrike" u="none" b="0" cap="none" baseline="0" sz="28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Sand Necessities</a:t>
            </a:r>
          </a:p>
          <a:p>
            <a:pPr algn="l" rtl="0" lvl="1" marR="0" indent="-285750" marL="74295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ymbol"/>
              <a:buChar char="➢"/>
            </a:pPr>
            <a:r>
              <a:rPr strike="noStrike" u="none" b="0" cap="none" baseline="0" sz="24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 sand particles must fluidize</a:t>
            </a:r>
          </a:p>
          <a:p>
            <a:pPr algn="l" rtl="0" lvl="1" marR="0" indent="-285750" marL="74295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ymbol"/>
              <a:buChar char="➢"/>
            </a:pPr>
            <a:r>
              <a:rPr strike="noStrike" u="none" b="0" cap="none" baseline="0" sz="24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Sand must not segregate after fluidization</a:t>
            </a:r>
          </a:p>
        </p:txBody>
      </p:sp>
      <p:sp>
        <p:nvSpPr>
          <p:cNvPr id="112" name="Shape 112"/>
          <p:cNvSpPr txBox="1"/>
          <p:nvPr>
            <p:ph idx="3" type="body"/>
          </p:nvPr>
        </p:nvSpPr>
        <p:spPr>
          <a:xfrm>
            <a:off y="3106800" x="4171950"/>
            <a:ext cy="1963800" cx="47436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-342900" marL="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ymbol"/>
              <a:buChar char="➢"/>
            </a:pPr>
            <a:r>
              <a:rPr strike="noStrike" u="none" b="0" cap="none" baseline="0" sz="28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Fluidization Necessities</a:t>
            </a:r>
          </a:p>
          <a:p>
            <a:pPr algn="l" rtl="0" lvl="1" marR="0" indent="-285750" marL="74295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ymbol"/>
              <a:buChar char="➢"/>
            </a:pPr>
            <a:r>
              <a:rPr strike="noStrike" u="none" b="0" cap="none" baseline="0" sz="24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Flocs must be separated from sand during fluidization</a:t>
            </a:r>
          </a:p>
          <a:p>
            <a:pPr algn="l" rtl="0" lvl="1" marR="0" indent="0" marL="45720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</a:pPr>
            <a:r>
              <a:t/>
            </a:r>
            <a:endParaRPr strike="noStrike" u="none" b="0" cap="none" baseline="0" sz="24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6" name="Shape 11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7" name="Shape 117"/>
          <p:cNvSpPr txBox="1"/>
          <p:nvPr>
            <p:ph type="title"/>
          </p:nvPr>
        </p:nvSpPr>
        <p:spPr>
          <a:xfrm>
            <a:off y="171450" x="2819400"/>
            <a:ext cy="857250" cx="60960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strike="noStrike" u="none" b="1" cap="none" baseline="0" sz="4400" lang="en" i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Sand Segregation</a:t>
            </a:r>
          </a:p>
        </p:txBody>
      </p:sp>
      <p:pic>
        <p:nvPicPr>
          <p:cNvPr id="118" name="Shape 118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t="8722" b="8722" r="0" l="0"/>
          <a:stretch/>
        </p:blipFill>
        <p:spPr>
          <a:xfrm>
            <a:off y="1733550" x="34652"/>
            <a:ext cy="1899599" cx="2259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Shape 119"/>
          <p:cNvPicPr preferRelativeResize="0"/>
          <p:nvPr>
            <p:ph idx="2" type="body"/>
          </p:nvPr>
        </p:nvPicPr>
        <p:blipFill rotWithShape="1">
          <a:blip r:embed="rId4">
            <a:alphaModFix/>
          </a:blip>
          <a:srcRect t="8544" b="8543" r="0" l="0"/>
          <a:stretch/>
        </p:blipFill>
        <p:spPr>
          <a:xfrm>
            <a:off y="1733550" x="2997775"/>
            <a:ext cy="1899599" cx="22599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0" name="Shape 120"/>
          <p:cNvCxnSpPr/>
          <p:nvPr/>
        </p:nvCxnSpPr>
        <p:spPr>
          <a:xfrm rot="10800000" flipH="1">
            <a:off y="2949224" x="1986400"/>
            <a:ext cy="1800" cx="1070399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headEnd w="med" len="med" type="none"/>
            <a:tailEnd w="lg" len="lg" type="stealth"/>
          </a:ln>
        </p:spPr>
      </p:cxnSp>
      <p:sp>
        <p:nvSpPr>
          <p:cNvPr id="121" name="Shape 121"/>
          <p:cNvSpPr txBox="1"/>
          <p:nvPr/>
        </p:nvSpPr>
        <p:spPr>
          <a:xfrm>
            <a:off y="2500750" x="1946550"/>
            <a:ext cy="276899" cx="15240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18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Fluidization</a:t>
            </a:r>
          </a:p>
        </p:txBody>
      </p:sp>
      <p:sp>
        <p:nvSpPr>
          <p:cNvPr id="122" name="Shape 122"/>
          <p:cNvSpPr/>
          <p:nvPr/>
        </p:nvSpPr>
        <p:spPr>
          <a:xfrm>
            <a:off y="3752850" x="185325"/>
            <a:ext cy="276899" cx="45075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9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http://www.comphys.ethz.ch/hans/sand.html</a:t>
            </a:r>
          </a:p>
        </p:txBody>
      </p:sp>
      <p:sp>
        <p:nvSpPr>
          <p:cNvPr id="123" name="Shape 123"/>
          <p:cNvSpPr txBox="1"/>
          <p:nvPr/>
        </p:nvSpPr>
        <p:spPr>
          <a:xfrm>
            <a:off y="2083375" x="5360000"/>
            <a:ext cy="3039300" cx="37061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sz="2400" lang="en"/>
              <a:t>Sand size ratio &lt; 1.5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rtl="0">
              <a:spcBef>
                <a:spcPts val="0"/>
              </a:spcBef>
              <a:buNone/>
            </a:pPr>
            <a:r>
              <a:rPr sz="2400" lang="en"/>
              <a:t>Expansion ratio = 1.3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7" name="Shape 1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8" name="Shape 128"/>
          <p:cNvSpPr txBox="1"/>
          <p:nvPr>
            <p:ph type="title"/>
          </p:nvPr>
        </p:nvSpPr>
        <p:spPr>
          <a:xfrm>
            <a:off y="171450" x="2895600"/>
            <a:ext cy="857250" cx="60197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strike="noStrike" u="none" b="1" cap="none" baseline="0" sz="4000" lang="en" i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Goal</a:t>
            </a:r>
          </a:p>
        </p:txBody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y="1219200" x="457200"/>
            <a:ext cy="3543300" cx="81533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-292100" marL="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ymbol"/>
              <a:buChar char="➢"/>
            </a:pPr>
            <a:r>
              <a:rPr strike="noStrike" u="none" b="0" cap="none" baseline="0" sz="24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goal of StaRS Backwash is to determine the sand grain sizes and distribution for the most efficient and effective backwash in the stacked rapid sand filters.</a:t>
            </a:r>
          </a:p>
          <a:p>
            <a:pPr algn="l" rtl="0" lvl="0" marR="0" indent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l" rtl="0" lvl="1" marR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18181"/>
              <a:buFont typeface="Calibri"/>
              <a:buChar char="➢"/>
            </a:pPr>
            <a:r>
              <a:rPr sz="1100" lang="en">
                <a:solidFill>
                  <a:schemeClr val="dk1"/>
                </a:solidFill>
              </a:rPr>
              <a:t> </a:t>
            </a:r>
            <a:r>
              <a:rPr sz="1800" lang="en">
                <a:solidFill>
                  <a:schemeClr val="dk1"/>
                </a:solidFill>
              </a:rPr>
              <a:t>The proper  fluidization velocity for efficient backwash must first be determined.</a:t>
            </a:r>
          </a:p>
          <a:p>
            <a:pPr algn="l" rtl="0" lvl="1" marR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ymbol"/>
              <a:buChar char="➢"/>
            </a:pPr>
            <a:r>
              <a:rPr strike="noStrike" u="none" b="0" cap="none" baseline="0" sz="18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Different sand grain sizes will be tested in a small scale sand filter for proper fluidization and efficient backwashing.</a:t>
            </a:r>
          </a:p>
          <a:p>
            <a:pPr algn="l" rtl="0" lvl="0" marR="0" indent="0" marL="0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l" rtl="0" lvl="0" marR="0" indent="-139700" marL="34290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</a:pPr>
            <a:r>
              <a:t/>
            </a:r>
            <a:endParaRPr strike="noStrike" u="none" b="0" cap="none" baseline="0" sz="24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>
    <p:fade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"/>
                                        <p:tgtEl>
                                          <p:spTgt spid="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"/>
                                        <p:tgtEl>
                                          <p:spTgt spid="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"/>
                                        <p:tgtEl>
                                          <p:spTgt spid="1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3" name="Shape 1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4" name="Shape 134"/>
          <p:cNvSpPr txBox="1"/>
          <p:nvPr>
            <p:ph type="title"/>
          </p:nvPr>
        </p:nvSpPr>
        <p:spPr>
          <a:xfrm>
            <a:off y="171450" x="2819400"/>
            <a:ext cy="857250" cx="60960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strike="noStrike" u="none" b="1" cap="none" baseline="0" sz="4400" lang="en" i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Experimental Apparatus</a:t>
            </a:r>
          </a:p>
        </p:txBody>
      </p:sp>
      <p:pic>
        <p:nvPicPr>
          <p:cNvPr id="135" name="Shape 1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191650" x="1215975"/>
            <a:ext cy="3830250" cx="6809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9" name="Shape 1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0" name="Shape 140"/>
          <p:cNvSpPr txBox="1"/>
          <p:nvPr>
            <p:ph type="title"/>
          </p:nvPr>
        </p:nvSpPr>
        <p:spPr>
          <a:xfrm>
            <a:off y="171450" x="2819400"/>
            <a:ext cy="857400" cx="60960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strike="noStrike" u="none" b="1" cap="none" baseline="0" sz="4400" lang="en" i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	Experimentation</a:t>
            </a:r>
          </a:p>
        </p:txBody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y="1143000" x="457200"/>
            <a:ext cy="3543300" cx="81533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-342900" marL="34290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85714"/>
              <a:buFont typeface="Arial"/>
              <a:buChar char="➢"/>
            </a:pPr>
            <a:r>
              <a:rPr b="1" sz="2800"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Fluidization</a:t>
            </a:r>
          </a:p>
          <a:p>
            <a:pPr algn="l" rtl="0" lvl="0" marR="0" indent="-368300" marL="34290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b="1" sz="2800"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Expansion Ratio</a:t>
            </a:r>
          </a:p>
          <a:p>
            <a:pPr algn="l" rtl="0" lvl="0" marR="0" indent="-368300" marL="34290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b="1" sz="2800"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Backwash Velocity</a:t>
            </a:r>
          </a:p>
          <a:p>
            <a:pPr algn="l" rtl="0" lvl="0" marR="0" indent="-368300" marL="34290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b="1" sz="2800"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Sand Segregation</a:t>
            </a:r>
          </a:p>
        </p:txBody>
      </p:sp>
      <p:pic>
        <p:nvPicPr>
          <p:cNvPr id="142" name="Shape 1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198125" x="5247275"/>
            <a:ext cy="3895725" cx="2924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6" name="Shape 1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7" name="Shape 147"/>
          <p:cNvSpPr txBox="1"/>
          <p:nvPr>
            <p:ph type="title"/>
          </p:nvPr>
        </p:nvSpPr>
        <p:spPr>
          <a:xfrm>
            <a:off y="171450" x="2819400"/>
            <a:ext cy="857400" cx="60960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strike="noStrike" u="none" b="1" cap="none" baseline="0" sz="4400" lang="en" i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	Experimentation</a:t>
            </a:r>
          </a:p>
        </p:txBody>
      </p:sp>
      <p:sp>
        <p:nvSpPr>
          <p:cNvPr id="148" name="Shape 148"/>
          <p:cNvSpPr txBox="1"/>
          <p:nvPr>
            <p:ph idx="1" type="body"/>
          </p:nvPr>
        </p:nvSpPr>
        <p:spPr>
          <a:xfrm>
            <a:off y="1143000" x="457200"/>
            <a:ext cy="3543300" cx="81533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-342900" marL="34290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85714"/>
              <a:buFont typeface="Arial"/>
              <a:buChar char="➢"/>
            </a:pPr>
            <a:r>
              <a:rPr b="1" sz="2800"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Sand Sizes 20-40</a:t>
            </a:r>
          </a:p>
        </p:txBody>
      </p:sp>
      <p:sp>
        <p:nvSpPr>
          <p:cNvPr id="149" name="Shape 149">
            <a:hlinkClick r:id="rId4"/>
          </p:cNvPr>
          <p:cNvSpPr/>
          <p:nvPr/>
        </p:nvSpPr>
        <p:spPr>
          <a:xfrm>
            <a:off y="1714500" x="2247900"/>
            <a:ext cy="3429000" cx="4572000"/>
          </a:xfrm>
          <a:prstGeom prst="rect">
            <a:avLst/>
          </a:prstGeom>
          <a:blipFill>
            <a:blip r:embed="rId5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AguaClara English">
  <a:themeElements>
    <a:clrScheme name="classroom">
      <a:dk1>
        <a:srgbClr val="000000"/>
      </a:dk1>
      <a:lt1>
        <a:srgbClr val="FFFFFF"/>
      </a:lt1>
      <a:dk2>
        <a:srgbClr val="00005A"/>
      </a:dk2>
      <a:lt2>
        <a:srgbClr val="FFFFFF"/>
      </a:lt2>
      <a:accent1>
        <a:srgbClr val="0300BE"/>
      </a:accent1>
      <a:accent2>
        <a:srgbClr val="FBA305"/>
      </a:accent2>
      <a:accent3>
        <a:srgbClr val="3399FF"/>
      </a:accent3>
      <a:accent4>
        <a:srgbClr val="AC0000"/>
      </a:accent4>
      <a:accent5>
        <a:srgbClr val="F7B0B0"/>
      </a:accent5>
      <a:accent6>
        <a:srgbClr val="E39304"/>
      </a:accent6>
      <a:hlink>
        <a:srgbClr val="678EFD"/>
      </a:hlink>
      <a:folHlink>
        <a:srgbClr val="AC000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