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12.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1"/>
  </p:sldMasterIdLst>
  <p:notesMasterIdLst>
    <p:notesMasterId r:id="rId62"/>
  </p:notesMasterIdLst>
  <p:sldIdLst>
    <p:sldId id="256" r:id="rId2"/>
    <p:sldId id="384" r:id="rId3"/>
    <p:sldId id="389" r:id="rId4"/>
    <p:sldId id="374" r:id="rId5"/>
    <p:sldId id="353" r:id="rId6"/>
    <p:sldId id="356" r:id="rId7"/>
    <p:sldId id="357" r:id="rId8"/>
    <p:sldId id="354" r:id="rId9"/>
    <p:sldId id="355" r:id="rId10"/>
    <p:sldId id="395" r:id="rId11"/>
    <p:sldId id="402" r:id="rId12"/>
    <p:sldId id="378" r:id="rId13"/>
    <p:sldId id="379" r:id="rId14"/>
    <p:sldId id="380" r:id="rId15"/>
    <p:sldId id="381" r:id="rId16"/>
    <p:sldId id="382" r:id="rId17"/>
    <p:sldId id="404" r:id="rId18"/>
    <p:sldId id="383" r:id="rId19"/>
    <p:sldId id="385" r:id="rId20"/>
    <p:sldId id="387" r:id="rId21"/>
    <p:sldId id="386" r:id="rId22"/>
    <p:sldId id="311" r:id="rId23"/>
    <p:sldId id="398" r:id="rId24"/>
    <p:sldId id="399" r:id="rId25"/>
    <p:sldId id="403" r:id="rId26"/>
    <p:sldId id="400" r:id="rId27"/>
    <p:sldId id="401" r:id="rId28"/>
    <p:sldId id="375" r:id="rId29"/>
    <p:sldId id="312" r:id="rId30"/>
    <p:sldId id="314" r:id="rId31"/>
    <p:sldId id="390" r:id="rId32"/>
    <p:sldId id="391" r:id="rId33"/>
    <p:sldId id="308" r:id="rId34"/>
    <p:sldId id="350" r:id="rId35"/>
    <p:sldId id="358" r:id="rId36"/>
    <p:sldId id="359" r:id="rId37"/>
    <p:sldId id="392" r:id="rId38"/>
    <p:sldId id="362" r:id="rId39"/>
    <p:sldId id="393" r:id="rId40"/>
    <p:sldId id="394" r:id="rId41"/>
    <p:sldId id="397" r:id="rId42"/>
    <p:sldId id="352" r:id="rId43"/>
    <p:sldId id="361" r:id="rId44"/>
    <p:sldId id="405" r:id="rId45"/>
    <p:sldId id="364" r:id="rId46"/>
    <p:sldId id="396" r:id="rId47"/>
    <p:sldId id="351" r:id="rId48"/>
    <p:sldId id="363" r:id="rId49"/>
    <p:sldId id="367" r:id="rId50"/>
    <p:sldId id="366" r:id="rId51"/>
    <p:sldId id="365" r:id="rId52"/>
    <p:sldId id="368" r:id="rId53"/>
    <p:sldId id="369" r:id="rId54"/>
    <p:sldId id="370" r:id="rId55"/>
    <p:sldId id="371" r:id="rId56"/>
    <p:sldId id="315" r:id="rId57"/>
    <p:sldId id="318" r:id="rId58"/>
    <p:sldId id="305" r:id="rId59"/>
    <p:sldId id="320" r:id="rId60"/>
    <p:sldId id="373"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5F9E507-8E37-47C9-9360-CD421E5EB0EC}">
          <p14:sldIdLst>
            <p14:sldId id="256"/>
            <p14:sldId id="384"/>
          </p14:sldIdLst>
        </p14:section>
        <p14:section name="Motivation" id="{50264FF8-5B6D-4665-BFE0-11A4A03D0535}">
          <p14:sldIdLst>
            <p14:sldId id="389"/>
            <p14:sldId id="374"/>
            <p14:sldId id="353"/>
            <p14:sldId id="356"/>
            <p14:sldId id="357"/>
            <p14:sldId id="354"/>
            <p14:sldId id="355"/>
            <p14:sldId id="395"/>
          </p14:sldIdLst>
        </p14:section>
        <p14:section name="Goes to the field" id="{47AD981B-BF08-419C-B01B-1F689F5C2358}">
          <p14:sldIdLst>
            <p14:sldId id="402"/>
            <p14:sldId id="378"/>
            <p14:sldId id="379"/>
            <p14:sldId id="380"/>
            <p14:sldId id="381"/>
            <p14:sldId id="382"/>
            <p14:sldId id="404"/>
            <p14:sldId id="383"/>
            <p14:sldId id="385"/>
            <p14:sldId id="387"/>
            <p14:sldId id="386"/>
          </p14:sldIdLst>
        </p14:section>
        <p14:section name="A new RIDE for Students" id="{82F23995-AE69-4942-A1E9-7CB248D89C55}">
          <p14:sldIdLst>
            <p14:sldId id="311"/>
            <p14:sldId id="398"/>
            <p14:sldId id="399"/>
            <p14:sldId id="403"/>
            <p14:sldId id="400"/>
            <p14:sldId id="401"/>
          </p14:sldIdLst>
        </p14:section>
        <p14:section name="Changing the World" id="{EC907588-6195-4B1C-BBBE-A716939BCF10}">
          <p14:sldIdLst>
            <p14:sldId id="375"/>
            <p14:sldId id="312"/>
            <p14:sldId id="314"/>
            <p14:sldId id="390"/>
            <p14:sldId id="391"/>
            <p14:sldId id="308"/>
            <p14:sldId id="350"/>
            <p14:sldId id="358"/>
            <p14:sldId id="359"/>
            <p14:sldId id="392"/>
            <p14:sldId id="362"/>
            <p14:sldId id="393"/>
            <p14:sldId id="394"/>
            <p14:sldId id="397"/>
            <p14:sldId id="352"/>
            <p14:sldId id="361"/>
            <p14:sldId id="405"/>
          </p14:sldIdLst>
        </p14:section>
        <p14:section name="unused" id="{D7C920BA-8E30-4641-B3A8-3A1C18CCAAE3}">
          <p14:sldIdLst>
            <p14:sldId id="364"/>
            <p14:sldId id="396"/>
            <p14:sldId id="351"/>
            <p14:sldId id="363"/>
            <p14:sldId id="367"/>
            <p14:sldId id="366"/>
            <p14:sldId id="365"/>
            <p14:sldId id="368"/>
            <p14:sldId id="369"/>
            <p14:sldId id="370"/>
            <p14:sldId id="371"/>
            <p14:sldId id="315"/>
            <p14:sldId id="318"/>
            <p14:sldId id="305"/>
            <p14:sldId id="320"/>
            <p14:sldId id="373"/>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646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82" autoAdjust="0"/>
    <p:restoredTop sz="92691" autoAdjust="0"/>
  </p:normalViewPr>
  <p:slideViewPr>
    <p:cSldViewPr>
      <p:cViewPr>
        <p:scale>
          <a:sx n="70" d="100"/>
          <a:sy n="70" d="100"/>
        </p:scale>
        <p:origin x="-210" y="-84"/>
      </p:cViewPr>
      <p:guideLst>
        <p:guide orient="horz" pos="2160"/>
        <p:guide pos="2880"/>
      </p:guideLst>
    </p:cSldViewPr>
  </p:slideViewPr>
  <p:outlineViewPr>
    <p:cViewPr>
      <p:scale>
        <a:sx n="33" d="100"/>
        <a:sy n="33" d="100"/>
      </p:scale>
      <p:origin x="0" y="1482"/>
    </p:cViewPr>
  </p:outlineViewPr>
  <p:notesTextViewPr>
    <p:cViewPr>
      <p:scale>
        <a:sx n="1" d="1"/>
        <a:sy n="1" d="1"/>
      </p:scale>
      <p:origin x="0" y="0"/>
    </p:cViewPr>
  </p:notesTextViewPr>
  <p:sorterViewPr>
    <p:cViewPr>
      <p:scale>
        <a:sx n="90" d="100"/>
        <a:sy n="90" d="100"/>
      </p:scale>
      <p:origin x="0" y="4032"/>
    </p:cViewPr>
  </p:sorterViewPr>
  <p:notesViewPr>
    <p:cSldViewPr>
      <p:cViewPr varScale="1">
        <p:scale>
          <a:sx n="60" d="100"/>
          <a:sy n="60" d="100"/>
        </p:scale>
        <p:origin x="-2748"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mw24\Google%20Drive\AguaClara%20presentations\Fall%2013\AIDIS%20Teguc\AguaClara%20plants%20performance%20curve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mw24\Google%20Drive\AguaClara%20presentations\Fall%2013\AIDIS%20Teguc\AguaClara%20plants%20performance%20curv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1"/>
          <c:order val="0"/>
          <c:tx>
            <c:strRef>
              <c:f>'Tamara 2012-07-16'!$K$1</c:f>
              <c:strCache>
                <c:ptCount val="1"/>
                <c:pt idx="0">
                  <c:v>16-07-2012</c:v>
                </c:pt>
              </c:strCache>
            </c:strRef>
          </c:tx>
          <c:spPr>
            <a:ln w="28575">
              <a:noFill/>
            </a:ln>
          </c:spPr>
          <c:marker>
            <c:symbol val="diamond"/>
            <c:size val="7"/>
          </c:marker>
          <c:xVal>
            <c:numRef>
              <c:f>'Tamara 2012-07-16'!$C$2:$C$114</c:f>
              <c:numCache>
                <c:formatCode>General</c:formatCode>
                <c:ptCount val="113"/>
                <c:pt idx="0">
                  <c:v>8.8495575221238937E-3</c:v>
                </c:pt>
                <c:pt idx="1">
                  <c:v>1.7699115044247787E-2</c:v>
                </c:pt>
                <c:pt idx="2">
                  <c:v>2.6548672566371681E-2</c:v>
                </c:pt>
                <c:pt idx="3">
                  <c:v>3.5398230088495575E-2</c:v>
                </c:pt>
                <c:pt idx="4">
                  <c:v>4.4247787610619468E-2</c:v>
                </c:pt>
                <c:pt idx="5">
                  <c:v>5.3097345132743362E-2</c:v>
                </c:pt>
                <c:pt idx="6">
                  <c:v>6.1946902654867256E-2</c:v>
                </c:pt>
                <c:pt idx="7">
                  <c:v>7.0796460176991149E-2</c:v>
                </c:pt>
                <c:pt idx="8">
                  <c:v>7.9646017699115043E-2</c:v>
                </c:pt>
                <c:pt idx="9">
                  <c:v>8.8495575221238937E-2</c:v>
                </c:pt>
                <c:pt idx="10">
                  <c:v>9.7345132743362831E-2</c:v>
                </c:pt>
                <c:pt idx="11">
                  <c:v>0.10619469026548672</c:v>
                </c:pt>
                <c:pt idx="12">
                  <c:v>0.11504424778761062</c:v>
                </c:pt>
                <c:pt idx="13">
                  <c:v>0.12389380530973451</c:v>
                </c:pt>
                <c:pt idx="14">
                  <c:v>0.13274336283185842</c:v>
                </c:pt>
                <c:pt idx="15">
                  <c:v>0.1415929203539823</c:v>
                </c:pt>
                <c:pt idx="16">
                  <c:v>0.15044247787610621</c:v>
                </c:pt>
                <c:pt idx="17">
                  <c:v>0.15929203539823009</c:v>
                </c:pt>
                <c:pt idx="18">
                  <c:v>0.16814159292035399</c:v>
                </c:pt>
                <c:pt idx="19">
                  <c:v>0.17699115044247787</c:v>
                </c:pt>
                <c:pt idx="20">
                  <c:v>0.18584070796460178</c:v>
                </c:pt>
                <c:pt idx="21">
                  <c:v>0.19469026548672566</c:v>
                </c:pt>
                <c:pt idx="22">
                  <c:v>0.20353982300884957</c:v>
                </c:pt>
                <c:pt idx="23">
                  <c:v>0.21238938053097345</c:v>
                </c:pt>
                <c:pt idx="24">
                  <c:v>0.22123893805309736</c:v>
                </c:pt>
                <c:pt idx="25">
                  <c:v>0.23008849557522124</c:v>
                </c:pt>
                <c:pt idx="26">
                  <c:v>0.23893805309734514</c:v>
                </c:pt>
                <c:pt idx="27">
                  <c:v>0.24778761061946902</c:v>
                </c:pt>
                <c:pt idx="28">
                  <c:v>0.25663716814159293</c:v>
                </c:pt>
                <c:pt idx="29">
                  <c:v>0.26548672566371684</c:v>
                </c:pt>
                <c:pt idx="30">
                  <c:v>0.27433628318584069</c:v>
                </c:pt>
                <c:pt idx="31">
                  <c:v>0.2831858407079646</c:v>
                </c:pt>
                <c:pt idx="32">
                  <c:v>0.29203539823008851</c:v>
                </c:pt>
                <c:pt idx="33">
                  <c:v>0.30088495575221241</c:v>
                </c:pt>
                <c:pt idx="34">
                  <c:v>0.30973451327433627</c:v>
                </c:pt>
                <c:pt idx="35">
                  <c:v>0.31858407079646017</c:v>
                </c:pt>
                <c:pt idx="36">
                  <c:v>0.32743362831858408</c:v>
                </c:pt>
                <c:pt idx="37">
                  <c:v>0.33628318584070799</c:v>
                </c:pt>
                <c:pt idx="38">
                  <c:v>0.34513274336283184</c:v>
                </c:pt>
                <c:pt idx="39">
                  <c:v>0.35398230088495575</c:v>
                </c:pt>
                <c:pt idx="40">
                  <c:v>0.36283185840707965</c:v>
                </c:pt>
                <c:pt idx="41">
                  <c:v>0.37168141592920356</c:v>
                </c:pt>
                <c:pt idx="42">
                  <c:v>0.38053097345132741</c:v>
                </c:pt>
                <c:pt idx="43">
                  <c:v>0.38938053097345132</c:v>
                </c:pt>
                <c:pt idx="44">
                  <c:v>0.39823008849557523</c:v>
                </c:pt>
                <c:pt idx="45">
                  <c:v>0.40707964601769914</c:v>
                </c:pt>
                <c:pt idx="46">
                  <c:v>0.41592920353982299</c:v>
                </c:pt>
                <c:pt idx="47">
                  <c:v>0.4247787610619469</c:v>
                </c:pt>
                <c:pt idx="48">
                  <c:v>0.4336283185840708</c:v>
                </c:pt>
                <c:pt idx="49">
                  <c:v>0.44247787610619471</c:v>
                </c:pt>
                <c:pt idx="50">
                  <c:v>0.45132743362831856</c:v>
                </c:pt>
                <c:pt idx="51">
                  <c:v>0.46017699115044247</c:v>
                </c:pt>
                <c:pt idx="52">
                  <c:v>0.46902654867256638</c:v>
                </c:pt>
                <c:pt idx="53">
                  <c:v>0.47787610619469029</c:v>
                </c:pt>
                <c:pt idx="54">
                  <c:v>0.48672566371681414</c:v>
                </c:pt>
                <c:pt idx="55">
                  <c:v>0.49557522123893805</c:v>
                </c:pt>
                <c:pt idx="56">
                  <c:v>0.50442477876106195</c:v>
                </c:pt>
                <c:pt idx="57">
                  <c:v>0.51327433628318586</c:v>
                </c:pt>
                <c:pt idx="58">
                  <c:v>0.52212389380530977</c:v>
                </c:pt>
                <c:pt idx="59">
                  <c:v>0.53097345132743368</c:v>
                </c:pt>
                <c:pt idx="60">
                  <c:v>0.53982300884955747</c:v>
                </c:pt>
                <c:pt idx="61">
                  <c:v>0.54867256637168138</c:v>
                </c:pt>
                <c:pt idx="62">
                  <c:v>0.55752212389380529</c:v>
                </c:pt>
                <c:pt idx="63">
                  <c:v>0.5663716814159292</c:v>
                </c:pt>
                <c:pt idx="64">
                  <c:v>0.5752212389380531</c:v>
                </c:pt>
                <c:pt idx="65">
                  <c:v>0.58407079646017701</c:v>
                </c:pt>
                <c:pt idx="66">
                  <c:v>0.59292035398230092</c:v>
                </c:pt>
                <c:pt idx="67">
                  <c:v>0.60176991150442483</c:v>
                </c:pt>
                <c:pt idx="68">
                  <c:v>0.61061946902654862</c:v>
                </c:pt>
                <c:pt idx="69">
                  <c:v>0.61946902654867253</c:v>
                </c:pt>
                <c:pt idx="70">
                  <c:v>0.62831858407079644</c:v>
                </c:pt>
                <c:pt idx="71">
                  <c:v>0.63716814159292035</c:v>
                </c:pt>
                <c:pt idx="72">
                  <c:v>0.64601769911504425</c:v>
                </c:pt>
                <c:pt idx="73">
                  <c:v>0.65486725663716816</c:v>
                </c:pt>
                <c:pt idx="74">
                  <c:v>0.66371681415929207</c:v>
                </c:pt>
                <c:pt idx="75">
                  <c:v>0.67256637168141598</c:v>
                </c:pt>
                <c:pt idx="76">
                  <c:v>0.68141592920353977</c:v>
                </c:pt>
                <c:pt idx="77">
                  <c:v>0.69026548672566368</c:v>
                </c:pt>
                <c:pt idx="78">
                  <c:v>0.69911504424778759</c:v>
                </c:pt>
                <c:pt idx="79">
                  <c:v>0.70796460176991149</c:v>
                </c:pt>
                <c:pt idx="80">
                  <c:v>0.7168141592920354</c:v>
                </c:pt>
                <c:pt idx="81">
                  <c:v>0.72566371681415931</c:v>
                </c:pt>
                <c:pt idx="82">
                  <c:v>0.73451327433628322</c:v>
                </c:pt>
                <c:pt idx="83">
                  <c:v>0.74336283185840712</c:v>
                </c:pt>
                <c:pt idx="84">
                  <c:v>0.75221238938053092</c:v>
                </c:pt>
                <c:pt idx="85">
                  <c:v>0.76106194690265483</c:v>
                </c:pt>
                <c:pt idx="86">
                  <c:v>0.76991150442477874</c:v>
                </c:pt>
                <c:pt idx="87">
                  <c:v>0.77876106194690264</c:v>
                </c:pt>
                <c:pt idx="88">
                  <c:v>0.78761061946902655</c:v>
                </c:pt>
                <c:pt idx="89">
                  <c:v>0.79646017699115046</c:v>
                </c:pt>
                <c:pt idx="90">
                  <c:v>0.80530973451327437</c:v>
                </c:pt>
                <c:pt idx="91">
                  <c:v>0.81415929203539827</c:v>
                </c:pt>
                <c:pt idx="92">
                  <c:v>0.82300884955752207</c:v>
                </c:pt>
                <c:pt idx="93">
                  <c:v>0.83185840707964598</c:v>
                </c:pt>
                <c:pt idx="94">
                  <c:v>0.84070796460176989</c:v>
                </c:pt>
                <c:pt idx="95">
                  <c:v>0.84955752212389379</c:v>
                </c:pt>
                <c:pt idx="96">
                  <c:v>0.8584070796460177</c:v>
                </c:pt>
                <c:pt idx="97">
                  <c:v>0.86725663716814161</c:v>
                </c:pt>
                <c:pt idx="98">
                  <c:v>0.87610619469026552</c:v>
                </c:pt>
                <c:pt idx="99">
                  <c:v>0.88495575221238942</c:v>
                </c:pt>
                <c:pt idx="100">
                  <c:v>0.89380530973451322</c:v>
                </c:pt>
                <c:pt idx="101">
                  <c:v>0.90265486725663713</c:v>
                </c:pt>
                <c:pt idx="102">
                  <c:v>0.91150442477876104</c:v>
                </c:pt>
                <c:pt idx="103">
                  <c:v>0.92035398230088494</c:v>
                </c:pt>
                <c:pt idx="104">
                  <c:v>0.92920353982300885</c:v>
                </c:pt>
                <c:pt idx="105">
                  <c:v>0.93805309734513276</c:v>
                </c:pt>
                <c:pt idx="106">
                  <c:v>0.94690265486725667</c:v>
                </c:pt>
                <c:pt idx="107">
                  <c:v>0.95575221238938057</c:v>
                </c:pt>
                <c:pt idx="108">
                  <c:v>0.96460176991150437</c:v>
                </c:pt>
                <c:pt idx="109">
                  <c:v>0.97345132743362828</c:v>
                </c:pt>
                <c:pt idx="110">
                  <c:v>0.98230088495575218</c:v>
                </c:pt>
                <c:pt idx="111">
                  <c:v>0.99115044247787609</c:v>
                </c:pt>
                <c:pt idx="112">
                  <c:v>1</c:v>
                </c:pt>
              </c:numCache>
            </c:numRef>
          </c:xVal>
          <c:yVal>
            <c:numRef>
              <c:f>'Tamara 2012-07-16'!$E$2:$E$114</c:f>
              <c:numCache>
                <c:formatCode>General</c:formatCode>
                <c:ptCount val="113"/>
                <c:pt idx="0">
                  <c:v>0.01</c:v>
                </c:pt>
                <c:pt idx="1">
                  <c:v>0.01</c:v>
                </c:pt>
                <c:pt idx="2">
                  <c:v>0.02</c:v>
                </c:pt>
                <c:pt idx="3">
                  <c:v>0.02</c:v>
                </c:pt>
                <c:pt idx="4">
                  <c:v>0.03</c:v>
                </c:pt>
                <c:pt idx="5">
                  <c:v>0.03</c:v>
                </c:pt>
                <c:pt idx="6">
                  <c:v>0.03</c:v>
                </c:pt>
                <c:pt idx="7">
                  <c:v>0.04</c:v>
                </c:pt>
                <c:pt idx="8">
                  <c:v>0.05</c:v>
                </c:pt>
                <c:pt idx="9">
                  <c:v>0.05</c:v>
                </c:pt>
                <c:pt idx="10">
                  <c:v>0.05</c:v>
                </c:pt>
                <c:pt idx="11">
                  <c:v>0.05</c:v>
                </c:pt>
                <c:pt idx="12">
                  <c:v>0.05</c:v>
                </c:pt>
                <c:pt idx="13">
                  <c:v>0.06</c:v>
                </c:pt>
                <c:pt idx="14">
                  <c:v>0.06</c:v>
                </c:pt>
                <c:pt idx="15">
                  <c:v>0.06</c:v>
                </c:pt>
                <c:pt idx="16">
                  <c:v>0.06</c:v>
                </c:pt>
                <c:pt idx="17">
                  <c:v>0.08</c:v>
                </c:pt>
                <c:pt idx="18">
                  <c:v>0.09</c:v>
                </c:pt>
                <c:pt idx="19">
                  <c:v>0.1</c:v>
                </c:pt>
                <c:pt idx="20">
                  <c:v>0.1</c:v>
                </c:pt>
                <c:pt idx="21">
                  <c:v>0.1</c:v>
                </c:pt>
                <c:pt idx="22">
                  <c:v>0.1</c:v>
                </c:pt>
                <c:pt idx="23">
                  <c:v>0.1</c:v>
                </c:pt>
                <c:pt idx="24">
                  <c:v>0.1</c:v>
                </c:pt>
                <c:pt idx="25">
                  <c:v>0.1</c:v>
                </c:pt>
                <c:pt idx="26">
                  <c:v>0.1</c:v>
                </c:pt>
                <c:pt idx="27">
                  <c:v>0.1</c:v>
                </c:pt>
                <c:pt idx="28">
                  <c:v>0.1</c:v>
                </c:pt>
                <c:pt idx="29">
                  <c:v>0.1</c:v>
                </c:pt>
                <c:pt idx="30">
                  <c:v>0.1</c:v>
                </c:pt>
                <c:pt idx="31">
                  <c:v>0.11</c:v>
                </c:pt>
                <c:pt idx="32">
                  <c:v>0.12</c:v>
                </c:pt>
                <c:pt idx="33">
                  <c:v>0.13</c:v>
                </c:pt>
                <c:pt idx="34">
                  <c:v>0.13</c:v>
                </c:pt>
                <c:pt idx="35">
                  <c:v>0.13</c:v>
                </c:pt>
                <c:pt idx="36">
                  <c:v>0.13</c:v>
                </c:pt>
                <c:pt idx="37">
                  <c:v>0.13</c:v>
                </c:pt>
                <c:pt idx="38">
                  <c:v>0.14000000000000001</c:v>
                </c:pt>
                <c:pt idx="39">
                  <c:v>0.15</c:v>
                </c:pt>
                <c:pt idx="40">
                  <c:v>0.15</c:v>
                </c:pt>
                <c:pt idx="41">
                  <c:v>0.15</c:v>
                </c:pt>
                <c:pt idx="42">
                  <c:v>0.16</c:v>
                </c:pt>
                <c:pt idx="43">
                  <c:v>0.16</c:v>
                </c:pt>
                <c:pt idx="44">
                  <c:v>0.17</c:v>
                </c:pt>
                <c:pt idx="45">
                  <c:v>0.17</c:v>
                </c:pt>
                <c:pt idx="46">
                  <c:v>0.17</c:v>
                </c:pt>
                <c:pt idx="47">
                  <c:v>0.17</c:v>
                </c:pt>
                <c:pt idx="48">
                  <c:v>0.17</c:v>
                </c:pt>
                <c:pt idx="49">
                  <c:v>0.17</c:v>
                </c:pt>
                <c:pt idx="50">
                  <c:v>0.18</c:v>
                </c:pt>
                <c:pt idx="51">
                  <c:v>0.19</c:v>
                </c:pt>
                <c:pt idx="52">
                  <c:v>0.19</c:v>
                </c:pt>
                <c:pt idx="53">
                  <c:v>0.2</c:v>
                </c:pt>
                <c:pt idx="54">
                  <c:v>0.2</c:v>
                </c:pt>
                <c:pt idx="55">
                  <c:v>0.2</c:v>
                </c:pt>
                <c:pt idx="56">
                  <c:v>0.2</c:v>
                </c:pt>
                <c:pt idx="57">
                  <c:v>0.2</c:v>
                </c:pt>
                <c:pt idx="58">
                  <c:v>0.2</c:v>
                </c:pt>
                <c:pt idx="59">
                  <c:v>0.2</c:v>
                </c:pt>
                <c:pt idx="60">
                  <c:v>0.2</c:v>
                </c:pt>
                <c:pt idx="61">
                  <c:v>0.2</c:v>
                </c:pt>
                <c:pt idx="62">
                  <c:v>0.2</c:v>
                </c:pt>
                <c:pt idx="63">
                  <c:v>0.21</c:v>
                </c:pt>
                <c:pt idx="64">
                  <c:v>0.22</c:v>
                </c:pt>
                <c:pt idx="65">
                  <c:v>0.23</c:v>
                </c:pt>
                <c:pt idx="66">
                  <c:v>0.23</c:v>
                </c:pt>
                <c:pt idx="67">
                  <c:v>0.23</c:v>
                </c:pt>
                <c:pt idx="68">
                  <c:v>0.25</c:v>
                </c:pt>
                <c:pt idx="69">
                  <c:v>0.25</c:v>
                </c:pt>
                <c:pt idx="70">
                  <c:v>0.25</c:v>
                </c:pt>
                <c:pt idx="71">
                  <c:v>0.27</c:v>
                </c:pt>
                <c:pt idx="72">
                  <c:v>0.28000000000000003</c:v>
                </c:pt>
                <c:pt idx="73">
                  <c:v>0.28000000000000003</c:v>
                </c:pt>
                <c:pt idx="74">
                  <c:v>0.3</c:v>
                </c:pt>
                <c:pt idx="75">
                  <c:v>0.3</c:v>
                </c:pt>
                <c:pt idx="76">
                  <c:v>0.3</c:v>
                </c:pt>
                <c:pt idx="77">
                  <c:v>0.3</c:v>
                </c:pt>
                <c:pt idx="78">
                  <c:v>0.3</c:v>
                </c:pt>
                <c:pt idx="79">
                  <c:v>0.3</c:v>
                </c:pt>
                <c:pt idx="80">
                  <c:v>0.3</c:v>
                </c:pt>
                <c:pt idx="81">
                  <c:v>0.3</c:v>
                </c:pt>
                <c:pt idx="82">
                  <c:v>0.3</c:v>
                </c:pt>
                <c:pt idx="83">
                  <c:v>0.3</c:v>
                </c:pt>
                <c:pt idx="84">
                  <c:v>0.3</c:v>
                </c:pt>
                <c:pt idx="85">
                  <c:v>0.3</c:v>
                </c:pt>
                <c:pt idx="86">
                  <c:v>0.31</c:v>
                </c:pt>
                <c:pt idx="87">
                  <c:v>0.31</c:v>
                </c:pt>
                <c:pt idx="88">
                  <c:v>0.35</c:v>
                </c:pt>
                <c:pt idx="89">
                  <c:v>0.35</c:v>
                </c:pt>
                <c:pt idx="90">
                  <c:v>0.37</c:v>
                </c:pt>
                <c:pt idx="91">
                  <c:v>0.39</c:v>
                </c:pt>
                <c:pt idx="92">
                  <c:v>0.4</c:v>
                </c:pt>
                <c:pt idx="93">
                  <c:v>0.4</c:v>
                </c:pt>
                <c:pt idx="94">
                  <c:v>0.4</c:v>
                </c:pt>
                <c:pt idx="95">
                  <c:v>0.4</c:v>
                </c:pt>
                <c:pt idx="96">
                  <c:v>0.4</c:v>
                </c:pt>
                <c:pt idx="97">
                  <c:v>0.5</c:v>
                </c:pt>
                <c:pt idx="98">
                  <c:v>0.5</c:v>
                </c:pt>
                <c:pt idx="99">
                  <c:v>0.54</c:v>
                </c:pt>
                <c:pt idx="100">
                  <c:v>0.56000000000000005</c:v>
                </c:pt>
                <c:pt idx="101">
                  <c:v>0.56999999999999995</c:v>
                </c:pt>
                <c:pt idx="102">
                  <c:v>0.6</c:v>
                </c:pt>
                <c:pt idx="103">
                  <c:v>0.6</c:v>
                </c:pt>
                <c:pt idx="104">
                  <c:v>0.67</c:v>
                </c:pt>
                <c:pt idx="105">
                  <c:v>0.69</c:v>
                </c:pt>
                <c:pt idx="106">
                  <c:v>0.72</c:v>
                </c:pt>
                <c:pt idx="107">
                  <c:v>0.8</c:v>
                </c:pt>
                <c:pt idx="108">
                  <c:v>0.9</c:v>
                </c:pt>
                <c:pt idx="109">
                  <c:v>1.1000000000000001</c:v>
                </c:pt>
                <c:pt idx="110">
                  <c:v>1.24</c:v>
                </c:pt>
                <c:pt idx="111">
                  <c:v>2.3199999999999998</c:v>
                </c:pt>
                <c:pt idx="112">
                  <c:v>2.73</c:v>
                </c:pt>
              </c:numCache>
            </c:numRef>
          </c:yVal>
          <c:smooth val="0"/>
        </c:ser>
        <c:ser>
          <c:idx val="0"/>
          <c:order val="1"/>
          <c:tx>
            <c:strRef>
              <c:f>'Tamara 2012-10-16'!$K$1</c:f>
              <c:strCache>
                <c:ptCount val="1"/>
                <c:pt idx="0">
                  <c:v>16-10-2012</c:v>
                </c:pt>
              </c:strCache>
            </c:strRef>
          </c:tx>
          <c:spPr>
            <a:ln w="28575">
              <a:noFill/>
            </a:ln>
          </c:spPr>
          <c:marker>
            <c:symbol val="diamond"/>
            <c:size val="7"/>
          </c:marker>
          <c:xVal>
            <c:numRef>
              <c:f>'Tamara 2012-10-16'!$C$2:$C$583</c:f>
              <c:numCache>
                <c:formatCode>General</c:formatCode>
                <c:ptCount val="582"/>
                <c:pt idx="0">
                  <c:v>6.9444444444444441E-3</c:v>
                </c:pt>
                <c:pt idx="1">
                  <c:v>1.3888888888888888E-2</c:v>
                </c:pt>
                <c:pt idx="2">
                  <c:v>2.0833333333333332E-2</c:v>
                </c:pt>
                <c:pt idx="3">
                  <c:v>2.7777777777777776E-2</c:v>
                </c:pt>
                <c:pt idx="4">
                  <c:v>3.4722222222222224E-2</c:v>
                </c:pt>
                <c:pt idx="5">
                  <c:v>4.1666666666666664E-2</c:v>
                </c:pt>
                <c:pt idx="6">
                  <c:v>4.8611111111111112E-2</c:v>
                </c:pt>
                <c:pt idx="7">
                  <c:v>5.5555555555555552E-2</c:v>
                </c:pt>
                <c:pt idx="8">
                  <c:v>6.25E-2</c:v>
                </c:pt>
                <c:pt idx="9">
                  <c:v>6.9444444444444448E-2</c:v>
                </c:pt>
                <c:pt idx="10">
                  <c:v>7.6388888888888895E-2</c:v>
                </c:pt>
                <c:pt idx="11">
                  <c:v>8.3333333333333329E-2</c:v>
                </c:pt>
                <c:pt idx="12">
                  <c:v>9.0277777777777776E-2</c:v>
                </c:pt>
                <c:pt idx="13">
                  <c:v>9.7222222222222224E-2</c:v>
                </c:pt>
                <c:pt idx="14">
                  <c:v>0.10416666666666667</c:v>
                </c:pt>
                <c:pt idx="15">
                  <c:v>0.1111111111111111</c:v>
                </c:pt>
                <c:pt idx="16">
                  <c:v>0.11805555555555555</c:v>
                </c:pt>
                <c:pt idx="17">
                  <c:v>0.125</c:v>
                </c:pt>
                <c:pt idx="18">
                  <c:v>0.13194444444444445</c:v>
                </c:pt>
                <c:pt idx="19">
                  <c:v>0.1388888888888889</c:v>
                </c:pt>
                <c:pt idx="20">
                  <c:v>0.14583333333333334</c:v>
                </c:pt>
                <c:pt idx="21">
                  <c:v>0.15277777777777779</c:v>
                </c:pt>
                <c:pt idx="22">
                  <c:v>0.15972222222222221</c:v>
                </c:pt>
                <c:pt idx="23">
                  <c:v>0.16666666666666666</c:v>
                </c:pt>
                <c:pt idx="24">
                  <c:v>0.1736111111111111</c:v>
                </c:pt>
                <c:pt idx="25">
                  <c:v>0.18055555555555555</c:v>
                </c:pt>
                <c:pt idx="26">
                  <c:v>0.1875</c:v>
                </c:pt>
                <c:pt idx="27">
                  <c:v>0.19444444444444445</c:v>
                </c:pt>
                <c:pt idx="28">
                  <c:v>0.2013888888888889</c:v>
                </c:pt>
                <c:pt idx="29">
                  <c:v>0.20833333333333334</c:v>
                </c:pt>
                <c:pt idx="30">
                  <c:v>0.21527777777777779</c:v>
                </c:pt>
                <c:pt idx="31">
                  <c:v>0.22222222222222221</c:v>
                </c:pt>
                <c:pt idx="32">
                  <c:v>0.22916666666666666</c:v>
                </c:pt>
                <c:pt idx="33">
                  <c:v>0.2361111111111111</c:v>
                </c:pt>
                <c:pt idx="34">
                  <c:v>0.24305555555555555</c:v>
                </c:pt>
                <c:pt idx="35">
                  <c:v>0.25</c:v>
                </c:pt>
                <c:pt idx="36">
                  <c:v>0.25694444444444442</c:v>
                </c:pt>
                <c:pt idx="37">
                  <c:v>0.2638888888888889</c:v>
                </c:pt>
                <c:pt idx="38">
                  <c:v>0.27083333333333331</c:v>
                </c:pt>
                <c:pt idx="39">
                  <c:v>0.27777777777777779</c:v>
                </c:pt>
                <c:pt idx="40">
                  <c:v>0.28472222222222221</c:v>
                </c:pt>
                <c:pt idx="41">
                  <c:v>0.29166666666666669</c:v>
                </c:pt>
                <c:pt idx="42">
                  <c:v>0.2986111111111111</c:v>
                </c:pt>
                <c:pt idx="43">
                  <c:v>0.30555555555555558</c:v>
                </c:pt>
                <c:pt idx="44">
                  <c:v>0.3125</c:v>
                </c:pt>
                <c:pt idx="45">
                  <c:v>0.31944444444444442</c:v>
                </c:pt>
                <c:pt idx="46">
                  <c:v>0.3263888888888889</c:v>
                </c:pt>
                <c:pt idx="47">
                  <c:v>0.33333333333333331</c:v>
                </c:pt>
                <c:pt idx="48">
                  <c:v>0.34027777777777779</c:v>
                </c:pt>
                <c:pt idx="49">
                  <c:v>0.34722222222222221</c:v>
                </c:pt>
                <c:pt idx="50">
                  <c:v>0.35416666666666669</c:v>
                </c:pt>
                <c:pt idx="51">
                  <c:v>0.3611111111111111</c:v>
                </c:pt>
                <c:pt idx="52">
                  <c:v>0.36805555555555558</c:v>
                </c:pt>
                <c:pt idx="53">
                  <c:v>0.375</c:v>
                </c:pt>
                <c:pt idx="54">
                  <c:v>0.38194444444444442</c:v>
                </c:pt>
                <c:pt idx="55">
                  <c:v>0.3888888888888889</c:v>
                </c:pt>
                <c:pt idx="56">
                  <c:v>0.39583333333333331</c:v>
                </c:pt>
                <c:pt idx="57">
                  <c:v>0.40277777777777779</c:v>
                </c:pt>
                <c:pt idx="58">
                  <c:v>0.40972222222222221</c:v>
                </c:pt>
                <c:pt idx="59">
                  <c:v>0.41666666666666669</c:v>
                </c:pt>
                <c:pt idx="60">
                  <c:v>0.4236111111111111</c:v>
                </c:pt>
                <c:pt idx="61">
                  <c:v>0.43055555555555558</c:v>
                </c:pt>
                <c:pt idx="62">
                  <c:v>0.4375</c:v>
                </c:pt>
                <c:pt idx="63">
                  <c:v>0.44444444444444442</c:v>
                </c:pt>
                <c:pt idx="64">
                  <c:v>0.4513888888888889</c:v>
                </c:pt>
                <c:pt idx="65">
                  <c:v>0.45833333333333331</c:v>
                </c:pt>
                <c:pt idx="66">
                  <c:v>0.46527777777777779</c:v>
                </c:pt>
                <c:pt idx="67">
                  <c:v>0.47222222222222221</c:v>
                </c:pt>
                <c:pt idx="68">
                  <c:v>0.47916666666666669</c:v>
                </c:pt>
                <c:pt idx="69">
                  <c:v>0.4861111111111111</c:v>
                </c:pt>
                <c:pt idx="70">
                  <c:v>0.49305555555555558</c:v>
                </c:pt>
                <c:pt idx="71">
                  <c:v>0.5</c:v>
                </c:pt>
                <c:pt idx="72">
                  <c:v>0.50694444444444442</c:v>
                </c:pt>
                <c:pt idx="73">
                  <c:v>0.51388888888888884</c:v>
                </c:pt>
                <c:pt idx="74">
                  <c:v>0.52083333333333337</c:v>
                </c:pt>
                <c:pt idx="75">
                  <c:v>0.52777777777777779</c:v>
                </c:pt>
                <c:pt idx="76">
                  <c:v>0.53472222222222221</c:v>
                </c:pt>
                <c:pt idx="77">
                  <c:v>0.54166666666666663</c:v>
                </c:pt>
                <c:pt idx="78">
                  <c:v>0.54861111111111116</c:v>
                </c:pt>
                <c:pt idx="79">
                  <c:v>0.55555555555555558</c:v>
                </c:pt>
                <c:pt idx="80">
                  <c:v>0.5625</c:v>
                </c:pt>
                <c:pt idx="81">
                  <c:v>0.56944444444444442</c:v>
                </c:pt>
                <c:pt idx="82">
                  <c:v>0.57638888888888884</c:v>
                </c:pt>
                <c:pt idx="83">
                  <c:v>0.58333333333333337</c:v>
                </c:pt>
                <c:pt idx="84">
                  <c:v>0.59027777777777779</c:v>
                </c:pt>
                <c:pt idx="85">
                  <c:v>0.59722222222222221</c:v>
                </c:pt>
                <c:pt idx="86">
                  <c:v>0.60416666666666663</c:v>
                </c:pt>
                <c:pt idx="87">
                  <c:v>0.61111111111111116</c:v>
                </c:pt>
                <c:pt idx="88">
                  <c:v>0.61805555555555558</c:v>
                </c:pt>
                <c:pt idx="89">
                  <c:v>0.625</c:v>
                </c:pt>
                <c:pt idx="90">
                  <c:v>0.63194444444444442</c:v>
                </c:pt>
                <c:pt idx="91">
                  <c:v>0.63888888888888884</c:v>
                </c:pt>
                <c:pt idx="92">
                  <c:v>0.64583333333333337</c:v>
                </c:pt>
                <c:pt idx="93">
                  <c:v>0.65277777777777779</c:v>
                </c:pt>
                <c:pt idx="94">
                  <c:v>0.65972222222222221</c:v>
                </c:pt>
                <c:pt idx="95">
                  <c:v>0.66666666666666663</c:v>
                </c:pt>
                <c:pt idx="96">
                  <c:v>0.67361111111111116</c:v>
                </c:pt>
                <c:pt idx="97">
                  <c:v>0.68055555555555558</c:v>
                </c:pt>
                <c:pt idx="98">
                  <c:v>0.6875</c:v>
                </c:pt>
                <c:pt idx="99">
                  <c:v>0.69444444444444442</c:v>
                </c:pt>
                <c:pt idx="100">
                  <c:v>0.70138888888888884</c:v>
                </c:pt>
                <c:pt idx="101">
                  <c:v>0.70833333333333337</c:v>
                </c:pt>
                <c:pt idx="102">
                  <c:v>0.71527777777777779</c:v>
                </c:pt>
                <c:pt idx="103">
                  <c:v>0.72222222222222221</c:v>
                </c:pt>
                <c:pt idx="104">
                  <c:v>0.72916666666666663</c:v>
                </c:pt>
                <c:pt idx="105">
                  <c:v>0.73611111111111116</c:v>
                </c:pt>
                <c:pt idx="106">
                  <c:v>0.74305555555555558</c:v>
                </c:pt>
                <c:pt idx="107">
                  <c:v>0.75</c:v>
                </c:pt>
                <c:pt idx="108">
                  <c:v>0.75694444444444442</c:v>
                </c:pt>
                <c:pt idx="109">
                  <c:v>0.76388888888888884</c:v>
                </c:pt>
                <c:pt idx="110">
                  <c:v>0.77083333333333337</c:v>
                </c:pt>
                <c:pt idx="111">
                  <c:v>0.77777777777777779</c:v>
                </c:pt>
                <c:pt idx="112">
                  <c:v>0.78472222222222221</c:v>
                </c:pt>
                <c:pt idx="113">
                  <c:v>0.79166666666666663</c:v>
                </c:pt>
                <c:pt idx="114">
                  <c:v>0.79861111111111116</c:v>
                </c:pt>
                <c:pt idx="115">
                  <c:v>0.80555555555555558</c:v>
                </c:pt>
                <c:pt idx="116">
                  <c:v>0.8125</c:v>
                </c:pt>
                <c:pt idx="117">
                  <c:v>0.81944444444444442</c:v>
                </c:pt>
                <c:pt idx="118">
                  <c:v>0.82638888888888884</c:v>
                </c:pt>
                <c:pt idx="119">
                  <c:v>0.83333333333333337</c:v>
                </c:pt>
                <c:pt idx="120">
                  <c:v>0.84027777777777779</c:v>
                </c:pt>
                <c:pt idx="121">
                  <c:v>0.84722222222222221</c:v>
                </c:pt>
                <c:pt idx="122">
                  <c:v>0.85416666666666663</c:v>
                </c:pt>
                <c:pt idx="123">
                  <c:v>0.86111111111111116</c:v>
                </c:pt>
                <c:pt idx="124">
                  <c:v>0.86805555555555558</c:v>
                </c:pt>
                <c:pt idx="125">
                  <c:v>0.875</c:v>
                </c:pt>
                <c:pt idx="126">
                  <c:v>0.88194444444444442</c:v>
                </c:pt>
                <c:pt idx="127">
                  <c:v>0.88888888888888884</c:v>
                </c:pt>
                <c:pt idx="128">
                  <c:v>0.89583333333333337</c:v>
                </c:pt>
                <c:pt idx="129">
                  <c:v>0.90277777777777779</c:v>
                </c:pt>
                <c:pt idx="130">
                  <c:v>0.90972222222222221</c:v>
                </c:pt>
                <c:pt idx="131">
                  <c:v>0.91666666666666663</c:v>
                </c:pt>
                <c:pt idx="132">
                  <c:v>0.92361111111111116</c:v>
                </c:pt>
                <c:pt idx="133">
                  <c:v>0.93055555555555558</c:v>
                </c:pt>
                <c:pt idx="134">
                  <c:v>0.9375</c:v>
                </c:pt>
                <c:pt idx="135">
                  <c:v>0.94444444444444442</c:v>
                </c:pt>
                <c:pt idx="136">
                  <c:v>0.95138888888888884</c:v>
                </c:pt>
                <c:pt idx="137">
                  <c:v>0.95833333333333337</c:v>
                </c:pt>
                <c:pt idx="138">
                  <c:v>0.96527777777777779</c:v>
                </c:pt>
                <c:pt idx="139">
                  <c:v>0.97222222222222221</c:v>
                </c:pt>
                <c:pt idx="140">
                  <c:v>0.97916666666666663</c:v>
                </c:pt>
                <c:pt idx="141">
                  <c:v>0.98611111111111116</c:v>
                </c:pt>
                <c:pt idx="142">
                  <c:v>0.99305555555555558</c:v>
                </c:pt>
                <c:pt idx="143">
                  <c:v>1</c:v>
                </c:pt>
              </c:numCache>
            </c:numRef>
          </c:xVal>
          <c:yVal>
            <c:numRef>
              <c:f>'Tamara 2012-10-16'!$E$2:$E$583</c:f>
              <c:numCache>
                <c:formatCode>General</c:formatCode>
                <c:ptCount val="582"/>
                <c:pt idx="0">
                  <c:v>0.01</c:v>
                </c:pt>
                <c:pt idx="1">
                  <c:v>0.03</c:v>
                </c:pt>
                <c:pt idx="2">
                  <c:v>0.04</c:v>
                </c:pt>
                <c:pt idx="3">
                  <c:v>0.04</c:v>
                </c:pt>
                <c:pt idx="4">
                  <c:v>0.05</c:v>
                </c:pt>
                <c:pt idx="5">
                  <c:v>0.05</c:v>
                </c:pt>
                <c:pt idx="6">
                  <c:v>0.05</c:v>
                </c:pt>
                <c:pt idx="7">
                  <c:v>0.05</c:v>
                </c:pt>
                <c:pt idx="8">
                  <c:v>0.06</c:v>
                </c:pt>
                <c:pt idx="9">
                  <c:v>0.06</c:v>
                </c:pt>
                <c:pt idx="10">
                  <c:v>0.1</c:v>
                </c:pt>
                <c:pt idx="11">
                  <c:v>0.1</c:v>
                </c:pt>
                <c:pt idx="12">
                  <c:v>0.1</c:v>
                </c:pt>
                <c:pt idx="13">
                  <c:v>0.1</c:v>
                </c:pt>
                <c:pt idx="14">
                  <c:v>0.1</c:v>
                </c:pt>
                <c:pt idx="15">
                  <c:v>0.1</c:v>
                </c:pt>
                <c:pt idx="16">
                  <c:v>0.1</c:v>
                </c:pt>
                <c:pt idx="17">
                  <c:v>0.12</c:v>
                </c:pt>
                <c:pt idx="18">
                  <c:v>0.12</c:v>
                </c:pt>
                <c:pt idx="19">
                  <c:v>0.12</c:v>
                </c:pt>
                <c:pt idx="20">
                  <c:v>0.12</c:v>
                </c:pt>
                <c:pt idx="21">
                  <c:v>0.12</c:v>
                </c:pt>
                <c:pt idx="22">
                  <c:v>0.12</c:v>
                </c:pt>
                <c:pt idx="23">
                  <c:v>0.13</c:v>
                </c:pt>
                <c:pt idx="24">
                  <c:v>0.13</c:v>
                </c:pt>
                <c:pt idx="25">
                  <c:v>0.13</c:v>
                </c:pt>
                <c:pt idx="26">
                  <c:v>0.13</c:v>
                </c:pt>
                <c:pt idx="27">
                  <c:v>0.13</c:v>
                </c:pt>
                <c:pt idx="28">
                  <c:v>0.13</c:v>
                </c:pt>
                <c:pt idx="29">
                  <c:v>0.13</c:v>
                </c:pt>
                <c:pt idx="30">
                  <c:v>0.13</c:v>
                </c:pt>
                <c:pt idx="31">
                  <c:v>0.13</c:v>
                </c:pt>
                <c:pt idx="32">
                  <c:v>0.15</c:v>
                </c:pt>
                <c:pt idx="33">
                  <c:v>0.15</c:v>
                </c:pt>
                <c:pt idx="34">
                  <c:v>0.15</c:v>
                </c:pt>
                <c:pt idx="35">
                  <c:v>0.15</c:v>
                </c:pt>
                <c:pt idx="36">
                  <c:v>0.16</c:v>
                </c:pt>
                <c:pt idx="37">
                  <c:v>0.16</c:v>
                </c:pt>
                <c:pt idx="38">
                  <c:v>0.16</c:v>
                </c:pt>
                <c:pt idx="39">
                  <c:v>0.16</c:v>
                </c:pt>
                <c:pt idx="40">
                  <c:v>0.17</c:v>
                </c:pt>
                <c:pt idx="41">
                  <c:v>0.17</c:v>
                </c:pt>
                <c:pt idx="42">
                  <c:v>0.17</c:v>
                </c:pt>
                <c:pt idx="43">
                  <c:v>0.17</c:v>
                </c:pt>
                <c:pt idx="44">
                  <c:v>0.17</c:v>
                </c:pt>
                <c:pt idx="45">
                  <c:v>0.17</c:v>
                </c:pt>
                <c:pt idx="46">
                  <c:v>0.17</c:v>
                </c:pt>
                <c:pt idx="47">
                  <c:v>0.18</c:v>
                </c:pt>
                <c:pt idx="48">
                  <c:v>0.18</c:v>
                </c:pt>
                <c:pt idx="49">
                  <c:v>0.19</c:v>
                </c:pt>
                <c:pt idx="50">
                  <c:v>0.19</c:v>
                </c:pt>
                <c:pt idx="51">
                  <c:v>0.19</c:v>
                </c:pt>
                <c:pt idx="52">
                  <c:v>0.19</c:v>
                </c:pt>
                <c:pt idx="53">
                  <c:v>0.19</c:v>
                </c:pt>
                <c:pt idx="54">
                  <c:v>0.19</c:v>
                </c:pt>
                <c:pt idx="55">
                  <c:v>0.2</c:v>
                </c:pt>
                <c:pt idx="56">
                  <c:v>0.2</c:v>
                </c:pt>
                <c:pt idx="57">
                  <c:v>0.2</c:v>
                </c:pt>
                <c:pt idx="58">
                  <c:v>0.2</c:v>
                </c:pt>
                <c:pt idx="59">
                  <c:v>0.2</c:v>
                </c:pt>
                <c:pt idx="60">
                  <c:v>0.2</c:v>
                </c:pt>
                <c:pt idx="61">
                  <c:v>0.2</c:v>
                </c:pt>
                <c:pt idx="62">
                  <c:v>0.2</c:v>
                </c:pt>
                <c:pt idx="63">
                  <c:v>0.2</c:v>
                </c:pt>
                <c:pt idx="64">
                  <c:v>0.2</c:v>
                </c:pt>
                <c:pt idx="65">
                  <c:v>0.2</c:v>
                </c:pt>
                <c:pt idx="66">
                  <c:v>0.2</c:v>
                </c:pt>
                <c:pt idx="67">
                  <c:v>0.21</c:v>
                </c:pt>
                <c:pt idx="68">
                  <c:v>0.21</c:v>
                </c:pt>
                <c:pt idx="69">
                  <c:v>0.21</c:v>
                </c:pt>
                <c:pt idx="70">
                  <c:v>0.22</c:v>
                </c:pt>
                <c:pt idx="71">
                  <c:v>0.22</c:v>
                </c:pt>
                <c:pt idx="72">
                  <c:v>0.22</c:v>
                </c:pt>
                <c:pt idx="73">
                  <c:v>0.23</c:v>
                </c:pt>
                <c:pt idx="74">
                  <c:v>0.23</c:v>
                </c:pt>
                <c:pt idx="75">
                  <c:v>0.24</c:v>
                </c:pt>
                <c:pt idx="76">
                  <c:v>0.24</c:v>
                </c:pt>
                <c:pt idx="77">
                  <c:v>0.25</c:v>
                </c:pt>
                <c:pt idx="78">
                  <c:v>0.25</c:v>
                </c:pt>
                <c:pt idx="79">
                  <c:v>0.25</c:v>
                </c:pt>
                <c:pt idx="80">
                  <c:v>0.25</c:v>
                </c:pt>
                <c:pt idx="81">
                  <c:v>0.25</c:v>
                </c:pt>
                <c:pt idx="82">
                  <c:v>0.25</c:v>
                </c:pt>
                <c:pt idx="83">
                  <c:v>0.26</c:v>
                </c:pt>
                <c:pt idx="84">
                  <c:v>0.26</c:v>
                </c:pt>
                <c:pt idx="85">
                  <c:v>0.26</c:v>
                </c:pt>
                <c:pt idx="86">
                  <c:v>0.26</c:v>
                </c:pt>
                <c:pt idx="87">
                  <c:v>0.27</c:v>
                </c:pt>
                <c:pt idx="88">
                  <c:v>0.27</c:v>
                </c:pt>
                <c:pt idx="89">
                  <c:v>0.28000000000000003</c:v>
                </c:pt>
                <c:pt idx="90">
                  <c:v>0.28000000000000003</c:v>
                </c:pt>
                <c:pt idx="91">
                  <c:v>0.28000000000000003</c:v>
                </c:pt>
                <c:pt idx="92">
                  <c:v>0.3</c:v>
                </c:pt>
                <c:pt idx="93">
                  <c:v>0.3</c:v>
                </c:pt>
                <c:pt idx="94">
                  <c:v>0.3</c:v>
                </c:pt>
                <c:pt idx="95">
                  <c:v>0.3</c:v>
                </c:pt>
                <c:pt idx="96">
                  <c:v>0.3</c:v>
                </c:pt>
                <c:pt idx="97">
                  <c:v>0.3</c:v>
                </c:pt>
                <c:pt idx="98">
                  <c:v>0.3</c:v>
                </c:pt>
                <c:pt idx="99">
                  <c:v>0.3</c:v>
                </c:pt>
                <c:pt idx="100">
                  <c:v>0.3</c:v>
                </c:pt>
                <c:pt idx="101">
                  <c:v>0.3</c:v>
                </c:pt>
                <c:pt idx="102">
                  <c:v>0.3</c:v>
                </c:pt>
                <c:pt idx="103">
                  <c:v>0.31</c:v>
                </c:pt>
                <c:pt idx="104">
                  <c:v>0.31</c:v>
                </c:pt>
                <c:pt idx="105">
                  <c:v>0.33</c:v>
                </c:pt>
                <c:pt idx="106">
                  <c:v>0.34</c:v>
                </c:pt>
                <c:pt idx="107">
                  <c:v>0.36</c:v>
                </c:pt>
                <c:pt idx="108">
                  <c:v>0.36</c:v>
                </c:pt>
                <c:pt idx="109">
                  <c:v>0.36</c:v>
                </c:pt>
                <c:pt idx="110">
                  <c:v>0.38</c:v>
                </c:pt>
                <c:pt idx="111">
                  <c:v>0.39</c:v>
                </c:pt>
                <c:pt idx="112">
                  <c:v>0.39</c:v>
                </c:pt>
                <c:pt idx="113">
                  <c:v>0.39</c:v>
                </c:pt>
                <c:pt idx="114">
                  <c:v>0.4</c:v>
                </c:pt>
                <c:pt idx="115">
                  <c:v>0.4</c:v>
                </c:pt>
                <c:pt idx="116">
                  <c:v>0.4</c:v>
                </c:pt>
                <c:pt idx="117">
                  <c:v>0.41</c:v>
                </c:pt>
                <c:pt idx="118">
                  <c:v>0.46</c:v>
                </c:pt>
                <c:pt idx="119">
                  <c:v>0.46</c:v>
                </c:pt>
                <c:pt idx="120">
                  <c:v>0.46</c:v>
                </c:pt>
                <c:pt idx="121">
                  <c:v>0.46</c:v>
                </c:pt>
                <c:pt idx="122">
                  <c:v>0.49</c:v>
                </c:pt>
                <c:pt idx="123">
                  <c:v>0.49</c:v>
                </c:pt>
                <c:pt idx="124">
                  <c:v>0.5</c:v>
                </c:pt>
                <c:pt idx="125">
                  <c:v>0.5</c:v>
                </c:pt>
                <c:pt idx="126">
                  <c:v>0.51</c:v>
                </c:pt>
                <c:pt idx="127">
                  <c:v>0.52</c:v>
                </c:pt>
                <c:pt idx="128">
                  <c:v>0.52</c:v>
                </c:pt>
                <c:pt idx="129">
                  <c:v>0.56000000000000005</c:v>
                </c:pt>
                <c:pt idx="130">
                  <c:v>0.56000000000000005</c:v>
                </c:pt>
                <c:pt idx="131">
                  <c:v>0.6</c:v>
                </c:pt>
                <c:pt idx="132">
                  <c:v>0.74</c:v>
                </c:pt>
                <c:pt idx="133">
                  <c:v>0.75</c:v>
                </c:pt>
                <c:pt idx="134">
                  <c:v>0.78</c:v>
                </c:pt>
                <c:pt idx="135">
                  <c:v>0.81</c:v>
                </c:pt>
                <c:pt idx="136">
                  <c:v>0.84</c:v>
                </c:pt>
                <c:pt idx="137">
                  <c:v>0.85</c:v>
                </c:pt>
                <c:pt idx="138">
                  <c:v>0.9</c:v>
                </c:pt>
                <c:pt idx="139">
                  <c:v>0.98</c:v>
                </c:pt>
                <c:pt idx="140">
                  <c:v>1</c:v>
                </c:pt>
                <c:pt idx="141">
                  <c:v>1</c:v>
                </c:pt>
                <c:pt idx="142">
                  <c:v>1.06</c:v>
                </c:pt>
                <c:pt idx="143">
                  <c:v>1.31</c:v>
                </c:pt>
              </c:numCache>
            </c:numRef>
          </c:yVal>
          <c:smooth val="0"/>
        </c:ser>
        <c:ser>
          <c:idx val="2"/>
          <c:order val="2"/>
          <c:tx>
            <c:strRef>
              <c:f>'Tamara 2013-01-15'!$K$1</c:f>
              <c:strCache>
                <c:ptCount val="1"/>
                <c:pt idx="0">
                  <c:v>15-01-2013</c:v>
                </c:pt>
              </c:strCache>
            </c:strRef>
          </c:tx>
          <c:spPr>
            <a:ln w="28575">
              <a:noFill/>
            </a:ln>
          </c:spPr>
          <c:marker>
            <c:symbol val="diamond"/>
            <c:size val="7"/>
          </c:marker>
          <c:xVal>
            <c:numRef>
              <c:f>'Tamara 2013-01-15'!$C$2:$C$133</c:f>
              <c:numCache>
                <c:formatCode>General</c:formatCode>
                <c:ptCount val="132"/>
                <c:pt idx="0">
                  <c:v>7.575757575757576E-3</c:v>
                </c:pt>
                <c:pt idx="1">
                  <c:v>1.5151515151515152E-2</c:v>
                </c:pt>
                <c:pt idx="2">
                  <c:v>2.2727272727272728E-2</c:v>
                </c:pt>
                <c:pt idx="3">
                  <c:v>3.0303030303030304E-2</c:v>
                </c:pt>
                <c:pt idx="4">
                  <c:v>3.787878787878788E-2</c:v>
                </c:pt>
                <c:pt idx="5">
                  <c:v>4.5454545454545456E-2</c:v>
                </c:pt>
                <c:pt idx="6">
                  <c:v>5.3030303030303032E-2</c:v>
                </c:pt>
                <c:pt idx="7">
                  <c:v>6.0606060606060608E-2</c:v>
                </c:pt>
                <c:pt idx="8">
                  <c:v>6.8181818181818177E-2</c:v>
                </c:pt>
                <c:pt idx="9">
                  <c:v>7.575757575757576E-2</c:v>
                </c:pt>
                <c:pt idx="10">
                  <c:v>8.3333333333333329E-2</c:v>
                </c:pt>
                <c:pt idx="11">
                  <c:v>9.0909090909090912E-2</c:v>
                </c:pt>
                <c:pt idx="12">
                  <c:v>9.8484848484848481E-2</c:v>
                </c:pt>
                <c:pt idx="13">
                  <c:v>0.10606060606060606</c:v>
                </c:pt>
                <c:pt idx="14">
                  <c:v>0.11363636363636363</c:v>
                </c:pt>
                <c:pt idx="15">
                  <c:v>0.12121212121212122</c:v>
                </c:pt>
                <c:pt idx="16">
                  <c:v>0.12878787878787878</c:v>
                </c:pt>
                <c:pt idx="17">
                  <c:v>0.13636363636363635</c:v>
                </c:pt>
                <c:pt idx="18">
                  <c:v>0.14393939393939395</c:v>
                </c:pt>
                <c:pt idx="19">
                  <c:v>0.15151515151515152</c:v>
                </c:pt>
                <c:pt idx="20">
                  <c:v>0.15909090909090909</c:v>
                </c:pt>
                <c:pt idx="21">
                  <c:v>0.16666666666666666</c:v>
                </c:pt>
                <c:pt idx="22">
                  <c:v>0.17424242424242425</c:v>
                </c:pt>
                <c:pt idx="23">
                  <c:v>0.18181818181818182</c:v>
                </c:pt>
                <c:pt idx="24">
                  <c:v>0.18939393939393939</c:v>
                </c:pt>
                <c:pt idx="25">
                  <c:v>0.19696969696969696</c:v>
                </c:pt>
                <c:pt idx="26">
                  <c:v>0.20454545454545456</c:v>
                </c:pt>
                <c:pt idx="27">
                  <c:v>0.21212121212121213</c:v>
                </c:pt>
                <c:pt idx="28">
                  <c:v>0.2196969696969697</c:v>
                </c:pt>
                <c:pt idx="29">
                  <c:v>0.22727272727272727</c:v>
                </c:pt>
                <c:pt idx="30">
                  <c:v>0.23484848484848486</c:v>
                </c:pt>
                <c:pt idx="31">
                  <c:v>0.24242424242424243</c:v>
                </c:pt>
                <c:pt idx="32">
                  <c:v>0.25</c:v>
                </c:pt>
                <c:pt idx="33">
                  <c:v>0.25757575757575757</c:v>
                </c:pt>
                <c:pt idx="34">
                  <c:v>0.26515151515151514</c:v>
                </c:pt>
                <c:pt idx="35">
                  <c:v>0.27272727272727271</c:v>
                </c:pt>
                <c:pt idx="36">
                  <c:v>0.28030303030303028</c:v>
                </c:pt>
                <c:pt idx="37">
                  <c:v>0.2878787878787879</c:v>
                </c:pt>
                <c:pt idx="38">
                  <c:v>0.29545454545454547</c:v>
                </c:pt>
                <c:pt idx="39">
                  <c:v>0.30303030303030304</c:v>
                </c:pt>
                <c:pt idx="40">
                  <c:v>0.31060606060606061</c:v>
                </c:pt>
                <c:pt idx="41">
                  <c:v>0.31818181818181818</c:v>
                </c:pt>
                <c:pt idx="42">
                  <c:v>0.32575757575757575</c:v>
                </c:pt>
                <c:pt idx="43">
                  <c:v>0.33333333333333331</c:v>
                </c:pt>
                <c:pt idx="44">
                  <c:v>0.34090909090909088</c:v>
                </c:pt>
                <c:pt idx="45">
                  <c:v>0.34848484848484851</c:v>
                </c:pt>
                <c:pt idx="46">
                  <c:v>0.35606060606060608</c:v>
                </c:pt>
                <c:pt idx="47">
                  <c:v>0.36363636363636365</c:v>
                </c:pt>
                <c:pt idx="48">
                  <c:v>0.37121212121212122</c:v>
                </c:pt>
                <c:pt idx="49">
                  <c:v>0.37878787878787878</c:v>
                </c:pt>
                <c:pt idx="50">
                  <c:v>0.38636363636363635</c:v>
                </c:pt>
                <c:pt idx="51">
                  <c:v>0.39393939393939392</c:v>
                </c:pt>
                <c:pt idx="52">
                  <c:v>0.40151515151515149</c:v>
                </c:pt>
                <c:pt idx="53">
                  <c:v>0.40909090909090912</c:v>
                </c:pt>
                <c:pt idx="54">
                  <c:v>0.41666666666666669</c:v>
                </c:pt>
                <c:pt idx="55">
                  <c:v>0.42424242424242425</c:v>
                </c:pt>
                <c:pt idx="56">
                  <c:v>0.43181818181818182</c:v>
                </c:pt>
                <c:pt idx="57">
                  <c:v>0.43939393939393939</c:v>
                </c:pt>
                <c:pt idx="58">
                  <c:v>0.44696969696969696</c:v>
                </c:pt>
                <c:pt idx="59">
                  <c:v>0.45454545454545453</c:v>
                </c:pt>
                <c:pt idx="60">
                  <c:v>0.4621212121212121</c:v>
                </c:pt>
                <c:pt idx="61">
                  <c:v>0.46969696969696972</c:v>
                </c:pt>
                <c:pt idx="62">
                  <c:v>0.47727272727272729</c:v>
                </c:pt>
                <c:pt idx="63">
                  <c:v>0.48484848484848486</c:v>
                </c:pt>
                <c:pt idx="64">
                  <c:v>0.49242424242424243</c:v>
                </c:pt>
                <c:pt idx="65">
                  <c:v>0.5</c:v>
                </c:pt>
                <c:pt idx="66">
                  <c:v>0.50757575757575757</c:v>
                </c:pt>
                <c:pt idx="67">
                  <c:v>0.51515151515151514</c:v>
                </c:pt>
                <c:pt idx="68">
                  <c:v>0.52272727272727271</c:v>
                </c:pt>
                <c:pt idx="69">
                  <c:v>0.53030303030303028</c:v>
                </c:pt>
                <c:pt idx="70">
                  <c:v>0.53787878787878785</c:v>
                </c:pt>
                <c:pt idx="71">
                  <c:v>0.54545454545454541</c:v>
                </c:pt>
                <c:pt idx="72">
                  <c:v>0.55303030303030298</c:v>
                </c:pt>
                <c:pt idx="73">
                  <c:v>0.56060606060606055</c:v>
                </c:pt>
                <c:pt idx="74">
                  <c:v>0.56818181818181823</c:v>
                </c:pt>
                <c:pt idx="75">
                  <c:v>0.5757575757575758</c:v>
                </c:pt>
                <c:pt idx="76">
                  <c:v>0.58333333333333337</c:v>
                </c:pt>
                <c:pt idx="77">
                  <c:v>0.59090909090909094</c:v>
                </c:pt>
                <c:pt idx="78">
                  <c:v>0.59848484848484851</c:v>
                </c:pt>
                <c:pt idx="79">
                  <c:v>0.60606060606060608</c:v>
                </c:pt>
                <c:pt idx="80">
                  <c:v>0.61363636363636365</c:v>
                </c:pt>
                <c:pt idx="81">
                  <c:v>0.62121212121212122</c:v>
                </c:pt>
                <c:pt idx="82">
                  <c:v>0.62878787878787878</c:v>
                </c:pt>
                <c:pt idx="83">
                  <c:v>0.63636363636363635</c:v>
                </c:pt>
                <c:pt idx="84">
                  <c:v>0.64393939393939392</c:v>
                </c:pt>
                <c:pt idx="85">
                  <c:v>0.65151515151515149</c:v>
                </c:pt>
                <c:pt idx="86">
                  <c:v>0.65909090909090906</c:v>
                </c:pt>
                <c:pt idx="87">
                  <c:v>0.66666666666666663</c:v>
                </c:pt>
                <c:pt idx="88">
                  <c:v>0.6742424242424242</c:v>
                </c:pt>
                <c:pt idx="89">
                  <c:v>0.68181818181818177</c:v>
                </c:pt>
                <c:pt idx="90">
                  <c:v>0.68939393939393945</c:v>
                </c:pt>
                <c:pt idx="91">
                  <c:v>0.69696969696969702</c:v>
                </c:pt>
                <c:pt idx="92">
                  <c:v>0.70454545454545459</c:v>
                </c:pt>
                <c:pt idx="93">
                  <c:v>0.71212121212121215</c:v>
                </c:pt>
                <c:pt idx="94">
                  <c:v>0.71969696969696972</c:v>
                </c:pt>
                <c:pt idx="95">
                  <c:v>0.72727272727272729</c:v>
                </c:pt>
                <c:pt idx="96">
                  <c:v>0.73484848484848486</c:v>
                </c:pt>
                <c:pt idx="97">
                  <c:v>0.74242424242424243</c:v>
                </c:pt>
                <c:pt idx="98">
                  <c:v>0.75</c:v>
                </c:pt>
                <c:pt idx="99">
                  <c:v>0.75757575757575757</c:v>
                </c:pt>
                <c:pt idx="100">
                  <c:v>0.76515151515151514</c:v>
                </c:pt>
                <c:pt idx="101">
                  <c:v>0.77272727272727271</c:v>
                </c:pt>
                <c:pt idx="102">
                  <c:v>0.78030303030303028</c:v>
                </c:pt>
                <c:pt idx="103">
                  <c:v>0.78787878787878785</c:v>
                </c:pt>
                <c:pt idx="104">
                  <c:v>0.79545454545454541</c:v>
                </c:pt>
                <c:pt idx="105">
                  <c:v>0.80303030303030298</c:v>
                </c:pt>
                <c:pt idx="106">
                  <c:v>0.81060606060606055</c:v>
                </c:pt>
                <c:pt idx="107">
                  <c:v>0.81818181818181823</c:v>
                </c:pt>
                <c:pt idx="108">
                  <c:v>0.8257575757575758</c:v>
                </c:pt>
                <c:pt idx="109">
                  <c:v>0.83333333333333337</c:v>
                </c:pt>
                <c:pt idx="110">
                  <c:v>0.84090909090909094</c:v>
                </c:pt>
                <c:pt idx="111">
                  <c:v>0.84848484848484851</c:v>
                </c:pt>
                <c:pt idx="112">
                  <c:v>0.85606060606060608</c:v>
                </c:pt>
                <c:pt idx="113">
                  <c:v>0.86363636363636365</c:v>
                </c:pt>
                <c:pt idx="114">
                  <c:v>0.87121212121212122</c:v>
                </c:pt>
                <c:pt idx="115">
                  <c:v>0.87878787878787878</c:v>
                </c:pt>
                <c:pt idx="116">
                  <c:v>0.88636363636363635</c:v>
                </c:pt>
                <c:pt idx="117">
                  <c:v>0.89393939393939392</c:v>
                </c:pt>
                <c:pt idx="118">
                  <c:v>0.90151515151515149</c:v>
                </c:pt>
                <c:pt idx="119">
                  <c:v>0.90909090909090906</c:v>
                </c:pt>
                <c:pt idx="120">
                  <c:v>0.91666666666666663</c:v>
                </c:pt>
                <c:pt idx="121">
                  <c:v>0.9242424242424242</c:v>
                </c:pt>
                <c:pt idx="122">
                  <c:v>0.93181818181818177</c:v>
                </c:pt>
                <c:pt idx="123">
                  <c:v>0.93939393939393945</c:v>
                </c:pt>
                <c:pt idx="124">
                  <c:v>0.94696969696969702</c:v>
                </c:pt>
                <c:pt idx="125">
                  <c:v>0.95454545454545459</c:v>
                </c:pt>
                <c:pt idx="126">
                  <c:v>0.96212121212121215</c:v>
                </c:pt>
                <c:pt idx="127">
                  <c:v>0.96969696969696972</c:v>
                </c:pt>
                <c:pt idx="128">
                  <c:v>0.97727272727272729</c:v>
                </c:pt>
                <c:pt idx="129">
                  <c:v>0.98484848484848486</c:v>
                </c:pt>
                <c:pt idx="130">
                  <c:v>0.99242424242424243</c:v>
                </c:pt>
                <c:pt idx="131">
                  <c:v>1</c:v>
                </c:pt>
              </c:numCache>
            </c:numRef>
          </c:xVal>
          <c:yVal>
            <c:numRef>
              <c:f>'Tamara 2013-01-15'!$E$2:$E$133</c:f>
              <c:numCache>
                <c:formatCode>General</c:formatCode>
                <c:ptCount val="132"/>
                <c:pt idx="0">
                  <c:v>0</c:v>
                </c:pt>
                <c:pt idx="1">
                  <c:v>0.01</c:v>
                </c:pt>
                <c:pt idx="2">
                  <c:v>0.01</c:v>
                </c:pt>
                <c:pt idx="3">
                  <c:v>0.01</c:v>
                </c:pt>
                <c:pt idx="4">
                  <c:v>0.01</c:v>
                </c:pt>
                <c:pt idx="5">
                  <c:v>0.01</c:v>
                </c:pt>
                <c:pt idx="6">
                  <c:v>0.01</c:v>
                </c:pt>
                <c:pt idx="7">
                  <c:v>0.02</c:v>
                </c:pt>
                <c:pt idx="8">
                  <c:v>0.02</c:v>
                </c:pt>
                <c:pt idx="9">
                  <c:v>0.03</c:v>
                </c:pt>
                <c:pt idx="10">
                  <c:v>0.03</c:v>
                </c:pt>
                <c:pt idx="11">
                  <c:v>0.03</c:v>
                </c:pt>
                <c:pt idx="12">
                  <c:v>0.05</c:v>
                </c:pt>
                <c:pt idx="13">
                  <c:v>0.05</c:v>
                </c:pt>
                <c:pt idx="14">
                  <c:v>0.05</c:v>
                </c:pt>
                <c:pt idx="15">
                  <c:v>0.05</c:v>
                </c:pt>
                <c:pt idx="16">
                  <c:v>0.06</c:v>
                </c:pt>
                <c:pt idx="17">
                  <c:v>0.06</c:v>
                </c:pt>
                <c:pt idx="18">
                  <c:v>0.06</c:v>
                </c:pt>
                <c:pt idx="19">
                  <c:v>0.06</c:v>
                </c:pt>
                <c:pt idx="20">
                  <c:v>0.06</c:v>
                </c:pt>
                <c:pt idx="21">
                  <c:v>0.06</c:v>
                </c:pt>
                <c:pt idx="22">
                  <c:v>0.06</c:v>
                </c:pt>
                <c:pt idx="23">
                  <c:v>0.06</c:v>
                </c:pt>
                <c:pt idx="24">
                  <c:v>0.06</c:v>
                </c:pt>
                <c:pt idx="25">
                  <c:v>0.06</c:v>
                </c:pt>
                <c:pt idx="26">
                  <c:v>0.06</c:v>
                </c:pt>
                <c:pt idx="27">
                  <c:v>0.06</c:v>
                </c:pt>
                <c:pt idx="28">
                  <c:v>0.06</c:v>
                </c:pt>
                <c:pt idx="29">
                  <c:v>0.06</c:v>
                </c:pt>
                <c:pt idx="30">
                  <c:v>0.06</c:v>
                </c:pt>
                <c:pt idx="31">
                  <c:v>7.0000000000000007E-2</c:v>
                </c:pt>
                <c:pt idx="32">
                  <c:v>7.0000000000000007E-2</c:v>
                </c:pt>
                <c:pt idx="33">
                  <c:v>7.0000000000000007E-2</c:v>
                </c:pt>
                <c:pt idx="34">
                  <c:v>0.08</c:v>
                </c:pt>
                <c:pt idx="35">
                  <c:v>0.08</c:v>
                </c:pt>
                <c:pt idx="36">
                  <c:v>0.08</c:v>
                </c:pt>
                <c:pt idx="37">
                  <c:v>0.08</c:v>
                </c:pt>
                <c:pt idx="38">
                  <c:v>0.09</c:v>
                </c:pt>
                <c:pt idx="39">
                  <c:v>0.09</c:v>
                </c:pt>
                <c:pt idx="40">
                  <c:v>0.09</c:v>
                </c:pt>
                <c:pt idx="41">
                  <c:v>0.09</c:v>
                </c:pt>
                <c:pt idx="42">
                  <c:v>0.09</c:v>
                </c:pt>
                <c:pt idx="43">
                  <c:v>0.09</c:v>
                </c:pt>
                <c:pt idx="44">
                  <c:v>0.09</c:v>
                </c:pt>
                <c:pt idx="45">
                  <c:v>0.1</c:v>
                </c:pt>
                <c:pt idx="46">
                  <c:v>0.1</c:v>
                </c:pt>
                <c:pt idx="47">
                  <c:v>0.1</c:v>
                </c:pt>
                <c:pt idx="48">
                  <c:v>0.1</c:v>
                </c:pt>
                <c:pt idx="49">
                  <c:v>0.1</c:v>
                </c:pt>
                <c:pt idx="50">
                  <c:v>0.1</c:v>
                </c:pt>
                <c:pt idx="51">
                  <c:v>0.1</c:v>
                </c:pt>
                <c:pt idx="52">
                  <c:v>0.1</c:v>
                </c:pt>
                <c:pt idx="53">
                  <c:v>0.1</c:v>
                </c:pt>
                <c:pt idx="54">
                  <c:v>0.1</c:v>
                </c:pt>
                <c:pt idx="55">
                  <c:v>0.1</c:v>
                </c:pt>
                <c:pt idx="56">
                  <c:v>0.1</c:v>
                </c:pt>
                <c:pt idx="57">
                  <c:v>0.1</c:v>
                </c:pt>
                <c:pt idx="58">
                  <c:v>0.1</c:v>
                </c:pt>
                <c:pt idx="59">
                  <c:v>0.1</c:v>
                </c:pt>
                <c:pt idx="60">
                  <c:v>0.1</c:v>
                </c:pt>
                <c:pt idx="61">
                  <c:v>0.1</c:v>
                </c:pt>
                <c:pt idx="62">
                  <c:v>0.1</c:v>
                </c:pt>
                <c:pt idx="63">
                  <c:v>0.11</c:v>
                </c:pt>
                <c:pt idx="64">
                  <c:v>0.11</c:v>
                </c:pt>
                <c:pt idx="65">
                  <c:v>0.11</c:v>
                </c:pt>
                <c:pt idx="66">
                  <c:v>0.11</c:v>
                </c:pt>
                <c:pt idx="67">
                  <c:v>0.12</c:v>
                </c:pt>
                <c:pt idx="68">
                  <c:v>0.12</c:v>
                </c:pt>
                <c:pt idx="69">
                  <c:v>0.12</c:v>
                </c:pt>
                <c:pt idx="70">
                  <c:v>0.12</c:v>
                </c:pt>
                <c:pt idx="71">
                  <c:v>0.13</c:v>
                </c:pt>
                <c:pt idx="72">
                  <c:v>0.13</c:v>
                </c:pt>
                <c:pt idx="73">
                  <c:v>0.13</c:v>
                </c:pt>
                <c:pt idx="74">
                  <c:v>0.13</c:v>
                </c:pt>
                <c:pt idx="75">
                  <c:v>0.13</c:v>
                </c:pt>
                <c:pt idx="76">
                  <c:v>0.13</c:v>
                </c:pt>
                <c:pt idx="77">
                  <c:v>0.15</c:v>
                </c:pt>
                <c:pt idx="78">
                  <c:v>0.15</c:v>
                </c:pt>
                <c:pt idx="79">
                  <c:v>0.15</c:v>
                </c:pt>
                <c:pt idx="80">
                  <c:v>0.15</c:v>
                </c:pt>
                <c:pt idx="81">
                  <c:v>0.15</c:v>
                </c:pt>
                <c:pt idx="82">
                  <c:v>0.16</c:v>
                </c:pt>
                <c:pt idx="83">
                  <c:v>0.16</c:v>
                </c:pt>
                <c:pt idx="84">
                  <c:v>0.16</c:v>
                </c:pt>
                <c:pt idx="85">
                  <c:v>0.16</c:v>
                </c:pt>
                <c:pt idx="86">
                  <c:v>0.16</c:v>
                </c:pt>
                <c:pt idx="87">
                  <c:v>0.16</c:v>
                </c:pt>
                <c:pt idx="88">
                  <c:v>0.16</c:v>
                </c:pt>
                <c:pt idx="89">
                  <c:v>0.16</c:v>
                </c:pt>
                <c:pt idx="90">
                  <c:v>0.17</c:v>
                </c:pt>
                <c:pt idx="91">
                  <c:v>0.17</c:v>
                </c:pt>
                <c:pt idx="92">
                  <c:v>0.17</c:v>
                </c:pt>
                <c:pt idx="93">
                  <c:v>0.17</c:v>
                </c:pt>
                <c:pt idx="94">
                  <c:v>0.18</c:v>
                </c:pt>
                <c:pt idx="95">
                  <c:v>0.19</c:v>
                </c:pt>
                <c:pt idx="96">
                  <c:v>0.19</c:v>
                </c:pt>
                <c:pt idx="97">
                  <c:v>0.2</c:v>
                </c:pt>
                <c:pt idx="98">
                  <c:v>0.2</c:v>
                </c:pt>
                <c:pt idx="99">
                  <c:v>0.2</c:v>
                </c:pt>
                <c:pt idx="100">
                  <c:v>0.2</c:v>
                </c:pt>
                <c:pt idx="101">
                  <c:v>0.21</c:v>
                </c:pt>
                <c:pt idx="102">
                  <c:v>0.22</c:v>
                </c:pt>
                <c:pt idx="103">
                  <c:v>0.22</c:v>
                </c:pt>
                <c:pt idx="104">
                  <c:v>0.22</c:v>
                </c:pt>
                <c:pt idx="105">
                  <c:v>0.23</c:v>
                </c:pt>
                <c:pt idx="106">
                  <c:v>0.23</c:v>
                </c:pt>
                <c:pt idx="107">
                  <c:v>0.23</c:v>
                </c:pt>
                <c:pt idx="108">
                  <c:v>0.24</c:v>
                </c:pt>
                <c:pt idx="109">
                  <c:v>0.25</c:v>
                </c:pt>
                <c:pt idx="110">
                  <c:v>0.25</c:v>
                </c:pt>
                <c:pt idx="111">
                  <c:v>0.25</c:v>
                </c:pt>
                <c:pt idx="112">
                  <c:v>0.25</c:v>
                </c:pt>
                <c:pt idx="113">
                  <c:v>0.25</c:v>
                </c:pt>
                <c:pt idx="114">
                  <c:v>0.26</c:v>
                </c:pt>
                <c:pt idx="115">
                  <c:v>0.28000000000000003</c:v>
                </c:pt>
                <c:pt idx="116">
                  <c:v>0.3</c:v>
                </c:pt>
                <c:pt idx="117">
                  <c:v>0.3</c:v>
                </c:pt>
                <c:pt idx="118">
                  <c:v>0.3</c:v>
                </c:pt>
                <c:pt idx="119">
                  <c:v>0.3</c:v>
                </c:pt>
                <c:pt idx="120">
                  <c:v>0.3</c:v>
                </c:pt>
                <c:pt idx="121">
                  <c:v>0.3</c:v>
                </c:pt>
                <c:pt idx="122">
                  <c:v>0.32</c:v>
                </c:pt>
                <c:pt idx="123">
                  <c:v>0.33</c:v>
                </c:pt>
                <c:pt idx="124">
                  <c:v>0.38</c:v>
                </c:pt>
                <c:pt idx="125">
                  <c:v>0.4</c:v>
                </c:pt>
                <c:pt idx="126">
                  <c:v>0.41</c:v>
                </c:pt>
                <c:pt idx="127">
                  <c:v>0.5</c:v>
                </c:pt>
                <c:pt idx="128">
                  <c:v>0.5</c:v>
                </c:pt>
                <c:pt idx="129">
                  <c:v>0.68</c:v>
                </c:pt>
                <c:pt idx="130">
                  <c:v>0.69</c:v>
                </c:pt>
                <c:pt idx="131">
                  <c:v>0.85</c:v>
                </c:pt>
              </c:numCache>
            </c:numRef>
          </c:yVal>
          <c:smooth val="0"/>
        </c:ser>
        <c:ser>
          <c:idx val="3"/>
          <c:order val="3"/>
          <c:tx>
            <c:strRef>
              <c:f>'Tamara 2013-04-16'!$K$1</c:f>
              <c:strCache>
                <c:ptCount val="1"/>
                <c:pt idx="0">
                  <c:v>16-04-2013</c:v>
                </c:pt>
              </c:strCache>
            </c:strRef>
          </c:tx>
          <c:spPr>
            <a:ln w="28575">
              <a:noFill/>
            </a:ln>
          </c:spPr>
          <c:marker>
            <c:symbol val="diamond"/>
            <c:size val="7"/>
          </c:marker>
          <c:xVal>
            <c:numRef>
              <c:f>'Tamara 2013-04-16'!$C$2:$C$106</c:f>
              <c:numCache>
                <c:formatCode>General</c:formatCode>
                <c:ptCount val="105"/>
                <c:pt idx="0">
                  <c:v>9.5238095238095247E-3</c:v>
                </c:pt>
                <c:pt idx="1">
                  <c:v>1.9047619047619049E-2</c:v>
                </c:pt>
                <c:pt idx="2">
                  <c:v>2.8571428571428571E-2</c:v>
                </c:pt>
                <c:pt idx="3">
                  <c:v>3.8095238095238099E-2</c:v>
                </c:pt>
                <c:pt idx="4">
                  <c:v>4.7619047619047616E-2</c:v>
                </c:pt>
                <c:pt idx="5">
                  <c:v>5.7142857142857141E-2</c:v>
                </c:pt>
                <c:pt idx="6">
                  <c:v>6.6666666666666666E-2</c:v>
                </c:pt>
                <c:pt idx="7">
                  <c:v>7.6190476190476197E-2</c:v>
                </c:pt>
                <c:pt idx="8">
                  <c:v>8.5714285714285715E-2</c:v>
                </c:pt>
                <c:pt idx="9">
                  <c:v>9.5238095238095233E-2</c:v>
                </c:pt>
                <c:pt idx="10">
                  <c:v>0.10476190476190476</c:v>
                </c:pt>
                <c:pt idx="11">
                  <c:v>0.11428571428571428</c:v>
                </c:pt>
                <c:pt idx="12">
                  <c:v>0.12380952380952381</c:v>
                </c:pt>
                <c:pt idx="13">
                  <c:v>0.13333333333333333</c:v>
                </c:pt>
                <c:pt idx="14">
                  <c:v>0.14285714285714285</c:v>
                </c:pt>
                <c:pt idx="15">
                  <c:v>0.15238095238095239</c:v>
                </c:pt>
                <c:pt idx="16">
                  <c:v>0.16190476190476191</c:v>
                </c:pt>
                <c:pt idx="17">
                  <c:v>0.17142857142857143</c:v>
                </c:pt>
                <c:pt idx="18">
                  <c:v>0.18095238095238095</c:v>
                </c:pt>
                <c:pt idx="19">
                  <c:v>0.19047619047619047</c:v>
                </c:pt>
                <c:pt idx="20">
                  <c:v>0.2</c:v>
                </c:pt>
                <c:pt idx="21">
                  <c:v>0.20952380952380953</c:v>
                </c:pt>
                <c:pt idx="22">
                  <c:v>0.21904761904761905</c:v>
                </c:pt>
                <c:pt idx="23">
                  <c:v>0.22857142857142856</c:v>
                </c:pt>
                <c:pt idx="24">
                  <c:v>0.23809523809523808</c:v>
                </c:pt>
                <c:pt idx="25">
                  <c:v>0.24761904761904763</c:v>
                </c:pt>
                <c:pt idx="26">
                  <c:v>0.25714285714285712</c:v>
                </c:pt>
                <c:pt idx="27">
                  <c:v>0.26666666666666666</c:v>
                </c:pt>
                <c:pt idx="28">
                  <c:v>0.27619047619047621</c:v>
                </c:pt>
                <c:pt idx="29">
                  <c:v>0.2857142857142857</c:v>
                </c:pt>
                <c:pt idx="30">
                  <c:v>0.29523809523809524</c:v>
                </c:pt>
                <c:pt idx="31">
                  <c:v>0.30476190476190479</c:v>
                </c:pt>
                <c:pt idx="32">
                  <c:v>0.31428571428571428</c:v>
                </c:pt>
                <c:pt idx="33">
                  <c:v>0.32380952380952382</c:v>
                </c:pt>
                <c:pt idx="34">
                  <c:v>0.33333333333333331</c:v>
                </c:pt>
                <c:pt idx="35">
                  <c:v>0.34285714285714286</c:v>
                </c:pt>
                <c:pt idx="36">
                  <c:v>0.35238095238095241</c:v>
                </c:pt>
                <c:pt idx="37">
                  <c:v>0.3619047619047619</c:v>
                </c:pt>
                <c:pt idx="38">
                  <c:v>0.37142857142857144</c:v>
                </c:pt>
                <c:pt idx="39">
                  <c:v>0.38095238095238093</c:v>
                </c:pt>
                <c:pt idx="40">
                  <c:v>0.39047619047619048</c:v>
                </c:pt>
                <c:pt idx="41">
                  <c:v>0.4</c:v>
                </c:pt>
                <c:pt idx="42">
                  <c:v>0.40952380952380951</c:v>
                </c:pt>
                <c:pt idx="43">
                  <c:v>0.41904761904761906</c:v>
                </c:pt>
                <c:pt idx="44">
                  <c:v>0.42857142857142855</c:v>
                </c:pt>
                <c:pt idx="45">
                  <c:v>0.43809523809523809</c:v>
                </c:pt>
                <c:pt idx="46">
                  <c:v>0.44761904761904764</c:v>
                </c:pt>
                <c:pt idx="47">
                  <c:v>0.45714285714285713</c:v>
                </c:pt>
                <c:pt idx="48">
                  <c:v>0.46666666666666667</c:v>
                </c:pt>
                <c:pt idx="49">
                  <c:v>0.47619047619047616</c:v>
                </c:pt>
                <c:pt idx="50">
                  <c:v>0.48571428571428571</c:v>
                </c:pt>
                <c:pt idx="51">
                  <c:v>0.49523809523809526</c:v>
                </c:pt>
                <c:pt idx="52">
                  <c:v>0.50476190476190474</c:v>
                </c:pt>
                <c:pt idx="53">
                  <c:v>0.51428571428571423</c:v>
                </c:pt>
                <c:pt idx="54">
                  <c:v>0.52380952380952384</c:v>
                </c:pt>
                <c:pt idx="55">
                  <c:v>0.53333333333333333</c:v>
                </c:pt>
                <c:pt idx="56">
                  <c:v>0.54285714285714282</c:v>
                </c:pt>
                <c:pt idx="57">
                  <c:v>0.55238095238095242</c:v>
                </c:pt>
                <c:pt idx="58">
                  <c:v>0.56190476190476191</c:v>
                </c:pt>
                <c:pt idx="59">
                  <c:v>0.5714285714285714</c:v>
                </c:pt>
                <c:pt idx="60">
                  <c:v>0.580952380952381</c:v>
                </c:pt>
                <c:pt idx="61">
                  <c:v>0.59047619047619049</c:v>
                </c:pt>
                <c:pt idx="62">
                  <c:v>0.6</c:v>
                </c:pt>
                <c:pt idx="63">
                  <c:v>0.60952380952380958</c:v>
                </c:pt>
                <c:pt idx="64">
                  <c:v>0.61904761904761907</c:v>
                </c:pt>
                <c:pt idx="65">
                  <c:v>0.62857142857142856</c:v>
                </c:pt>
                <c:pt idx="66">
                  <c:v>0.63809523809523805</c:v>
                </c:pt>
                <c:pt idx="67">
                  <c:v>0.64761904761904765</c:v>
                </c:pt>
                <c:pt idx="68">
                  <c:v>0.65714285714285714</c:v>
                </c:pt>
                <c:pt idx="69">
                  <c:v>0.66666666666666663</c:v>
                </c:pt>
                <c:pt idx="70">
                  <c:v>0.67619047619047623</c:v>
                </c:pt>
                <c:pt idx="71">
                  <c:v>0.68571428571428572</c:v>
                </c:pt>
                <c:pt idx="72">
                  <c:v>0.69523809523809521</c:v>
                </c:pt>
                <c:pt idx="73">
                  <c:v>0.70476190476190481</c:v>
                </c:pt>
                <c:pt idx="74">
                  <c:v>0.7142857142857143</c:v>
                </c:pt>
                <c:pt idx="75">
                  <c:v>0.72380952380952379</c:v>
                </c:pt>
                <c:pt idx="76">
                  <c:v>0.73333333333333328</c:v>
                </c:pt>
                <c:pt idx="77">
                  <c:v>0.74285714285714288</c:v>
                </c:pt>
                <c:pt idx="78">
                  <c:v>0.75238095238095237</c:v>
                </c:pt>
                <c:pt idx="79">
                  <c:v>0.76190476190476186</c:v>
                </c:pt>
                <c:pt idx="80">
                  <c:v>0.77142857142857146</c:v>
                </c:pt>
                <c:pt idx="81">
                  <c:v>0.78095238095238095</c:v>
                </c:pt>
                <c:pt idx="82">
                  <c:v>0.79047619047619044</c:v>
                </c:pt>
                <c:pt idx="83">
                  <c:v>0.8</c:v>
                </c:pt>
                <c:pt idx="84">
                  <c:v>0.80952380952380953</c:v>
                </c:pt>
                <c:pt idx="85">
                  <c:v>0.81904761904761902</c:v>
                </c:pt>
                <c:pt idx="86">
                  <c:v>0.82857142857142863</c:v>
                </c:pt>
                <c:pt idx="87">
                  <c:v>0.83809523809523812</c:v>
                </c:pt>
                <c:pt idx="88">
                  <c:v>0.84761904761904761</c:v>
                </c:pt>
                <c:pt idx="89">
                  <c:v>0.8571428571428571</c:v>
                </c:pt>
                <c:pt idx="90">
                  <c:v>0.8666666666666667</c:v>
                </c:pt>
                <c:pt idx="91">
                  <c:v>0.87619047619047619</c:v>
                </c:pt>
                <c:pt idx="92">
                  <c:v>0.88571428571428568</c:v>
                </c:pt>
                <c:pt idx="93">
                  <c:v>0.89523809523809528</c:v>
                </c:pt>
                <c:pt idx="94">
                  <c:v>0.90476190476190477</c:v>
                </c:pt>
                <c:pt idx="95">
                  <c:v>0.91428571428571426</c:v>
                </c:pt>
                <c:pt idx="96">
                  <c:v>0.92380952380952386</c:v>
                </c:pt>
                <c:pt idx="97">
                  <c:v>0.93333333333333335</c:v>
                </c:pt>
                <c:pt idx="98">
                  <c:v>0.94285714285714284</c:v>
                </c:pt>
                <c:pt idx="99">
                  <c:v>0.95238095238095233</c:v>
                </c:pt>
                <c:pt idx="100">
                  <c:v>0.96190476190476193</c:v>
                </c:pt>
                <c:pt idx="101">
                  <c:v>0.97142857142857142</c:v>
                </c:pt>
                <c:pt idx="102">
                  <c:v>0.98095238095238091</c:v>
                </c:pt>
                <c:pt idx="103">
                  <c:v>0.99047619047619051</c:v>
                </c:pt>
                <c:pt idx="104">
                  <c:v>1</c:v>
                </c:pt>
              </c:numCache>
            </c:numRef>
          </c:xVal>
          <c:yVal>
            <c:numRef>
              <c:f>'Tamara 2013-04-16'!$E$2:$E$106</c:f>
              <c:numCache>
                <c:formatCode>General</c:formatCode>
                <c:ptCount val="105"/>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0.01</c:v>
                </c:pt>
                <c:pt idx="19">
                  <c:v>0.01</c:v>
                </c:pt>
                <c:pt idx="20">
                  <c:v>0.01</c:v>
                </c:pt>
                <c:pt idx="21">
                  <c:v>0.01</c:v>
                </c:pt>
                <c:pt idx="22">
                  <c:v>0.01</c:v>
                </c:pt>
                <c:pt idx="23">
                  <c:v>0.01</c:v>
                </c:pt>
                <c:pt idx="24">
                  <c:v>0.02</c:v>
                </c:pt>
                <c:pt idx="25">
                  <c:v>0.02</c:v>
                </c:pt>
                <c:pt idx="26">
                  <c:v>0.02</c:v>
                </c:pt>
                <c:pt idx="27">
                  <c:v>0.02</c:v>
                </c:pt>
                <c:pt idx="28">
                  <c:v>0.02</c:v>
                </c:pt>
                <c:pt idx="29">
                  <c:v>0.02</c:v>
                </c:pt>
                <c:pt idx="30">
                  <c:v>0.03</c:v>
                </c:pt>
                <c:pt idx="31">
                  <c:v>0.03</c:v>
                </c:pt>
                <c:pt idx="32">
                  <c:v>0.03</c:v>
                </c:pt>
                <c:pt idx="33">
                  <c:v>0.03</c:v>
                </c:pt>
                <c:pt idx="34">
                  <c:v>0.04</c:v>
                </c:pt>
                <c:pt idx="35">
                  <c:v>0.04</c:v>
                </c:pt>
                <c:pt idx="36">
                  <c:v>0.05</c:v>
                </c:pt>
                <c:pt idx="37">
                  <c:v>0.05</c:v>
                </c:pt>
                <c:pt idx="38">
                  <c:v>0.06</c:v>
                </c:pt>
                <c:pt idx="39">
                  <c:v>0.06</c:v>
                </c:pt>
                <c:pt idx="40">
                  <c:v>0.06</c:v>
                </c:pt>
                <c:pt idx="41">
                  <c:v>0.06</c:v>
                </c:pt>
                <c:pt idx="42">
                  <c:v>0.06</c:v>
                </c:pt>
                <c:pt idx="43">
                  <c:v>0.06</c:v>
                </c:pt>
                <c:pt idx="44">
                  <c:v>7.0000000000000007E-2</c:v>
                </c:pt>
                <c:pt idx="45">
                  <c:v>7.0000000000000007E-2</c:v>
                </c:pt>
                <c:pt idx="46">
                  <c:v>7.0000000000000007E-2</c:v>
                </c:pt>
                <c:pt idx="47">
                  <c:v>0.08</c:v>
                </c:pt>
                <c:pt idx="48">
                  <c:v>0.08</c:v>
                </c:pt>
                <c:pt idx="49">
                  <c:v>0.08</c:v>
                </c:pt>
                <c:pt idx="50">
                  <c:v>0.08</c:v>
                </c:pt>
                <c:pt idx="51">
                  <c:v>0.09</c:v>
                </c:pt>
                <c:pt idx="52">
                  <c:v>0.09</c:v>
                </c:pt>
                <c:pt idx="53">
                  <c:v>0.09</c:v>
                </c:pt>
                <c:pt idx="54">
                  <c:v>0.09</c:v>
                </c:pt>
                <c:pt idx="55">
                  <c:v>0.09</c:v>
                </c:pt>
                <c:pt idx="56">
                  <c:v>0.1</c:v>
                </c:pt>
                <c:pt idx="57">
                  <c:v>0.1</c:v>
                </c:pt>
                <c:pt idx="58">
                  <c:v>0.1</c:v>
                </c:pt>
                <c:pt idx="59">
                  <c:v>0.1</c:v>
                </c:pt>
                <c:pt idx="60">
                  <c:v>0.11</c:v>
                </c:pt>
                <c:pt idx="61">
                  <c:v>0.12</c:v>
                </c:pt>
                <c:pt idx="62">
                  <c:v>0.12</c:v>
                </c:pt>
                <c:pt idx="63">
                  <c:v>0.13</c:v>
                </c:pt>
                <c:pt idx="64">
                  <c:v>0.13</c:v>
                </c:pt>
                <c:pt idx="65">
                  <c:v>0.14000000000000001</c:v>
                </c:pt>
                <c:pt idx="66">
                  <c:v>0.15</c:v>
                </c:pt>
                <c:pt idx="67">
                  <c:v>0.15</c:v>
                </c:pt>
                <c:pt idx="68">
                  <c:v>0.15</c:v>
                </c:pt>
                <c:pt idx="69">
                  <c:v>0.15</c:v>
                </c:pt>
                <c:pt idx="70">
                  <c:v>0.15</c:v>
                </c:pt>
                <c:pt idx="71">
                  <c:v>0.17</c:v>
                </c:pt>
                <c:pt idx="72">
                  <c:v>0.17</c:v>
                </c:pt>
                <c:pt idx="73">
                  <c:v>0.17</c:v>
                </c:pt>
                <c:pt idx="74">
                  <c:v>0.18</c:v>
                </c:pt>
                <c:pt idx="75">
                  <c:v>0.2</c:v>
                </c:pt>
                <c:pt idx="76">
                  <c:v>0.2</c:v>
                </c:pt>
                <c:pt idx="77">
                  <c:v>0.2</c:v>
                </c:pt>
                <c:pt idx="78">
                  <c:v>0.25</c:v>
                </c:pt>
                <c:pt idx="79">
                  <c:v>0.25</c:v>
                </c:pt>
                <c:pt idx="80">
                  <c:v>0.25</c:v>
                </c:pt>
                <c:pt idx="81">
                  <c:v>0.26</c:v>
                </c:pt>
                <c:pt idx="82">
                  <c:v>0.27</c:v>
                </c:pt>
                <c:pt idx="83">
                  <c:v>0.3</c:v>
                </c:pt>
                <c:pt idx="84">
                  <c:v>0.3</c:v>
                </c:pt>
                <c:pt idx="85">
                  <c:v>0.3</c:v>
                </c:pt>
                <c:pt idx="86">
                  <c:v>0.3</c:v>
                </c:pt>
                <c:pt idx="87">
                  <c:v>0.31</c:v>
                </c:pt>
                <c:pt idx="88">
                  <c:v>0.32</c:v>
                </c:pt>
                <c:pt idx="89">
                  <c:v>0.32</c:v>
                </c:pt>
                <c:pt idx="90">
                  <c:v>0.33</c:v>
                </c:pt>
                <c:pt idx="91">
                  <c:v>0.37</c:v>
                </c:pt>
                <c:pt idx="92">
                  <c:v>0.39</c:v>
                </c:pt>
                <c:pt idx="93">
                  <c:v>0.42</c:v>
                </c:pt>
                <c:pt idx="94">
                  <c:v>0.42</c:v>
                </c:pt>
                <c:pt idx="95">
                  <c:v>0.42</c:v>
                </c:pt>
                <c:pt idx="96">
                  <c:v>0.49</c:v>
                </c:pt>
                <c:pt idx="97">
                  <c:v>0.5</c:v>
                </c:pt>
                <c:pt idx="98">
                  <c:v>0.5</c:v>
                </c:pt>
                <c:pt idx="99">
                  <c:v>0.55000000000000004</c:v>
                </c:pt>
                <c:pt idx="100">
                  <c:v>0.55000000000000004</c:v>
                </c:pt>
                <c:pt idx="101">
                  <c:v>0.81</c:v>
                </c:pt>
                <c:pt idx="102">
                  <c:v>0.85</c:v>
                </c:pt>
                <c:pt idx="103">
                  <c:v>0.9</c:v>
                </c:pt>
                <c:pt idx="104">
                  <c:v>0.99</c:v>
                </c:pt>
              </c:numCache>
            </c:numRef>
          </c:yVal>
          <c:smooth val="0"/>
        </c:ser>
        <c:ser>
          <c:idx val="4"/>
          <c:order val="4"/>
          <c:tx>
            <c:strRef>
              <c:f>'Tamara 2013-07-18'!$K$1</c:f>
              <c:strCache>
                <c:ptCount val="1"/>
                <c:pt idx="0">
                  <c:v>18-07-2013</c:v>
                </c:pt>
              </c:strCache>
            </c:strRef>
          </c:tx>
          <c:spPr>
            <a:ln w="28575">
              <a:noFill/>
            </a:ln>
          </c:spPr>
          <c:marker>
            <c:symbol val="diamond"/>
            <c:size val="7"/>
            <c:spPr>
              <a:solidFill>
                <a:schemeClr val="accent6">
                  <a:lumMod val="50000"/>
                </a:schemeClr>
              </a:solidFill>
            </c:spPr>
          </c:marker>
          <c:xVal>
            <c:numRef>
              <c:f>'Tamara 2013-07-18'!$C$2:$C$55</c:f>
              <c:numCache>
                <c:formatCode>General</c:formatCode>
                <c:ptCount val="54"/>
                <c:pt idx="0">
                  <c:v>1.8518518518518517E-2</c:v>
                </c:pt>
                <c:pt idx="1">
                  <c:v>3.7037037037037035E-2</c:v>
                </c:pt>
                <c:pt idx="2">
                  <c:v>5.5555555555555552E-2</c:v>
                </c:pt>
                <c:pt idx="3">
                  <c:v>7.407407407407407E-2</c:v>
                </c:pt>
                <c:pt idx="4">
                  <c:v>9.2592592592592587E-2</c:v>
                </c:pt>
                <c:pt idx="5">
                  <c:v>0.1111111111111111</c:v>
                </c:pt>
                <c:pt idx="6">
                  <c:v>0.12962962962962962</c:v>
                </c:pt>
                <c:pt idx="7">
                  <c:v>0.14814814814814814</c:v>
                </c:pt>
                <c:pt idx="8">
                  <c:v>0.16666666666666666</c:v>
                </c:pt>
                <c:pt idx="9">
                  <c:v>0.18518518518518517</c:v>
                </c:pt>
                <c:pt idx="10">
                  <c:v>0.20370370370370369</c:v>
                </c:pt>
                <c:pt idx="11">
                  <c:v>0.22222222222222221</c:v>
                </c:pt>
                <c:pt idx="12">
                  <c:v>0.24074074074074073</c:v>
                </c:pt>
                <c:pt idx="13">
                  <c:v>0.25925925925925924</c:v>
                </c:pt>
                <c:pt idx="14">
                  <c:v>0.27777777777777779</c:v>
                </c:pt>
                <c:pt idx="15">
                  <c:v>0.29629629629629628</c:v>
                </c:pt>
                <c:pt idx="16">
                  <c:v>0.31481481481481483</c:v>
                </c:pt>
                <c:pt idx="17">
                  <c:v>0.33333333333333331</c:v>
                </c:pt>
                <c:pt idx="18">
                  <c:v>0.35185185185185186</c:v>
                </c:pt>
                <c:pt idx="19">
                  <c:v>0.37037037037037035</c:v>
                </c:pt>
                <c:pt idx="20">
                  <c:v>0.3888888888888889</c:v>
                </c:pt>
                <c:pt idx="21">
                  <c:v>0.40740740740740738</c:v>
                </c:pt>
                <c:pt idx="22">
                  <c:v>0.42592592592592593</c:v>
                </c:pt>
                <c:pt idx="23">
                  <c:v>0.44444444444444442</c:v>
                </c:pt>
                <c:pt idx="24">
                  <c:v>0.46296296296296297</c:v>
                </c:pt>
                <c:pt idx="25">
                  <c:v>0.48148148148148145</c:v>
                </c:pt>
                <c:pt idx="26">
                  <c:v>0.5</c:v>
                </c:pt>
                <c:pt idx="27">
                  <c:v>0.51851851851851849</c:v>
                </c:pt>
                <c:pt idx="28">
                  <c:v>0.53703703703703709</c:v>
                </c:pt>
                <c:pt idx="29">
                  <c:v>0.55555555555555558</c:v>
                </c:pt>
                <c:pt idx="30">
                  <c:v>0.57407407407407407</c:v>
                </c:pt>
                <c:pt idx="31">
                  <c:v>0.59259259259259256</c:v>
                </c:pt>
                <c:pt idx="32">
                  <c:v>0.61111111111111116</c:v>
                </c:pt>
                <c:pt idx="33">
                  <c:v>0.62962962962962965</c:v>
                </c:pt>
                <c:pt idx="34">
                  <c:v>0.64814814814814814</c:v>
                </c:pt>
                <c:pt idx="35">
                  <c:v>0.66666666666666663</c:v>
                </c:pt>
                <c:pt idx="36">
                  <c:v>0.68518518518518523</c:v>
                </c:pt>
                <c:pt idx="37">
                  <c:v>0.70370370370370372</c:v>
                </c:pt>
                <c:pt idx="38">
                  <c:v>0.72222222222222221</c:v>
                </c:pt>
                <c:pt idx="39">
                  <c:v>0.7407407407407407</c:v>
                </c:pt>
                <c:pt idx="40">
                  <c:v>0.7592592592592593</c:v>
                </c:pt>
                <c:pt idx="41">
                  <c:v>0.77777777777777779</c:v>
                </c:pt>
                <c:pt idx="42">
                  <c:v>0.79629629629629628</c:v>
                </c:pt>
                <c:pt idx="43">
                  <c:v>0.81481481481481477</c:v>
                </c:pt>
                <c:pt idx="44">
                  <c:v>0.83333333333333337</c:v>
                </c:pt>
                <c:pt idx="45">
                  <c:v>0.85185185185185186</c:v>
                </c:pt>
                <c:pt idx="46">
                  <c:v>0.87037037037037035</c:v>
                </c:pt>
                <c:pt idx="47">
                  <c:v>0.88888888888888884</c:v>
                </c:pt>
                <c:pt idx="48">
                  <c:v>0.90740740740740744</c:v>
                </c:pt>
                <c:pt idx="49">
                  <c:v>0.92592592592592593</c:v>
                </c:pt>
                <c:pt idx="50">
                  <c:v>0.94444444444444442</c:v>
                </c:pt>
                <c:pt idx="51">
                  <c:v>0.96296296296296291</c:v>
                </c:pt>
                <c:pt idx="52">
                  <c:v>0.98148148148148151</c:v>
                </c:pt>
                <c:pt idx="53">
                  <c:v>1</c:v>
                </c:pt>
              </c:numCache>
            </c:numRef>
          </c:xVal>
          <c:yVal>
            <c:numRef>
              <c:f>'Tamara 2013-07-18'!$E$2:$E$55</c:f>
              <c:numCache>
                <c:formatCode>General</c:formatCode>
                <c:ptCount val="5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0.01</c:v>
                </c:pt>
                <c:pt idx="30">
                  <c:v>0.01</c:v>
                </c:pt>
                <c:pt idx="31">
                  <c:v>0.01</c:v>
                </c:pt>
                <c:pt idx="32">
                  <c:v>0.01</c:v>
                </c:pt>
                <c:pt idx="33">
                  <c:v>0.01</c:v>
                </c:pt>
                <c:pt idx="34">
                  <c:v>0.02</c:v>
                </c:pt>
                <c:pt idx="35">
                  <c:v>0.02</c:v>
                </c:pt>
                <c:pt idx="36">
                  <c:v>0.05</c:v>
                </c:pt>
                <c:pt idx="37">
                  <c:v>0.08</c:v>
                </c:pt>
                <c:pt idx="38">
                  <c:v>0.08</c:v>
                </c:pt>
                <c:pt idx="39">
                  <c:v>0.09</c:v>
                </c:pt>
                <c:pt idx="40">
                  <c:v>0.09</c:v>
                </c:pt>
                <c:pt idx="41">
                  <c:v>0.12</c:v>
                </c:pt>
                <c:pt idx="42">
                  <c:v>0.12</c:v>
                </c:pt>
                <c:pt idx="43">
                  <c:v>0.15</c:v>
                </c:pt>
                <c:pt idx="44">
                  <c:v>0.15</c:v>
                </c:pt>
                <c:pt idx="45">
                  <c:v>0.19</c:v>
                </c:pt>
                <c:pt idx="46">
                  <c:v>0.24</c:v>
                </c:pt>
                <c:pt idx="47">
                  <c:v>0.25</c:v>
                </c:pt>
                <c:pt idx="48">
                  <c:v>0.25</c:v>
                </c:pt>
                <c:pt idx="49">
                  <c:v>0.28000000000000003</c:v>
                </c:pt>
                <c:pt idx="50">
                  <c:v>0.3</c:v>
                </c:pt>
                <c:pt idx="51">
                  <c:v>0.31</c:v>
                </c:pt>
                <c:pt idx="52">
                  <c:v>0.31</c:v>
                </c:pt>
                <c:pt idx="53">
                  <c:v>0.9</c:v>
                </c:pt>
              </c:numCache>
            </c:numRef>
          </c:yVal>
          <c:smooth val="0"/>
        </c:ser>
        <c:dLbls>
          <c:showLegendKey val="0"/>
          <c:showVal val="0"/>
          <c:showCatName val="0"/>
          <c:showSerName val="0"/>
          <c:showPercent val="0"/>
          <c:showBubbleSize val="0"/>
        </c:dLbls>
        <c:axId val="34964608"/>
        <c:axId val="34966912"/>
      </c:scatterChart>
      <c:valAx>
        <c:axId val="34964608"/>
        <c:scaling>
          <c:orientation val="minMax"/>
          <c:max val="1"/>
        </c:scaling>
        <c:delete val="0"/>
        <c:axPos val="b"/>
        <c:majorGridlines>
          <c:spPr>
            <a:ln w="19050"/>
          </c:spPr>
        </c:majorGridlines>
        <c:minorGridlines/>
        <c:title>
          <c:tx>
            <c:rich>
              <a:bodyPr/>
              <a:lstStyle/>
              <a:p>
                <a:pPr>
                  <a:defRPr/>
                </a:pPr>
                <a:r>
                  <a:rPr lang="en-US" sz="1800" b="1" i="0" baseline="0">
                    <a:effectLst/>
                  </a:rPr>
                  <a:t>Cumulative % of the samples</a:t>
                </a:r>
                <a:endParaRPr lang="en-US">
                  <a:effectLst/>
                </a:endParaRPr>
              </a:p>
            </c:rich>
          </c:tx>
          <c:layout/>
          <c:overlay val="0"/>
        </c:title>
        <c:numFmt formatCode="0%" sourceLinked="0"/>
        <c:majorTickMark val="none"/>
        <c:minorTickMark val="none"/>
        <c:tickLblPos val="nextTo"/>
        <c:crossAx val="34966912"/>
        <c:crossesAt val="1.0000000000000002E-2"/>
        <c:crossBetween val="midCat"/>
        <c:majorUnit val="0.1"/>
        <c:minorUnit val="2.0000000000000004E-2"/>
      </c:valAx>
      <c:valAx>
        <c:axId val="34966912"/>
        <c:scaling>
          <c:logBase val="10"/>
          <c:orientation val="minMax"/>
        </c:scaling>
        <c:delete val="0"/>
        <c:axPos val="l"/>
        <c:majorGridlines>
          <c:spPr>
            <a:ln w="19050"/>
          </c:spPr>
        </c:majorGridlines>
        <c:minorGridlines/>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mn-lt"/>
                    <a:ea typeface="+mn-ea"/>
                    <a:cs typeface="+mn-cs"/>
                  </a:defRPr>
                </a:pPr>
                <a:r>
                  <a:rPr lang="en-US" sz="1800" b="1" i="0" baseline="0">
                    <a:effectLst/>
                  </a:rPr>
                  <a:t>Filtered water (NTU)</a:t>
                </a:r>
                <a:endParaRPr lang="en-US">
                  <a:effectLst/>
                </a:endParaRPr>
              </a:p>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mn-lt"/>
                    <a:ea typeface="+mn-ea"/>
                    <a:cs typeface="+mn-cs"/>
                  </a:defRPr>
                </a:pPr>
                <a:endParaRPr lang="en-US"/>
              </a:p>
            </c:rich>
          </c:tx>
          <c:layout/>
          <c:overlay val="0"/>
        </c:title>
        <c:numFmt formatCode="General" sourceLinked="1"/>
        <c:majorTickMark val="none"/>
        <c:minorTickMark val="none"/>
        <c:tickLblPos val="nextTo"/>
        <c:crossAx val="34964608"/>
        <c:crosses val="autoZero"/>
        <c:crossBetween val="midCat"/>
      </c:valAx>
    </c:plotArea>
    <c:legend>
      <c:legendPos val="l"/>
      <c:layout>
        <c:manualLayout>
          <c:xMode val="edge"/>
          <c:yMode val="edge"/>
          <c:x val="0.18798958190135645"/>
          <c:y val="7.9409860160917944E-2"/>
          <c:w val="0.19111890395878703"/>
          <c:h val="0.33399749206486973"/>
        </c:manualLayout>
      </c:layout>
      <c:overlay val="1"/>
      <c:spPr>
        <a:solidFill>
          <a:schemeClr val="bg1"/>
        </a:solidFill>
      </c:spPr>
    </c:legend>
    <c:plotVisOnly val="1"/>
    <c:dispBlanksAs val="gap"/>
    <c:showDLblsOverMax val="0"/>
  </c:chart>
  <c:spPr>
    <a:noFill/>
    <a:ln>
      <a:noFill/>
    </a:ln>
  </c:spPr>
  <c:txPr>
    <a:bodyPr/>
    <a:lstStyle/>
    <a:p>
      <a:pPr>
        <a:defRPr sz="1800">
          <a:latin typeface="+mn-lt"/>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331400599053803"/>
          <c:y val="3.2648266251786399E-2"/>
          <c:w val="0.59584638046249583"/>
          <c:h val="0.78163857911426227"/>
        </c:manualLayout>
      </c:layout>
      <c:scatterChart>
        <c:scatterStyle val="lineMarker"/>
        <c:varyColors val="0"/>
        <c:ser>
          <c:idx val="0"/>
          <c:order val="0"/>
          <c:tx>
            <c:v>Tamara</c:v>
          </c:tx>
          <c:spPr>
            <a:ln w="28575">
              <a:noFill/>
            </a:ln>
          </c:spPr>
          <c:marker>
            <c:symbol val="diamond"/>
            <c:size val="4"/>
          </c:marker>
          <c:xVal>
            <c:numRef>
              <c:f>tamara!$C$2:$C$583</c:f>
              <c:numCache>
                <c:formatCode>General</c:formatCode>
                <c:ptCount val="582"/>
                <c:pt idx="0">
                  <c:v>1.8281535648994515E-3</c:v>
                </c:pt>
                <c:pt idx="1">
                  <c:v>3.6563071297989031E-3</c:v>
                </c:pt>
                <c:pt idx="2">
                  <c:v>5.4844606946983544E-3</c:v>
                </c:pt>
                <c:pt idx="3">
                  <c:v>7.3126142595978062E-3</c:v>
                </c:pt>
                <c:pt idx="4">
                  <c:v>9.140767824497258E-3</c:v>
                </c:pt>
                <c:pt idx="5">
                  <c:v>1.0968921389396709E-2</c:v>
                </c:pt>
                <c:pt idx="6">
                  <c:v>1.2797074954296161E-2</c:v>
                </c:pt>
                <c:pt idx="7">
                  <c:v>1.4625228519195612E-2</c:v>
                </c:pt>
                <c:pt idx="8">
                  <c:v>1.6453382084095063E-2</c:v>
                </c:pt>
                <c:pt idx="9">
                  <c:v>1.8281535648994516E-2</c:v>
                </c:pt>
                <c:pt idx="10">
                  <c:v>2.0109689213893969E-2</c:v>
                </c:pt>
                <c:pt idx="11">
                  <c:v>2.1937842778793418E-2</c:v>
                </c:pt>
                <c:pt idx="12">
                  <c:v>2.376599634369287E-2</c:v>
                </c:pt>
                <c:pt idx="13">
                  <c:v>2.5594149908592323E-2</c:v>
                </c:pt>
                <c:pt idx="14">
                  <c:v>2.7422303473491772E-2</c:v>
                </c:pt>
                <c:pt idx="15">
                  <c:v>2.9250457038391225E-2</c:v>
                </c:pt>
                <c:pt idx="16">
                  <c:v>3.1078610603290677E-2</c:v>
                </c:pt>
                <c:pt idx="17">
                  <c:v>3.2906764168190127E-2</c:v>
                </c:pt>
                <c:pt idx="18">
                  <c:v>3.4734917733089579E-2</c:v>
                </c:pt>
                <c:pt idx="19">
                  <c:v>3.6563071297989032E-2</c:v>
                </c:pt>
                <c:pt idx="20">
                  <c:v>3.8391224862888484E-2</c:v>
                </c:pt>
                <c:pt idx="21">
                  <c:v>4.0219378427787937E-2</c:v>
                </c:pt>
                <c:pt idx="22">
                  <c:v>4.2047531992687383E-2</c:v>
                </c:pt>
                <c:pt idx="23">
                  <c:v>4.3875685557586835E-2</c:v>
                </c:pt>
                <c:pt idx="24">
                  <c:v>4.5703839122486288E-2</c:v>
                </c:pt>
                <c:pt idx="25">
                  <c:v>4.7531992687385741E-2</c:v>
                </c:pt>
                <c:pt idx="26">
                  <c:v>4.9360146252285193E-2</c:v>
                </c:pt>
                <c:pt idx="27">
                  <c:v>5.1188299817184646E-2</c:v>
                </c:pt>
                <c:pt idx="28">
                  <c:v>5.3016453382084092E-2</c:v>
                </c:pt>
                <c:pt idx="29">
                  <c:v>5.4844606946983544E-2</c:v>
                </c:pt>
                <c:pt idx="30">
                  <c:v>5.6672760511882997E-2</c:v>
                </c:pt>
                <c:pt idx="31">
                  <c:v>5.850091407678245E-2</c:v>
                </c:pt>
                <c:pt idx="32">
                  <c:v>6.0329067641681902E-2</c:v>
                </c:pt>
                <c:pt idx="33">
                  <c:v>6.2157221206581355E-2</c:v>
                </c:pt>
                <c:pt idx="34">
                  <c:v>6.3985374771480807E-2</c:v>
                </c:pt>
                <c:pt idx="35">
                  <c:v>6.5813528336380253E-2</c:v>
                </c:pt>
                <c:pt idx="36">
                  <c:v>6.7641681901279713E-2</c:v>
                </c:pt>
                <c:pt idx="38">
                  <c:v>7.1297989031078604E-2</c:v>
                </c:pt>
                <c:pt idx="39">
                  <c:v>7.3126142595978064E-2</c:v>
                </c:pt>
                <c:pt idx="40">
                  <c:v>7.4954296160877509E-2</c:v>
                </c:pt>
                <c:pt idx="41">
                  <c:v>7.6782449725776969E-2</c:v>
                </c:pt>
                <c:pt idx="42">
                  <c:v>7.8610603290676415E-2</c:v>
                </c:pt>
                <c:pt idx="43">
                  <c:v>8.0438756855575874E-2</c:v>
                </c:pt>
                <c:pt idx="44">
                  <c:v>8.226691042047532E-2</c:v>
                </c:pt>
                <c:pt idx="45">
                  <c:v>8.4095063985374766E-2</c:v>
                </c:pt>
                <c:pt idx="46">
                  <c:v>8.5923217550274225E-2</c:v>
                </c:pt>
                <c:pt idx="47">
                  <c:v>8.7751371115173671E-2</c:v>
                </c:pt>
                <c:pt idx="48">
                  <c:v>8.957952468007313E-2</c:v>
                </c:pt>
                <c:pt idx="49">
                  <c:v>9.1407678244972576E-2</c:v>
                </c:pt>
                <c:pt idx="50">
                  <c:v>9.3235831809872036E-2</c:v>
                </c:pt>
                <c:pt idx="51">
                  <c:v>9.5063985374771481E-2</c:v>
                </c:pt>
                <c:pt idx="52">
                  <c:v>9.6892138939670927E-2</c:v>
                </c:pt>
                <c:pt idx="53">
                  <c:v>9.8720292504570387E-2</c:v>
                </c:pt>
                <c:pt idx="54">
                  <c:v>0.10054844606946983</c:v>
                </c:pt>
                <c:pt idx="55">
                  <c:v>0.10237659963436929</c:v>
                </c:pt>
                <c:pt idx="56">
                  <c:v>0.10420475319926874</c:v>
                </c:pt>
                <c:pt idx="57">
                  <c:v>0.10603290676416818</c:v>
                </c:pt>
                <c:pt idx="63">
                  <c:v>0.1170018281535649</c:v>
                </c:pt>
                <c:pt idx="64">
                  <c:v>0.11882998171846434</c:v>
                </c:pt>
                <c:pt idx="65">
                  <c:v>0.1206581352833638</c:v>
                </c:pt>
                <c:pt idx="69">
                  <c:v>0.12797074954296161</c:v>
                </c:pt>
                <c:pt idx="70">
                  <c:v>0.12979890310786105</c:v>
                </c:pt>
                <c:pt idx="71">
                  <c:v>0.13162705667276051</c:v>
                </c:pt>
                <c:pt idx="72">
                  <c:v>0.13345521023765997</c:v>
                </c:pt>
                <c:pt idx="73">
                  <c:v>0.13528336380255943</c:v>
                </c:pt>
                <c:pt idx="74">
                  <c:v>0.13711151736745886</c:v>
                </c:pt>
                <c:pt idx="75">
                  <c:v>0.13893967093235832</c:v>
                </c:pt>
                <c:pt idx="76">
                  <c:v>0.14076782449725778</c:v>
                </c:pt>
                <c:pt idx="77">
                  <c:v>0.14259597806215721</c:v>
                </c:pt>
                <c:pt idx="78">
                  <c:v>0.14442413162705667</c:v>
                </c:pt>
                <c:pt idx="79">
                  <c:v>0.14625228519195613</c:v>
                </c:pt>
                <c:pt idx="80">
                  <c:v>0.14808043875685559</c:v>
                </c:pt>
                <c:pt idx="81">
                  <c:v>0.14990859232175502</c:v>
                </c:pt>
                <c:pt idx="82">
                  <c:v>0.15173674588665448</c:v>
                </c:pt>
                <c:pt idx="83">
                  <c:v>0.15356489945155394</c:v>
                </c:pt>
                <c:pt idx="84">
                  <c:v>0.15539305301645337</c:v>
                </c:pt>
                <c:pt idx="85">
                  <c:v>0.15722120658135283</c:v>
                </c:pt>
                <c:pt idx="86">
                  <c:v>0.15904936014625229</c:v>
                </c:pt>
                <c:pt idx="87">
                  <c:v>0.16087751371115175</c:v>
                </c:pt>
                <c:pt idx="88">
                  <c:v>0.16270566727605118</c:v>
                </c:pt>
                <c:pt idx="89">
                  <c:v>0.16453382084095064</c:v>
                </c:pt>
                <c:pt idx="90">
                  <c:v>0.1663619744058501</c:v>
                </c:pt>
                <c:pt idx="91">
                  <c:v>0.16819012797074953</c:v>
                </c:pt>
                <c:pt idx="92">
                  <c:v>0.17001828153564899</c:v>
                </c:pt>
                <c:pt idx="93">
                  <c:v>0.17184643510054845</c:v>
                </c:pt>
                <c:pt idx="94">
                  <c:v>0.17367458866544791</c:v>
                </c:pt>
                <c:pt idx="95">
                  <c:v>0.17550274223034734</c:v>
                </c:pt>
                <c:pt idx="96">
                  <c:v>0.1773308957952468</c:v>
                </c:pt>
                <c:pt idx="97">
                  <c:v>0.17915904936014626</c:v>
                </c:pt>
                <c:pt idx="98">
                  <c:v>0.18098720292504569</c:v>
                </c:pt>
                <c:pt idx="99">
                  <c:v>0.18281535648994515</c:v>
                </c:pt>
                <c:pt idx="100">
                  <c:v>0.18464351005484461</c:v>
                </c:pt>
                <c:pt idx="101">
                  <c:v>0.18647166361974407</c:v>
                </c:pt>
                <c:pt idx="102">
                  <c:v>0.1882998171846435</c:v>
                </c:pt>
                <c:pt idx="103">
                  <c:v>0.19012797074954296</c:v>
                </c:pt>
                <c:pt idx="104">
                  <c:v>0.19195612431444242</c:v>
                </c:pt>
                <c:pt idx="105">
                  <c:v>0.19378427787934185</c:v>
                </c:pt>
                <c:pt idx="106">
                  <c:v>0.19561243144424131</c:v>
                </c:pt>
                <c:pt idx="108">
                  <c:v>0.19926873857404023</c:v>
                </c:pt>
                <c:pt idx="109">
                  <c:v>0.20109689213893966</c:v>
                </c:pt>
                <c:pt idx="110">
                  <c:v>0.20292504570383912</c:v>
                </c:pt>
                <c:pt idx="111">
                  <c:v>0.20475319926873858</c:v>
                </c:pt>
                <c:pt idx="112">
                  <c:v>0.20658135283363802</c:v>
                </c:pt>
                <c:pt idx="113">
                  <c:v>0.20840950639853748</c:v>
                </c:pt>
                <c:pt idx="114">
                  <c:v>0.21023765996343693</c:v>
                </c:pt>
                <c:pt idx="115">
                  <c:v>0.21206581352833637</c:v>
                </c:pt>
                <c:pt idx="116">
                  <c:v>0.21389396709323583</c:v>
                </c:pt>
                <c:pt idx="117">
                  <c:v>0.21572212065813529</c:v>
                </c:pt>
                <c:pt idx="118">
                  <c:v>0.21755027422303475</c:v>
                </c:pt>
                <c:pt idx="119">
                  <c:v>0.21937842778793418</c:v>
                </c:pt>
                <c:pt idx="120">
                  <c:v>0.22120658135283364</c:v>
                </c:pt>
                <c:pt idx="121">
                  <c:v>0.2230347349177331</c:v>
                </c:pt>
                <c:pt idx="122">
                  <c:v>0.22486288848263253</c:v>
                </c:pt>
                <c:pt idx="123">
                  <c:v>0.22669104204753199</c:v>
                </c:pt>
                <c:pt idx="124">
                  <c:v>0.22851919561243145</c:v>
                </c:pt>
                <c:pt idx="125">
                  <c:v>0.23034734917733091</c:v>
                </c:pt>
                <c:pt idx="126">
                  <c:v>0.23217550274223034</c:v>
                </c:pt>
                <c:pt idx="127">
                  <c:v>0.2340036563071298</c:v>
                </c:pt>
                <c:pt idx="128">
                  <c:v>0.23583180987202926</c:v>
                </c:pt>
                <c:pt idx="129">
                  <c:v>0.23765996343692869</c:v>
                </c:pt>
                <c:pt idx="130">
                  <c:v>0.23948811700182815</c:v>
                </c:pt>
                <c:pt idx="131">
                  <c:v>0.24131627056672761</c:v>
                </c:pt>
                <c:pt idx="132">
                  <c:v>0.24314442413162707</c:v>
                </c:pt>
                <c:pt idx="133">
                  <c:v>0.2449725776965265</c:v>
                </c:pt>
                <c:pt idx="134">
                  <c:v>0.24680073126142596</c:v>
                </c:pt>
                <c:pt idx="135">
                  <c:v>0.24862888482632542</c:v>
                </c:pt>
                <c:pt idx="136">
                  <c:v>0.25045703839122485</c:v>
                </c:pt>
                <c:pt idx="137">
                  <c:v>0.25228519195612431</c:v>
                </c:pt>
                <c:pt idx="138">
                  <c:v>0.25411334552102377</c:v>
                </c:pt>
                <c:pt idx="139">
                  <c:v>0.25594149908592323</c:v>
                </c:pt>
                <c:pt idx="140">
                  <c:v>0.25776965265082269</c:v>
                </c:pt>
                <c:pt idx="141">
                  <c:v>0.25959780621572209</c:v>
                </c:pt>
                <c:pt idx="142">
                  <c:v>0.26142595978062155</c:v>
                </c:pt>
                <c:pt idx="143">
                  <c:v>0.26325411334552101</c:v>
                </c:pt>
                <c:pt idx="144">
                  <c:v>0.26508226691042047</c:v>
                </c:pt>
                <c:pt idx="145">
                  <c:v>0.26691042047531993</c:v>
                </c:pt>
                <c:pt idx="146">
                  <c:v>0.26873857404021939</c:v>
                </c:pt>
                <c:pt idx="147">
                  <c:v>0.27056672760511885</c:v>
                </c:pt>
                <c:pt idx="148">
                  <c:v>0.27239488117001825</c:v>
                </c:pt>
                <c:pt idx="149">
                  <c:v>0.27422303473491771</c:v>
                </c:pt>
                <c:pt idx="162">
                  <c:v>0.29798903107861058</c:v>
                </c:pt>
                <c:pt idx="163">
                  <c:v>0.29981718464351004</c:v>
                </c:pt>
                <c:pt idx="164">
                  <c:v>0.3016453382084095</c:v>
                </c:pt>
                <c:pt idx="165">
                  <c:v>0.30347349177330896</c:v>
                </c:pt>
                <c:pt idx="166">
                  <c:v>0.30530164533820842</c:v>
                </c:pt>
                <c:pt idx="167">
                  <c:v>0.30712979890310788</c:v>
                </c:pt>
                <c:pt idx="168">
                  <c:v>0.30895795246800734</c:v>
                </c:pt>
                <c:pt idx="169">
                  <c:v>0.31078610603290674</c:v>
                </c:pt>
                <c:pt idx="172">
                  <c:v>0.31627056672760512</c:v>
                </c:pt>
                <c:pt idx="173">
                  <c:v>0.31809872029250458</c:v>
                </c:pt>
                <c:pt idx="174">
                  <c:v>0.31992687385740404</c:v>
                </c:pt>
                <c:pt idx="175">
                  <c:v>0.3217550274223035</c:v>
                </c:pt>
                <c:pt idx="178">
                  <c:v>0.32723948811700182</c:v>
                </c:pt>
                <c:pt idx="179">
                  <c:v>0.32906764168190128</c:v>
                </c:pt>
                <c:pt idx="180">
                  <c:v>0.33089579524680074</c:v>
                </c:pt>
                <c:pt idx="181">
                  <c:v>0.3327239488117002</c:v>
                </c:pt>
                <c:pt idx="182">
                  <c:v>0.33455210237659966</c:v>
                </c:pt>
                <c:pt idx="183">
                  <c:v>0.33638025594149906</c:v>
                </c:pt>
                <c:pt idx="184">
                  <c:v>0.33820840950639852</c:v>
                </c:pt>
                <c:pt idx="185">
                  <c:v>0.34003656307129798</c:v>
                </c:pt>
                <c:pt idx="186">
                  <c:v>0.34186471663619744</c:v>
                </c:pt>
                <c:pt idx="187">
                  <c:v>0.3436928702010969</c:v>
                </c:pt>
                <c:pt idx="188">
                  <c:v>0.34552102376599636</c:v>
                </c:pt>
                <c:pt idx="189">
                  <c:v>0.34734917733089582</c:v>
                </c:pt>
                <c:pt idx="190">
                  <c:v>0.34917733089579522</c:v>
                </c:pt>
                <c:pt idx="191">
                  <c:v>0.35100548446069468</c:v>
                </c:pt>
                <c:pt idx="192">
                  <c:v>0.35283363802559414</c:v>
                </c:pt>
                <c:pt idx="193">
                  <c:v>0.3546617915904936</c:v>
                </c:pt>
                <c:pt idx="194">
                  <c:v>0.35648994515539306</c:v>
                </c:pt>
                <c:pt idx="195">
                  <c:v>0.35831809872029252</c:v>
                </c:pt>
                <c:pt idx="196">
                  <c:v>0.36014625228519198</c:v>
                </c:pt>
                <c:pt idx="197">
                  <c:v>0.36197440585009139</c:v>
                </c:pt>
                <c:pt idx="198">
                  <c:v>0.36380255941499084</c:v>
                </c:pt>
                <c:pt idx="199">
                  <c:v>0.3656307129798903</c:v>
                </c:pt>
                <c:pt idx="200">
                  <c:v>0.36745886654478976</c:v>
                </c:pt>
                <c:pt idx="201">
                  <c:v>0.36928702010968922</c:v>
                </c:pt>
                <c:pt idx="202">
                  <c:v>0.37111517367458868</c:v>
                </c:pt>
                <c:pt idx="203">
                  <c:v>0.37294332723948814</c:v>
                </c:pt>
                <c:pt idx="206">
                  <c:v>0.37842778793418647</c:v>
                </c:pt>
                <c:pt idx="207">
                  <c:v>0.38025594149908593</c:v>
                </c:pt>
                <c:pt idx="208">
                  <c:v>0.38208409506398539</c:v>
                </c:pt>
                <c:pt idx="209">
                  <c:v>0.38391224862888484</c:v>
                </c:pt>
                <c:pt idx="210">
                  <c:v>0.3857404021937843</c:v>
                </c:pt>
                <c:pt idx="211">
                  <c:v>0.38756855575868371</c:v>
                </c:pt>
                <c:pt idx="212">
                  <c:v>0.38939670932358317</c:v>
                </c:pt>
                <c:pt idx="213">
                  <c:v>0.39122486288848263</c:v>
                </c:pt>
                <c:pt idx="214">
                  <c:v>0.39305301645338209</c:v>
                </c:pt>
                <c:pt idx="215">
                  <c:v>0.39488117001828155</c:v>
                </c:pt>
                <c:pt idx="216">
                  <c:v>0.39670932358318101</c:v>
                </c:pt>
                <c:pt idx="217">
                  <c:v>0.39853747714808047</c:v>
                </c:pt>
                <c:pt idx="218">
                  <c:v>0.40036563071297987</c:v>
                </c:pt>
                <c:pt idx="219">
                  <c:v>0.40219378427787933</c:v>
                </c:pt>
                <c:pt idx="220">
                  <c:v>0.40402193784277879</c:v>
                </c:pt>
                <c:pt idx="221">
                  <c:v>0.40585009140767825</c:v>
                </c:pt>
                <c:pt idx="222">
                  <c:v>0.40767824497257771</c:v>
                </c:pt>
                <c:pt idx="223">
                  <c:v>0.40950639853747717</c:v>
                </c:pt>
                <c:pt idx="224">
                  <c:v>0.41133455210237663</c:v>
                </c:pt>
                <c:pt idx="225">
                  <c:v>0.41316270566727603</c:v>
                </c:pt>
                <c:pt idx="226">
                  <c:v>0.41499085923217549</c:v>
                </c:pt>
                <c:pt idx="227">
                  <c:v>0.41681901279707495</c:v>
                </c:pt>
                <c:pt idx="228">
                  <c:v>0.41864716636197441</c:v>
                </c:pt>
                <c:pt idx="229">
                  <c:v>0.42047531992687387</c:v>
                </c:pt>
                <c:pt idx="230">
                  <c:v>0.42230347349177333</c:v>
                </c:pt>
                <c:pt idx="231">
                  <c:v>0.42413162705667273</c:v>
                </c:pt>
                <c:pt idx="232">
                  <c:v>0.42595978062157219</c:v>
                </c:pt>
                <c:pt idx="233">
                  <c:v>0.42778793418647165</c:v>
                </c:pt>
                <c:pt idx="234">
                  <c:v>0.42961608775137111</c:v>
                </c:pt>
                <c:pt idx="235">
                  <c:v>0.43144424131627057</c:v>
                </c:pt>
                <c:pt idx="236">
                  <c:v>0.43327239488117003</c:v>
                </c:pt>
                <c:pt idx="237">
                  <c:v>0.43510054844606949</c:v>
                </c:pt>
                <c:pt idx="238">
                  <c:v>0.43692870201096889</c:v>
                </c:pt>
                <c:pt idx="239">
                  <c:v>0.43875685557586835</c:v>
                </c:pt>
                <c:pt idx="240">
                  <c:v>0.44058500914076781</c:v>
                </c:pt>
                <c:pt idx="241">
                  <c:v>0.44241316270566727</c:v>
                </c:pt>
                <c:pt idx="242">
                  <c:v>0.44424131627056673</c:v>
                </c:pt>
                <c:pt idx="243">
                  <c:v>0.44606946983546619</c:v>
                </c:pt>
                <c:pt idx="244">
                  <c:v>0.44789762340036565</c:v>
                </c:pt>
                <c:pt idx="245">
                  <c:v>0.44972577696526506</c:v>
                </c:pt>
                <c:pt idx="246">
                  <c:v>0.45155393053016452</c:v>
                </c:pt>
                <c:pt idx="247">
                  <c:v>0.45338208409506398</c:v>
                </c:pt>
                <c:pt idx="248">
                  <c:v>0.45521023765996343</c:v>
                </c:pt>
                <c:pt idx="249">
                  <c:v>0.45703839122486289</c:v>
                </c:pt>
                <c:pt idx="250">
                  <c:v>0.45886654478976235</c:v>
                </c:pt>
                <c:pt idx="251">
                  <c:v>0.46069469835466181</c:v>
                </c:pt>
                <c:pt idx="252">
                  <c:v>0.46252285191956122</c:v>
                </c:pt>
                <c:pt idx="253">
                  <c:v>0.46435100548446068</c:v>
                </c:pt>
                <c:pt idx="254">
                  <c:v>0.46617915904936014</c:v>
                </c:pt>
                <c:pt idx="255">
                  <c:v>0.4680073126142596</c:v>
                </c:pt>
                <c:pt idx="256">
                  <c:v>0.46983546617915906</c:v>
                </c:pt>
                <c:pt idx="257">
                  <c:v>0.47166361974405852</c:v>
                </c:pt>
                <c:pt idx="258">
                  <c:v>0.47349177330895797</c:v>
                </c:pt>
                <c:pt idx="259">
                  <c:v>0.47531992687385738</c:v>
                </c:pt>
                <c:pt idx="260">
                  <c:v>0.47714808043875684</c:v>
                </c:pt>
                <c:pt idx="261">
                  <c:v>0.4789762340036563</c:v>
                </c:pt>
                <c:pt idx="262">
                  <c:v>0.48080438756855576</c:v>
                </c:pt>
                <c:pt idx="263">
                  <c:v>0.48263254113345522</c:v>
                </c:pt>
                <c:pt idx="264">
                  <c:v>0.48446069469835468</c:v>
                </c:pt>
                <c:pt idx="265">
                  <c:v>0.48628884826325414</c:v>
                </c:pt>
                <c:pt idx="266">
                  <c:v>0.48811700182815354</c:v>
                </c:pt>
                <c:pt idx="267">
                  <c:v>0.489945155393053</c:v>
                </c:pt>
                <c:pt idx="268">
                  <c:v>0.49177330895795246</c:v>
                </c:pt>
                <c:pt idx="269">
                  <c:v>0.49360146252285192</c:v>
                </c:pt>
                <c:pt idx="270">
                  <c:v>0.49542961608775138</c:v>
                </c:pt>
                <c:pt idx="271">
                  <c:v>0.49725776965265084</c:v>
                </c:pt>
                <c:pt idx="272">
                  <c:v>0.4990859232175503</c:v>
                </c:pt>
                <c:pt idx="274">
                  <c:v>0.50274223034734922</c:v>
                </c:pt>
                <c:pt idx="275">
                  <c:v>0.50457038391224862</c:v>
                </c:pt>
                <c:pt idx="276">
                  <c:v>0.50639853747714803</c:v>
                </c:pt>
                <c:pt idx="277">
                  <c:v>0.50822669104204754</c:v>
                </c:pt>
                <c:pt idx="278">
                  <c:v>0.51005484460694694</c:v>
                </c:pt>
                <c:pt idx="279">
                  <c:v>0.51188299817184646</c:v>
                </c:pt>
                <c:pt idx="280">
                  <c:v>0.51371115173674586</c:v>
                </c:pt>
                <c:pt idx="282">
                  <c:v>0.51736745886654478</c:v>
                </c:pt>
                <c:pt idx="283">
                  <c:v>0.51919561243144419</c:v>
                </c:pt>
                <c:pt idx="284">
                  <c:v>0.5210237659963437</c:v>
                </c:pt>
                <c:pt idx="285">
                  <c:v>0.52285191956124311</c:v>
                </c:pt>
                <c:pt idx="286">
                  <c:v>0.52468007312614262</c:v>
                </c:pt>
                <c:pt idx="287">
                  <c:v>0.52650822669104203</c:v>
                </c:pt>
                <c:pt idx="288">
                  <c:v>0.52833638025594154</c:v>
                </c:pt>
                <c:pt idx="289">
                  <c:v>0.53016453382084094</c:v>
                </c:pt>
                <c:pt idx="290">
                  <c:v>0.53199268738574035</c:v>
                </c:pt>
                <c:pt idx="291">
                  <c:v>0.53382084095063986</c:v>
                </c:pt>
                <c:pt idx="292">
                  <c:v>0.53564899451553927</c:v>
                </c:pt>
                <c:pt idx="293">
                  <c:v>0.53747714808043878</c:v>
                </c:pt>
                <c:pt idx="294">
                  <c:v>0.53930530164533819</c:v>
                </c:pt>
                <c:pt idx="295">
                  <c:v>0.5411334552102377</c:v>
                </c:pt>
                <c:pt idx="296">
                  <c:v>0.54296160877513711</c:v>
                </c:pt>
                <c:pt idx="297">
                  <c:v>0.54478976234003651</c:v>
                </c:pt>
                <c:pt idx="298">
                  <c:v>0.54661791590493602</c:v>
                </c:pt>
                <c:pt idx="299">
                  <c:v>0.54844606946983543</c:v>
                </c:pt>
                <c:pt idx="300">
                  <c:v>0.55027422303473494</c:v>
                </c:pt>
                <c:pt idx="301">
                  <c:v>0.55210237659963435</c:v>
                </c:pt>
                <c:pt idx="302">
                  <c:v>0.55393053016453386</c:v>
                </c:pt>
                <c:pt idx="303">
                  <c:v>0.55575868372943327</c:v>
                </c:pt>
                <c:pt idx="304">
                  <c:v>0.55758683729433267</c:v>
                </c:pt>
                <c:pt idx="305">
                  <c:v>0.55941499085923219</c:v>
                </c:pt>
                <c:pt idx="306">
                  <c:v>0.56124314442413159</c:v>
                </c:pt>
                <c:pt idx="307">
                  <c:v>0.56307129798903111</c:v>
                </c:pt>
                <c:pt idx="308">
                  <c:v>0.56489945155393051</c:v>
                </c:pt>
                <c:pt idx="309">
                  <c:v>0.56672760511883002</c:v>
                </c:pt>
                <c:pt idx="310">
                  <c:v>0.56855575868372943</c:v>
                </c:pt>
                <c:pt idx="311">
                  <c:v>0.57038391224862883</c:v>
                </c:pt>
                <c:pt idx="312">
                  <c:v>0.57221206581352835</c:v>
                </c:pt>
                <c:pt idx="313">
                  <c:v>0.57404021937842775</c:v>
                </c:pt>
                <c:pt idx="314">
                  <c:v>0.57586837294332727</c:v>
                </c:pt>
                <c:pt idx="315">
                  <c:v>0.57769652650822667</c:v>
                </c:pt>
                <c:pt idx="316">
                  <c:v>0.57952468007312619</c:v>
                </c:pt>
                <c:pt idx="317">
                  <c:v>0.58135283363802559</c:v>
                </c:pt>
                <c:pt idx="318">
                  <c:v>0.58318098720292499</c:v>
                </c:pt>
                <c:pt idx="319">
                  <c:v>0.58500914076782451</c:v>
                </c:pt>
                <c:pt idx="320">
                  <c:v>0.58683729433272391</c:v>
                </c:pt>
                <c:pt idx="321">
                  <c:v>0.58866544789762343</c:v>
                </c:pt>
                <c:pt idx="323">
                  <c:v>0.59232175502742235</c:v>
                </c:pt>
                <c:pt idx="324">
                  <c:v>0.59414990859232175</c:v>
                </c:pt>
                <c:pt idx="325">
                  <c:v>0.59597806215722116</c:v>
                </c:pt>
                <c:pt idx="326">
                  <c:v>0.59780621572212067</c:v>
                </c:pt>
                <c:pt idx="327">
                  <c:v>0.59963436928702007</c:v>
                </c:pt>
                <c:pt idx="328">
                  <c:v>0.60146252285191959</c:v>
                </c:pt>
                <c:pt idx="329">
                  <c:v>0.60329067641681899</c:v>
                </c:pt>
                <c:pt idx="330">
                  <c:v>0.60511882998171851</c:v>
                </c:pt>
                <c:pt idx="331">
                  <c:v>0.60694698354661791</c:v>
                </c:pt>
                <c:pt idx="332">
                  <c:v>0.60877513711151732</c:v>
                </c:pt>
                <c:pt idx="333">
                  <c:v>0.61060329067641683</c:v>
                </c:pt>
                <c:pt idx="334">
                  <c:v>0.61243144424131624</c:v>
                </c:pt>
                <c:pt idx="335">
                  <c:v>0.61425959780621575</c:v>
                </c:pt>
                <c:pt idx="336">
                  <c:v>0.61608775137111516</c:v>
                </c:pt>
                <c:pt idx="337">
                  <c:v>0.61791590493601467</c:v>
                </c:pt>
                <c:pt idx="338">
                  <c:v>0.61974405850091407</c:v>
                </c:pt>
                <c:pt idx="339">
                  <c:v>0.62157221206581348</c:v>
                </c:pt>
                <c:pt idx="340">
                  <c:v>0.62340036563071299</c:v>
                </c:pt>
                <c:pt idx="341">
                  <c:v>0.6252285191956124</c:v>
                </c:pt>
                <c:pt idx="342">
                  <c:v>0.62705667276051191</c:v>
                </c:pt>
                <c:pt idx="343">
                  <c:v>0.62888482632541132</c:v>
                </c:pt>
                <c:pt idx="344">
                  <c:v>0.63071297989031083</c:v>
                </c:pt>
                <c:pt idx="345">
                  <c:v>0.63254113345521024</c:v>
                </c:pt>
                <c:pt idx="346">
                  <c:v>0.63436928702010964</c:v>
                </c:pt>
                <c:pt idx="347">
                  <c:v>0.63619744058500916</c:v>
                </c:pt>
                <c:pt idx="348">
                  <c:v>0.63802559414990856</c:v>
                </c:pt>
                <c:pt idx="349">
                  <c:v>0.63985374771480807</c:v>
                </c:pt>
                <c:pt idx="350">
                  <c:v>0.64168190127970748</c:v>
                </c:pt>
                <c:pt idx="351">
                  <c:v>0.64351005484460699</c:v>
                </c:pt>
                <c:pt idx="352">
                  <c:v>0.6453382084095064</c:v>
                </c:pt>
                <c:pt idx="353">
                  <c:v>0.6471663619744058</c:v>
                </c:pt>
                <c:pt idx="354">
                  <c:v>0.64899451553930532</c:v>
                </c:pt>
                <c:pt idx="355">
                  <c:v>0.65082266910420472</c:v>
                </c:pt>
                <c:pt idx="356">
                  <c:v>0.65265082266910424</c:v>
                </c:pt>
                <c:pt idx="357">
                  <c:v>0.65447897623400364</c:v>
                </c:pt>
                <c:pt idx="359">
                  <c:v>0.65813528336380256</c:v>
                </c:pt>
                <c:pt idx="360">
                  <c:v>0.65996343692870196</c:v>
                </c:pt>
                <c:pt idx="362">
                  <c:v>0.66361974405850088</c:v>
                </c:pt>
                <c:pt idx="363">
                  <c:v>0.6654478976234004</c:v>
                </c:pt>
                <c:pt idx="364">
                  <c:v>0.6672760511882998</c:v>
                </c:pt>
                <c:pt idx="365">
                  <c:v>0.66910420475319932</c:v>
                </c:pt>
                <c:pt idx="366">
                  <c:v>0.67093235831809872</c:v>
                </c:pt>
                <c:pt idx="367">
                  <c:v>0.67276051188299812</c:v>
                </c:pt>
                <c:pt idx="368">
                  <c:v>0.67458866544789764</c:v>
                </c:pt>
                <c:pt idx="369">
                  <c:v>0.67641681901279704</c:v>
                </c:pt>
                <c:pt idx="370">
                  <c:v>0.67824497257769656</c:v>
                </c:pt>
                <c:pt idx="371">
                  <c:v>0.68007312614259596</c:v>
                </c:pt>
                <c:pt idx="372">
                  <c:v>0.68190127970749548</c:v>
                </c:pt>
                <c:pt idx="373">
                  <c:v>0.68372943327239488</c:v>
                </c:pt>
                <c:pt idx="374">
                  <c:v>0.68555758683729429</c:v>
                </c:pt>
                <c:pt idx="375">
                  <c:v>0.6873857404021938</c:v>
                </c:pt>
                <c:pt idx="377">
                  <c:v>0.69104204753199272</c:v>
                </c:pt>
                <c:pt idx="378">
                  <c:v>0.69287020109689212</c:v>
                </c:pt>
                <c:pt idx="379">
                  <c:v>0.69469835466179164</c:v>
                </c:pt>
                <c:pt idx="380">
                  <c:v>0.69652650822669104</c:v>
                </c:pt>
                <c:pt idx="381">
                  <c:v>0.69835466179159045</c:v>
                </c:pt>
                <c:pt idx="382">
                  <c:v>0.70018281535648996</c:v>
                </c:pt>
                <c:pt idx="383">
                  <c:v>0.70201096892138937</c:v>
                </c:pt>
                <c:pt idx="384">
                  <c:v>0.70383912248628888</c:v>
                </c:pt>
                <c:pt idx="385">
                  <c:v>0.70566727605118829</c:v>
                </c:pt>
                <c:pt idx="386">
                  <c:v>0.7074954296160878</c:v>
                </c:pt>
                <c:pt idx="387">
                  <c:v>0.7093235831809872</c:v>
                </c:pt>
                <c:pt idx="388">
                  <c:v>0.71115173674588661</c:v>
                </c:pt>
                <c:pt idx="389">
                  <c:v>0.71297989031078612</c:v>
                </c:pt>
                <c:pt idx="391">
                  <c:v>0.71663619744058504</c:v>
                </c:pt>
                <c:pt idx="392">
                  <c:v>0.71846435100548445</c:v>
                </c:pt>
                <c:pt idx="393">
                  <c:v>0.72029250457038396</c:v>
                </c:pt>
                <c:pt idx="394">
                  <c:v>0.72212065813528337</c:v>
                </c:pt>
                <c:pt idx="395">
                  <c:v>0.72394881170018277</c:v>
                </c:pt>
                <c:pt idx="396">
                  <c:v>0.72577696526508229</c:v>
                </c:pt>
                <c:pt idx="397">
                  <c:v>0.72760511882998169</c:v>
                </c:pt>
                <c:pt idx="398">
                  <c:v>0.7294332723948812</c:v>
                </c:pt>
                <c:pt idx="399">
                  <c:v>0.73126142595978061</c:v>
                </c:pt>
                <c:pt idx="400">
                  <c:v>0.73308957952468012</c:v>
                </c:pt>
                <c:pt idx="401">
                  <c:v>0.73491773308957953</c:v>
                </c:pt>
                <c:pt idx="402">
                  <c:v>0.73674588665447893</c:v>
                </c:pt>
                <c:pt idx="403">
                  <c:v>0.73857404021937845</c:v>
                </c:pt>
                <c:pt idx="404">
                  <c:v>0.74040219378427785</c:v>
                </c:pt>
                <c:pt idx="405">
                  <c:v>0.74223034734917737</c:v>
                </c:pt>
                <c:pt idx="406">
                  <c:v>0.74405850091407677</c:v>
                </c:pt>
                <c:pt idx="407">
                  <c:v>0.74588665447897629</c:v>
                </c:pt>
                <c:pt idx="408">
                  <c:v>0.74771480804387569</c:v>
                </c:pt>
                <c:pt idx="409">
                  <c:v>0.74954296160877509</c:v>
                </c:pt>
                <c:pt idx="410">
                  <c:v>0.75137111517367461</c:v>
                </c:pt>
                <c:pt idx="411">
                  <c:v>0.75319926873857401</c:v>
                </c:pt>
                <c:pt idx="412">
                  <c:v>0.75502742230347353</c:v>
                </c:pt>
                <c:pt idx="413">
                  <c:v>0.75685557586837293</c:v>
                </c:pt>
                <c:pt idx="414">
                  <c:v>0.75868372943327245</c:v>
                </c:pt>
                <c:pt idx="415">
                  <c:v>0.76051188299817185</c:v>
                </c:pt>
                <c:pt idx="416">
                  <c:v>0.76234003656307125</c:v>
                </c:pt>
                <c:pt idx="417">
                  <c:v>0.76416819012797077</c:v>
                </c:pt>
                <c:pt idx="418">
                  <c:v>0.76599634369287017</c:v>
                </c:pt>
                <c:pt idx="419">
                  <c:v>0.76782449725776969</c:v>
                </c:pt>
                <c:pt idx="420">
                  <c:v>0.76965265082266909</c:v>
                </c:pt>
                <c:pt idx="421">
                  <c:v>0.77148080438756861</c:v>
                </c:pt>
                <c:pt idx="422">
                  <c:v>0.77330895795246801</c:v>
                </c:pt>
                <c:pt idx="423">
                  <c:v>0.77513711151736742</c:v>
                </c:pt>
                <c:pt idx="424">
                  <c:v>0.77696526508226693</c:v>
                </c:pt>
                <c:pt idx="425">
                  <c:v>0.77879341864716634</c:v>
                </c:pt>
                <c:pt idx="426">
                  <c:v>0.78062157221206585</c:v>
                </c:pt>
                <c:pt idx="427">
                  <c:v>0.78244972577696525</c:v>
                </c:pt>
                <c:pt idx="428">
                  <c:v>0.78427787934186477</c:v>
                </c:pt>
                <c:pt idx="429">
                  <c:v>0.78610603290676417</c:v>
                </c:pt>
                <c:pt idx="430">
                  <c:v>0.78793418647166358</c:v>
                </c:pt>
                <c:pt idx="431">
                  <c:v>0.78976234003656309</c:v>
                </c:pt>
                <c:pt idx="432">
                  <c:v>0.7915904936014625</c:v>
                </c:pt>
                <c:pt idx="433">
                  <c:v>0.79341864716636201</c:v>
                </c:pt>
                <c:pt idx="434">
                  <c:v>0.79524680073126142</c:v>
                </c:pt>
                <c:pt idx="435">
                  <c:v>0.79707495429616093</c:v>
                </c:pt>
                <c:pt idx="436">
                  <c:v>0.79890310786106034</c:v>
                </c:pt>
                <c:pt idx="437">
                  <c:v>0.80073126142595974</c:v>
                </c:pt>
                <c:pt idx="438">
                  <c:v>0.80255941499085925</c:v>
                </c:pt>
                <c:pt idx="439">
                  <c:v>0.80438756855575866</c:v>
                </c:pt>
                <c:pt idx="440">
                  <c:v>0.80621572212065817</c:v>
                </c:pt>
                <c:pt idx="441">
                  <c:v>0.80804387568555758</c:v>
                </c:pt>
                <c:pt idx="442">
                  <c:v>0.80987202925045709</c:v>
                </c:pt>
                <c:pt idx="443">
                  <c:v>0.8117001828153565</c:v>
                </c:pt>
                <c:pt idx="444">
                  <c:v>0.8135283363802559</c:v>
                </c:pt>
                <c:pt idx="445">
                  <c:v>0.81535648994515542</c:v>
                </c:pt>
                <c:pt idx="446">
                  <c:v>0.81718464351005482</c:v>
                </c:pt>
                <c:pt idx="447">
                  <c:v>0.81901279707495434</c:v>
                </c:pt>
                <c:pt idx="448">
                  <c:v>0.82084095063985374</c:v>
                </c:pt>
                <c:pt idx="449">
                  <c:v>0.82266910420475325</c:v>
                </c:pt>
                <c:pt idx="450">
                  <c:v>0.82449725776965266</c:v>
                </c:pt>
                <c:pt idx="451">
                  <c:v>0.82632541133455206</c:v>
                </c:pt>
                <c:pt idx="452">
                  <c:v>0.82815356489945158</c:v>
                </c:pt>
                <c:pt idx="453">
                  <c:v>0.82998171846435098</c:v>
                </c:pt>
                <c:pt idx="454">
                  <c:v>0.8318098720292505</c:v>
                </c:pt>
                <c:pt idx="455">
                  <c:v>0.8336380255941499</c:v>
                </c:pt>
                <c:pt idx="456">
                  <c:v>0.8354661791590493</c:v>
                </c:pt>
                <c:pt idx="457">
                  <c:v>0.83729433272394882</c:v>
                </c:pt>
                <c:pt idx="458">
                  <c:v>0.83912248628884822</c:v>
                </c:pt>
                <c:pt idx="459">
                  <c:v>0.84095063985374774</c:v>
                </c:pt>
                <c:pt idx="460">
                  <c:v>0.84277879341864714</c:v>
                </c:pt>
                <c:pt idx="461">
                  <c:v>0.84460694698354666</c:v>
                </c:pt>
                <c:pt idx="462">
                  <c:v>0.84643510054844606</c:v>
                </c:pt>
                <c:pt idx="463">
                  <c:v>0.84826325411334547</c:v>
                </c:pt>
                <c:pt idx="464">
                  <c:v>0.85009140767824498</c:v>
                </c:pt>
                <c:pt idx="465">
                  <c:v>0.85191956124314439</c:v>
                </c:pt>
                <c:pt idx="466">
                  <c:v>0.8537477148080439</c:v>
                </c:pt>
                <c:pt idx="467">
                  <c:v>0.8555758683729433</c:v>
                </c:pt>
                <c:pt idx="468">
                  <c:v>0.85740402193784282</c:v>
                </c:pt>
                <c:pt idx="469">
                  <c:v>0.85923217550274222</c:v>
                </c:pt>
                <c:pt idx="470">
                  <c:v>0.86106032906764163</c:v>
                </c:pt>
                <c:pt idx="471">
                  <c:v>0.86288848263254114</c:v>
                </c:pt>
                <c:pt idx="472">
                  <c:v>0.86471663619744055</c:v>
                </c:pt>
                <c:pt idx="473">
                  <c:v>0.86654478976234006</c:v>
                </c:pt>
                <c:pt idx="474">
                  <c:v>0.86837294332723947</c:v>
                </c:pt>
                <c:pt idx="475">
                  <c:v>0.87020109689213898</c:v>
                </c:pt>
                <c:pt idx="476">
                  <c:v>0.87202925045703839</c:v>
                </c:pt>
                <c:pt idx="477">
                  <c:v>0.87385740402193779</c:v>
                </c:pt>
                <c:pt idx="478">
                  <c:v>0.8756855575868373</c:v>
                </c:pt>
                <c:pt idx="479">
                  <c:v>0.87751371115173671</c:v>
                </c:pt>
                <c:pt idx="480">
                  <c:v>0.87934186471663622</c:v>
                </c:pt>
                <c:pt idx="481">
                  <c:v>0.88117001828153563</c:v>
                </c:pt>
                <c:pt idx="482">
                  <c:v>0.88299817184643514</c:v>
                </c:pt>
                <c:pt idx="483">
                  <c:v>0.88482632541133455</c:v>
                </c:pt>
                <c:pt idx="484">
                  <c:v>0.88665447897623395</c:v>
                </c:pt>
                <c:pt idx="485">
                  <c:v>0.88848263254113347</c:v>
                </c:pt>
                <c:pt idx="486">
                  <c:v>0.89031078610603287</c:v>
                </c:pt>
                <c:pt idx="487">
                  <c:v>0.89213893967093238</c:v>
                </c:pt>
                <c:pt idx="488">
                  <c:v>0.89396709323583179</c:v>
                </c:pt>
                <c:pt idx="489">
                  <c:v>0.8957952468007313</c:v>
                </c:pt>
                <c:pt idx="490">
                  <c:v>0.89762340036563071</c:v>
                </c:pt>
                <c:pt idx="491">
                  <c:v>0.89945155393053011</c:v>
                </c:pt>
                <c:pt idx="492">
                  <c:v>0.90127970749542963</c:v>
                </c:pt>
                <c:pt idx="493">
                  <c:v>0.90310786106032903</c:v>
                </c:pt>
                <c:pt idx="494">
                  <c:v>0.90493601462522855</c:v>
                </c:pt>
                <c:pt idx="495">
                  <c:v>0.90676416819012795</c:v>
                </c:pt>
                <c:pt idx="496">
                  <c:v>0.90859232175502747</c:v>
                </c:pt>
                <c:pt idx="497">
                  <c:v>0.91042047531992687</c:v>
                </c:pt>
                <c:pt idx="498">
                  <c:v>0.91224862888482627</c:v>
                </c:pt>
                <c:pt idx="499">
                  <c:v>0.91407678244972579</c:v>
                </c:pt>
                <c:pt idx="500">
                  <c:v>0.91590493601462519</c:v>
                </c:pt>
                <c:pt idx="501">
                  <c:v>0.91773308957952471</c:v>
                </c:pt>
                <c:pt idx="502">
                  <c:v>0.91956124314442411</c:v>
                </c:pt>
                <c:pt idx="503">
                  <c:v>0.92138939670932363</c:v>
                </c:pt>
                <c:pt idx="504">
                  <c:v>0.92321755027422303</c:v>
                </c:pt>
                <c:pt idx="505">
                  <c:v>0.92504570383912244</c:v>
                </c:pt>
                <c:pt idx="506">
                  <c:v>0.92687385740402195</c:v>
                </c:pt>
                <c:pt idx="507">
                  <c:v>0.92870201096892135</c:v>
                </c:pt>
                <c:pt idx="508">
                  <c:v>0.93053016453382087</c:v>
                </c:pt>
                <c:pt idx="509">
                  <c:v>0.93235831809872027</c:v>
                </c:pt>
                <c:pt idx="510">
                  <c:v>0.93418647166361979</c:v>
                </c:pt>
                <c:pt idx="511">
                  <c:v>0.93601462522851919</c:v>
                </c:pt>
                <c:pt idx="512">
                  <c:v>0.9378427787934186</c:v>
                </c:pt>
                <c:pt idx="513">
                  <c:v>0.93967093235831811</c:v>
                </c:pt>
                <c:pt idx="514">
                  <c:v>0.94149908592321752</c:v>
                </c:pt>
                <c:pt idx="515">
                  <c:v>0.94332723948811703</c:v>
                </c:pt>
                <c:pt idx="516">
                  <c:v>0.94515539305301643</c:v>
                </c:pt>
                <c:pt idx="517">
                  <c:v>0.94698354661791595</c:v>
                </c:pt>
                <c:pt idx="518">
                  <c:v>0.94881170018281535</c:v>
                </c:pt>
                <c:pt idx="519">
                  <c:v>0.95063985374771476</c:v>
                </c:pt>
                <c:pt idx="520">
                  <c:v>0.95246800731261427</c:v>
                </c:pt>
                <c:pt idx="521">
                  <c:v>0.95429616087751368</c:v>
                </c:pt>
                <c:pt idx="522">
                  <c:v>0.95612431444241319</c:v>
                </c:pt>
                <c:pt idx="523">
                  <c:v>0.9579524680073126</c:v>
                </c:pt>
                <c:pt idx="524">
                  <c:v>0.95978062157221211</c:v>
                </c:pt>
                <c:pt idx="525">
                  <c:v>0.96160877513711152</c:v>
                </c:pt>
                <c:pt idx="526">
                  <c:v>0.96343692870201092</c:v>
                </c:pt>
                <c:pt idx="527">
                  <c:v>0.96526508226691043</c:v>
                </c:pt>
                <c:pt idx="528">
                  <c:v>0.96709323583180984</c:v>
                </c:pt>
                <c:pt idx="529">
                  <c:v>0.96892138939670935</c:v>
                </c:pt>
                <c:pt idx="530">
                  <c:v>0.97074954296160876</c:v>
                </c:pt>
                <c:pt idx="531">
                  <c:v>0.97257769652650827</c:v>
                </c:pt>
                <c:pt idx="532">
                  <c:v>0.97440585009140768</c:v>
                </c:pt>
                <c:pt idx="533">
                  <c:v>0.97623400365630708</c:v>
                </c:pt>
                <c:pt idx="534">
                  <c:v>0.9780621572212066</c:v>
                </c:pt>
                <c:pt idx="535">
                  <c:v>0.979890310786106</c:v>
                </c:pt>
                <c:pt idx="536">
                  <c:v>0.98171846435100552</c:v>
                </c:pt>
                <c:pt idx="537">
                  <c:v>0.98354661791590492</c:v>
                </c:pt>
                <c:pt idx="538">
                  <c:v>0.98537477148080443</c:v>
                </c:pt>
                <c:pt idx="539">
                  <c:v>0.98720292504570384</c:v>
                </c:pt>
                <c:pt idx="540">
                  <c:v>0.98903107861060324</c:v>
                </c:pt>
                <c:pt idx="541">
                  <c:v>0.99085923217550276</c:v>
                </c:pt>
                <c:pt idx="542">
                  <c:v>0.99268738574040216</c:v>
                </c:pt>
                <c:pt idx="543">
                  <c:v>0.99451553930530168</c:v>
                </c:pt>
                <c:pt idx="544">
                  <c:v>0.99634369287020108</c:v>
                </c:pt>
                <c:pt idx="545">
                  <c:v>0.9981718464351006</c:v>
                </c:pt>
                <c:pt idx="546">
                  <c:v>1</c:v>
                </c:pt>
                <c:pt idx="547">
                  <c:v>1.0018281535648994</c:v>
                </c:pt>
                <c:pt idx="548">
                  <c:v>1.0036563071297988</c:v>
                </c:pt>
                <c:pt idx="549">
                  <c:v>1.0054844606946984</c:v>
                </c:pt>
                <c:pt idx="550">
                  <c:v>1.0073126142595978</c:v>
                </c:pt>
                <c:pt idx="551">
                  <c:v>1.0091407678244972</c:v>
                </c:pt>
                <c:pt idx="552">
                  <c:v>1.0109689213893966</c:v>
                </c:pt>
              </c:numCache>
            </c:numRef>
          </c:xVal>
          <c:yVal>
            <c:numRef>
              <c:f>tamara!$E$2:$E$583</c:f>
              <c:numCache>
                <c:formatCode>General</c:formatCode>
                <c:ptCount val="582"/>
                <c:pt idx="0">
                  <c:v>0.06</c:v>
                </c:pt>
                <c:pt idx="1">
                  <c:v>0.2</c:v>
                </c:pt>
                <c:pt idx="2">
                  <c:v>0.4</c:v>
                </c:pt>
                <c:pt idx="3">
                  <c:v>0.44</c:v>
                </c:pt>
                <c:pt idx="4">
                  <c:v>0.46</c:v>
                </c:pt>
                <c:pt idx="5">
                  <c:v>0.47</c:v>
                </c:pt>
                <c:pt idx="6">
                  <c:v>0.48</c:v>
                </c:pt>
                <c:pt idx="7">
                  <c:v>0.48</c:v>
                </c:pt>
                <c:pt idx="8">
                  <c:v>0.48</c:v>
                </c:pt>
                <c:pt idx="9">
                  <c:v>0.5</c:v>
                </c:pt>
                <c:pt idx="10">
                  <c:v>0.5</c:v>
                </c:pt>
                <c:pt idx="11">
                  <c:v>0.5</c:v>
                </c:pt>
                <c:pt idx="12">
                  <c:v>0.5</c:v>
                </c:pt>
                <c:pt idx="13">
                  <c:v>0.55000000000000004</c:v>
                </c:pt>
                <c:pt idx="14">
                  <c:v>0.57999999999999996</c:v>
                </c:pt>
                <c:pt idx="15">
                  <c:v>0.59</c:v>
                </c:pt>
                <c:pt idx="16">
                  <c:v>0.6</c:v>
                </c:pt>
                <c:pt idx="17">
                  <c:v>0.6</c:v>
                </c:pt>
                <c:pt idx="18">
                  <c:v>0.6</c:v>
                </c:pt>
                <c:pt idx="19">
                  <c:v>0.6</c:v>
                </c:pt>
                <c:pt idx="20">
                  <c:v>0.6</c:v>
                </c:pt>
                <c:pt idx="21">
                  <c:v>0.6</c:v>
                </c:pt>
                <c:pt idx="22">
                  <c:v>0.6</c:v>
                </c:pt>
                <c:pt idx="23">
                  <c:v>0.6</c:v>
                </c:pt>
                <c:pt idx="24">
                  <c:v>0.6</c:v>
                </c:pt>
                <c:pt idx="25">
                  <c:v>0.62</c:v>
                </c:pt>
                <c:pt idx="26">
                  <c:v>0.63</c:v>
                </c:pt>
                <c:pt idx="27">
                  <c:v>0.63</c:v>
                </c:pt>
                <c:pt idx="28">
                  <c:v>0.63</c:v>
                </c:pt>
                <c:pt idx="29">
                  <c:v>0.63</c:v>
                </c:pt>
                <c:pt idx="30">
                  <c:v>0.63</c:v>
                </c:pt>
                <c:pt idx="31">
                  <c:v>0.64</c:v>
                </c:pt>
                <c:pt idx="32">
                  <c:v>0.64</c:v>
                </c:pt>
                <c:pt idx="33">
                  <c:v>0.65</c:v>
                </c:pt>
                <c:pt idx="34">
                  <c:v>0.65</c:v>
                </c:pt>
                <c:pt idx="35">
                  <c:v>0.65</c:v>
                </c:pt>
                <c:pt idx="36">
                  <c:v>0.67</c:v>
                </c:pt>
                <c:pt idx="37">
                  <c:v>0.67</c:v>
                </c:pt>
                <c:pt idx="38">
                  <c:v>0.68</c:v>
                </c:pt>
                <c:pt idx="39">
                  <c:v>0.68</c:v>
                </c:pt>
                <c:pt idx="40">
                  <c:v>0.68</c:v>
                </c:pt>
                <c:pt idx="41">
                  <c:v>0.69</c:v>
                </c:pt>
                <c:pt idx="42">
                  <c:v>0.69</c:v>
                </c:pt>
                <c:pt idx="43">
                  <c:v>0.69</c:v>
                </c:pt>
                <c:pt idx="44">
                  <c:v>0.69</c:v>
                </c:pt>
                <c:pt idx="45">
                  <c:v>0.69</c:v>
                </c:pt>
                <c:pt idx="46">
                  <c:v>0.69</c:v>
                </c:pt>
                <c:pt idx="47">
                  <c:v>0.7</c:v>
                </c:pt>
                <c:pt idx="48">
                  <c:v>0.7</c:v>
                </c:pt>
                <c:pt idx="49">
                  <c:v>0.7</c:v>
                </c:pt>
                <c:pt idx="50">
                  <c:v>0.7</c:v>
                </c:pt>
                <c:pt idx="51">
                  <c:v>0.7</c:v>
                </c:pt>
                <c:pt idx="52">
                  <c:v>0.7</c:v>
                </c:pt>
                <c:pt idx="53">
                  <c:v>0.7</c:v>
                </c:pt>
                <c:pt idx="54">
                  <c:v>0.7</c:v>
                </c:pt>
                <c:pt idx="55">
                  <c:v>0.7</c:v>
                </c:pt>
                <c:pt idx="56">
                  <c:v>0.7</c:v>
                </c:pt>
                <c:pt idx="57">
                  <c:v>0.7</c:v>
                </c:pt>
                <c:pt idx="58">
                  <c:v>0.7</c:v>
                </c:pt>
                <c:pt idx="59">
                  <c:v>0.7</c:v>
                </c:pt>
                <c:pt idx="60">
                  <c:v>0.7</c:v>
                </c:pt>
                <c:pt idx="61">
                  <c:v>0.7</c:v>
                </c:pt>
                <c:pt idx="62">
                  <c:v>0.71</c:v>
                </c:pt>
                <c:pt idx="63">
                  <c:v>0.72</c:v>
                </c:pt>
                <c:pt idx="64">
                  <c:v>0.73</c:v>
                </c:pt>
                <c:pt idx="65">
                  <c:v>0.73</c:v>
                </c:pt>
                <c:pt idx="66">
                  <c:v>0.73</c:v>
                </c:pt>
                <c:pt idx="67">
                  <c:v>0.73</c:v>
                </c:pt>
                <c:pt idx="68">
                  <c:v>0.73</c:v>
                </c:pt>
                <c:pt idx="69">
                  <c:v>0.74</c:v>
                </c:pt>
                <c:pt idx="70">
                  <c:v>0.75</c:v>
                </c:pt>
                <c:pt idx="71">
                  <c:v>0.75</c:v>
                </c:pt>
                <c:pt idx="72">
                  <c:v>0.75</c:v>
                </c:pt>
                <c:pt idx="73">
                  <c:v>0.75</c:v>
                </c:pt>
                <c:pt idx="74">
                  <c:v>0.77</c:v>
                </c:pt>
                <c:pt idx="75">
                  <c:v>0.78</c:v>
                </c:pt>
                <c:pt idx="76">
                  <c:v>0.78</c:v>
                </c:pt>
                <c:pt idx="77">
                  <c:v>0.79</c:v>
                </c:pt>
                <c:pt idx="78">
                  <c:v>0.79</c:v>
                </c:pt>
                <c:pt idx="79">
                  <c:v>0.8</c:v>
                </c:pt>
                <c:pt idx="80">
                  <c:v>0.8</c:v>
                </c:pt>
                <c:pt idx="81">
                  <c:v>0.8</c:v>
                </c:pt>
                <c:pt idx="82">
                  <c:v>0.8</c:v>
                </c:pt>
                <c:pt idx="83">
                  <c:v>0.8</c:v>
                </c:pt>
                <c:pt idx="84">
                  <c:v>0.8</c:v>
                </c:pt>
                <c:pt idx="85">
                  <c:v>0.8</c:v>
                </c:pt>
                <c:pt idx="86">
                  <c:v>0.8</c:v>
                </c:pt>
                <c:pt idx="87">
                  <c:v>0.8</c:v>
                </c:pt>
                <c:pt idx="88">
                  <c:v>0.8</c:v>
                </c:pt>
                <c:pt idx="89">
                  <c:v>0.8</c:v>
                </c:pt>
                <c:pt idx="90">
                  <c:v>0.8</c:v>
                </c:pt>
                <c:pt idx="91">
                  <c:v>0.8</c:v>
                </c:pt>
                <c:pt idx="92">
                  <c:v>0.8</c:v>
                </c:pt>
                <c:pt idx="93">
                  <c:v>0.8</c:v>
                </c:pt>
                <c:pt idx="94">
                  <c:v>0.8</c:v>
                </c:pt>
                <c:pt idx="95">
                  <c:v>0.8</c:v>
                </c:pt>
                <c:pt idx="96">
                  <c:v>0.8</c:v>
                </c:pt>
                <c:pt idx="97">
                  <c:v>0.8</c:v>
                </c:pt>
                <c:pt idx="98">
                  <c:v>0.8</c:v>
                </c:pt>
                <c:pt idx="99">
                  <c:v>0.8</c:v>
                </c:pt>
                <c:pt idx="100">
                  <c:v>0.8</c:v>
                </c:pt>
                <c:pt idx="101">
                  <c:v>0.8</c:v>
                </c:pt>
                <c:pt idx="102">
                  <c:v>0.84</c:v>
                </c:pt>
                <c:pt idx="103">
                  <c:v>0.84</c:v>
                </c:pt>
                <c:pt idx="104">
                  <c:v>0.85</c:v>
                </c:pt>
                <c:pt idx="105">
                  <c:v>0.85</c:v>
                </c:pt>
                <c:pt idx="106">
                  <c:v>0.85</c:v>
                </c:pt>
                <c:pt idx="107">
                  <c:v>0.85</c:v>
                </c:pt>
                <c:pt idx="108">
                  <c:v>0.86</c:v>
                </c:pt>
                <c:pt idx="109">
                  <c:v>0.86</c:v>
                </c:pt>
                <c:pt idx="110">
                  <c:v>0.86</c:v>
                </c:pt>
                <c:pt idx="111">
                  <c:v>0.86</c:v>
                </c:pt>
                <c:pt idx="112">
                  <c:v>0.86</c:v>
                </c:pt>
                <c:pt idx="113">
                  <c:v>0.86</c:v>
                </c:pt>
                <c:pt idx="114">
                  <c:v>0.86</c:v>
                </c:pt>
                <c:pt idx="115">
                  <c:v>0.87</c:v>
                </c:pt>
                <c:pt idx="116">
                  <c:v>0.87</c:v>
                </c:pt>
                <c:pt idx="117">
                  <c:v>0.87</c:v>
                </c:pt>
                <c:pt idx="118">
                  <c:v>0.88</c:v>
                </c:pt>
                <c:pt idx="119">
                  <c:v>0.89</c:v>
                </c:pt>
                <c:pt idx="120">
                  <c:v>0.89</c:v>
                </c:pt>
                <c:pt idx="121">
                  <c:v>0.89</c:v>
                </c:pt>
                <c:pt idx="122">
                  <c:v>0.89</c:v>
                </c:pt>
                <c:pt idx="123">
                  <c:v>0.9</c:v>
                </c:pt>
                <c:pt idx="124">
                  <c:v>0.9</c:v>
                </c:pt>
                <c:pt idx="125">
                  <c:v>0.9</c:v>
                </c:pt>
                <c:pt idx="126">
                  <c:v>0.9</c:v>
                </c:pt>
                <c:pt idx="127">
                  <c:v>0.9</c:v>
                </c:pt>
                <c:pt idx="128">
                  <c:v>0.9</c:v>
                </c:pt>
                <c:pt idx="129">
                  <c:v>0.9</c:v>
                </c:pt>
                <c:pt idx="130">
                  <c:v>0.9</c:v>
                </c:pt>
                <c:pt idx="131">
                  <c:v>0.9</c:v>
                </c:pt>
                <c:pt idx="132">
                  <c:v>0.9</c:v>
                </c:pt>
                <c:pt idx="133">
                  <c:v>0.9</c:v>
                </c:pt>
                <c:pt idx="134">
                  <c:v>0.9</c:v>
                </c:pt>
                <c:pt idx="135">
                  <c:v>0.9</c:v>
                </c:pt>
                <c:pt idx="136">
                  <c:v>0.9</c:v>
                </c:pt>
                <c:pt idx="137">
                  <c:v>0.9</c:v>
                </c:pt>
                <c:pt idx="138">
                  <c:v>0.9</c:v>
                </c:pt>
                <c:pt idx="139">
                  <c:v>0.9</c:v>
                </c:pt>
                <c:pt idx="140">
                  <c:v>0.9</c:v>
                </c:pt>
                <c:pt idx="141">
                  <c:v>0.9</c:v>
                </c:pt>
                <c:pt idx="142">
                  <c:v>0.9</c:v>
                </c:pt>
                <c:pt idx="143">
                  <c:v>0.9</c:v>
                </c:pt>
                <c:pt idx="144">
                  <c:v>0.9</c:v>
                </c:pt>
                <c:pt idx="145">
                  <c:v>0.9</c:v>
                </c:pt>
                <c:pt idx="146">
                  <c:v>0.9</c:v>
                </c:pt>
                <c:pt idx="147">
                  <c:v>0.9</c:v>
                </c:pt>
                <c:pt idx="148">
                  <c:v>0.9</c:v>
                </c:pt>
                <c:pt idx="149">
                  <c:v>0.9</c:v>
                </c:pt>
                <c:pt idx="150">
                  <c:v>0.9</c:v>
                </c:pt>
                <c:pt idx="151">
                  <c:v>0.9</c:v>
                </c:pt>
                <c:pt idx="152">
                  <c:v>0.9</c:v>
                </c:pt>
                <c:pt idx="153">
                  <c:v>0.9</c:v>
                </c:pt>
                <c:pt idx="154">
                  <c:v>0.9</c:v>
                </c:pt>
                <c:pt idx="155">
                  <c:v>0.9</c:v>
                </c:pt>
                <c:pt idx="156">
                  <c:v>0.9</c:v>
                </c:pt>
                <c:pt idx="157">
                  <c:v>0.9</c:v>
                </c:pt>
                <c:pt idx="158">
                  <c:v>0.9</c:v>
                </c:pt>
                <c:pt idx="159">
                  <c:v>0.9</c:v>
                </c:pt>
                <c:pt idx="160">
                  <c:v>0.9</c:v>
                </c:pt>
                <c:pt idx="161">
                  <c:v>0.9</c:v>
                </c:pt>
                <c:pt idx="162">
                  <c:v>0.91</c:v>
                </c:pt>
                <c:pt idx="163">
                  <c:v>0.92</c:v>
                </c:pt>
                <c:pt idx="164">
                  <c:v>0.93</c:v>
                </c:pt>
                <c:pt idx="165">
                  <c:v>0.93</c:v>
                </c:pt>
                <c:pt idx="166">
                  <c:v>0.93</c:v>
                </c:pt>
                <c:pt idx="167">
                  <c:v>0.94</c:v>
                </c:pt>
                <c:pt idx="168">
                  <c:v>0.94</c:v>
                </c:pt>
                <c:pt idx="169">
                  <c:v>0.94</c:v>
                </c:pt>
                <c:pt idx="170">
                  <c:v>0.94</c:v>
                </c:pt>
                <c:pt idx="171">
                  <c:v>0.94</c:v>
                </c:pt>
                <c:pt idx="172">
                  <c:v>0.95</c:v>
                </c:pt>
                <c:pt idx="173">
                  <c:v>0.95</c:v>
                </c:pt>
                <c:pt idx="174">
                  <c:v>0.95</c:v>
                </c:pt>
                <c:pt idx="175">
                  <c:v>0.95</c:v>
                </c:pt>
                <c:pt idx="176">
                  <c:v>0.95</c:v>
                </c:pt>
                <c:pt idx="177">
                  <c:v>0.95</c:v>
                </c:pt>
                <c:pt idx="178">
                  <c:v>0.96</c:v>
                </c:pt>
                <c:pt idx="179">
                  <c:v>0.96</c:v>
                </c:pt>
                <c:pt idx="180">
                  <c:v>0.96</c:v>
                </c:pt>
                <c:pt idx="181">
                  <c:v>0.98</c:v>
                </c:pt>
                <c:pt idx="182">
                  <c:v>0.98</c:v>
                </c:pt>
                <c:pt idx="183">
                  <c:v>0.98</c:v>
                </c:pt>
                <c:pt idx="184">
                  <c:v>0.98</c:v>
                </c:pt>
                <c:pt idx="185">
                  <c:v>0.98</c:v>
                </c:pt>
                <c:pt idx="186">
                  <c:v>0.98</c:v>
                </c:pt>
                <c:pt idx="187">
                  <c:v>0.99</c:v>
                </c:pt>
                <c:pt idx="188">
                  <c:v>0.99</c:v>
                </c:pt>
                <c:pt idx="189">
                  <c:v>0.99</c:v>
                </c:pt>
                <c:pt idx="190">
                  <c:v>1</c:v>
                </c:pt>
                <c:pt idx="191">
                  <c:v>1</c:v>
                </c:pt>
                <c:pt idx="192">
                  <c:v>1</c:v>
                </c:pt>
                <c:pt idx="193">
                  <c:v>1</c:v>
                </c:pt>
                <c:pt idx="194">
                  <c:v>1</c:v>
                </c:pt>
                <c:pt idx="195">
                  <c:v>1</c:v>
                </c:pt>
                <c:pt idx="196">
                  <c:v>1</c:v>
                </c:pt>
                <c:pt idx="197">
                  <c:v>1</c:v>
                </c:pt>
                <c:pt idx="198">
                  <c:v>1</c:v>
                </c:pt>
                <c:pt idx="199">
                  <c:v>1</c:v>
                </c:pt>
                <c:pt idx="200">
                  <c:v>1</c:v>
                </c:pt>
                <c:pt idx="201">
                  <c:v>1</c:v>
                </c:pt>
                <c:pt idx="202">
                  <c:v>1</c:v>
                </c:pt>
                <c:pt idx="203">
                  <c:v>1</c:v>
                </c:pt>
                <c:pt idx="204">
                  <c:v>1</c:v>
                </c:pt>
                <c:pt idx="205">
                  <c:v>1</c:v>
                </c:pt>
                <c:pt idx="206">
                  <c:v>1.01</c:v>
                </c:pt>
                <c:pt idx="207">
                  <c:v>1.02</c:v>
                </c:pt>
                <c:pt idx="208">
                  <c:v>1.02</c:v>
                </c:pt>
                <c:pt idx="209">
                  <c:v>1.02</c:v>
                </c:pt>
                <c:pt idx="210">
                  <c:v>1.03</c:v>
                </c:pt>
                <c:pt idx="211">
                  <c:v>1.03</c:v>
                </c:pt>
                <c:pt idx="212">
                  <c:v>1.04</c:v>
                </c:pt>
                <c:pt idx="213">
                  <c:v>1.05</c:v>
                </c:pt>
                <c:pt idx="214">
                  <c:v>1.05</c:v>
                </c:pt>
                <c:pt idx="215">
                  <c:v>1.05</c:v>
                </c:pt>
                <c:pt idx="216">
                  <c:v>1.05</c:v>
                </c:pt>
                <c:pt idx="217">
                  <c:v>1.05</c:v>
                </c:pt>
                <c:pt idx="218">
                  <c:v>1.06</c:v>
                </c:pt>
                <c:pt idx="219">
                  <c:v>1.06</c:v>
                </c:pt>
                <c:pt idx="220">
                  <c:v>1.06</c:v>
                </c:pt>
                <c:pt idx="221">
                  <c:v>1.06</c:v>
                </c:pt>
                <c:pt idx="222">
                  <c:v>1.08</c:v>
                </c:pt>
                <c:pt idx="223">
                  <c:v>1.08</c:v>
                </c:pt>
                <c:pt idx="224">
                  <c:v>1.08</c:v>
                </c:pt>
                <c:pt idx="225">
                  <c:v>1.08</c:v>
                </c:pt>
                <c:pt idx="226">
                  <c:v>1.0900000000000001</c:v>
                </c:pt>
                <c:pt idx="227">
                  <c:v>1.1000000000000001</c:v>
                </c:pt>
                <c:pt idx="228">
                  <c:v>1.1000000000000001</c:v>
                </c:pt>
                <c:pt idx="229">
                  <c:v>1.1000000000000001</c:v>
                </c:pt>
                <c:pt idx="230">
                  <c:v>1.1000000000000001</c:v>
                </c:pt>
                <c:pt idx="231">
                  <c:v>1.1000000000000001</c:v>
                </c:pt>
                <c:pt idx="232">
                  <c:v>1.1000000000000001</c:v>
                </c:pt>
                <c:pt idx="233">
                  <c:v>1.1000000000000001</c:v>
                </c:pt>
                <c:pt idx="234">
                  <c:v>1.1000000000000001</c:v>
                </c:pt>
                <c:pt idx="235">
                  <c:v>1.1000000000000001</c:v>
                </c:pt>
                <c:pt idx="236">
                  <c:v>1.1000000000000001</c:v>
                </c:pt>
                <c:pt idx="237">
                  <c:v>1.1000000000000001</c:v>
                </c:pt>
                <c:pt idx="238">
                  <c:v>1.1000000000000001</c:v>
                </c:pt>
                <c:pt idx="239">
                  <c:v>1.1000000000000001</c:v>
                </c:pt>
                <c:pt idx="240">
                  <c:v>1.1000000000000001</c:v>
                </c:pt>
                <c:pt idx="241">
                  <c:v>1.1000000000000001</c:v>
                </c:pt>
                <c:pt idx="242">
                  <c:v>1.1000000000000001</c:v>
                </c:pt>
                <c:pt idx="243">
                  <c:v>1.1000000000000001</c:v>
                </c:pt>
                <c:pt idx="244">
                  <c:v>1.1000000000000001</c:v>
                </c:pt>
                <c:pt idx="245">
                  <c:v>1.1000000000000001</c:v>
                </c:pt>
                <c:pt idx="246">
                  <c:v>1.1100000000000001</c:v>
                </c:pt>
                <c:pt idx="247">
                  <c:v>1.1100000000000001</c:v>
                </c:pt>
                <c:pt idx="248">
                  <c:v>1.1100000000000001</c:v>
                </c:pt>
                <c:pt idx="249">
                  <c:v>1.1200000000000001</c:v>
                </c:pt>
                <c:pt idx="250">
                  <c:v>1.1200000000000001</c:v>
                </c:pt>
                <c:pt idx="251">
                  <c:v>1.1200000000000001</c:v>
                </c:pt>
                <c:pt idx="252">
                  <c:v>1.1200000000000001</c:v>
                </c:pt>
                <c:pt idx="253">
                  <c:v>1.1200000000000001</c:v>
                </c:pt>
                <c:pt idx="254">
                  <c:v>1.1299999999999999</c:v>
                </c:pt>
                <c:pt idx="255">
                  <c:v>1.1299999999999999</c:v>
                </c:pt>
                <c:pt idx="256">
                  <c:v>1.1299999999999999</c:v>
                </c:pt>
                <c:pt idx="257">
                  <c:v>1.1299999999999999</c:v>
                </c:pt>
                <c:pt idx="258">
                  <c:v>1.1399999999999999</c:v>
                </c:pt>
                <c:pt idx="259">
                  <c:v>1.1399999999999999</c:v>
                </c:pt>
                <c:pt idx="260">
                  <c:v>1.1499999999999999</c:v>
                </c:pt>
                <c:pt idx="261">
                  <c:v>1.1499999999999999</c:v>
                </c:pt>
                <c:pt idx="262">
                  <c:v>1.1499999999999999</c:v>
                </c:pt>
                <c:pt idx="263">
                  <c:v>1.1599999999999999</c:v>
                </c:pt>
                <c:pt idx="264">
                  <c:v>1.1599999999999999</c:v>
                </c:pt>
                <c:pt idx="265">
                  <c:v>1.17</c:v>
                </c:pt>
                <c:pt idx="266">
                  <c:v>1.18</c:v>
                </c:pt>
                <c:pt idx="267">
                  <c:v>1.18</c:v>
                </c:pt>
                <c:pt idx="268">
                  <c:v>1.18</c:v>
                </c:pt>
                <c:pt idx="269">
                  <c:v>1.19</c:v>
                </c:pt>
                <c:pt idx="270">
                  <c:v>1.19</c:v>
                </c:pt>
                <c:pt idx="271">
                  <c:v>1.19</c:v>
                </c:pt>
                <c:pt idx="272">
                  <c:v>1.19</c:v>
                </c:pt>
                <c:pt idx="273">
                  <c:v>1.19</c:v>
                </c:pt>
                <c:pt idx="274">
                  <c:v>1.2</c:v>
                </c:pt>
                <c:pt idx="275">
                  <c:v>1.2</c:v>
                </c:pt>
                <c:pt idx="276">
                  <c:v>1.2</c:v>
                </c:pt>
                <c:pt idx="277">
                  <c:v>1.2</c:v>
                </c:pt>
                <c:pt idx="278">
                  <c:v>1.2</c:v>
                </c:pt>
                <c:pt idx="279">
                  <c:v>1.21</c:v>
                </c:pt>
                <c:pt idx="280">
                  <c:v>1.21</c:v>
                </c:pt>
                <c:pt idx="281">
                  <c:v>1.21</c:v>
                </c:pt>
                <c:pt idx="282">
                  <c:v>1.22</c:v>
                </c:pt>
                <c:pt idx="283">
                  <c:v>1.22</c:v>
                </c:pt>
                <c:pt idx="284">
                  <c:v>1.23</c:v>
                </c:pt>
                <c:pt idx="285">
                  <c:v>1.23</c:v>
                </c:pt>
                <c:pt idx="286">
                  <c:v>1.24</c:v>
                </c:pt>
                <c:pt idx="287">
                  <c:v>1.25</c:v>
                </c:pt>
                <c:pt idx="288">
                  <c:v>1.25</c:v>
                </c:pt>
                <c:pt idx="289">
                  <c:v>1.25</c:v>
                </c:pt>
                <c:pt idx="290">
                  <c:v>1.25</c:v>
                </c:pt>
                <c:pt idx="291">
                  <c:v>1.25</c:v>
                </c:pt>
                <c:pt idx="292">
                  <c:v>1.25</c:v>
                </c:pt>
                <c:pt idx="293">
                  <c:v>1.26</c:v>
                </c:pt>
                <c:pt idx="294">
                  <c:v>1.28</c:v>
                </c:pt>
                <c:pt idx="295">
                  <c:v>1.28</c:v>
                </c:pt>
                <c:pt idx="296">
                  <c:v>1.28</c:v>
                </c:pt>
                <c:pt idx="297">
                  <c:v>1.28</c:v>
                </c:pt>
                <c:pt idx="298">
                  <c:v>1.28</c:v>
                </c:pt>
                <c:pt idx="299">
                  <c:v>1.29</c:v>
                </c:pt>
                <c:pt idx="300">
                  <c:v>1.29</c:v>
                </c:pt>
                <c:pt idx="301">
                  <c:v>1.29</c:v>
                </c:pt>
                <c:pt idx="302">
                  <c:v>1.3</c:v>
                </c:pt>
                <c:pt idx="303">
                  <c:v>1.3</c:v>
                </c:pt>
                <c:pt idx="304">
                  <c:v>1.3</c:v>
                </c:pt>
                <c:pt idx="305">
                  <c:v>1.3</c:v>
                </c:pt>
                <c:pt idx="306">
                  <c:v>1.3</c:v>
                </c:pt>
                <c:pt idx="307">
                  <c:v>1.3</c:v>
                </c:pt>
                <c:pt idx="308">
                  <c:v>1.3</c:v>
                </c:pt>
                <c:pt idx="309">
                  <c:v>1.3</c:v>
                </c:pt>
                <c:pt idx="310">
                  <c:v>1.3</c:v>
                </c:pt>
                <c:pt idx="311">
                  <c:v>1.3</c:v>
                </c:pt>
                <c:pt idx="312">
                  <c:v>1.31</c:v>
                </c:pt>
                <c:pt idx="313">
                  <c:v>1.31</c:v>
                </c:pt>
                <c:pt idx="314">
                  <c:v>1.34</c:v>
                </c:pt>
                <c:pt idx="315">
                  <c:v>1.34</c:v>
                </c:pt>
                <c:pt idx="316">
                  <c:v>1.34</c:v>
                </c:pt>
                <c:pt idx="317">
                  <c:v>1.34</c:v>
                </c:pt>
                <c:pt idx="318">
                  <c:v>1.35</c:v>
                </c:pt>
                <c:pt idx="319">
                  <c:v>1.35</c:v>
                </c:pt>
                <c:pt idx="320">
                  <c:v>1.36</c:v>
                </c:pt>
                <c:pt idx="321">
                  <c:v>1.36</c:v>
                </c:pt>
                <c:pt idx="322">
                  <c:v>1.39</c:v>
                </c:pt>
                <c:pt idx="323">
                  <c:v>1.4</c:v>
                </c:pt>
                <c:pt idx="324">
                  <c:v>1.4</c:v>
                </c:pt>
                <c:pt idx="325">
                  <c:v>1.4</c:v>
                </c:pt>
                <c:pt idx="326">
                  <c:v>1.4</c:v>
                </c:pt>
                <c:pt idx="327">
                  <c:v>1.4</c:v>
                </c:pt>
                <c:pt idx="328">
                  <c:v>1.42</c:v>
                </c:pt>
                <c:pt idx="329">
                  <c:v>1.42</c:v>
                </c:pt>
                <c:pt idx="330">
                  <c:v>1.42</c:v>
                </c:pt>
                <c:pt idx="331">
                  <c:v>1.42</c:v>
                </c:pt>
                <c:pt idx="332">
                  <c:v>1.42</c:v>
                </c:pt>
                <c:pt idx="333">
                  <c:v>1.44</c:v>
                </c:pt>
                <c:pt idx="334">
                  <c:v>1.45</c:v>
                </c:pt>
                <c:pt idx="335">
                  <c:v>1.46</c:v>
                </c:pt>
                <c:pt idx="336">
                  <c:v>1.46</c:v>
                </c:pt>
                <c:pt idx="337">
                  <c:v>1.46</c:v>
                </c:pt>
                <c:pt idx="338">
                  <c:v>1.47</c:v>
                </c:pt>
                <c:pt idx="339">
                  <c:v>1.48</c:v>
                </c:pt>
                <c:pt idx="340">
                  <c:v>1.48</c:v>
                </c:pt>
                <c:pt idx="341">
                  <c:v>1.49</c:v>
                </c:pt>
                <c:pt idx="342">
                  <c:v>1.49</c:v>
                </c:pt>
                <c:pt idx="343">
                  <c:v>1.5</c:v>
                </c:pt>
                <c:pt idx="344">
                  <c:v>1.5</c:v>
                </c:pt>
                <c:pt idx="345">
                  <c:v>1.5</c:v>
                </c:pt>
                <c:pt idx="346">
                  <c:v>1.5</c:v>
                </c:pt>
                <c:pt idx="347">
                  <c:v>1.51</c:v>
                </c:pt>
                <c:pt idx="348">
                  <c:v>1.51</c:v>
                </c:pt>
                <c:pt idx="349">
                  <c:v>1.52</c:v>
                </c:pt>
                <c:pt idx="350">
                  <c:v>1.53</c:v>
                </c:pt>
                <c:pt idx="351">
                  <c:v>1.53</c:v>
                </c:pt>
                <c:pt idx="352">
                  <c:v>1.54</c:v>
                </c:pt>
                <c:pt idx="353">
                  <c:v>1.55</c:v>
                </c:pt>
                <c:pt idx="354">
                  <c:v>1.55</c:v>
                </c:pt>
                <c:pt idx="355">
                  <c:v>1.55</c:v>
                </c:pt>
                <c:pt idx="356">
                  <c:v>1.55</c:v>
                </c:pt>
                <c:pt idx="357">
                  <c:v>1.55</c:v>
                </c:pt>
                <c:pt idx="358">
                  <c:v>1.55</c:v>
                </c:pt>
                <c:pt idx="359">
                  <c:v>1.56</c:v>
                </c:pt>
                <c:pt idx="360">
                  <c:v>1.56</c:v>
                </c:pt>
                <c:pt idx="361">
                  <c:v>1.56</c:v>
                </c:pt>
                <c:pt idx="362">
                  <c:v>1.57</c:v>
                </c:pt>
                <c:pt idx="363">
                  <c:v>1.58</c:v>
                </c:pt>
                <c:pt idx="364">
                  <c:v>1.58</c:v>
                </c:pt>
                <c:pt idx="365">
                  <c:v>1.59</c:v>
                </c:pt>
                <c:pt idx="366">
                  <c:v>1.59</c:v>
                </c:pt>
                <c:pt idx="367">
                  <c:v>1.59</c:v>
                </c:pt>
                <c:pt idx="368">
                  <c:v>1.6</c:v>
                </c:pt>
                <c:pt idx="369">
                  <c:v>1.6</c:v>
                </c:pt>
                <c:pt idx="370">
                  <c:v>1.6</c:v>
                </c:pt>
                <c:pt idx="371">
                  <c:v>1.6</c:v>
                </c:pt>
                <c:pt idx="372">
                  <c:v>1.6</c:v>
                </c:pt>
                <c:pt idx="373">
                  <c:v>1.6</c:v>
                </c:pt>
                <c:pt idx="374">
                  <c:v>1.6</c:v>
                </c:pt>
                <c:pt idx="375">
                  <c:v>1.6</c:v>
                </c:pt>
                <c:pt idx="376">
                  <c:v>1.6</c:v>
                </c:pt>
                <c:pt idx="377">
                  <c:v>1.61</c:v>
                </c:pt>
                <c:pt idx="378">
                  <c:v>1.61</c:v>
                </c:pt>
                <c:pt idx="379">
                  <c:v>1.64</c:v>
                </c:pt>
                <c:pt idx="380">
                  <c:v>1.65</c:v>
                </c:pt>
                <c:pt idx="381">
                  <c:v>1.66</c:v>
                </c:pt>
                <c:pt idx="382">
                  <c:v>1.66</c:v>
                </c:pt>
                <c:pt idx="383">
                  <c:v>1.67</c:v>
                </c:pt>
                <c:pt idx="384">
                  <c:v>1.67</c:v>
                </c:pt>
                <c:pt idx="385">
                  <c:v>1.68</c:v>
                </c:pt>
                <c:pt idx="386">
                  <c:v>1.68</c:v>
                </c:pt>
                <c:pt idx="387">
                  <c:v>1.68</c:v>
                </c:pt>
                <c:pt idx="388">
                  <c:v>1.68</c:v>
                </c:pt>
                <c:pt idx="389">
                  <c:v>1.68</c:v>
                </c:pt>
                <c:pt idx="390">
                  <c:v>1.69</c:v>
                </c:pt>
                <c:pt idx="391">
                  <c:v>1.7</c:v>
                </c:pt>
                <c:pt idx="392">
                  <c:v>1.7</c:v>
                </c:pt>
                <c:pt idx="393">
                  <c:v>1.7</c:v>
                </c:pt>
                <c:pt idx="394">
                  <c:v>1.7</c:v>
                </c:pt>
                <c:pt idx="395">
                  <c:v>1.7</c:v>
                </c:pt>
                <c:pt idx="396">
                  <c:v>1.7</c:v>
                </c:pt>
                <c:pt idx="397">
                  <c:v>1.71</c:v>
                </c:pt>
                <c:pt idx="398">
                  <c:v>1.71</c:v>
                </c:pt>
                <c:pt idx="399">
                  <c:v>1.72</c:v>
                </c:pt>
                <c:pt idx="400">
                  <c:v>1.74</c:v>
                </c:pt>
                <c:pt idx="401">
                  <c:v>1.74</c:v>
                </c:pt>
                <c:pt idx="402">
                  <c:v>1.74</c:v>
                </c:pt>
                <c:pt idx="403">
                  <c:v>1.77</c:v>
                </c:pt>
                <c:pt idx="404">
                  <c:v>1.78</c:v>
                </c:pt>
                <c:pt idx="405">
                  <c:v>1.78</c:v>
                </c:pt>
                <c:pt idx="406">
                  <c:v>1.8</c:v>
                </c:pt>
                <c:pt idx="407">
                  <c:v>1.8</c:v>
                </c:pt>
                <c:pt idx="408">
                  <c:v>1.8</c:v>
                </c:pt>
                <c:pt idx="409">
                  <c:v>1.8</c:v>
                </c:pt>
                <c:pt idx="410">
                  <c:v>1.81</c:v>
                </c:pt>
                <c:pt idx="411">
                  <c:v>1.83</c:v>
                </c:pt>
                <c:pt idx="412">
                  <c:v>1.84</c:v>
                </c:pt>
                <c:pt idx="413">
                  <c:v>1.84</c:v>
                </c:pt>
                <c:pt idx="414">
                  <c:v>1.85</c:v>
                </c:pt>
                <c:pt idx="415">
                  <c:v>1.85</c:v>
                </c:pt>
                <c:pt idx="416">
                  <c:v>1.85</c:v>
                </c:pt>
                <c:pt idx="417">
                  <c:v>1.85</c:v>
                </c:pt>
                <c:pt idx="418">
                  <c:v>1.86</c:v>
                </c:pt>
                <c:pt idx="419">
                  <c:v>1.87</c:v>
                </c:pt>
                <c:pt idx="420">
                  <c:v>1.88</c:v>
                </c:pt>
                <c:pt idx="421">
                  <c:v>1.88</c:v>
                </c:pt>
                <c:pt idx="422">
                  <c:v>1.89</c:v>
                </c:pt>
                <c:pt idx="423">
                  <c:v>1.9</c:v>
                </c:pt>
                <c:pt idx="424">
                  <c:v>1.9</c:v>
                </c:pt>
                <c:pt idx="425">
                  <c:v>1.9</c:v>
                </c:pt>
                <c:pt idx="426">
                  <c:v>1.9</c:v>
                </c:pt>
                <c:pt idx="427">
                  <c:v>1.9</c:v>
                </c:pt>
                <c:pt idx="428">
                  <c:v>1.9</c:v>
                </c:pt>
                <c:pt idx="429">
                  <c:v>1.9</c:v>
                </c:pt>
                <c:pt idx="430">
                  <c:v>1.9</c:v>
                </c:pt>
                <c:pt idx="431">
                  <c:v>1.9</c:v>
                </c:pt>
                <c:pt idx="432">
                  <c:v>1.9</c:v>
                </c:pt>
                <c:pt idx="433">
                  <c:v>1.9</c:v>
                </c:pt>
                <c:pt idx="434">
                  <c:v>1.9</c:v>
                </c:pt>
                <c:pt idx="435">
                  <c:v>1.91</c:v>
                </c:pt>
                <c:pt idx="436">
                  <c:v>1.93</c:v>
                </c:pt>
                <c:pt idx="437">
                  <c:v>1.94</c:v>
                </c:pt>
                <c:pt idx="438">
                  <c:v>1.95</c:v>
                </c:pt>
                <c:pt idx="439">
                  <c:v>1.95</c:v>
                </c:pt>
                <c:pt idx="440">
                  <c:v>1.95</c:v>
                </c:pt>
                <c:pt idx="441">
                  <c:v>1.95</c:v>
                </c:pt>
                <c:pt idx="442">
                  <c:v>1.95</c:v>
                </c:pt>
                <c:pt idx="443">
                  <c:v>1.96</c:v>
                </c:pt>
                <c:pt idx="444">
                  <c:v>1.97</c:v>
                </c:pt>
                <c:pt idx="445">
                  <c:v>1.98</c:v>
                </c:pt>
                <c:pt idx="446">
                  <c:v>1.98</c:v>
                </c:pt>
                <c:pt idx="447">
                  <c:v>1.98</c:v>
                </c:pt>
                <c:pt idx="448">
                  <c:v>1.98</c:v>
                </c:pt>
                <c:pt idx="449">
                  <c:v>1.99</c:v>
                </c:pt>
                <c:pt idx="450">
                  <c:v>2</c:v>
                </c:pt>
                <c:pt idx="451">
                  <c:v>2</c:v>
                </c:pt>
                <c:pt idx="452">
                  <c:v>2</c:v>
                </c:pt>
                <c:pt idx="453">
                  <c:v>2</c:v>
                </c:pt>
                <c:pt idx="454">
                  <c:v>2</c:v>
                </c:pt>
                <c:pt idx="455">
                  <c:v>2</c:v>
                </c:pt>
                <c:pt idx="456">
                  <c:v>2</c:v>
                </c:pt>
                <c:pt idx="457">
                  <c:v>2</c:v>
                </c:pt>
                <c:pt idx="458">
                  <c:v>2</c:v>
                </c:pt>
                <c:pt idx="459">
                  <c:v>2</c:v>
                </c:pt>
                <c:pt idx="460">
                  <c:v>2</c:v>
                </c:pt>
                <c:pt idx="461">
                  <c:v>2</c:v>
                </c:pt>
                <c:pt idx="462">
                  <c:v>2</c:v>
                </c:pt>
                <c:pt idx="463">
                  <c:v>2.0099999999999998</c:v>
                </c:pt>
                <c:pt idx="464">
                  <c:v>2.0099999999999998</c:v>
                </c:pt>
                <c:pt idx="465">
                  <c:v>2.02</c:v>
                </c:pt>
                <c:pt idx="466">
                  <c:v>2.02</c:v>
                </c:pt>
                <c:pt idx="467">
                  <c:v>2.02</c:v>
                </c:pt>
                <c:pt idx="468">
                  <c:v>2.0499999999999998</c:v>
                </c:pt>
                <c:pt idx="469">
                  <c:v>2.0499999999999998</c:v>
                </c:pt>
                <c:pt idx="470">
                  <c:v>2.06</c:v>
                </c:pt>
                <c:pt idx="471">
                  <c:v>2.06</c:v>
                </c:pt>
                <c:pt idx="472">
                  <c:v>2.06</c:v>
                </c:pt>
                <c:pt idx="473">
                  <c:v>2.09</c:v>
                </c:pt>
                <c:pt idx="474">
                  <c:v>2.09</c:v>
                </c:pt>
                <c:pt idx="475">
                  <c:v>2.1</c:v>
                </c:pt>
                <c:pt idx="476">
                  <c:v>2.1</c:v>
                </c:pt>
                <c:pt idx="477">
                  <c:v>2.1</c:v>
                </c:pt>
                <c:pt idx="478">
                  <c:v>2.1</c:v>
                </c:pt>
                <c:pt idx="479">
                  <c:v>2.1</c:v>
                </c:pt>
                <c:pt idx="480">
                  <c:v>2.1</c:v>
                </c:pt>
                <c:pt idx="481">
                  <c:v>2.1</c:v>
                </c:pt>
                <c:pt idx="482">
                  <c:v>2.12</c:v>
                </c:pt>
                <c:pt idx="483">
                  <c:v>2.13</c:v>
                </c:pt>
                <c:pt idx="484">
                  <c:v>2.15</c:v>
                </c:pt>
                <c:pt idx="485">
                  <c:v>2.1800000000000002</c:v>
                </c:pt>
                <c:pt idx="486">
                  <c:v>2.19</c:v>
                </c:pt>
                <c:pt idx="487">
                  <c:v>2.2799999999999998</c:v>
                </c:pt>
                <c:pt idx="488">
                  <c:v>2.2799999999999998</c:v>
                </c:pt>
                <c:pt idx="489">
                  <c:v>2.29</c:v>
                </c:pt>
                <c:pt idx="490">
                  <c:v>2.2999999999999998</c:v>
                </c:pt>
                <c:pt idx="491">
                  <c:v>2.2999999999999998</c:v>
                </c:pt>
                <c:pt idx="492">
                  <c:v>2.31</c:v>
                </c:pt>
                <c:pt idx="493">
                  <c:v>2.3199999999999998</c:v>
                </c:pt>
                <c:pt idx="494">
                  <c:v>2.3199999999999998</c:v>
                </c:pt>
                <c:pt idx="495">
                  <c:v>2.35</c:v>
                </c:pt>
                <c:pt idx="496">
                  <c:v>2.39</c:v>
                </c:pt>
                <c:pt idx="497">
                  <c:v>2.4</c:v>
                </c:pt>
                <c:pt idx="498">
                  <c:v>2.4</c:v>
                </c:pt>
                <c:pt idx="499">
                  <c:v>2.4300000000000002</c:v>
                </c:pt>
                <c:pt idx="500">
                  <c:v>2.4700000000000002</c:v>
                </c:pt>
                <c:pt idx="501">
                  <c:v>2.4700000000000002</c:v>
                </c:pt>
                <c:pt idx="502">
                  <c:v>2.48</c:v>
                </c:pt>
                <c:pt idx="503">
                  <c:v>2.5</c:v>
                </c:pt>
                <c:pt idx="504">
                  <c:v>2.5</c:v>
                </c:pt>
                <c:pt idx="505">
                  <c:v>2.52</c:v>
                </c:pt>
                <c:pt idx="506">
                  <c:v>2.5499999999999998</c:v>
                </c:pt>
                <c:pt idx="507">
                  <c:v>2.56</c:v>
                </c:pt>
                <c:pt idx="508">
                  <c:v>2.7</c:v>
                </c:pt>
                <c:pt idx="509">
                  <c:v>2.73</c:v>
                </c:pt>
                <c:pt idx="510">
                  <c:v>2.8</c:v>
                </c:pt>
                <c:pt idx="511">
                  <c:v>2.8</c:v>
                </c:pt>
                <c:pt idx="512">
                  <c:v>2.86</c:v>
                </c:pt>
                <c:pt idx="513">
                  <c:v>2.87</c:v>
                </c:pt>
                <c:pt idx="514">
                  <c:v>2.9</c:v>
                </c:pt>
                <c:pt idx="515">
                  <c:v>2.96</c:v>
                </c:pt>
                <c:pt idx="516">
                  <c:v>2.97</c:v>
                </c:pt>
                <c:pt idx="517">
                  <c:v>2.98</c:v>
                </c:pt>
                <c:pt idx="518">
                  <c:v>3</c:v>
                </c:pt>
                <c:pt idx="519">
                  <c:v>3</c:v>
                </c:pt>
                <c:pt idx="520">
                  <c:v>3</c:v>
                </c:pt>
                <c:pt idx="521">
                  <c:v>3</c:v>
                </c:pt>
                <c:pt idx="522">
                  <c:v>3</c:v>
                </c:pt>
                <c:pt idx="523">
                  <c:v>3</c:v>
                </c:pt>
                <c:pt idx="524">
                  <c:v>3</c:v>
                </c:pt>
                <c:pt idx="525">
                  <c:v>3.25</c:v>
                </c:pt>
                <c:pt idx="526">
                  <c:v>3.44</c:v>
                </c:pt>
                <c:pt idx="527">
                  <c:v>3.5</c:v>
                </c:pt>
                <c:pt idx="528">
                  <c:v>3.53</c:v>
                </c:pt>
                <c:pt idx="529">
                  <c:v>3.63</c:v>
                </c:pt>
                <c:pt idx="530">
                  <c:v>3.83</c:v>
                </c:pt>
                <c:pt idx="531">
                  <c:v>3.85</c:v>
                </c:pt>
                <c:pt idx="532">
                  <c:v>4</c:v>
                </c:pt>
                <c:pt idx="533">
                  <c:v>4</c:v>
                </c:pt>
                <c:pt idx="534">
                  <c:v>4.17</c:v>
                </c:pt>
                <c:pt idx="535">
                  <c:v>4.83</c:v>
                </c:pt>
                <c:pt idx="536">
                  <c:v>4.99</c:v>
                </c:pt>
                <c:pt idx="537">
                  <c:v>5.84</c:v>
                </c:pt>
              </c:numCache>
            </c:numRef>
          </c:yVal>
          <c:smooth val="0"/>
        </c:ser>
        <c:ser>
          <c:idx val="5"/>
          <c:order val="1"/>
          <c:tx>
            <c:v>Marcala1</c:v>
          </c:tx>
          <c:spPr>
            <a:ln w="28575">
              <a:noFill/>
            </a:ln>
          </c:spPr>
          <c:marker>
            <c:symbol val="diamond"/>
            <c:size val="4"/>
          </c:marker>
          <c:xVal>
            <c:numRef>
              <c:f>marcala1!$C$2:$C$567</c:f>
              <c:numCache>
                <c:formatCode>General</c:formatCode>
                <c:ptCount val="566"/>
                <c:pt idx="0">
                  <c:v>1.7667844522968198E-3</c:v>
                </c:pt>
                <c:pt idx="1">
                  <c:v>3.5335689045936395E-3</c:v>
                </c:pt>
                <c:pt idx="2">
                  <c:v>5.3003533568904597E-3</c:v>
                </c:pt>
                <c:pt idx="3">
                  <c:v>7.0671378091872791E-3</c:v>
                </c:pt>
                <c:pt idx="4">
                  <c:v>8.8339222614840993E-3</c:v>
                </c:pt>
                <c:pt idx="5">
                  <c:v>1.0600706713780919E-2</c:v>
                </c:pt>
                <c:pt idx="6">
                  <c:v>1.2367491166077738E-2</c:v>
                </c:pt>
                <c:pt idx="7">
                  <c:v>1.4134275618374558E-2</c:v>
                </c:pt>
                <c:pt idx="8">
                  <c:v>1.5901060070671377E-2</c:v>
                </c:pt>
                <c:pt idx="9">
                  <c:v>1.7667844522968199E-2</c:v>
                </c:pt>
                <c:pt idx="10">
                  <c:v>1.9434628975265017E-2</c:v>
                </c:pt>
                <c:pt idx="11">
                  <c:v>2.1201413427561839E-2</c:v>
                </c:pt>
                <c:pt idx="12">
                  <c:v>2.2968197879858657E-2</c:v>
                </c:pt>
                <c:pt idx="13">
                  <c:v>2.4734982332155476E-2</c:v>
                </c:pt>
                <c:pt idx="14">
                  <c:v>2.6501766784452298E-2</c:v>
                </c:pt>
                <c:pt idx="15">
                  <c:v>2.8268551236749116E-2</c:v>
                </c:pt>
                <c:pt idx="16">
                  <c:v>3.0035335689045935E-2</c:v>
                </c:pt>
                <c:pt idx="17">
                  <c:v>3.1802120141342753E-2</c:v>
                </c:pt>
                <c:pt idx="18">
                  <c:v>3.3568904593639579E-2</c:v>
                </c:pt>
                <c:pt idx="19">
                  <c:v>3.5335689045936397E-2</c:v>
                </c:pt>
                <c:pt idx="20">
                  <c:v>3.7102473498233215E-2</c:v>
                </c:pt>
                <c:pt idx="21">
                  <c:v>3.8869257950530034E-2</c:v>
                </c:pt>
                <c:pt idx="22">
                  <c:v>4.0636042402826852E-2</c:v>
                </c:pt>
                <c:pt idx="23">
                  <c:v>4.2402826855123678E-2</c:v>
                </c:pt>
                <c:pt idx="24">
                  <c:v>4.4169611307420496E-2</c:v>
                </c:pt>
                <c:pt idx="25">
                  <c:v>4.5936395759717315E-2</c:v>
                </c:pt>
                <c:pt idx="26">
                  <c:v>4.7703180212014133E-2</c:v>
                </c:pt>
                <c:pt idx="27">
                  <c:v>4.9469964664310952E-2</c:v>
                </c:pt>
                <c:pt idx="28">
                  <c:v>5.1236749116607777E-2</c:v>
                </c:pt>
                <c:pt idx="29">
                  <c:v>5.3003533568904596E-2</c:v>
                </c:pt>
                <c:pt idx="30">
                  <c:v>5.4770318021201414E-2</c:v>
                </c:pt>
                <c:pt idx="31">
                  <c:v>5.6537102473498232E-2</c:v>
                </c:pt>
                <c:pt idx="32">
                  <c:v>5.8303886925795051E-2</c:v>
                </c:pt>
                <c:pt idx="33">
                  <c:v>6.0070671378091869E-2</c:v>
                </c:pt>
                <c:pt idx="34">
                  <c:v>6.1837455830388695E-2</c:v>
                </c:pt>
                <c:pt idx="35">
                  <c:v>6.3604240282685506E-2</c:v>
                </c:pt>
                <c:pt idx="36">
                  <c:v>6.5371024734982339E-2</c:v>
                </c:pt>
                <c:pt idx="37">
                  <c:v>6.7137809187279157E-2</c:v>
                </c:pt>
                <c:pt idx="38">
                  <c:v>6.8904593639575976E-2</c:v>
                </c:pt>
                <c:pt idx="39">
                  <c:v>7.0671378091872794E-2</c:v>
                </c:pt>
                <c:pt idx="40">
                  <c:v>7.2438162544169613E-2</c:v>
                </c:pt>
                <c:pt idx="41">
                  <c:v>7.4204946996466431E-2</c:v>
                </c:pt>
                <c:pt idx="42">
                  <c:v>7.5971731448763249E-2</c:v>
                </c:pt>
                <c:pt idx="43">
                  <c:v>7.7738515901060068E-2</c:v>
                </c:pt>
                <c:pt idx="44">
                  <c:v>7.9505300353356886E-2</c:v>
                </c:pt>
                <c:pt idx="45">
                  <c:v>8.1272084805653705E-2</c:v>
                </c:pt>
                <c:pt idx="46">
                  <c:v>8.3038869257950523E-2</c:v>
                </c:pt>
                <c:pt idx="47">
                  <c:v>8.4805653710247356E-2</c:v>
                </c:pt>
                <c:pt idx="48">
                  <c:v>8.6572438162544174E-2</c:v>
                </c:pt>
                <c:pt idx="49">
                  <c:v>8.8339222614840993E-2</c:v>
                </c:pt>
                <c:pt idx="50">
                  <c:v>9.0106007067137811E-2</c:v>
                </c:pt>
                <c:pt idx="51">
                  <c:v>9.187279151943463E-2</c:v>
                </c:pt>
                <c:pt idx="52">
                  <c:v>9.3639575971731448E-2</c:v>
                </c:pt>
                <c:pt idx="53">
                  <c:v>9.5406360424028266E-2</c:v>
                </c:pt>
                <c:pt idx="54">
                  <c:v>9.7173144876325085E-2</c:v>
                </c:pt>
                <c:pt idx="55">
                  <c:v>9.8939929328621903E-2</c:v>
                </c:pt>
                <c:pt idx="56">
                  <c:v>0.10070671378091872</c:v>
                </c:pt>
                <c:pt idx="57">
                  <c:v>0.10247349823321555</c:v>
                </c:pt>
                <c:pt idx="58">
                  <c:v>0.10424028268551237</c:v>
                </c:pt>
                <c:pt idx="59">
                  <c:v>0.10600706713780919</c:v>
                </c:pt>
                <c:pt idx="60">
                  <c:v>0.10777385159010601</c:v>
                </c:pt>
                <c:pt idx="61">
                  <c:v>0.10954063604240283</c:v>
                </c:pt>
                <c:pt idx="62">
                  <c:v>0.11130742049469965</c:v>
                </c:pt>
                <c:pt idx="63">
                  <c:v>0.11307420494699646</c:v>
                </c:pt>
                <c:pt idx="64">
                  <c:v>0.11484098939929328</c:v>
                </c:pt>
                <c:pt idx="65">
                  <c:v>0.1166077738515901</c:v>
                </c:pt>
                <c:pt idx="66">
                  <c:v>0.11837455830388692</c:v>
                </c:pt>
                <c:pt idx="67">
                  <c:v>0.12014134275618374</c:v>
                </c:pt>
                <c:pt idx="68">
                  <c:v>0.12190812720848057</c:v>
                </c:pt>
                <c:pt idx="69">
                  <c:v>0.12367491166077739</c:v>
                </c:pt>
                <c:pt idx="70">
                  <c:v>0.12544169611307421</c:v>
                </c:pt>
                <c:pt idx="71">
                  <c:v>0.12720848056537101</c:v>
                </c:pt>
                <c:pt idx="72">
                  <c:v>0.12897526501766785</c:v>
                </c:pt>
                <c:pt idx="73">
                  <c:v>0.13074204946996468</c:v>
                </c:pt>
                <c:pt idx="74">
                  <c:v>0.13250883392226148</c:v>
                </c:pt>
                <c:pt idx="75">
                  <c:v>0.13427561837455831</c:v>
                </c:pt>
                <c:pt idx="76">
                  <c:v>0.13604240282685512</c:v>
                </c:pt>
                <c:pt idx="77">
                  <c:v>0.13780918727915195</c:v>
                </c:pt>
                <c:pt idx="78">
                  <c:v>0.13957597173144876</c:v>
                </c:pt>
                <c:pt idx="79">
                  <c:v>0.14134275618374559</c:v>
                </c:pt>
                <c:pt idx="80">
                  <c:v>0.14310954063604239</c:v>
                </c:pt>
                <c:pt idx="81">
                  <c:v>0.14487632508833923</c:v>
                </c:pt>
                <c:pt idx="82">
                  <c:v>0.14664310954063603</c:v>
                </c:pt>
                <c:pt idx="83">
                  <c:v>0.14840989399293286</c:v>
                </c:pt>
                <c:pt idx="84">
                  <c:v>0.15017667844522969</c:v>
                </c:pt>
                <c:pt idx="85">
                  <c:v>0.1519434628975265</c:v>
                </c:pt>
                <c:pt idx="86">
                  <c:v>0.15371024734982333</c:v>
                </c:pt>
                <c:pt idx="87">
                  <c:v>0.15547703180212014</c:v>
                </c:pt>
                <c:pt idx="88">
                  <c:v>0.15724381625441697</c:v>
                </c:pt>
                <c:pt idx="89">
                  <c:v>0.15901060070671377</c:v>
                </c:pt>
                <c:pt idx="90">
                  <c:v>0.16077738515901061</c:v>
                </c:pt>
                <c:pt idx="91">
                  <c:v>0.16254416961130741</c:v>
                </c:pt>
                <c:pt idx="92">
                  <c:v>0.16431095406360424</c:v>
                </c:pt>
                <c:pt idx="93">
                  <c:v>0.16607773851590105</c:v>
                </c:pt>
                <c:pt idx="94">
                  <c:v>0.16784452296819788</c:v>
                </c:pt>
                <c:pt idx="95">
                  <c:v>0.16961130742049471</c:v>
                </c:pt>
                <c:pt idx="96">
                  <c:v>0.17137809187279152</c:v>
                </c:pt>
                <c:pt idx="97">
                  <c:v>0.17314487632508835</c:v>
                </c:pt>
                <c:pt idx="98">
                  <c:v>0.17491166077738515</c:v>
                </c:pt>
                <c:pt idx="99">
                  <c:v>0.17667844522968199</c:v>
                </c:pt>
                <c:pt idx="100">
                  <c:v>0.17844522968197879</c:v>
                </c:pt>
                <c:pt idx="101">
                  <c:v>0.18021201413427562</c:v>
                </c:pt>
                <c:pt idx="102">
                  <c:v>0.18197879858657243</c:v>
                </c:pt>
                <c:pt idx="103">
                  <c:v>0.18374558303886926</c:v>
                </c:pt>
                <c:pt idx="104">
                  <c:v>0.18551236749116609</c:v>
                </c:pt>
                <c:pt idx="105">
                  <c:v>0.1872791519434629</c:v>
                </c:pt>
                <c:pt idx="106">
                  <c:v>0.18904593639575973</c:v>
                </c:pt>
                <c:pt idx="107">
                  <c:v>0.19081272084805653</c:v>
                </c:pt>
                <c:pt idx="108">
                  <c:v>0.19257950530035337</c:v>
                </c:pt>
                <c:pt idx="109">
                  <c:v>0.19434628975265017</c:v>
                </c:pt>
                <c:pt idx="110">
                  <c:v>0.196113074204947</c:v>
                </c:pt>
                <c:pt idx="111">
                  <c:v>0.19787985865724381</c:v>
                </c:pt>
                <c:pt idx="112">
                  <c:v>0.19964664310954064</c:v>
                </c:pt>
                <c:pt idx="113">
                  <c:v>0.20141342756183744</c:v>
                </c:pt>
                <c:pt idx="114">
                  <c:v>0.20318021201413428</c:v>
                </c:pt>
                <c:pt idx="115">
                  <c:v>0.20494699646643111</c:v>
                </c:pt>
                <c:pt idx="116">
                  <c:v>0.20671378091872791</c:v>
                </c:pt>
                <c:pt idx="117">
                  <c:v>0.20848056537102475</c:v>
                </c:pt>
                <c:pt idx="118">
                  <c:v>0.21024734982332155</c:v>
                </c:pt>
                <c:pt idx="119">
                  <c:v>0.21201413427561838</c:v>
                </c:pt>
                <c:pt idx="120">
                  <c:v>0.21378091872791519</c:v>
                </c:pt>
                <c:pt idx="121">
                  <c:v>0.21554770318021202</c:v>
                </c:pt>
                <c:pt idx="122">
                  <c:v>0.21731448763250882</c:v>
                </c:pt>
                <c:pt idx="123">
                  <c:v>0.21908127208480566</c:v>
                </c:pt>
                <c:pt idx="124">
                  <c:v>0.22084805653710246</c:v>
                </c:pt>
                <c:pt idx="125">
                  <c:v>0.22261484098939929</c:v>
                </c:pt>
                <c:pt idx="126">
                  <c:v>0.22438162544169613</c:v>
                </c:pt>
                <c:pt idx="127">
                  <c:v>0.22614840989399293</c:v>
                </c:pt>
                <c:pt idx="128">
                  <c:v>0.22791519434628976</c:v>
                </c:pt>
                <c:pt idx="129">
                  <c:v>0.22968197879858657</c:v>
                </c:pt>
                <c:pt idx="130">
                  <c:v>0.2314487632508834</c:v>
                </c:pt>
                <c:pt idx="131">
                  <c:v>0.2332155477031802</c:v>
                </c:pt>
                <c:pt idx="132">
                  <c:v>0.23498233215547704</c:v>
                </c:pt>
                <c:pt idx="133">
                  <c:v>0.23674911660777384</c:v>
                </c:pt>
                <c:pt idx="134">
                  <c:v>0.23851590106007067</c:v>
                </c:pt>
                <c:pt idx="135">
                  <c:v>0.24028268551236748</c:v>
                </c:pt>
                <c:pt idx="136">
                  <c:v>0.24204946996466431</c:v>
                </c:pt>
                <c:pt idx="137">
                  <c:v>0.24381625441696114</c:v>
                </c:pt>
                <c:pt idx="138">
                  <c:v>0.24558303886925795</c:v>
                </c:pt>
                <c:pt idx="139">
                  <c:v>0.24734982332155478</c:v>
                </c:pt>
                <c:pt idx="140">
                  <c:v>0.24911660777385158</c:v>
                </c:pt>
                <c:pt idx="141">
                  <c:v>0.25088339222614842</c:v>
                </c:pt>
                <c:pt idx="142">
                  <c:v>0.25265017667844525</c:v>
                </c:pt>
                <c:pt idx="143">
                  <c:v>0.25441696113074203</c:v>
                </c:pt>
                <c:pt idx="144">
                  <c:v>0.25618374558303886</c:v>
                </c:pt>
                <c:pt idx="145">
                  <c:v>0.25795053003533569</c:v>
                </c:pt>
                <c:pt idx="146">
                  <c:v>0.25971731448763252</c:v>
                </c:pt>
                <c:pt idx="147">
                  <c:v>0.26148409893992935</c:v>
                </c:pt>
                <c:pt idx="148">
                  <c:v>0.26325088339222613</c:v>
                </c:pt>
                <c:pt idx="149">
                  <c:v>0.26501766784452296</c:v>
                </c:pt>
                <c:pt idx="150">
                  <c:v>0.2667844522968198</c:v>
                </c:pt>
                <c:pt idx="151">
                  <c:v>0.26855123674911663</c:v>
                </c:pt>
                <c:pt idx="152">
                  <c:v>0.27031802120141341</c:v>
                </c:pt>
                <c:pt idx="153">
                  <c:v>0.27208480565371024</c:v>
                </c:pt>
                <c:pt idx="154">
                  <c:v>0.27385159010600707</c:v>
                </c:pt>
                <c:pt idx="155">
                  <c:v>0.2756183745583039</c:v>
                </c:pt>
                <c:pt idx="156">
                  <c:v>0.27738515901060068</c:v>
                </c:pt>
                <c:pt idx="157">
                  <c:v>0.27915194346289751</c:v>
                </c:pt>
                <c:pt idx="158">
                  <c:v>0.28091872791519434</c:v>
                </c:pt>
                <c:pt idx="159">
                  <c:v>0.28268551236749118</c:v>
                </c:pt>
                <c:pt idx="160">
                  <c:v>0.28445229681978801</c:v>
                </c:pt>
                <c:pt idx="161">
                  <c:v>0.28621908127208479</c:v>
                </c:pt>
                <c:pt idx="162">
                  <c:v>0.28798586572438162</c:v>
                </c:pt>
                <c:pt idx="163">
                  <c:v>0.28975265017667845</c:v>
                </c:pt>
                <c:pt idx="164">
                  <c:v>0.29151943462897528</c:v>
                </c:pt>
                <c:pt idx="165">
                  <c:v>0.29328621908127206</c:v>
                </c:pt>
                <c:pt idx="166">
                  <c:v>0.29505300353356889</c:v>
                </c:pt>
                <c:pt idx="167">
                  <c:v>0.29681978798586572</c:v>
                </c:pt>
                <c:pt idx="168">
                  <c:v>0.29858657243816256</c:v>
                </c:pt>
                <c:pt idx="169">
                  <c:v>0.30035335689045939</c:v>
                </c:pt>
                <c:pt idx="170">
                  <c:v>0.30212014134275617</c:v>
                </c:pt>
                <c:pt idx="171">
                  <c:v>0.303886925795053</c:v>
                </c:pt>
                <c:pt idx="172">
                  <c:v>0.30565371024734983</c:v>
                </c:pt>
                <c:pt idx="173">
                  <c:v>0.30742049469964666</c:v>
                </c:pt>
                <c:pt idx="174">
                  <c:v>0.30918727915194344</c:v>
                </c:pt>
                <c:pt idx="175">
                  <c:v>0.31095406360424027</c:v>
                </c:pt>
                <c:pt idx="176">
                  <c:v>0.3127208480565371</c:v>
                </c:pt>
                <c:pt idx="177">
                  <c:v>0.31448763250883394</c:v>
                </c:pt>
                <c:pt idx="178">
                  <c:v>0.31625441696113077</c:v>
                </c:pt>
                <c:pt idx="179">
                  <c:v>0.31802120141342755</c:v>
                </c:pt>
                <c:pt idx="180">
                  <c:v>0.31978798586572438</c:v>
                </c:pt>
                <c:pt idx="181">
                  <c:v>0.32155477031802121</c:v>
                </c:pt>
                <c:pt idx="182">
                  <c:v>0.32332155477031804</c:v>
                </c:pt>
                <c:pt idx="183">
                  <c:v>0.32508833922261482</c:v>
                </c:pt>
                <c:pt idx="184">
                  <c:v>0.32685512367491165</c:v>
                </c:pt>
                <c:pt idx="185">
                  <c:v>0.32862190812720848</c:v>
                </c:pt>
                <c:pt idx="186">
                  <c:v>0.33038869257950532</c:v>
                </c:pt>
                <c:pt idx="187">
                  <c:v>0.33215547703180209</c:v>
                </c:pt>
                <c:pt idx="188">
                  <c:v>0.33392226148409893</c:v>
                </c:pt>
                <c:pt idx="189">
                  <c:v>0.33568904593639576</c:v>
                </c:pt>
                <c:pt idx="190">
                  <c:v>0.33745583038869259</c:v>
                </c:pt>
                <c:pt idx="191">
                  <c:v>0.33922261484098942</c:v>
                </c:pt>
                <c:pt idx="192">
                  <c:v>0.3409893992932862</c:v>
                </c:pt>
                <c:pt idx="193">
                  <c:v>0.34275618374558303</c:v>
                </c:pt>
                <c:pt idx="194">
                  <c:v>0.34452296819787986</c:v>
                </c:pt>
                <c:pt idx="195">
                  <c:v>0.3462897526501767</c:v>
                </c:pt>
                <c:pt idx="196">
                  <c:v>0.34805653710247347</c:v>
                </c:pt>
                <c:pt idx="197">
                  <c:v>0.34982332155477031</c:v>
                </c:pt>
                <c:pt idx="198">
                  <c:v>0.35159010600706714</c:v>
                </c:pt>
                <c:pt idx="199">
                  <c:v>0.35335689045936397</c:v>
                </c:pt>
                <c:pt idx="200">
                  <c:v>0.3551236749116608</c:v>
                </c:pt>
                <c:pt idx="201">
                  <c:v>0.35689045936395758</c:v>
                </c:pt>
                <c:pt idx="202">
                  <c:v>0.35865724381625441</c:v>
                </c:pt>
                <c:pt idx="203">
                  <c:v>0.36042402826855124</c:v>
                </c:pt>
                <c:pt idx="204">
                  <c:v>0.36219081272084808</c:v>
                </c:pt>
                <c:pt idx="205">
                  <c:v>0.36395759717314485</c:v>
                </c:pt>
                <c:pt idx="206">
                  <c:v>0.36572438162544169</c:v>
                </c:pt>
                <c:pt idx="207">
                  <c:v>0.36749116607773852</c:v>
                </c:pt>
                <c:pt idx="208">
                  <c:v>0.36925795053003535</c:v>
                </c:pt>
                <c:pt idx="209">
                  <c:v>0.37102473498233218</c:v>
                </c:pt>
                <c:pt idx="210">
                  <c:v>0.37279151943462896</c:v>
                </c:pt>
                <c:pt idx="211">
                  <c:v>0.37455830388692579</c:v>
                </c:pt>
                <c:pt idx="212">
                  <c:v>0.37632508833922262</c:v>
                </c:pt>
                <c:pt idx="213">
                  <c:v>0.37809187279151946</c:v>
                </c:pt>
                <c:pt idx="214">
                  <c:v>0.37985865724381623</c:v>
                </c:pt>
                <c:pt idx="215">
                  <c:v>0.38162544169611307</c:v>
                </c:pt>
                <c:pt idx="216">
                  <c:v>0.3833922261484099</c:v>
                </c:pt>
                <c:pt idx="217">
                  <c:v>0.38515901060070673</c:v>
                </c:pt>
                <c:pt idx="218">
                  <c:v>0.38692579505300351</c:v>
                </c:pt>
                <c:pt idx="219">
                  <c:v>0.38869257950530034</c:v>
                </c:pt>
                <c:pt idx="220">
                  <c:v>0.39045936395759717</c:v>
                </c:pt>
                <c:pt idx="221">
                  <c:v>0.392226148409894</c:v>
                </c:pt>
                <c:pt idx="222">
                  <c:v>0.39399293286219084</c:v>
                </c:pt>
                <c:pt idx="223">
                  <c:v>0.39575971731448761</c:v>
                </c:pt>
                <c:pt idx="224">
                  <c:v>0.39752650176678445</c:v>
                </c:pt>
                <c:pt idx="225">
                  <c:v>0.39929328621908128</c:v>
                </c:pt>
                <c:pt idx="226">
                  <c:v>0.40106007067137811</c:v>
                </c:pt>
                <c:pt idx="227">
                  <c:v>0.40282685512367489</c:v>
                </c:pt>
                <c:pt idx="228">
                  <c:v>0.40459363957597172</c:v>
                </c:pt>
                <c:pt idx="229">
                  <c:v>0.40636042402826855</c:v>
                </c:pt>
                <c:pt idx="230">
                  <c:v>0.40812720848056538</c:v>
                </c:pt>
                <c:pt idx="231">
                  <c:v>0.40989399293286222</c:v>
                </c:pt>
                <c:pt idx="232">
                  <c:v>0.41166077738515899</c:v>
                </c:pt>
                <c:pt idx="233">
                  <c:v>0.41342756183745583</c:v>
                </c:pt>
                <c:pt idx="234">
                  <c:v>0.41519434628975266</c:v>
                </c:pt>
                <c:pt idx="235">
                  <c:v>0.41696113074204949</c:v>
                </c:pt>
                <c:pt idx="236">
                  <c:v>0.41872791519434627</c:v>
                </c:pt>
                <c:pt idx="237">
                  <c:v>0.4204946996466431</c:v>
                </c:pt>
                <c:pt idx="238">
                  <c:v>0.42226148409893993</c:v>
                </c:pt>
                <c:pt idx="239">
                  <c:v>0.42402826855123676</c:v>
                </c:pt>
                <c:pt idx="240">
                  <c:v>0.42579505300353354</c:v>
                </c:pt>
                <c:pt idx="241">
                  <c:v>0.42756183745583037</c:v>
                </c:pt>
                <c:pt idx="242">
                  <c:v>0.42932862190812721</c:v>
                </c:pt>
                <c:pt idx="243">
                  <c:v>0.43109540636042404</c:v>
                </c:pt>
                <c:pt idx="244">
                  <c:v>0.43286219081272087</c:v>
                </c:pt>
                <c:pt idx="245">
                  <c:v>0.43462897526501765</c:v>
                </c:pt>
                <c:pt idx="246">
                  <c:v>0.43639575971731448</c:v>
                </c:pt>
                <c:pt idx="247">
                  <c:v>0.43816254416961131</c:v>
                </c:pt>
                <c:pt idx="248">
                  <c:v>0.43992932862190814</c:v>
                </c:pt>
                <c:pt idx="249">
                  <c:v>0.44169611307420492</c:v>
                </c:pt>
                <c:pt idx="250">
                  <c:v>0.44346289752650175</c:v>
                </c:pt>
                <c:pt idx="251">
                  <c:v>0.44522968197879859</c:v>
                </c:pt>
                <c:pt idx="252">
                  <c:v>0.44699646643109542</c:v>
                </c:pt>
                <c:pt idx="253">
                  <c:v>0.44876325088339225</c:v>
                </c:pt>
                <c:pt idx="254">
                  <c:v>0.45053003533568903</c:v>
                </c:pt>
                <c:pt idx="255">
                  <c:v>0.45229681978798586</c:v>
                </c:pt>
                <c:pt idx="256">
                  <c:v>0.45406360424028269</c:v>
                </c:pt>
                <c:pt idx="257">
                  <c:v>0.45583038869257952</c:v>
                </c:pt>
                <c:pt idx="258">
                  <c:v>0.4575971731448763</c:v>
                </c:pt>
                <c:pt idx="259">
                  <c:v>0.45936395759717313</c:v>
                </c:pt>
                <c:pt idx="260">
                  <c:v>0.46113074204946997</c:v>
                </c:pt>
                <c:pt idx="261">
                  <c:v>0.4628975265017668</c:v>
                </c:pt>
                <c:pt idx="262">
                  <c:v>0.46466431095406363</c:v>
                </c:pt>
                <c:pt idx="263">
                  <c:v>0.46643109540636041</c:v>
                </c:pt>
                <c:pt idx="264">
                  <c:v>0.46819787985865724</c:v>
                </c:pt>
                <c:pt idx="265">
                  <c:v>0.46996466431095407</c:v>
                </c:pt>
                <c:pt idx="266">
                  <c:v>0.4717314487632509</c:v>
                </c:pt>
                <c:pt idx="267">
                  <c:v>0.47349823321554768</c:v>
                </c:pt>
                <c:pt idx="268">
                  <c:v>0.47526501766784451</c:v>
                </c:pt>
                <c:pt idx="269">
                  <c:v>0.47703180212014135</c:v>
                </c:pt>
                <c:pt idx="270">
                  <c:v>0.47879858657243818</c:v>
                </c:pt>
                <c:pt idx="271">
                  <c:v>0.48056537102473496</c:v>
                </c:pt>
                <c:pt idx="272">
                  <c:v>0.48233215547703179</c:v>
                </c:pt>
                <c:pt idx="273">
                  <c:v>0.48409893992932862</c:v>
                </c:pt>
                <c:pt idx="274">
                  <c:v>0.48586572438162545</c:v>
                </c:pt>
                <c:pt idx="275">
                  <c:v>0.48763250883392228</c:v>
                </c:pt>
                <c:pt idx="276">
                  <c:v>0.48939929328621906</c:v>
                </c:pt>
                <c:pt idx="277">
                  <c:v>0.49116607773851589</c:v>
                </c:pt>
                <c:pt idx="278">
                  <c:v>0.49293286219081273</c:v>
                </c:pt>
                <c:pt idx="279">
                  <c:v>0.49469964664310956</c:v>
                </c:pt>
                <c:pt idx="280">
                  <c:v>0.49646643109540634</c:v>
                </c:pt>
                <c:pt idx="281">
                  <c:v>0.49823321554770317</c:v>
                </c:pt>
                <c:pt idx="282">
                  <c:v>0.5</c:v>
                </c:pt>
                <c:pt idx="283">
                  <c:v>0.50176678445229683</c:v>
                </c:pt>
                <c:pt idx="284">
                  <c:v>0.50353356890459366</c:v>
                </c:pt>
                <c:pt idx="285">
                  <c:v>0.5053003533568905</c:v>
                </c:pt>
                <c:pt idx="286">
                  <c:v>0.50706713780918733</c:v>
                </c:pt>
                <c:pt idx="287">
                  <c:v>0.50883392226148405</c:v>
                </c:pt>
                <c:pt idx="288">
                  <c:v>0.51060070671378088</c:v>
                </c:pt>
                <c:pt idx="289">
                  <c:v>0.51236749116607772</c:v>
                </c:pt>
                <c:pt idx="290">
                  <c:v>0.51413427561837455</c:v>
                </c:pt>
                <c:pt idx="291">
                  <c:v>0.51590106007067138</c:v>
                </c:pt>
                <c:pt idx="292">
                  <c:v>0.51766784452296821</c:v>
                </c:pt>
                <c:pt idx="293">
                  <c:v>0.51943462897526504</c:v>
                </c:pt>
                <c:pt idx="294">
                  <c:v>0.52120141342756188</c:v>
                </c:pt>
                <c:pt idx="295">
                  <c:v>0.52296819787985871</c:v>
                </c:pt>
                <c:pt idx="296">
                  <c:v>0.52473498233215543</c:v>
                </c:pt>
                <c:pt idx="297">
                  <c:v>0.52650176678445226</c:v>
                </c:pt>
                <c:pt idx="298">
                  <c:v>0.5282685512367491</c:v>
                </c:pt>
                <c:pt idx="299">
                  <c:v>0.53003533568904593</c:v>
                </c:pt>
                <c:pt idx="300">
                  <c:v>0.53180212014134276</c:v>
                </c:pt>
                <c:pt idx="301">
                  <c:v>0.53356890459363959</c:v>
                </c:pt>
                <c:pt idx="302">
                  <c:v>0.53533568904593642</c:v>
                </c:pt>
                <c:pt idx="303">
                  <c:v>0.53710247349823326</c:v>
                </c:pt>
                <c:pt idx="304">
                  <c:v>0.53886925795053009</c:v>
                </c:pt>
                <c:pt idx="305">
                  <c:v>0.54063604240282681</c:v>
                </c:pt>
                <c:pt idx="306">
                  <c:v>0.54240282685512364</c:v>
                </c:pt>
                <c:pt idx="307">
                  <c:v>0.54416961130742048</c:v>
                </c:pt>
                <c:pt idx="308">
                  <c:v>0.54593639575971731</c:v>
                </c:pt>
                <c:pt idx="309">
                  <c:v>0.54770318021201414</c:v>
                </c:pt>
                <c:pt idx="310">
                  <c:v>0.54946996466431097</c:v>
                </c:pt>
                <c:pt idx="311">
                  <c:v>0.5512367491166078</c:v>
                </c:pt>
                <c:pt idx="312">
                  <c:v>0.55300353356890464</c:v>
                </c:pt>
                <c:pt idx="313">
                  <c:v>0.55477031802120136</c:v>
                </c:pt>
                <c:pt idx="314">
                  <c:v>0.55653710247349819</c:v>
                </c:pt>
                <c:pt idx="315">
                  <c:v>0.55830388692579502</c:v>
                </c:pt>
                <c:pt idx="316">
                  <c:v>0.56007067137809186</c:v>
                </c:pt>
                <c:pt idx="317">
                  <c:v>0.56183745583038869</c:v>
                </c:pt>
                <c:pt idx="318">
                  <c:v>0.56360424028268552</c:v>
                </c:pt>
                <c:pt idx="319">
                  <c:v>0.56537102473498235</c:v>
                </c:pt>
                <c:pt idx="320">
                  <c:v>0.56713780918727918</c:v>
                </c:pt>
                <c:pt idx="321">
                  <c:v>0.56890459363957602</c:v>
                </c:pt>
                <c:pt idx="322">
                  <c:v>0.57067137809187274</c:v>
                </c:pt>
                <c:pt idx="323">
                  <c:v>0.57243816254416957</c:v>
                </c:pt>
                <c:pt idx="324">
                  <c:v>0.5742049469964664</c:v>
                </c:pt>
                <c:pt idx="325">
                  <c:v>0.57597173144876324</c:v>
                </c:pt>
                <c:pt idx="326">
                  <c:v>0.57773851590106007</c:v>
                </c:pt>
                <c:pt idx="327">
                  <c:v>0.5795053003533569</c:v>
                </c:pt>
                <c:pt idx="328">
                  <c:v>0.58127208480565373</c:v>
                </c:pt>
                <c:pt idx="329">
                  <c:v>0.58303886925795056</c:v>
                </c:pt>
                <c:pt idx="330">
                  <c:v>0.5848056537102474</c:v>
                </c:pt>
                <c:pt idx="331">
                  <c:v>0.58657243816254412</c:v>
                </c:pt>
                <c:pt idx="332">
                  <c:v>0.58833922261484095</c:v>
                </c:pt>
                <c:pt idx="333">
                  <c:v>0.59010600706713778</c:v>
                </c:pt>
                <c:pt idx="334">
                  <c:v>0.59187279151943462</c:v>
                </c:pt>
                <c:pt idx="335">
                  <c:v>0.59363957597173145</c:v>
                </c:pt>
                <c:pt idx="336">
                  <c:v>0.59540636042402828</c:v>
                </c:pt>
                <c:pt idx="337">
                  <c:v>0.59717314487632511</c:v>
                </c:pt>
                <c:pt idx="338">
                  <c:v>0.59893992932862195</c:v>
                </c:pt>
                <c:pt idx="339">
                  <c:v>0.60070671378091878</c:v>
                </c:pt>
                <c:pt idx="340">
                  <c:v>0.6024734982332155</c:v>
                </c:pt>
                <c:pt idx="341">
                  <c:v>0.60424028268551233</c:v>
                </c:pt>
                <c:pt idx="342">
                  <c:v>0.60600706713780916</c:v>
                </c:pt>
                <c:pt idx="343">
                  <c:v>0.607773851590106</c:v>
                </c:pt>
                <c:pt idx="344">
                  <c:v>0.60954063604240283</c:v>
                </c:pt>
                <c:pt idx="345">
                  <c:v>0.61130742049469966</c:v>
                </c:pt>
                <c:pt idx="346">
                  <c:v>0.61307420494699649</c:v>
                </c:pt>
                <c:pt idx="347">
                  <c:v>0.61484098939929333</c:v>
                </c:pt>
                <c:pt idx="348">
                  <c:v>0.61660777385159016</c:v>
                </c:pt>
                <c:pt idx="349">
                  <c:v>0.61837455830388688</c:v>
                </c:pt>
                <c:pt idx="350">
                  <c:v>0.62014134275618371</c:v>
                </c:pt>
                <c:pt idx="351">
                  <c:v>0.62190812720848054</c:v>
                </c:pt>
                <c:pt idx="352">
                  <c:v>0.62367491166077738</c:v>
                </c:pt>
                <c:pt idx="353">
                  <c:v>0.62544169611307421</c:v>
                </c:pt>
                <c:pt idx="354">
                  <c:v>0.62720848056537104</c:v>
                </c:pt>
                <c:pt idx="355">
                  <c:v>0.62897526501766787</c:v>
                </c:pt>
                <c:pt idx="356">
                  <c:v>0.63074204946996471</c:v>
                </c:pt>
                <c:pt idx="357">
                  <c:v>0.63250883392226154</c:v>
                </c:pt>
                <c:pt idx="358">
                  <c:v>0.63427561837455826</c:v>
                </c:pt>
                <c:pt idx="359">
                  <c:v>0.63604240282685509</c:v>
                </c:pt>
                <c:pt idx="360">
                  <c:v>0.63780918727915192</c:v>
                </c:pt>
                <c:pt idx="361">
                  <c:v>0.63957597173144876</c:v>
                </c:pt>
                <c:pt idx="362">
                  <c:v>0.64134275618374559</c:v>
                </c:pt>
                <c:pt idx="363">
                  <c:v>0.64310954063604242</c:v>
                </c:pt>
                <c:pt idx="364">
                  <c:v>0.64487632508833925</c:v>
                </c:pt>
                <c:pt idx="365">
                  <c:v>0.64664310954063609</c:v>
                </c:pt>
                <c:pt idx="366">
                  <c:v>0.64840989399293292</c:v>
                </c:pt>
                <c:pt idx="367">
                  <c:v>0.65017667844522964</c:v>
                </c:pt>
                <c:pt idx="368">
                  <c:v>0.65194346289752647</c:v>
                </c:pt>
                <c:pt idx="369">
                  <c:v>0.6537102473498233</c:v>
                </c:pt>
                <c:pt idx="370">
                  <c:v>0.65547703180212014</c:v>
                </c:pt>
                <c:pt idx="371">
                  <c:v>0.65724381625441697</c:v>
                </c:pt>
                <c:pt idx="372">
                  <c:v>0.6590106007067138</c:v>
                </c:pt>
                <c:pt idx="373">
                  <c:v>0.66077738515901063</c:v>
                </c:pt>
                <c:pt idx="374">
                  <c:v>0.66254416961130747</c:v>
                </c:pt>
                <c:pt idx="375">
                  <c:v>0.66431095406360419</c:v>
                </c:pt>
                <c:pt idx="376">
                  <c:v>0.66607773851590102</c:v>
                </c:pt>
                <c:pt idx="377">
                  <c:v>0.66784452296819785</c:v>
                </c:pt>
                <c:pt idx="378">
                  <c:v>0.66961130742049468</c:v>
                </c:pt>
                <c:pt idx="379">
                  <c:v>0.67137809187279152</c:v>
                </c:pt>
                <c:pt idx="380">
                  <c:v>0.67314487632508835</c:v>
                </c:pt>
                <c:pt idx="381">
                  <c:v>0.67491166077738518</c:v>
                </c:pt>
                <c:pt idx="382">
                  <c:v>0.67667844522968201</c:v>
                </c:pt>
                <c:pt idx="383">
                  <c:v>0.67844522968197885</c:v>
                </c:pt>
                <c:pt idx="384">
                  <c:v>0.68021201413427557</c:v>
                </c:pt>
                <c:pt idx="385">
                  <c:v>0.6819787985865724</c:v>
                </c:pt>
                <c:pt idx="386">
                  <c:v>0.68374558303886923</c:v>
                </c:pt>
                <c:pt idx="387">
                  <c:v>0.68551236749116606</c:v>
                </c:pt>
                <c:pt idx="388">
                  <c:v>0.6872791519434629</c:v>
                </c:pt>
                <c:pt idx="389">
                  <c:v>0.68904593639575973</c:v>
                </c:pt>
                <c:pt idx="390">
                  <c:v>0.69081272084805656</c:v>
                </c:pt>
                <c:pt idx="391">
                  <c:v>0.69257950530035339</c:v>
                </c:pt>
                <c:pt idx="392">
                  <c:v>0.69434628975265023</c:v>
                </c:pt>
                <c:pt idx="393">
                  <c:v>0.69611307420494695</c:v>
                </c:pt>
                <c:pt idx="394">
                  <c:v>0.69787985865724378</c:v>
                </c:pt>
                <c:pt idx="395">
                  <c:v>0.69964664310954061</c:v>
                </c:pt>
                <c:pt idx="396">
                  <c:v>0.70141342756183744</c:v>
                </c:pt>
                <c:pt idx="397">
                  <c:v>0.70318021201413428</c:v>
                </c:pt>
                <c:pt idx="398">
                  <c:v>0.70494699646643111</c:v>
                </c:pt>
                <c:pt idx="399">
                  <c:v>0.70671378091872794</c:v>
                </c:pt>
                <c:pt idx="400">
                  <c:v>0.70848056537102477</c:v>
                </c:pt>
                <c:pt idx="401">
                  <c:v>0.71024734982332161</c:v>
                </c:pt>
                <c:pt idx="402">
                  <c:v>0.71201413427561833</c:v>
                </c:pt>
                <c:pt idx="403">
                  <c:v>0.71378091872791516</c:v>
                </c:pt>
                <c:pt idx="404">
                  <c:v>0.71554770318021199</c:v>
                </c:pt>
                <c:pt idx="405">
                  <c:v>0.71731448763250882</c:v>
                </c:pt>
                <c:pt idx="406">
                  <c:v>0.71908127208480566</c:v>
                </c:pt>
                <c:pt idx="407">
                  <c:v>0.72084805653710249</c:v>
                </c:pt>
                <c:pt idx="408">
                  <c:v>0.72261484098939932</c:v>
                </c:pt>
                <c:pt idx="409">
                  <c:v>0.72438162544169615</c:v>
                </c:pt>
                <c:pt idx="410">
                  <c:v>0.72614840989399299</c:v>
                </c:pt>
                <c:pt idx="411">
                  <c:v>0.72791519434628971</c:v>
                </c:pt>
                <c:pt idx="412">
                  <c:v>0.72968197879858654</c:v>
                </c:pt>
                <c:pt idx="413">
                  <c:v>0.73144876325088337</c:v>
                </c:pt>
                <c:pt idx="414">
                  <c:v>0.7332155477031802</c:v>
                </c:pt>
                <c:pt idx="415">
                  <c:v>0.73498233215547704</c:v>
                </c:pt>
                <c:pt idx="416">
                  <c:v>0.73674911660777387</c:v>
                </c:pt>
                <c:pt idx="417">
                  <c:v>0.7385159010600707</c:v>
                </c:pt>
                <c:pt idx="418">
                  <c:v>0.74028268551236753</c:v>
                </c:pt>
                <c:pt idx="419">
                  <c:v>0.74204946996466437</c:v>
                </c:pt>
                <c:pt idx="420">
                  <c:v>0.74381625441696109</c:v>
                </c:pt>
                <c:pt idx="421">
                  <c:v>0.74558303886925792</c:v>
                </c:pt>
                <c:pt idx="422">
                  <c:v>0.74734982332155475</c:v>
                </c:pt>
                <c:pt idx="423">
                  <c:v>0.74911660777385158</c:v>
                </c:pt>
                <c:pt idx="424">
                  <c:v>0.75088339222614842</c:v>
                </c:pt>
                <c:pt idx="425">
                  <c:v>0.75265017667844525</c:v>
                </c:pt>
                <c:pt idx="426">
                  <c:v>0.75441696113074208</c:v>
                </c:pt>
                <c:pt idx="427">
                  <c:v>0.75618374558303891</c:v>
                </c:pt>
                <c:pt idx="428">
                  <c:v>0.75795053003533563</c:v>
                </c:pt>
                <c:pt idx="429">
                  <c:v>0.75971731448763247</c:v>
                </c:pt>
                <c:pt idx="430">
                  <c:v>0.7614840989399293</c:v>
                </c:pt>
                <c:pt idx="431">
                  <c:v>0.76325088339222613</c:v>
                </c:pt>
                <c:pt idx="432">
                  <c:v>0.76501766784452296</c:v>
                </c:pt>
                <c:pt idx="433">
                  <c:v>0.7667844522968198</c:v>
                </c:pt>
                <c:pt idx="434">
                  <c:v>0.76855123674911663</c:v>
                </c:pt>
                <c:pt idx="435">
                  <c:v>0.77031802120141346</c:v>
                </c:pt>
                <c:pt idx="436">
                  <c:v>0.77208480565371029</c:v>
                </c:pt>
                <c:pt idx="437">
                  <c:v>0.77385159010600701</c:v>
                </c:pt>
                <c:pt idx="438">
                  <c:v>0.77561837455830385</c:v>
                </c:pt>
                <c:pt idx="439">
                  <c:v>0.77738515901060068</c:v>
                </c:pt>
                <c:pt idx="440">
                  <c:v>0.77915194346289751</c:v>
                </c:pt>
                <c:pt idx="441">
                  <c:v>0.78091872791519434</c:v>
                </c:pt>
                <c:pt idx="442">
                  <c:v>0.78268551236749118</c:v>
                </c:pt>
                <c:pt idx="443">
                  <c:v>0.78445229681978801</c:v>
                </c:pt>
                <c:pt idx="444">
                  <c:v>0.78621908127208484</c:v>
                </c:pt>
                <c:pt idx="445">
                  <c:v>0.78798586572438167</c:v>
                </c:pt>
                <c:pt idx="446">
                  <c:v>0.78975265017667839</c:v>
                </c:pt>
                <c:pt idx="447">
                  <c:v>0.79151943462897523</c:v>
                </c:pt>
                <c:pt idx="448">
                  <c:v>0.79328621908127206</c:v>
                </c:pt>
                <c:pt idx="449">
                  <c:v>0.79505300353356889</c:v>
                </c:pt>
                <c:pt idx="450">
                  <c:v>0.79681978798586572</c:v>
                </c:pt>
                <c:pt idx="451">
                  <c:v>0.79858657243816256</c:v>
                </c:pt>
                <c:pt idx="452">
                  <c:v>0.80035335689045939</c:v>
                </c:pt>
                <c:pt idx="453">
                  <c:v>0.80212014134275622</c:v>
                </c:pt>
                <c:pt idx="454">
                  <c:v>0.80388692579505305</c:v>
                </c:pt>
                <c:pt idx="455">
                  <c:v>0.80565371024734977</c:v>
                </c:pt>
                <c:pt idx="456">
                  <c:v>0.80742049469964661</c:v>
                </c:pt>
                <c:pt idx="457">
                  <c:v>0.80918727915194344</c:v>
                </c:pt>
                <c:pt idx="458">
                  <c:v>0.81095406360424027</c:v>
                </c:pt>
                <c:pt idx="459">
                  <c:v>0.8127208480565371</c:v>
                </c:pt>
                <c:pt idx="460">
                  <c:v>0.81448763250883394</c:v>
                </c:pt>
                <c:pt idx="461">
                  <c:v>0.81625441696113077</c:v>
                </c:pt>
                <c:pt idx="462">
                  <c:v>0.8180212014134276</c:v>
                </c:pt>
                <c:pt idx="463">
                  <c:v>0.81978798586572443</c:v>
                </c:pt>
                <c:pt idx="464">
                  <c:v>0.82155477031802115</c:v>
                </c:pt>
                <c:pt idx="465">
                  <c:v>0.82332155477031799</c:v>
                </c:pt>
                <c:pt idx="466">
                  <c:v>0.82508833922261482</c:v>
                </c:pt>
                <c:pt idx="467">
                  <c:v>0.82685512367491165</c:v>
                </c:pt>
                <c:pt idx="468">
                  <c:v>0.82862190812720848</c:v>
                </c:pt>
                <c:pt idx="469">
                  <c:v>0.83038869257950532</c:v>
                </c:pt>
                <c:pt idx="470">
                  <c:v>0.83215547703180215</c:v>
                </c:pt>
                <c:pt idx="471">
                  <c:v>0.83392226148409898</c:v>
                </c:pt>
                <c:pt idx="472">
                  <c:v>0.83568904593639581</c:v>
                </c:pt>
                <c:pt idx="473">
                  <c:v>0.83745583038869253</c:v>
                </c:pt>
                <c:pt idx="474">
                  <c:v>0.83922261484098937</c:v>
                </c:pt>
                <c:pt idx="475">
                  <c:v>0.8409893992932862</c:v>
                </c:pt>
                <c:pt idx="476">
                  <c:v>0.84275618374558303</c:v>
                </c:pt>
                <c:pt idx="477">
                  <c:v>0.84452296819787986</c:v>
                </c:pt>
                <c:pt idx="478">
                  <c:v>0.8462897526501767</c:v>
                </c:pt>
                <c:pt idx="479">
                  <c:v>0.84805653710247353</c:v>
                </c:pt>
                <c:pt idx="480">
                  <c:v>0.84982332155477036</c:v>
                </c:pt>
                <c:pt idx="481">
                  <c:v>0.85159010600706708</c:v>
                </c:pt>
                <c:pt idx="482">
                  <c:v>0.85335689045936391</c:v>
                </c:pt>
                <c:pt idx="483">
                  <c:v>0.85512367491166075</c:v>
                </c:pt>
                <c:pt idx="484">
                  <c:v>0.85689045936395758</c:v>
                </c:pt>
                <c:pt idx="485">
                  <c:v>0.85865724381625441</c:v>
                </c:pt>
                <c:pt idx="486">
                  <c:v>0.86042402826855124</c:v>
                </c:pt>
                <c:pt idx="487">
                  <c:v>0.86219081272084808</c:v>
                </c:pt>
                <c:pt idx="488">
                  <c:v>0.86395759717314491</c:v>
                </c:pt>
                <c:pt idx="489">
                  <c:v>0.86572438162544174</c:v>
                </c:pt>
                <c:pt idx="490">
                  <c:v>0.86749116607773846</c:v>
                </c:pt>
                <c:pt idx="491">
                  <c:v>0.86925795053003529</c:v>
                </c:pt>
                <c:pt idx="492">
                  <c:v>0.87102473498233213</c:v>
                </c:pt>
                <c:pt idx="493">
                  <c:v>0.87279151943462896</c:v>
                </c:pt>
                <c:pt idx="494">
                  <c:v>0.87455830388692579</c:v>
                </c:pt>
                <c:pt idx="495">
                  <c:v>0.87632508833922262</c:v>
                </c:pt>
                <c:pt idx="496">
                  <c:v>0.87809187279151946</c:v>
                </c:pt>
                <c:pt idx="497">
                  <c:v>0.87985865724381629</c:v>
                </c:pt>
                <c:pt idx="498">
                  <c:v>0.88162544169611312</c:v>
                </c:pt>
                <c:pt idx="499">
                  <c:v>0.88339222614840984</c:v>
                </c:pt>
                <c:pt idx="500">
                  <c:v>0.88515901060070667</c:v>
                </c:pt>
                <c:pt idx="501">
                  <c:v>0.88692579505300351</c:v>
                </c:pt>
                <c:pt idx="502">
                  <c:v>0.88869257950530034</c:v>
                </c:pt>
                <c:pt idx="503">
                  <c:v>0.89045936395759717</c:v>
                </c:pt>
                <c:pt idx="504">
                  <c:v>0.892226148409894</c:v>
                </c:pt>
                <c:pt idx="505">
                  <c:v>0.89399293286219084</c:v>
                </c:pt>
                <c:pt idx="506">
                  <c:v>0.89575971731448767</c:v>
                </c:pt>
                <c:pt idx="507">
                  <c:v>0.8975265017667845</c:v>
                </c:pt>
                <c:pt idx="508">
                  <c:v>0.89929328621908122</c:v>
                </c:pt>
                <c:pt idx="509">
                  <c:v>0.90106007067137805</c:v>
                </c:pt>
                <c:pt idx="510">
                  <c:v>0.90282685512367489</c:v>
                </c:pt>
                <c:pt idx="511">
                  <c:v>0.90459363957597172</c:v>
                </c:pt>
                <c:pt idx="512">
                  <c:v>0.90636042402826855</c:v>
                </c:pt>
                <c:pt idx="513">
                  <c:v>0.90812720848056538</c:v>
                </c:pt>
                <c:pt idx="514">
                  <c:v>0.90989399293286222</c:v>
                </c:pt>
                <c:pt idx="515">
                  <c:v>0.91166077738515905</c:v>
                </c:pt>
                <c:pt idx="516">
                  <c:v>0.91342756183745588</c:v>
                </c:pt>
                <c:pt idx="517">
                  <c:v>0.9151943462897526</c:v>
                </c:pt>
                <c:pt idx="518">
                  <c:v>0.91696113074204944</c:v>
                </c:pt>
                <c:pt idx="519">
                  <c:v>0.91872791519434627</c:v>
                </c:pt>
                <c:pt idx="520">
                  <c:v>0.9204946996466431</c:v>
                </c:pt>
                <c:pt idx="521">
                  <c:v>0.92226148409893993</c:v>
                </c:pt>
                <c:pt idx="522">
                  <c:v>0.92402826855123676</c:v>
                </c:pt>
                <c:pt idx="523">
                  <c:v>0.9257950530035336</c:v>
                </c:pt>
                <c:pt idx="524">
                  <c:v>0.92756183745583043</c:v>
                </c:pt>
                <c:pt idx="525">
                  <c:v>0.92932862190812726</c:v>
                </c:pt>
                <c:pt idx="526">
                  <c:v>0.93109540636042398</c:v>
                </c:pt>
                <c:pt idx="527">
                  <c:v>0.93286219081272082</c:v>
                </c:pt>
                <c:pt idx="528">
                  <c:v>0.93462897526501765</c:v>
                </c:pt>
                <c:pt idx="529">
                  <c:v>0.93639575971731448</c:v>
                </c:pt>
                <c:pt idx="530">
                  <c:v>0.93816254416961131</c:v>
                </c:pt>
                <c:pt idx="531">
                  <c:v>0.93992932862190814</c:v>
                </c:pt>
                <c:pt idx="532">
                  <c:v>0.94169611307420498</c:v>
                </c:pt>
                <c:pt idx="533">
                  <c:v>0.94346289752650181</c:v>
                </c:pt>
                <c:pt idx="534">
                  <c:v>0.94522968197879864</c:v>
                </c:pt>
                <c:pt idx="535">
                  <c:v>0.94699646643109536</c:v>
                </c:pt>
                <c:pt idx="536">
                  <c:v>0.9487632508833922</c:v>
                </c:pt>
                <c:pt idx="537">
                  <c:v>0.95053003533568903</c:v>
                </c:pt>
                <c:pt idx="538">
                  <c:v>0.95229681978798586</c:v>
                </c:pt>
                <c:pt idx="539">
                  <c:v>0.95406360424028269</c:v>
                </c:pt>
                <c:pt idx="540">
                  <c:v>0.95583038869257952</c:v>
                </c:pt>
                <c:pt idx="541">
                  <c:v>0.95759717314487636</c:v>
                </c:pt>
                <c:pt idx="542">
                  <c:v>0.95936395759717319</c:v>
                </c:pt>
                <c:pt idx="543">
                  <c:v>0.96113074204946991</c:v>
                </c:pt>
                <c:pt idx="544">
                  <c:v>0.96289752650176674</c:v>
                </c:pt>
                <c:pt idx="545">
                  <c:v>0.96466431095406358</c:v>
                </c:pt>
                <c:pt idx="546">
                  <c:v>0.96643109540636041</c:v>
                </c:pt>
                <c:pt idx="547">
                  <c:v>0.96819787985865724</c:v>
                </c:pt>
                <c:pt idx="548">
                  <c:v>0.96996466431095407</c:v>
                </c:pt>
                <c:pt idx="549">
                  <c:v>0.9717314487632509</c:v>
                </c:pt>
                <c:pt idx="550">
                  <c:v>0.97349823321554774</c:v>
                </c:pt>
                <c:pt idx="551">
                  <c:v>0.97526501766784457</c:v>
                </c:pt>
                <c:pt idx="552">
                  <c:v>0.97703180212014129</c:v>
                </c:pt>
                <c:pt idx="553">
                  <c:v>0.97879858657243812</c:v>
                </c:pt>
                <c:pt idx="554">
                  <c:v>0.98056537102473496</c:v>
                </c:pt>
                <c:pt idx="555">
                  <c:v>0.98233215547703179</c:v>
                </c:pt>
                <c:pt idx="556">
                  <c:v>0.98409893992932862</c:v>
                </c:pt>
                <c:pt idx="557">
                  <c:v>0.98586572438162545</c:v>
                </c:pt>
                <c:pt idx="558">
                  <c:v>0.98763250883392228</c:v>
                </c:pt>
                <c:pt idx="559">
                  <c:v>0.98939929328621912</c:v>
                </c:pt>
                <c:pt idx="560">
                  <c:v>0.99116607773851595</c:v>
                </c:pt>
                <c:pt idx="561">
                  <c:v>0.99293286219081267</c:v>
                </c:pt>
                <c:pt idx="562">
                  <c:v>0.9946996466431095</c:v>
                </c:pt>
                <c:pt idx="563">
                  <c:v>0.99646643109540634</c:v>
                </c:pt>
                <c:pt idx="564">
                  <c:v>0.99823321554770317</c:v>
                </c:pt>
                <c:pt idx="565">
                  <c:v>1</c:v>
                </c:pt>
              </c:numCache>
            </c:numRef>
          </c:xVal>
          <c:yVal>
            <c:numRef>
              <c:f>marcala1!$E$2:$E$567</c:f>
              <c:numCache>
                <c:formatCode>General</c:formatCode>
                <c:ptCount val="566"/>
                <c:pt idx="0">
                  <c:v>0.01</c:v>
                </c:pt>
                <c:pt idx="1">
                  <c:v>0.01</c:v>
                </c:pt>
                <c:pt idx="2">
                  <c:v>0.01</c:v>
                </c:pt>
                <c:pt idx="3">
                  <c:v>0.01</c:v>
                </c:pt>
                <c:pt idx="4">
                  <c:v>0.01</c:v>
                </c:pt>
                <c:pt idx="5">
                  <c:v>0.01</c:v>
                </c:pt>
                <c:pt idx="6">
                  <c:v>0.01</c:v>
                </c:pt>
                <c:pt idx="7">
                  <c:v>0.01</c:v>
                </c:pt>
                <c:pt idx="8">
                  <c:v>0.01</c:v>
                </c:pt>
                <c:pt idx="9">
                  <c:v>0.01</c:v>
                </c:pt>
                <c:pt idx="10">
                  <c:v>0.02</c:v>
                </c:pt>
                <c:pt idx="11">
                  <c:v>0.02</c:v>
                </c:pt>
                <c:pt idx="12">
                  <c:v>0.02</c:v>
                </c:pt>
                <c:pt idx="13">
                  <c:v>0.02</c:v>
                </c:pt>
                <c:pt idx="14">
                  <c:v>0.02</c:v>
                </c:pt>
                <c:pt idx="15">
                  <c:v>0.02</c:v>
                </c:pt>
                <c:pt idx="16">
                  <c:v>0.02</c:v>
                </c:pt>
                <c:pt idx="17">
                  <c:v>0.02</c:v>
                </c:pt>
                <c:pt idx="18">
                  <c:v>0.02</c:v>
                </c:pt>
                <c:pt idx="19">
                  <c:v>0.02</c:v>
                </c:pt>
                <c:pt idx="20">
                  <c:v>0.02</c:v>
                </c:pt>
                <c:pt idx="21">
                  <c:v>0.02</c:v>
                </c:pt>
                <c:pt idx="22">
                  <c:v>0.03</c:v>
                </c:pt>
                <c:pt idx="23">
                  <c:v>0.03</c:v>
                </c:pt>
                <c:pt idx="24">
                  <c:v>0.03</c:v>
                </c:pt>
                <c:pt idx="25">
                  <c:v>0.03</c:v>
                </c:pt>
                <c:pt idx="26">
                  <c:v>0.03</c:v>
                </c:pt>
                <c:pt idx="27">
                  <c:v>0.03</c:v>
                </c:pt>
                <c:pt idx="28">
                  <c:v>0.03</c:v>
                </c:pt>
                <c:pt idx="29">
                  <c:v>0.03</c:v>
                </c:pt>
                <c:pt idx="30">
                  <c:v>0.03</c:v>
                </c:pt>
                <c:pt idx="31">
                  <c:v>0.03</c:v>
                </c:pt>
                <c:pt idx="32">
                  <c:v>0.03</c:v>
                </c:pt>
                <c:pt idx="33">
                  <c:v>0.04</c:v>
                </c:pt>
                <c:pt idx="34">
                  <c:v>0.04</c:v>
                </c:pt>
                <c:pt idx="35">
                  <c:v>0.04</c:v>
                </c:pt>
                <c:pt idx="36">
                  <c:v>0.04</c:v>
                </c:pt>
                <c:pt idx="37">
                  <c:v>0.04</c:v>
                </c:pt>
                <c:pt idx="38">
                  <c:v>0.04</c:v>
                </c:pt>
                <c:pt idx="39">
                  <c:v>0.04</c:v>
                </c:pt>
                <c:pt idx="40">
                  <c:v>0.04</c:v>
                </c:pt>
                <c:pt idx="41">
                  <c:v>0.04</c:v>
                </c:pt>
                <c:pt idx="42">
                  <c:v>0.04</c:v>
                </c:pt>
                <c:pt idx="43">
                  <c:v>0.04</c:v>
                </c:pt>
                <c:pt idx="44">
                  <c:v>0.04</c:v>
                </c:pt>
                <c:pt idx="45">
                  <c:v>0.04</c:v>
                </c:pt>
                <c:pt idx="46">
                  <c:v>0.04</c:v>
                </c:pt>
                <c:pt idx="47">
                  <c:v>0.04</c:v>
                </c:pt>
                <c:pt idx="48">
                  <c:v>0.05</c:v>
                </c:pt>
                <c:pt idx="49">
                  <c:v>0.05</c:v>
                </c:pt>
                <c:pt idx="50">
                  <c:v>0.05</c:v>
                </c:pt>
                <c:pt idx="51">
                  <c:v>0.05</c:v>
                </c:pt>
                <c:pt idx="52">
                  <c:v>0.05</c:v>
                </c:pt>
                <c:pt idx="53">
                  <c:v>0.05</c:v>
                </c:pt>
                <c:pt idx="54">
                  <c:v>0.05</c:v>
                </c:pt>
                <c:pt idx="55">
                  <c:v>0.05</c:v>
                </c:pt>
                <c:pt idx="56">
                  <c:v>0.05</c:v>
                </c:pt>
                <c:pt idx="57">
                  <c:v>0.05</c:v>
                </c:pt>
                <c:pt idx="58">
                  <c:v>0.05</c:v>
                </c:pt>
                <c:pt idx="59">
                  <c:v>0.05</c:v>
                </c:pt>
                <c:pt idx="60">
                  <c:v>0.05</c:v>
                </c:pt>
                <c:pt idx="61">
                  <c:v>0.05</c:v>
                </c:pt>
                <c:pt idx="62">
                  <c:v>0.05</c:v>
                </c:pt>
                <c:pt idx="63">
                  <c:v>0.05</c:v>
                </c:pt>
                <c:pt idx="64">
                  <c:v>0.06</c:v>
                </c:pt>
                <c:pt idx="65">
                  <c:v>0.06</c:v>
                </c:pt>
                <c:pt idx="66">
                  <c:v>0.06</c:v>
                </c:pt>
                <c:pt idx="67">
                  <c:v>0.06</c:v>
                </c:pt>
                <c:pt idx="68">
                  <c:v>0.06</c:v>
                </c:pt>
                <c:pt idx="69">
                  <c:v>0.06</c:v>
                </c:pt>
                <c:pt idx="70">
                  <c:v>0.06</c:v>
                </c:pt>
                <c:pt idx="71">
                  <c:v>0.06</c:v>
                </c:pt>
                <c:pt idx="72">
                  <c:v>7.0000000000000007E-2</c:v>
                </c:pt>
                <c:pt idx="73">
                  <c:v>7.0000000000000007E-2</c:v>
                </c:pt>
                <c:pt idx="74">
                  <c:v>7.0000000000000007E-2</c:v>
                </c:pt>
                <c:pt idx="75">
                  <c:v>7.0000000000000007E-2</c:v>
                </c:pt>
                <c:pt idx="76">
                  <c:v>7.0000000000000007E-2</c:v>
                </c:pt>
                <c:pt idx="77">
                  <c:v>7.0000000000000007E-2</c:v>
                </c:pt>
                <c:pt idx="78">
                  <c:v>7.0000000000000007E-2</c:v>
                </c:pt>
                <c:pt idx="79">
                  <c:v>7.0000000000000007E-2</c:v>
                </c:pt>
                <c:pt idx="80">
                  <c:v>7.0000000000000007E-2</c:v>
                </c:pt>
                <c:pt idx="81">
                  <c:v>7.0000000000000007E-2</c:v>
                </c:pt>
                <c:pt idx="82">
                  <c:v>7.0000000000000007E-2</c:v>
                </c:pt>
                <c:pt idx="83">
                  <c:v>7.0000000000000007E-2</c:v>
                </c:pt>
                <c:pt idx="84">
                  <c:v>7.0000000000000007E-2</c:v>
                </c:pt>
                <c:pt idx="85">
                  <c:v>7.0000000000000007E-2</c:v>
                </c:pt>
                <c:pt idx="86">
                  <c:v>7.0000000000000007E-2</c:v>
                </c:pt>
                <c:pt idx="87">
                  <c:v>7.0000000000000007E-2</c:v>
                </c:pt>
                <c:pt idx="88">
                  <c:v>7.0000000000000007E-2</c:v>
                </c:pt>
                <c:pt idx="89">
                  <c:v>7.0000000000000007E-2</c:v>
                </c:pt>
                <c:pt idx="90">
                  <c:v>7.0000000000000007E-2</c:v>
                </c:pt>
                <c:pt idx="91">
                  <c:v>7.0000000000000007E-2</c:v>
                </c:pt>
                <c:pt idx="92">
                  <c:v>7.0000000000000007E-2</c:v>
                </c:pt>
                <c:pt idx="93">
                  <c:v>7.0000000000000007E-2</c:v>
                </c:pt>
                <c:pt idx="94">
                  <c:v>7.0000000000000007E-2</c:v>
                </c:pt>
                <c:pt idx="95">
                  <c:v>7.0000000000000007E-2</c:v>
                </c:pt>
                <c:pt idx="96">
                  <c:v>7.0000000000000007E-2</c:v>
                </c:pt>
                <c:pt idx="97">
                  <c:v>7.0000000000000007E-2</c:v>
                </c:pt>
                <c:pt idx="98">
                  <c:v>0.08</c:v>
                </c:pt>
                <c:pt idx="99">
                  <c:v>0.08</c:v>
                </c:pt>
                <c:pt idx="100">
                  <c:v>0.08</c:v>
                </c:pt>
                <c:pt idx="101">
                  <c:v>0.08</c:v>
                </c:pt>
                <c:pt idx="102">
                  <c:v>0.08</c:v>
                </c:pt>
                <c:pt idx="103">
                  <c:v>0.08</c:v>
                </c:pt>
                <c:pt idx="104">
                  <c:v>0.08</c:v>
                </c:pt>
                <c:pt idx="105">
                  <c:v>0.08</c:v>
                </c:pt>
                <c:pt idx="106">
                  <c:v>0.08</c:v>
                </c:pt>
                <c:pt idx="107">
                  <c:v>0.08</c:v>
                </c:pt>
                <c:pt idx="108">
                  <c:v>0.08</c:v>
                </c:pt>
                <c:pt idx="109">
                  <c:v>0.09</c:v>
                </c:pt>
                <c:pt idx="110">
                  <c:v>0.09</c:v>
                </c:pt>
                <c:pt idx="111">
                  <c:v>0.09</c:v>
                </c:pt>
                <c:pt idx="112">
                  <c:v>0.09</c:v>
                </c:pt>
                <c:pt idx="113">
                  <c:v>0.09</c:v>
                </c:pt>
                <c:pt idx="114">
                  <c:v>0.09</c:v>
                </c:pt>
                <c:pt idx="115">
                  <c:v>0.09</c:v>
                </c:pt>
                <c:pt idx="116">
                  <c:v>0.09</c:v>
                </c:pt>
                <c:pt idx="117">
                  <c:v>0.09</c:v>
                </c:pt>
                <c:pt idx="118">
                  <c:v>0.09</c:v>
                </c:pt>
                <c:pt idx="119">
                  <c:v>0.09</c:v>
                </c:pt>
                <c:pt idx="120">
                  <c:v>0.09</c:v>
                </c:pt>
                <c:pt idx="121">
                  <c:v>0.09</c:v>
                </c:pt>
                <c:pt idx="122">
                  <c:v>0.09</c:v>
                </c:pt>
                <c:pt idx="123">
                  <c:v>0.09</c:v>
                </c:pt>
                <c:pt idx="124">
                  <c:v>0.09</c:v>
                </c:pt>
                <c:pt idx="125">
                  <c:v>0.09</c:v>
                </c:pt>
                <c:pt idx="126">
                  <c:v>0.09</c:v>
                </c:pt>
                <c:pt idx="127">
                  <c:v>0.09</c:v>
                </c:pt>
                <c:pt idx="128">
                  <c:v>0.09</c:v>
                </c:pt>
                <c:pt idx="129">
                  <c:v>0.09</c:v>
                </c:pt>
                <c:pt idx="130">
                  <c:v>0.09</c:v>
                </c:pt>
                <c:pt idx="131">
                  <c:v>0.09</c:v>
                </c:pt>
                <c:pt idx="132">
                  <c:v>0.09</c:v>
                </c:pt>
                <c:pt idx="133">
                  <c:v>0.09</c:v>
                </c:pt>
                <c:pt idx="134">
                  <c:v>0.09</c:v>
                </c:pt>
                <c:pt idx="135">
                  <c:v>0.09</c:v>
                </c:pt>
                <c:pt idx="136">
                  <c:v>0.09</c:v>
                </c:pt>
                <c:pt idx="137">
                  <c:v>0.09</c:v>
                </c:pt>
                <c:pt idx="138">
                  <c:v>0.09</c:v>
                </c:pt>
                <c:pt idx="139">
                  <c:v>0.09</c:v>
                </c:pt>
                <c:pt idx="140">
                  <c:v>0.09</c:v>
                </c:pt>
                <c:pt idx="141">
                  <c:v>0.09</c:v>
                </c:pt>
                <c:pt idx="142">
                  <c:v>0.09</c:v>
                </c:pt>
                <c:pt idx="143">
                  <c:v>0.09</c:v>
                </c:pt>
                <c:pt idx="144">
                  <c:v>0.09</c:v>
                </c:pt>
                <c:pt idx="145">
                  <c:v>0.1</c:v>
                </c:pt>
                <c:pt idx="146">
                  <c:v>0.1</c:v>
                </c:pt>
                <c:pt idx="147">
                  <c:v>0.1</c:v>
                </c:pt>
                <c:pt idx="148">
                  <c:v>0.1</c:v>
                </c:pt>
                <c:pt idx="149">
                  <c:v>0.1</c:v>
                </c:pt>
                <c:pt idx="150">
                  <c:v>0.1</c:v>
                </c:pt>
                <c:pt idx="151">
                  <c:v>0.1</c:v>
                </c:pt>
                <c:pt idx="152">
                  <c:v>0.1</c:v>
                </c:pt>
                <c:pt idx="153">
                  <c:v>0.1</c:v>
                </c:pt>
                <c:pt idx="154">
                  <c:v>0.11</c:v>
                </c:pt>
                <c:pt idx="155">
                  <c:v>0.11</c:v>
                </c:pt>
                <c:pt idx="156">
                  <c:v>0.11</c:v>
                </c:pt>
                <c:pt idx="157">
                  <c:v>0.11</c:v>
                </c:pt>
                <c:pt idx="158">
                  <c:v>0.11</c:v>
                </c:pt>
                <c:pt idx="159">
                  <c:v>0.11</c:v>
                </c:pt>
                <c:pt idx="160">
                  <c:v>0.11</c:v>
                </c:pt>
                <c:pt idx="161">
                  <c:v>0.12</c:v>
                </c:pt>
                <c:pt idx="162">
                  <c:v>0.12</c:v>
                </c:pt>
                <c:pt idx="163">
                  <c:v>0.12</c:v>
                </c:pt>
                <c:pt idx="164">
                  <c:v>0.12</c:v>
                </c:pt>
                <c:pt idx="165">
                  <c:v>0.12</c:v>
                </c:pt>
                <c:pt idx="166">
                  <c:v>0.12</c:v>
                </c:pt>
                <c:pt idx="167">
                  <c:v>0.12</c:v>
                </c:pt>
                <c:pt idx="168">
                  <c:v>0.12</c:v>
                </c:pt>
                <c:pt idx="169">
                  <c:v>0.12</c:v>
                </c:pt>
                <c:pt idx="170">
                  <c:v>0.13</c:v>
                </c:pt>
                <c:pt idx="171">
                  <c:v>0.13</c:v>
                </c:pt>
                <c:pt idx="172">
                  <c:v>0.14000000000000001</c:v>
                </c:pt>
                <c:pt idx="173">
                  <c:v>0.14000000000000001</c:v>
                </c:pt>
                <c:pt idx="174">
                  <c:v>0.15</c:v>
                </c:pt>
                <c:pt idx="175">
                  <c:v>0.15</c:v>
                </c:pt>
                <c:pt idx="176">
                  <c:v>0.15</c:v>
                </c:pt>
                <c:pt idx="177">
                  <c:v>0.15</c:v>
                </c:pt>
                <c:pt idx="178">
                  <c:v>0.15</c:v>
                </c:pt>
                <c:pt idx="179">
                  <c:v>0.15</c:v>
                </c:pt>
                <c:pt idx="180">
                  <c:v>0.16</c:v>
                </c:pt>
                <c:pt idx="181">
                  <c:v>0.16</c:v>
                </c:pt>
                <c:pt idx="182">
                  <c:v>0.16</c:v>
                </c:pt>
                <c:pt idx="183">
                  <c:v>0.16</c:v>
                </c:pt>
                <c:pt idx="184">
                  <c:v>0.16</c:v>
                </c:pt>
                <c:pt idx="185">
                  <c:v>0.17</c:v>
                </c:pt>
                <c:pt idx="186">
                  <c:v>0.17</c:v>
                </c:pt>
                <c:pt idx="187">
                  <c:v>0.18</c:v>
                </c:pt>
                <c:pt idx="188">
                  <c:v>0.18</c:v>
                </c:pt>
                <c:pt idx="189">
                  <c:v>0.18</c:v>
                </c:pt>
                <c:pt idx="190">
                  <c:v>0.18</c:v>
                </c:pt>
                <c:pt idx="191">
                  <c:v>0.19</c:v>
                </c:pt>
                <c:pt idx="192">
                  <c:v>0.19</c:v>
                </c:pt>
                <c:pt idx="193">
                  <c:v>0.19</c:v>
                </c:pt>
                <c:pt idx="194">
                  <c:v>0.19</c:v>
                </c:pt>
                <c:pt idx="195">
                  <c:v>0.19</c:v>
                </c:pt>
                <c:pt idx="196">
                  <c:v>0.19</c:v>
                </c:pt>
                <c:pt idx="197">
                  <c:v>0.19</c:v>
                </c:pt>
                <c:pt idx="198">
                  <c:v>0.19</c:v>
                </c:pt>
                <c:pt idx="199">
                  <c:v>0.19</c:v>
                </c:pt>
                <c:pt idx="200">
                  <c:v>0.19</c:v>
                </c:pt>
                <c:pt idx="201">
                  <c:v>0.2</c:v>
                </c:pt>
                <c:pt idx="202">
                  <c:v>0.2</c:v>
                </c:pt>
                <c:pt idx="203">
                  <c:v>0.2</c:v>
                </c:pt>
                <c:pt idx="204">
                  <c:v>0.2</c:v>
                </c:pt>
                <c:pt idx="205">
                  <c:v>0.21</c:v>
                </c:pt>
                <c:pt idx="206">
                  <c:v>0.21</c:v>
                </c:pt>
                <c:pt idx="207">
                  <c:v>0.21</c:v>
                </c:pt>
                <c:pt idx="208">
                  <c:v>0.22</c:v>
                </c:pt>
                <c:pt idx="209">
                  <c:v>0.22</c:v>
                </c:pt>
                <c:pt idx="210">
                  <c:v>0.22</c:v>
                </c:pt>
                <c:pt idx="211">
                  <c:v>0.22</c:v>
                </c:pt>
                <c:pt idx="212">
                  <c:v>0.24</c:v>
                </c:pt>
                <c:pt idx="213">
                  <c:v>0.24</c:v>
                </c:pt>
                <c:pt idx="214">
                  <c:v>0.27</c:v>
                </c:pt>
                <c:pt idx="215">
                  <c:v>0.28999999999999998</c:v>
                </c:pt>
                <c:pt idx="216">
                  <c:v>0.28999999999999998</c:v>
                </c:pt>
                <c:pt idx="217">
                  <c:v>0.3</c:v>
                </c:pt>
                <c:pt idx="218">
                  <c:v>0.3</c:v>
                </c:pt>
                <c:pt idx="219">
                  <c:v>0.3</c:v>
                </c:pt>
                <c:pt idx="220">
                  <c:v>0.31</c:v>
                </c:pt>
                <c:pt idx="221">
                  <c:v>0.31</c:v>
                </c:pt>
                <c:pt idx="222">
                  <c:v>0.32</c:v>
                </c:pt>
                <c:pt idx="223">
                  <c:v>0.32</c:v>
                </c:pt>
                <c:pt idx="224">
                  <c:v>0.33</c:v>
                </c:pt>
                <c:pt idx="225">
                  <c:v>0.33</c:v>
                </c:pt>
                <c:pt idx="226">
                  <c:v>0.33</c:v>
                </c:pt>
                <c:pt idx="227">
                  <c:v>0.34</c:v>
                </c:pt>
                <c:pt idx="228">
                  <c:v>0.35</c:v>
                </c:pt>
                <c:pt idx="229">
                  <c:v>0.36</c:v>
                </c:pt>
                <c:pt idx="230">
                  <c:v>0.37</c:v>
                </c:pt>
                <c:pt idx="231">
                  <c:v>0.38</c:v>
                </c:pt>
                <c:pt idx="232">
                  <c:v>0.39</c:v>
                </c:pt>
                <c:pt idx="233">
                  <c:v>0.39</c:v>
                </c:pt>
                <c:pt idx="234">
                  <c:v>0.39</c:v>
                </c:pt>
                <c:pt idx="235">
                  <c:v>0.39</c:v>
                </c:pt>
                <c:pt idx="236">
                  <c:v>0.39</c:v>
                </c:pt>
                <c:pt idx="237">
                  <c:v>0.4</c:v>
                </c:pt>
                <c:pt idx="238">
                  <c:v>0.4</c:v>
                </c:pt>
                <c:pt idx="239">
                  <c:v>0.4</c:v>
                </c:pt>
                <c:pt idx="240">
                  <c:v>0.4</c:v>
                </c:pt>
                <c:pt idx="241">
                  <c:v>0.41</c:v>
                </c:pt>
                <c:pt idx="242">
                  <c:v>0.41</c:v>
                </c:pt>
                <c:pt idx="243">
                  <c:v>0.41</c:v>
                </c:pt>
                <c:pt idx="244">
                  <c:v>0.41</c:v>
                </c:pt>
                <c:pt idx="245">
                  <c:v>0.43</c:v>
                </c:pt>
                <c:pt idx="246">
                  <c:v>0.44</c:v>
                </c:pt>
                <c:pt idx="247">
                  <c:v>0.44</c:v>
                </c:pt>
                <c:pt idx="248">
                  <c:v>0.44</c:v>
                </c:pt>
                <c:pt idx="249">
                  <c:v>0.44</c:v>
                </c:pt>
                <c:pt idx="250">
                  <c:v>0.44</c:v>
                </c:pt>
                <c:pt idx="251">
                  <c:v>0.45</c:v>
                </c:pt>
                <c:pt idx="252">
                  <c:v>0.47</c:v>
                </c:pt>
                <c:pt idx="253">
                  <c:v>0.49</c:v>
                </c:pt>
                <c:pt idx="254">
                  <c:v>0.49</c:v>
                </c:pt>
                <c:pt idx="255">
                  <c:v>0.5</c:v>
                </c:pt>
                <c:pt idx="256">
                  <c:v>0.52</c:v>
                </c:pt>
                <c:pt idx="257">
                  <c:v>0.52</c:v>
                </c:pt>
                <c:pt idx="258">
                  <c:v>0.52</c:v>
                </c:pt>
                <c:pt idx="259">
                  <c:v>0.52</c:v>
                </c:pt>
                <c:pt idx="260">
                  <c:v>0.53</c:v>
                </c:pt>
                <c:pt idx="261">
                  <c:v>0.53</c:v>
                </c:pt>
                <c:pt idx="262">
                  <c:v>0.53</c:v>
                </c:pt>
                <c:pt idx="263">
                  <c:v>0.53</c:v>
                </c:pt>
                <c:pt idx="264">
                  <c:v>0.54</c:v>
                </c:pt>
                <c:pt idx="265">
                  <c:v>0.55000000000000004</c:v>
                </c:pt>
                <c:pt idx="266">
                  <c:v>0.55000000000000004</c:v>
                </c:pt>
                <c:pt idx="267">
                  <c:v>0.55000000000000004</c:v>
                </c:pt>
                <c:pt idx="268">
                  <c:v>0.57999999999999996</c:v>
                </c:pt>
                <c:pt idx="269">
                  <c:v>0.59</c:v>
                </c:pt>
                <c:pt idx="270">
                  <c:v>0.59</c:v>
                </c:pt>
                <c:pt idx="271">
                  <c:v>0.6</c:v>
                </c:pt>
                <c:pt idx="272">
                  <c:v>0.61</c:v>
                </c:pt>
                <c:pt idx="273">
                  <c:v>0.61</c:v>
                </c:pt>
                <c:pt idx="274">
                  <c:v>0.62</c:v>
                </c:pt>
                <c:pt idx="275">
                  <c:v>0.62</c:v>
                </c:pt>
                <c:pt idx="276">
                  <c:v>0.62</c:v>
                </c:pt>
                <c:pt idx="277">
                  <c:v>0.65</c:v>
                </c:pt>
                <c:pt idx="278">
                  <c:v>0.65</c:v>
                </c:pt>
                <c:pt idx="279">
                  <c:v>0.67</c:v>
                </c:pt>
                <c:pt idx="280">
                  <c:v>0.68</c:v>
                </c:pt>
                <c:pt idx="281">
                  <c:v>0.7</c:v>
                </c:pt>
                <c:pt idx="282">
                  <c:v>0.7</c:v>
                </c:pt>
                <c:pt idx="283">
                  <c:v>0.71</c:v>
                </c:pt>
                <c:pt idx="284">
                  <c:v>0.71</c:v>
                </c:pt>
                <c:pt idx="285">
                  <c:v>0.72</c:v>
                </c:pt>
                <c:pt idx="286">
                  <c:v>0.73</c:v>
                </c:pt>
                <c:pt idx="287">
                  <c:v>0.73</c:v>
                </c:pt>
                <c:pt idx="288">
                  <c:v>0.74</c:v>
                </c:pt>
                <c:pt idx="289">
                  <c:v>0.75</c:v>
                </c:pt>
                <c:pt idx="290">
                  <c:v>0.76</c:v>
                </c:pt>
                <c:pt idx="291">
                  <c:v>0.76</c:v>
                </c:pt>
                <c:pt idx="292">
                  <c:v>0.77</c:v>
                </c:pt>
                <c:pt idx="293">
                  <c:v>0.77</c:v>
                </c:pt>
                <c:pt idx="294">
                  <c:v>0.78</c:v>
                </c:pt>
                <c:pt idx="295">
                  <c:v>0.8</c:v>
                </c:pt>
                <c:pt idx="296">
                  <c:v>0.8</c:v>
                </c:pt>
                <c:pt idx="297">
                  <c:v>0.8</c:v>
                </c:pt>
                <c:pt idx="298">
                  <c:v>0.81</c:v>
                </c:pt>
                <c:pt idx="299">
                  <c:v>0.81</c:v>
                </c:pt>
                <c:pt idx="300">
                  <c:v>0.83</c:v>
                </c:pt>
                <c:pt idx="301">
                  <c:v>0.83</c:v>
                </c:pt>
                <c:pt idx="302">
                  <c:v>0.83</c:v>
                </c:pt>
                <c:pt idx="303">
                  <c:v>0.84</c:v>
                </c:pt>
                <c:pt idx="304">
                  <c:v>0.85</c:v>
                </c:pt>
                <c:pt idx="305">
                  <c:v>0.87</c:v>
                </c:pt>
                <c:pt idx="306">
                  <c:v>0.88</c:v>
                </c:pt>
                <c:pt idx="307">
                  <c:v>0.88</c:v>
                </c:pt>
                <c:pt idx="308">
                  <c:v>0.88</c:v>
                </c:pt>
                <c:pt idx="309">
                  <c:v>0.89</c:v>
                </c:pt>
                <c:pt idx="310">
                  <c:v>0.9</c:v>
                </c:pt>
                <c:pt idx="311">
                  <c:v>0.9</c:v>
                </c:pt>
                <c:pt idx="312">
                  <c:v>0.9</c:v>
                </c:pt>
                <c:pt idx="313">
                  <c:v>0.9</c:v>
                </c:pt>
                <c:pt idx="314">
                  <c:v>0.9</c:v>
                </c:pt>
                <c:pt idx="315">
                  <c:v>0.9</c:v>
                </c:pt>
                <c:pt idx="316">
                  <c:v>0.9</c:v>
                </c:pt>
                <c:pt idx="317">
                  <c:v>0.9</c:v>
                </c:pt>
                <c:pt idx="318">
                  <c:v>0.91</c:v>
                </c:pt>
                <c:pt idx="319">
                  <c:v>0.91</c:v>
                </c:pt>
                <c:pt idx="320">
                  <c:v>0.91</c:v>
                </c:pt>
                <c:pt idx="321">
                  <c:v>0.91</c:v>
                </c:pt>
                <c:pt idx="322">
                  <c:v>0.91</c:v>
                </c:pt>
                <c:pt idx="323">
                  <c:v>0.92</c:v>
                </c:pt>
                <c:pt idx="324">
                  <c:v>0.92</c:v>
                </c:pt>
                <c:pt idx="325">
                  <c:v>0.92</c:v>
                </c:pt>
                <c:pt idx="326">
                  <c:v>0.92</c:v>
                </c:pt>
                <c:pt idx="327">
                  <c:v>0.92</c:v>
                </c:pt>
                <c:pt idx="328">
                  <c:v>0.92</c:v>
                </c:pt>
                <c:pt idx="329">
                  <c:v>0.92</c:v>
                </c:pt>
                <c:pt idx="330">
                  <c:v>0.93</c:v>
                </c:pt>
                <c:pt idx="331">
                  <c:v>0.94</c:v>
                </c:pt>
                <c:pt idx="332">
                  <c:v>0.95</c:v>
                </c:pt>
                <c:pt idx="333">
                  <c:v>0.95</c:v>
                </c:pt>
                <c:pt idx="334">
                  <c:v>0.96</c:v>
                </c:pt>
                <c:pt idx="335">
                  <c:v>0.98</c:v>
                </c:pt>
                <c:pt idx="336">
                  <c:v>0.98</c:v>
                </c:pt>
                <c:pt idx="337">
                  <c:v>0.98</c:v>
                </c:pt>
                <c:pt idx="338">
                  <c:v>0.98</c:v>
                </c:pt>
                <c:pt idx="339">
                  <c:v>0.99</c:v>
                </c:pt>
                <c:pt idx="340">
                  <c:v>0.99</c:v>
                </c:pt>
                <c:pt idx="341">
                  <c:v>1</c:v>
                </c:pt>
                <c:pt idx="342">
                  <c:v>1</c:v>
                </c:pt>
                <c:pt idx="343">
                  <c:v>1</c:v>
                </c:pt>
                <c:pt idx="344">
                  <c:v>1</c:v>
                </c:pt>
                <c:pt idx="345">
                  <c:v>1</c:v>
                </c:pt>
                <c:pt idx="346">
                  <c:v>1.01</c:v>
                </c:pt>
                <c:pt idx="347">
                  <c:v>1.01</c:v>
                </c:pt>
                <c:pt idx="348">
                  <c:v>1.01</c:v>
                </c:pt>
                <c:pt idx="349">
                  <c:v>1.02</c:v>
                </c:pt>
                <c:pt idx="350">
                  <c:v>1.02</c:v>
                </c:pt>
                <c:pt idx="351">
                  <c:v>1.02</c:v>
                </c:pt>
                <c:pt idx="352">
                  <c:v>1.03</c:v>
                </c:pt>
                <c:pt idx="353">
                  <c:v>1.03</c:v>
                </c:pt>
                <c:pt idx="354">
                  <c:v>1.03</c:v>
                </c:pt>
                <c:pt idx="355">
                  <c:v>1.04</c:v>
                </c:pt>
                <c:pt idx="356">
                  <c:v>1.05</c:v>
                </c:pt>
                <c:pt idx="357">
                  <c:v>1.05</c:v>
                </c:pt>
                <c:pt idx="358">
                  <c:v>1.05</c:v>
                </c:pt>
                <c:pt idx="359">
                  <c:v>1.05</c:v>
                </c:pt>
                <c:pt idx="360">
                  <c:v>1.05</c:v>
                </c:pt>
                <c:pt idx="361">
                  <c:v>1.05</c:v>
                </c:pt>
                <c:pt idx="362">
                  <c:v>1.06</c:v>
                </c:pt>
                <c:pt idx="363">
                  <c:v>1.07</c:v>
                </c:pt>
                <c:pt idx="364">
                  <c:v>1.07</c:v>
                </c:pt>
                <c:pt idx="365">
                  <c:v>1.08</c:v>
                </c:pt>
                <c:pt idx="366">
                  <c:v>1.08</c:v>
                </c:pt>
                <c:pt idx="367">
                  <c:v>1.0900000000000001</c:v>
                </c:pt>
                <c:pt idx="368">
                  <c:v>1.0900000000000001</c:v>
                </c:pt>
                <c:pt idx="369">
                  <c:v>1.0900000000000001</c:v>
                </c:pt>
                <c:pt idx="370">
                  <c:v>1.0900000000000001</c:v>
                </c:pt>
                <c:pt idx="371">
                  <c:v>1.0900000000000001</c:v>
                </c:pt>
                <c:pt idx="372">
                  <c:v>1.0900000000000001</c:v>
                </c:pt>
                <c:pt idx="373">
                  <c:v>1.1000000000000001</c:v>
                </c:pt>
                <c:pt idx="374">
                  <c:v>1.1000000000000001</c:v>
                </c:pt>
                <c:pt idx="375">
                  <c:v>1.1000000000000001</c:v>
                </c:pt>
                <c:pt idx="376">
                  <c:v>1.1000000000000001</c:v>
                </c:pt>
                <c:pt idx="377">
                  <c:v>1.1000000000000001</c:v>
                </c:pt>
                <c:pt idx="378">
                  <c:v>1.1000000000000001</c:v>
                </c:pt>
                <c:pt idx="379">
                  <c:v>1.1000000000000001</c:v>
                </c:pt>
                <c:pt idx="380">
                  <c:v>1.1000000000000001</c:v>
                </c:pt>
                <c:pt idx="381">
                  <c:v>1.1100000000000001</c:v>
                </c:pt>
                <c:pt idx="382">
                  <c:v>1.1100000000000001</c:v>
                </c:pt>
                <c:pt idx="383">
                  <c:v>1.1100000000000001</c:v>
                </c:pt>
                <c:pt idx="384">
                  <c:v>1.1200000000000001</c:v>
                </c:pt>
                <c:pt idx="385">
                  <c:v>1.1200000000000001</c:v>
                </c:pt>
                <c:pt idx="386">
                  <c:v>1.1200000000000001</c:v>
                </c:pt>
                <c:pt idx="387">
                  <c:v>1.1299999999999999</c:v>
                </c:pt>
                <c:pt idx="388">
                  <c:v>1.1299999999999999</c:v>
                </c:pt>
                <c:pt idx="389">
                  <c:v>1.1299999999999999</c:v>
                </c:pt>
                <c:pt idx="390">
                  <c:v>1.1299999999999999</c:v>
                </c:pt>
                <c:pt idx="391">
                  <c:v>1.1399999999999999</c:v>
                </c:pt>
                <c:pt idx="392">
                  <c:v>1.1499999999999999</c:v>
                </c:pt>
                <c:pt idx="393">
                  <c:v>1.1499999999999999</c:v>
                </c:pt>
                <c:pt idx="394">
                  <c:v>1.1499999999999999</c:v>
                </c:pt>
                <c:pt idx="395">
                  <c:v>1.1499999999999999</c:v>
                </c:pt>
                <c:pt idx="396">
                  <c:v>1.1599999999999999</c:v>
                </c:pt>
                <c:pt idx="397">
                  <c:v>1.1599999999999999</c:v>
                </c:pt>
                <c:pt idx="398">
                  <c:v>1.1599999999999999</c:v>
                </c:pt>
                <c:pt idx="399">
                  <c:v>1.1599999999999999</c:v>
                </c:pt>
                <c:pt idx="400">
                  <c:v>1.1599999999999999</c:v>
                </c:pt>
                <c:pt idx="401">
                  <c:v>1.17</c:v>
                </c:pt>
                <c:pt idx="402">
                  <c:v>1.18</c:v>
                </c:pt>
                <c:pt idx="403">
                  <c:v>1.18</c:v>
                </c:pt>
                <c:pt idx="404">
                  <c:v>1.18</c:v>
                </c:pt>
                <c:pt idx="405">
                  <c:v>1.19</c:v>
                </c:pt>
                <c:pt idx="406">
                  <c:v>1.19</c:v>
                </c:pt>
                <c:pt idx="407">
                  <c:v>1.19</c:v>
                </c:pt>
                <c:pt idx="408">
                  <c:v>1.19</c:v>
                </c:pt>
                <c:pt idx="409">
                  <c:v>1.19</c:v>
                </c:pt>
                <c:pt idx="410">
                  <c:v>1.19</c:v>
                </c:pt>
                <c:pt idx="411">
                  <c:v>1.2</c:v>
                </c:pt>
                <c:pt idx="412">
                  <c:v>1.2</c:v>
                </c:pt>
                <c:pt idx="413">
                  <c:v>1.2</c:v>
                </c:pt>
                <c:pt idx="414">
                  <c:v>1.2</c:v>
                </c:pt>
                <c:pt idx="415">
                  <c:v>1.2</c:v>
                </c:pt>
                <c:pt idx="416">
                  <c:v>1.2</c:v>
                </c:pt>
                <c:pt idx="417">
                  <c:v>1.21</c:v>
                </c:pt>
                <c:pt idx="418">
                  <c:v>1.21</c:v>
                </c:pt>
                <c:pt idx="419">
                  <c:v>1.21</c:v>
                </c:pt>
                <c:pt idx="420">
                  <c:v>1.21</c:v>
                </c:pt>
                <c:pt idx="421">
                  <c:v>1.22</c:v>
                </c:pt>
                <c:pt idx="422">
                  <c:v>1.22</c:v>
                </c:pt>
                <c:pt idx="423">
                  <c:v>1.22</c:v>
                </c:pt>
                <c:pt idx="424">
                  <c:v>1.22</c:v>
                </c:pt>
                <c:pt idx="425">
                  <c:v>1.22</c:v>
                </c:pt>
                <c:pt idx="426">
                  <c:v>1.23</c:v>
                </c:pt>
                <c:pt idx="427">
                  <c:v>1.23</c:v>
                </c:pt>
                <c:pt idx="428">
                  <c:v>1.23</c:v>
                </c:pt>
                <c:pt idx="429">
                  <c:v>1.24</c:v>
                </c:pt>
                <c:pt idx="430">
                  <c:v>1.24</c:v>
                </c:pt>
                <c:pt idx="431">
                  <c:v>1.24</c:v>
                </c:pt>
                <c:pt idx="432">
                  <c:v>1.24</c:v>
                </c:pt>
                <c:pt idx="433">
                  <c:v>1.25</c:v>
                </c:pt>
                <c:pt idx="434">
                  <c:v>1.25</c:v>
                </c:pt>
                <c:pt idx="435">
                  <c:v>1.25</c:v>
                </c:pt>
                <c:pt idx="436">
                  <c:v>1.25</c:v>
                </c:pt>
                <c:pt idx="437">
                  <c:v>1.26</c:v>
                </c:pt>
                <c:pt idx="438">
                  <c:v>1.28</c:v>
                </c:pt>
                <c:pt idx="439">
                  <c:v>1.29</c:v>
                </c:pt>
                <c:pt idx="440">
                  <c:v>1.29</c:v>
                </c:pt>
                <c:pt idx="441">
                  <c:v>1.29</c:v>
                </c:pt>
                <c:pt idx="442">
                  <c:v>1.29</c:v>
                </c:pt>
                <c:pt idx="443">
                  <c:v>1.29</c:v>
                </c:pt>
                <c:pt idx="444">
                  <c:v>1.29</c:v>
                </c:pt>
                <c:pt idx="445">
                  <c:v>1.29</c:v>
                </c:pt>
                <c:pt idx="446">
                  <c:v>1.29</c:v>
                </c:pt>
                <c:pt idx="447">
                  <c:v>1.3</c:v>
                </c:pt>
                <c:pt idx="448">
                  <c:v>1.3</c:v>
                </c:pt>
                <c:pt idx="449">
                  <c:v>1.3</c:v>
                </c:pt>
                <c:pt idx="450">
                  <c:v>1.3</c:v>
                </c:pt>
                <c:pt idx="451">
                  <c:v>1.3</c:v>
                </c:pt>
                <c:pt idx="452">
                  <c:v>1.3</c:v>
                </c:pt>
                <c:pt idx="453">
                  <c:v>1.31</c:v>
                </c:pt>
                <c:pt idx="454">
                  <c:v>1.32</c:v>
                </c:pt>
                <c:pt idx="455">
                  <c:v>1.32</c:v>
                </c:pt>
                <c:pt idx="456">
                  <c:v>1.33</c:v>
                </c:pt>
                <c:pt idx="457">
                  <c:v>1.33</c:v>
                </c:pt>
                <c:pt idx="458">
                  <c:v>1.33</c:v>
                </c:pt>
                <c:pt idx="459">
                  <c:v>1.35</c:v>
                </c:pt>
                <c:pt idx="460">
                  <c:v>1.35</c:v>
                </c:pt>
                <c:pt idx="461">
                  <c:v>1.36</c:v>
                </c:pt>
                <c:pt idx="462">
                  <c:v>1.36</c:v>
                </c:pt>
                <c:pt idx="463">
                  <c:v>1.36</c:v>
                </c:pt>
                <c:pt idx="464">
                  <c:v>1.39</c:v>
                </c:pt>
                <c:pt idx="465">
                  <c:v>1.39</c:v>
                </c:pt>
                <c:pt idx="466">
                  <c:v>1.39</c:v>
                </c:pt>
                <c:pt idx="467">
                  <c:v>1.39</c:v>
                </c:pt>
                <c:pt idx="468">
                  <c:v>1.39</c:v>
                </c:pt>
                <c:pt idx="469">
                  <c:v>1.4</c:v>
                </c:pt>
                <c:pt idx="470">
                  <c:v>1.4</c:v>
                </c:pt>
                <c:pt idx="471">
                  <c:v>1.4</c:v>
                </c:pt>
                <c:pt idx="472">
                  <c:v>1.41</c:v>
                </c:pt>
                <c:pt idx="473">
                  <c:v>1.41</c:v>
                </c:pt>
                <c:pt idx="474">
                  <c:v>1.42</c:v>
                </c:pt>
                <c:pt idx="475">
                  <c:v>1.42</c:v>
                </c:pt>
                <c:pt idx="476">
                  <c:v>1.43</c:v>
                </c:pt>
                <c:pt idx="477">
                  <c:v>1.44</c:v>
                </c:pt>
                <c:pt idx="478">
                  <c:v>1.44</c:v>
                </c:pt>
                <c:pt idx="479">
                  <c:v>1.44</c:v>
                </c:pt>
                <c:pt idx="480">
                  <c:v>1.44</c:v>
                </c:pt>
                <c:pt idx="481">
                  <c:v>1.45</c:v>
                </c:pt>
                <c:pt idx="482">
                  <c:v>1.45</c:v>
                </c:pt>
                <c:pt idx="483">
                  <c:v>1.45</c:v>
                </c:pt>
                <c:pt idx="484">
                  <c:v>1.46</c:v>
                </c:pt>
                <c:pt idx="485">
                  <c:v>1.46</c:v>
                </c:pt>
                <c:pt idx="486">
                  <c:v>1.48</c:v>
                </c:pt>
                <c:pt idx="487">
                  <c:v>1.49</c:v>
                </c:pt>
                <c:pt idx="488">
                  <c:v>1.5</c:v>
                </c:pt>
                <c:pt idx="489">
                  <c:v>1.5</c:v>
                </c:pt>
                <c:pt idx="490">
                  <c:v>1.5</c:v>
                </c:pt>
                <c:pt idx="491">
                  <c:v>1.51</c:v>
                </c:pt>
                <c:pt idx="492">
                  <c:v>1.51</c:v>
                </c:pt>
                <c:pt idx="493">
                  <c:v>1.51</c:v>
                </c:pt>
                <c:pt idx="494">
                  <c:v>1.52</c:v>
                </c:pt>
                <c:pt idx="495">
                  <c:v>1.52</c:v>
                </c:pt>
                <c:pt idx="496">
                  <c:v>1.52</c:v>
                </c:pt>
                <c:pt idx="497">
                  <c:v>1.54</c:v>
                </c:pt>
                <c:pt idx="498">
                  <c:v>1.55</c:v>
                </c:pt>
                <c:pt idx="499">
                  <c:v>1.57</c:v>
                </c:pt>
                <c:pt idx="500">
                  <c:v>1.58</c:v>
                </c:pt>
                <c:pt idx="501">
                  <c:v>1.6</c:v>
                </c:pt>
                <c:pt idx="502">
                  <c:v>1.6</c:v>
                </c:pt>
                <c:pt idx="503">
                  <c:v>1.6</c:v>
                </c:pt>
                <c:pt idx="504">
                  <c:v>1.6</c:v>
                </c:pt>
                <c:pt idx="505">
                  <c:v>1.6</c:v>
                </c:pt>
                <c:pt idx="506">
                  <c:v>1.61</c:v>
                </c:pt>
                <c:pt idx="507">
                  <c:v>1.61</c:v>
                </c:pt>
                <c:pt idx="508">
                  <c:v>1.62</c:v>
                </c:pt>
                <c:pt idx="509">
                  <c:v>1.63</c:v>
                </c:pt>
                <c:pt idx="510">
                  <c:v>1.63</c:v>
                </c:pt>
                <c:pt idx="511">
                  <c:v>1.63</c:v>
                </c:pt>
                <c:pt idx="512">
                  <c:v>1.67</c:v>
                </c:pt>
                <c:pt idx="513">
                  <c:v>1.67</c:v>
                </c:pt>
                <c:pt idx="514">
                  <c:v>1.69</c:v>
                </c:pt>
                <c:pt idx="515">
                  <c:v>1.69</c:v>
                </c:pt>
                <c:pt idx="516">
                  <c:v>1.7</c:v>
                </c:pt>
                <c:pt idx="517">
                  <c:v>1.7</c:v>
                </c:pt>
                <c:pt idx="518">
                  <c:v>1.7</c:v>
                </c:pt>
                <c:pt idx="519">
                  <c:v>1.71</c:v>
                </c:pt>
                <c:pt idx="520">
                  <c:v>1.71</c:v>
                </c:pt>
                <c:pt idx="521">
                  <c:v>1.71</c:v>
                </c:pt>
                <c:pt idx="522">
                  <c:v>1.71</c:v>
                </c:pt>
                <c:pt idx="523">
                  <c:v>1.72</c:v>
                </c:pt>
                <c:pt idx="524">
                  <c:v>1.73</c:v>
                </c:pt>
                <c:pt idx="525">
                  <c:v>1.73</c:v>
                </c:pt>
                <c:pt idx="526">
                  <c:v>1.74</c:v>
                </c:pt>
                <c:pt idx="527">
                  <c:v>1.75</c:v>
                </c:pt>
                <c:pt idx="528">
                  <c:v>1.75</c:v>
                </c:pt>
                <c:pt idx="529">
                  <c:v>1.77</c:v>
                </c:pt>
                <c:pt idx="530">
                  <c:v>1.8</c:v>
                </c:pt>
                <c:pt idx="531">
                  <c:v>1.8</c:v>
                </c:pt>
                <c:pt idx="532">
                  <c:v>1.8</c:v>
                </c:pt>
                <c:pt idx="533">
                  <c:v>1.81</c:v>
                </c:pt>
                <c:pt idx="534">
                  <c:v>1.83</c:v>
                </c:pt>
                <c:pt idx="535">
                  <c:v>1.84</c:v>
                </c:pt>
                <c:pt idx="536">
                  <c:v>1.85</c:v>
                </c:pt>
                <c:pt idx="537">
                  <c:v>1.88</c:v>
                </c:pt>
                <c:pt idx="538">
                  <c:v>1.88</c:v>
                </c:pt>
                <c:pt idx="539">
                  <c:v>1.88</c:v>
                </c:pt>
                <c:pt idx="540">
                  <c:v>1.9</c:v>
                </c:pt>
                <c:pt idx="541">
                  <c:v>1.9</c:v>
                </c:pt>
                <c:pt idx="542">
                  <c:v>1.9</c:v>
                </c:pt>
                <c:pt idx="543">
                  <c:v>1.9</c:v>
                </c:pt>
                <c:pt idx="544">
                  <c:v>1.9</c:v>
                </c:pt>
                <c:pt idx="545">
                  <c:v>1.9</c:v>
                </c:pt>
                <c:pt idx="546">
                  <c:v>1.92</c:v>
                </c:pt>
                <c:pt idx="547">
                  <c:v>1.92</c:v>
                </c:pt>
                <c:pt idx="548">
                  <c:v>1.92</c:v>
                </c:pt>
                <c:pt idx="549">
                  <c:v>1.92</c:v>
                </c:pt>
                <c:pt idx="550">
                  <c:v>1.94</c:v>
                </c:pt>
                <c:pt idx="551">
                  <c:v>1.95</c:v>
                </c:pt>
                <c:pt idx="552">
                  <c:v>1.98</c:v>
                </c:pt>
                <c:pt idx="553">
                  <c:v>2.04</c:v>
                </c:pt>
                <c:pt idx="554">
                  <c:v>2.0499999999999998</c:v>
                </c:pt>
                <c:pt idx="555">
                  <c:v>2.09</c:v>
                </c:pt>
                <c:pt idx="556">
                  <c:v>2.12</c:v>
                </c:pt>
                <c:pt idx="557">
                  <c:v>2.2000000000000002</c:v>
                </c:pt>
                <c:pt idx="558">
                  <c:v>2.2200000000000002</c:v>
                </c:pt>
                <c:pt idx="559">
                  <c:v>2.23</c:v>
                </c:pt>
                <c:pt idx="560">
                  <c:v>2.33</c:v>
                </c:pt>
                <c:pt idx="561">
                  <c:v>2.4900000000000002</c:v>
                </c:pt>
                <c:pt idx="562">
                  <c:v>2.58</c:v>
                </c:pt>
                <c:pt idx="563">
                  <c:v>2.6</c:v>
                </c:pt>
                <c:pt idx="564">
                  <c:v>2.9</c:v>
                </c:pt>
                <c:pt idx="565">
                  <c:v>3.16</c:v>
                </c:pt>
              </c:numCache>
            </c:numRef>
          </c:yVal>
          <c:smooth val="0"/>
        </c:ser>
        <c:ser>
          <c:idx val="2"/>
          <c:order val="2"/>
          <c:tx>
            <c:v>Marcala2</c:v>
          </c:tx>
          <c:spPr>
            <a:ln w="28575">
              <a:noFill/>
            </a:ln>
          </c:spPr>
          <c:marker>
            <c:symbol val="diamond"/>
            <c:size val="4"/>
          </c:marker>
          <c:xVal>
            <c:numRef>
              <c:f>marcala2!$C$2:$C$545</c:f>
              <c:numCache>
                <c:formatCode>General</c:formatCode>
                <c:ptCount val="544"/>
                <c:pt idx="0">
                  <c:v>1.838235294117647E-3</c:v>
                </c:pt>
                <c:pt idx="1">
                  <c:v>3.6764705882352941E-3</c:v>
                </c:pt>
                <c:pt idx="2">
                  <c:v>5.5147058823529415E-3</c:v>
                </c:pt>
                <c:pt idx="3">
                  <c:v>7.3529411764705881E-3</c:v>
                </c:pt>
                <c:pt idx="4">
                  <c:v>9.1911764705882356E-3</c:v>
                </c:pt>
                <c:pt idx="5">
                  <c:v>1.1029411764705883E-2</c:v>
                </c:pt>
                <c:pt idx="6">
                  <c:v>1.2867647058823529E-2</c:v>
                </c:pt>
                <c:pt idx="7">
                  <c:v>1.4705882352941176E-2</c:v>
                </c:pt>
                <c:pt idx="8">
                  <c:v>1.6544117647058824E-2</c:v>
                </c:pt>
                <c:pt idx="9">
                  <c:v>1.8382352941176471E-2</c:v>
                </c:pt>
                <c:pt idx="10">
                  <c:v>2.0220588235294119E-2</c:v>
                </c:pt>
                <c:pt idx="11">
                  <c:v>2.2058823529411766E-2</c:v>
                </c:pt>
                <c:pt idx="12">
                  <c:v>2.389705882352941E-2</c:v>
                </c:pt>
                <c:pt idx="13">
                  <c:v>2.5735294117647058E-2</c:v>
                </c:pt>
                <c:pt idx="14">
                  <c:v>2.7573529411764705E-2</c:v>
                </c:pt>
                <c:pt idx="15">
                  <c:v>2.9411764705882353E-2</c:v>
                </c:pt>
                <c:pt idx="16">
                  <c:v>3.125E-2</c:v>
                </c:pt>
                <c:pt idx="17">
                  <c:v>3.3088235294117647E-2</c:v>
                </c:pt>
                <c:pt idx="18">
                  <c:v>3.4926470588235295E-2</c:v>
                </c:pt>
                <c:pt idx="19">
                  <c:v>3.6764705882352942E-2</c:v>
                </c:pt>
                <c:pt idx="20">
                  <c:v>3.860294117647059E-2</c:v>
                </c:pt>
                <c:pt idx="21">
                  <c:v>4.0441176470588237E-2</c:v>
                </c:pt>
                <c:pt idx="22">
                  <c:v>4.2279411764705885E-2</c:v>
                </c:pt>
                <c:pt idx="23">
                  <c:v>4.4117647058823532E-2</c:v>
                </c:pt>
                <c:pt idx="24">
                  <c:v>4.595588235294118E-2</c:v>
                </c:pt>
                <c:pt idx="25">
                  <c:v>4.779411764705882E-2</c:v>
                </c:pt>
                <c:pt idx="26">
                  <c:v>4.9632352941176468E-2</c:v>
                </c:pt>
                <c:pt idx="27">
                  <c:v>5.1470588235294115E-2</c:v>
                </c:pt>
                <c:pt idx="28">
                  <c:v>5.3308823529411763E-2</c:v>
                </c:pt>
                <c:pt idx="29">
                  <c:v>5.514705882352941E-2</c:v>
                </c:pt>
                <c:pt idx="30">
                  <c:v>5.6985294117647058E-2</c:v>
                </c:pt>
                <c:pt idx="31">
                  <c:v>5.8823529411764705E-2</c:v>
                </c:pt>
                <c:pt idx="32">
                  <c:v>6.0661764705882353E-2</c:v>
                </c:pt>
                <c:pt idx="33">
                  <c:v>6.25E-2</c:v>
                </c:pt>
                <c:pt idx="34">
                  <c:v>6.4338235294117641E-2</c:v>
                </c:pt>
                <c:pt idx="35">
                  <c:v>6.6176470588235295E-2</c:v>
                </c:pt>
                <c:pt idx="36">
                  <c:v>6.8014705882352935E-2</c:v>
                </c:pt>
                <c:pt idx="37">
                  <c:v>6.985294117647059E-2</c:v>
                </c:pt>
                <c:pt idx="38">
                  <c:v>7.169117647058823E-2</c:v>
                </c:pt>
                <c:pt idx="39">
                  <c:v>7.3529411764705885E-2</c:v>
                </c:pt>
                <c:pt idx="40">
                  <c:v>7.5367647058823525E-2</c:v>
                </c:pt>
                <c:pt idx="41">
                  <c:v>7.720588235294118E-2</c:v>
                </c:pt>
                <c:pt idx="42">
                  <c:v>7.904411764705882E-2</c:v>
                </c:pt>
                <c:pt idx="43">
                  <c:v>8.0882352941176475E-2</c:v>
                </c:pt>
                <c:pt idx="44">
                  <c:v>8.2720588235294115E-2</c:v>
                </c:pt>
                <c:pt idx="45">
                  <c:v>8.455882352941177E-2</c:v>
                </c:pt>
                <c:pt idx="46">
                  <c:v>8.639705882352941E-2</c:v>
                </c:pt>
                <c:pt idx="47">
                  <c:v>8.8235294117647065E-2</c:v>
                </c:pt>
                <c:pt idx="48">
                  <c:v>9.0073529411764705E-2</c:v>
                </c:pt>
                <c:pt idx="49">
                  <c:v>9.1911764705882359E-2</c:v>
                </c:pt>
                <c:pt idx="50">
                  <c:v>9.375E-2</c:v>
                </c:pt>
                <c:pt idx="51">
                  <c:v>9.5588235294117641E-2</c:v>
                </c:pt>
                <c:pt idx="52">
                  <c:v>9.7426470588235295E-2</c:v>
                </c:pt>
                <c:pt idx="53">
                  <c:v>9.9264705882352935E-2</c:v>
                </c:pt>
                <c:pt idx="54">
                  <c:v>0.10110294117647059</c:v>
                </c:pt>
                <c:pt idx="55">
                  <c:v>0.10294117647058823</c:v>
                </c:pt>
                <c:pt idx="56">
                  <c:v>0.10477941176470588</c:v>
                </c:pt>
                <c:pt idx="57">
                  <c:v>0.10661764705882353</c:v>
                </c:pt>
                <c:pt idx="58">
                  <c:v>0.10845588235294118</c:v>
                </c:pt>
                <c:pt idx="59">
                  <c:v>0.11029411764705882</c:v>
                </c:pt>
                <c:pt idx="60">
                  <c:v>0.11213235294117647</c:v>
                </c:pt>
                <c:pt idx="61">
                  <c:v>0.11397058823529412</c:v>
                </c:pt>
                <c:pt idx="62">
                  <c:v>0.11580882352941177</c:v>
                </c:pt>
                <c:pt idx="63">
                  <c:v>0.11764705882352941</c:v>
                </c:pt>
                <c:pt idx="64">
                  <c:v>0.11948529411764706</c:v>
                </c:pt>
                <c:pt idx="65">
                  <c:v>0.12132352941176471</c:v>
                </c:pt>
                <c:pt idx="66">
                  <c:v>0.12316176470588236</c:v>
                </c:pt>
                <c:pt idx="67">
                  <c:v>0.125</c:v>
                </c:pt>
                <c:pt idx="68">
                  <c:v>0.12683823529411764</c:v>
                </c:pt>
                <c:pt idx="69">
                  <c:v>0.12867647058823528</c:v>
                </c:pt>
                <c:pt idx="70">
                  <c:v>0.13051470588235295</c:v>
                </c:pt>
                <c:pt idx="71">
                  <c:v>0.13235294117647059</c:v>
                </c:pt>
                <c:pt idx="72">
                  <c:v>0.13419117647058823</c:v>
                </c:pt>
                <c:pt idx="73">
                  <c:v>0.13602941176470587</c:v>
                </c:pt>
                <c:pt idx="74">
                  <c:v>0.13786764705882354</c:v>
                </c:pt>
                <c:pt idx="75">
                  <c:v>0.13970588235294118</c:v>
                </c:pt>
                <c:pt idx="76">
                  <c:v>0.14154411764705882</c:v>
                </c:pt>
                <c:pt idx="77">
                  <c:v>0.14338235294117646</c:v>
                </c:pt>
                <c:pt idx="78">
                  <c:v>0.14522058823529413</c:v>
                </c:pt>
                <c:pt idx="79">
                  <c:v>0.14705882352941177</c:v>
                </c:pt>
                <c:pt idx="80">
                  <c:v>0.14889705882352941</c:v>
                </c:pt>
                <c:pt idx="81">
                  <c:v>0.15073529411764705</c:v>
                </c:pt>
                <c:pt idx="82">
                  <c:v>0.15257352941176472</c:v>
                </c:pt>
                <c:pt idx="83">
                  <c:v>0.15441176470588236</c:v>
                </c:pt>
                <c:pt idx="84">
                  <c:v>0.15625</c:v>
                </c:pt>
                <c:pt idx="85">
                  <c:v>0.15808823529411764</c:v>
                </c:pt>
                <c:pt idx="86">
                  <c:v>0.15992647058823528</c:v>
                </c:pt>
                <c:pt idx="87">
                  <c:v>0.16176470588235295</c:v>
                </c:pt>
                <c:pt idx="88">
                  <c:v>0.16360294117647059</c:v>
                </c:pt>
                <c:pt idx="89">
                  <c:v>0.16544117647058823</c:v>
                </c:pt>
                <c:pt idx="90">
                  <c:v>0.16727941176470587</c:v>
                </c:pt>
                <c:pt idx="91">
                  <c:v>0.16911764705882354</c:v>
                </c:pt>
                <c:pt idx="92">
                  <c:v>0.17095588235294118</c:v>
                </c:pt>
                <c:pt idx="93">
                  <c:v>0.17279411764705882</c:v>
                </c:pt>
                <c:pt idx="94">
                  <c:v>0.17463235294117646</c:v>
                </c:pt>
                <c:pt idx="95">
                  <c:v>0.17647058823529413</c:v>
                </c:pt>
                <c:pt idx="96">
                  <c:v>0.17830882352941177</c:v>
                </c:pt>
                <c:pt idx="97">
                  <c:v>0.18014705882352941</c:v>
                </c:pt>
                <c:pt idx="98">
                  <c:v>0.18198529411764705</c:v>
                </c:pt>
                <c:pt idx="99">
                  <c:v>0.18382352941176472</c:v>
                </c:pt>
                <c:pt idx="100">
                  <c:v>0.18566176470588236</c:v>
                </c:pt>
                <c:pt idx="101">
                  <c:v>0.1875</c:v>
                </c:pt>
                <c:pt idx="102">
                  <c:v>0.18933823529411764</c:v>
                </c:pt>
                <c:pt idx="103">
                  <c:v>0.19117647058823528</c:v>
                </c:pt>
                <c:pt idx="104">
                  <c:v>0.19301470588235295</c:v>
                </c:pt>
                <c:pt idx="105">
                  <c:v>0.19485294117647059</c:v>
                </c:pt>
                <c:pt idx="106">
                  <c:v>0.19669117647058823</c:v>
                </c:pt>
                <c:pt idx="107">
                  <c:v>0.19852941176470587</c:v>
                </c:pt>
                <c:pt idx="108">
                  <c:v>0.20036764705882354</c:v>
                </c:pt>
                <c:pt idx="109">
                  <c:v>0.20220588235294118</c:v>
                </c:pt>
                <c:pt idx="110">
                  <c:v>0.20404411764705882</c:v>
                </c:pt>
                <c:pt idx="111">
                  <c:v>0.20588235294117646</c:v>
                </c:pt>
                <c:pt idx="112">
                  <c:v>0.20772058823529413</c:v>
                </c:pt>
                <c:pt idx="113">
                  <c:v>0.20955882352941177</c:v>
                </c:pt>
                <c:pt idx="114">
                  <c:v>0.21139705882352941</c:v>
                </c:pt>
                <c:pt idx="115">
                  <c:v>0.21323529411764705</c:v>
                </c:pt>
                <c:pt idx="116">
                  <c:v>0.21507352941176472</c:v>
                </c:pt>
                <c:pt idx="117">
                  <c:v>0.21691176470588236</c:v>
                </c:pt>
                <c:pt idx="118">
                  <c:v>0.21875</c:v>
                </c:pt>
                <c:pt idx="119">
                  <c:v>0.22058823529411764</c:v>
                </c:pt>
                <c:pt idx="120">
                  <c:v>0.22242647058823528</c:v>
                </c:pt>
                <c:pt idx="121">
                  <c:v>0.22426470588235295</c:v>
                </c:pt>
                <c:pt idx="122">
                  <c:v>0.22610294117647059</c:v>
                </c:pt>
                <c:pt idx="123">
                  <c:v>0.22794117647058823</c:v>
                </c:pt>
                <c:pt idx="124">
                  <c:v>0.22977941176470587</c:v>
                </c:pt>
                <c:pt idx="125">
                  <c:v>0.23161764705882354</c:v>
                </c:pt>
                <c:pt idx="126">
                  <c:v>0.23345588235294118</c:v>
                </c:pt>
                <c:pt idx="127">
                  <c:v>0.23529411764705882</c:v>
                </c:pt>
                <c:pt idx="128">
                  <c:v>0.23713235294117646</c:v>
                </c:pt>
                <c:pt idx="129">
                  <c:v>0.23897058823529413</c:v>
                </c:pt>
                <c:pt idx="130">
                  <c:v>0.24080882352941177</c:v>
                </c:pt>
                <c:pt idx="131">
                  <c:v>0.24264705882352941</c:v>
                </c:pt>
                <c:pt idx="132">
                  <c:v>0.24448529411764705</c:v>
                </c:pt>
                <c:pt idx="133">
                  <c:v>0.24632352941176472</c:v>
                </c:pt>
                <c:pt idx="134">
                  <c:v>0.24816176470588236</c:v>
                </c:pt>
                <c:pt idx="135">
                  <c:v>0.25</c:v>
                </c:pt>
                <c:pt idx="136">
                  <c:v>0.25183823529411764</c:v>
                </c:pt>
                <c:pt idx="137">
                  <c:v>0.25367647058823528</c:v>
                </c:pt>
                <c:pt idx="138">
                  <c:v>0.25551470588235292</c:v>
                </c:pt>
                <c:pt idx="139">
                  <c:v>0.25735294117647056</c:v>
                </c:pt>
                <c:pt idx="140">
                  <c:v>0.25919117647058826</c:v>
                </c:pt>
                <c:pt idx="141">
                  <c:v>0.2610294117647059</c:v>
                </c:pt>
                <c:pt idx="142">
                  <c:v>0.26286764705882354</c:v>
                </c:pt>
                <c:pt idx="143">
                  <c:v>0.26470588235294118</c:v>
                </c:pt>
                <c:pt idx="144">
                  <c:v>0.26654411764705882</c:v>
                </c:pt>
                <c:pt idx="145">
                  <c:v>0.26838235294117646</c:v>
                </c:pt>
                <c:pt idx="146">
                  <c:v>0.2702205882352941</c:v>
                </c:pt>
                <c:pt idx="147">
                  <c:v>0.27205882352941174</c:v>
                </c:pt>
                <c:pt idx="148">
                  <c:v>0.27389705882352944</c:v>
                </c:pt>
                <c:pt idx="149">
                  <c:v>0.27573529411764708</c:v>
                </c:pt>
                <c:pt idx="150">
                  <c:v>0.27757352941176472</c:v>
                </c:pt>
                <c:pt idx="151">
                  <c:v>0.27941176470588236</c:v>
                </c:pt>
                <c:pt idx="152">
                  <c:v>0.28125</c:v>
                </c:pt>
                <c:pt idx="153">
                  <c:v>0.28308823529411764</c:v>
                </c:pt>
                <c:pt idx="154">
                  <c:v>0.28492647058823528</c:v>
                </c:pt>
                <c:pt idx="155">
                  <c:v>0.28676470588235292</c:v>
                </c:pt>
                <c:pt idx="156">
                  <c:v>0.28860294117647056</c:v>
                </c:pt>
                <c:pt idx="157">
                  <c:v>0.29044117647058826</c:v>
                </c:pt>
                <c:pt idx="158">
                  <c:v>0.2922794117647059</c:v>
                </c:pt>
                <c:pt idx="159">
                  <c:v>0.29411764705882354</c:v>
                </c:pt>
                <c:pt idx="160">
                  <c:v>0.29595588235294118</c:v>
                </c:pt>
                <c:pt idx="161">
                  <c:v>0.29779411764705882</c:v>
                </c:pt>
                <c:pt idx="162">
                  <c:v>0.29963235294117646</c:v>
                </c:pt>
                <c:pt idx="163">
                  <c:v>0.3014705882352941</c:v>
                </c:pt>
                <c:pt idx="164">
                  <c:v>0.30330882352941174</c:v>
                </c:pt>
                <c:pt idx="165">
                  <c:v>0.30514705882352944</c:v>
                </c:pt>
                <c:pt idx="166">
                  <c:v>0.30698529411764708</c:v>
                </c:pt>
                <c:pt idx="167">
                  <c:v>0.30882352941176472</c:v>
                </c:pt>
                <c:pt idx="168">
                  <c:v>0.31066176470588236</c:v>
                </c:pt>
                <c:pt idx="169">
                  <c:v>0.3125</c:v>
                </c:pt>
                <c:pt idx="170">
                  <c:v>0.31433823529411764</c:v>
                </c:pt>
                <c:pt idx="171">
                  <c:v>0.31617647058823528</c:v>
                </c:pt>
                <c:pt idx="172">
                  <c:v>0.31801470588235292</c:v>
                </c:pt>
                <c:pt idx="173">
                  <c:v>0.31985294117647056</c:v>
                </c:pt>
                <c:pt idx="174">
                  <c:v>0.32169117647058826</c:v>
                </c:pt>
                <c:pt idx="175">
                  <c:v>0.3235294117647059</c:v>
                </c:pt>
                <c:pt idx="176">
                  <c:v>0.32536764705882354</c:v>
                </c:pt>
                <c:pt idx="177">
                  <c:v>0.32720588235294118</c:v>
                </c:pt>
                <c:pt idx="178">
                  <c:v>0.32904411764705882</c:v>
                </c:pt>
                <c:pt idx="179">
                  <c:v>0.33088235294117646</c:v>
                </c:pt>
                <c:pt idx="180">
                  <c:v>0.3327205882352941</c:v>
                </c:pt>
                <c:pt idx="181">
                  <c:v>0.33455882352941174</c:v>
                </c:pt>
                <c:pt idx="182">
                  <c:v>0.33639705882352944</c:v>
                </c:pt>
                <c:pt idx="183">
                  <c:v>0.33823529411764708</c:v>
                </c:pt>
                <c:pt idx="184">
                  <c:v>0.34007352941176472</c:v>
                </c:pt>
                <c:pt idx="185">
                  <c:v>0.34191176470588236</c:v>
                </c:pt>
                <c:pt idx="186">
                  <c:v>0.34375</c:v>
                </c:pt>
                <c:pt idx="187">
                  <c:v>0.34558823529411764</c:v>
                </c:pt>
                <c:pt idx="188">
                  <c:v>0.34742647058823528</c:v>
                </c:pt>
                <c:pt idx="189">
                  <c:v>0.34926470588235292</c:v>
                </c:pt>
                <c:pt idx="190">
                  <c:v>0.35110294117647056</c:v>
                </c:pt>
                <c:pt idx="191">
                  <c:v>0.35294117647058826</c:v>
                </c:pt>
                <c:pt idx="192">
                  <c:v>0.3547794117647059</c:v>
                </c:pt>
                <c:pt idx="193">
                  <c:v>0.35661764705882354</c:v>
                </c:pt>
                <c:pt idx="194">
                  <c:v>0.35845588235294118</c:v>
                </c:pt>
                <c:pt idx="195">
                  <c:v>0.36029411764705882</c:v>
                </c:pt>
                <c:pt idx="196">
                  <c:v>0.36213235294117646</c:v>
                </c:pt>
                <c:pt idx="197">
                  <c:v>0.3639705882352941</c:v>
                </c:pt>
                <c:pt idx="198">
                  <c:v>0.36580882352941174</c:v>
                </c:pt>
                <c:pt idx="199">
                  <c:v>0.36764705882352944</c:v>
                </c:pt>
                <c:pt idx="200">
                  <c:v>0.36948529411764708</c:v>
                </c:pt>
                <c:pt idx="201">
                  <c:v>0.37132352941176472</c:v>
                </c:pt>
                <c:pt idx="202">
                  <c:v>0.37316176470588236</c:v>
                </c:pt>
                <c:pt idx="203">
                  <c:v>0.375</c:v>
                </c:pt>
                <c:pt idx="204">
                  <c:v>0.37683823529411764</c:v>
                </c:pt>
                <c:pt idx="205">
                  <c:v>0.37867647058823528</c:v>
                </c:pt>
                <c:pt idx="206">
                  <c:v>0.38051470588235292</c:v>
                </c:pt>
                <c:pt idx="207">
                  <c:v>0.38235294117647056</c:v>
                </c:pt>
                <c:pt idx="208">
                  <c:v>0.38419117647058826</c:v>
                </c:pt>
                <c:pt idx="209">
                  <c:v>0.3860294117647059</c:v>
                </c:pt>
                <c:pt idx="210">
                  <c:v>0.38786764705882354</c:v>
                </c:pt>
                <c:pt idx="211">
                  <c:v>0.38970588235294118</c:v>
                </c:pt>
                <c:pt idx="212">
                  <c:v>0.39154411764705882</c:v>
                </c:pt>
                <c:pt idx="213">
                  <c:v>0.39338235294117646</c:v>
                </c:pt>
                <c:pt idx="214">
                  <c:v>0.3952205882352941</c:v>
                </c:pt>
                <c:pt idx="215">
                  <c:v>0.39705882352941174</c:v>
                </c:pt>
                <c:pt idx="216">
                  <c:v>0.39889705882352944</c:v>
                </c:pt>
                <c:pt idx="217">
                  <c:v>0.40073529411764708</c:v>
                </c:pt>
                <c:pt idx="218">
                  <c:v>0.40257352941176472</c:v>
                </c:pt>
                <c:pt idx="219">
                  <c:v>0.40441176470588236</c:v>
                </c:pt>
                <c:pt idx="220">
                  <c:v>0.40625</c:v>
                </c:pt>
                <c:pt idx="221">
                  <c:v>0.40808823529411764</c:v>
                </c:pt>
                <c:pt idx="222">
                  <c:v>0.40992647058823528</c:v>
                </c:pt>
                <c:pt idx="223">
                  <c:v>0.41176470588235292</c:v>
                </c:pt>
                <c:pt idx="224">
                  <c:v>0.41360294117647056</c:v>
                </c:pt>
                <c:pt idx="225">
                  <c:v>0.41544117647058826</c:v>
                </c:pt>
                <c:pt idx="226">
                  <c:v>0.4172794117647059</c:v>
                </c:pt>
                <c:pt idx="227">
                  <c:v>0.41911764705882354</c:v>
                </c:pt>
                <c:pt idx="228">
                  <c:v>0.42095588235294118</c:v>
                </c:pt>
                <c:pt idx="229">
                  <c:v>0.42279411764705882</c:v>
                </c:pt>
                <c:pt idx="230">
                  <c:v>0.42463235294117646</c:v>
                </c:pt>
                <c:pt idx="231">
                  <c:v>0.4264705882352941</c:v>
                </c:pt>
                <c:pt idx="232">
                  <c:v>0.42830882352941174</c:v>
                </c:pt>
                <c:pt idx="233">
                  <c:v>0.43014705882352944</c:v>
                </c:pt>
                <c:pt idx="234">
                  <c:v>0.43198529411764708</c:v>
                </c:pt>
                <c:pt idx="235">
                  <c:v>0.43382352941176472</c:v>
                </c:pt>
                <c:pt idx="236">
                  <c:v>0.43566176470588236</c:v>
                </c:pt>
                <c:pt idx="237">
                  <c:v>0.4375</c:v>
                </c:pt>
                <c:pt idx="238">
                  <c:v>0.43933823529411764</c:v>
                </c:pt>
                <c:pt idx="239">
                  <c:v>0.44117647058823528</c:v>
                </c:pt>
                <c:pt idx="240">
                  <c:v>0.44301470588235292</c:v>
                </c:pt>
                <c:pt idx="241">
                  <c:v>0.44485294117647056</c:v>
                </c:pt>
                <c:pt idx="242">
                  <c:v>0.44669117647058826</c:v>
                </c:pt>
                <c:pt idx="243">
                  <c:v>0.4485294117647059</c:v>
                </c:pt>
                <c:pt idx="244">
                  <c:v>0.45036764705882354</c:v>
                </c:pt>
                <c:pt idx="245">
                  <c:v>0.45220588235294118</c:v>
                </c:pt>
                <c:pt idx="246">
                  <c:v>0.45404411764705882</c:v>
                </c:pt>
                <c:pt idx="247">
                  <c:v>0.45588235294117646</c:v>
                </c:pt>
                <c:pt idx="248">
                  <c:v>0.4577205882352941</c:v>
                </c:pt>
                <c:pt idx="249">
                  <c:v>0.45955882352941174</c:v>
                </c:pt>
                <c:pt idx="250">
                  <c:v>0.46139705882352944</c:v>
                </c:pt>
                <c:pt idx="251">
                  <c:v>0.46323529411764708</c:v>
                </c:pt>
                <c:pt idx="252">
                  <c:v>0.46507352941176472</c:v>
                </c:pt>
                <c:pt idx="253">
                  <c:v>0.46691176470588236</c:v>
                </c:pt>
                <c:pt idx="254">
                  <c:v>0.46875</c:v>
                </c:pt>
                <c:pt idx="255">
                  <c:v>0.47058823529411764</c:v>
                </c:pt>
                <c:pt idx="256">
                  <c:v>0.47242647058823528</c:v>
                </c:pt>
                <c:pt idx="257">
                  <c:v>0.47426470588235292</c:v>
                </c:pt>
                <c:pt idx="258">
                  <c:v>0.47610294117647056</c:v>
                </c:pt>
                <c:pt idx="259">
                  <c:v>0.47794117647058826</c:v>
                </c:pt>
                <c:pt idx="260">
                  <c:v>0.4797794117647059</c:v>
                </c:pt>
                <c:pt idx="261">
                  <c:v>0.48161764705882354</c:v>
                </c:pt>
                <c:pt idx="262">
                  <c:v>0.48345588235294118</c:v>
                </c:pt>
                <c:pt idx="263">
                  <c:v>0.48529411764705882</c:v>
                </c:pt>
                <c:pt idx="264">
                  <c:v>0.48713235294117646</c:v>
                </c:pt>
                <c:pt idx="265">
                  <c:v>0.4889705882352941</c:v>
                </c:pt>
                <c:pt idx="266">
                  <c:v>0.49080882352941174</c:v>
                </c:pt>
                <c:pt idx="267">
                  <c:v>0.49264705882352944</c:v>
                </c:pt>
                <c:pt idx="268">
                  <c:v>0.49448529411764708</c:v>
                </c:pt>
                <c:pt idx="269">
                  <c:v>0.49632352941176472</c:v>
                </c:pt>
                <c:pt idx="270">
                  <c:v>0.49816176470588236</c:v>
                </c:pt>
                <c:pt idx="271">
                  <c:v>0.5</c:v>
                </c:pt>
                <c:pt idx="272">
                  <c:v>0.50183823529411764</c:v>
                </c:pt>
                <c:pt idx="273">
                  <c:v>0.50367647058823528</c:v>
                </c:pt>
                <c:pt idx="274">
                  <c:v>0.50551470588235292</c:v>
                </c:pt>
                <c:pt idx="275">
                  <c:v>0.50735294117647056</c:v>
                </c:pt>
                <c:pt idx="276">
                  <c:v>0.5091911764705882</c:v>
                </c:pt>
                <c:pt idx="277">
                  <c:v>0.51102941176470584</c:v>
                </c:pt>
                <c:pt idx="278">
                  <c:v>0.51286764705882348</c:v>
                </c:pt>
                <c:pt idx="279">
                  <c:v>0.51470588235294112</c:v>
                </c:pt>
                <c:pt idx="280">
                  <c:v>0.51654411764705888</c:v>
                </c:pt>
                <c:pt idx="281">
                  <c:v>0.51838235294117652</c:v>
                </c:pt>
                <c:pt idx="282">
                  <c:v>0.52022058823529416</c:v>
                </c:pt>
                <c:pt idx="283">
                  <c:v>0.5220588235294118</c:v>
                </c:pt>
                <c:pt idx="284">
                  <c:v>0.52389705882352944</c:v>
                </c:pt>
                <c:pt idx="285">
                  <c:v>0.52573529411764708</c:v>
                </c:pt>
                <c:pt idx="286">
                  <c:v>0.52757352941176472</c:v>
                </c:pt>
                <c:pt idx="287">
                  <c:v>0.52941176470588236</c:v>
                </c:pt>
                <c:pt idx="288">
                  <c:v>0.53125</c:v>
                </c:pt>
                <c:pt idx="289">
                  <c:v>0.53308823529411764</c:v>
                </c:pt>
                <c:pt idx="290">
                  <c:v>0.53492647058823528</c:v>
                </c:pt>
                <c:pt idx="291">
                  <c:v>0.53676470588235292</c:v>
                </c:pt>
                <c:pt idx="292">
                  <c:v>0.53860294117647056</c:v>
                </c:pt>
                <c:pt idx="293">
                  <c:v>0.5404411764705882</c:v>
                </c:pt>
                <c:pt idx="294">
                  <c:v>0.54227941176470584</c:v>
                </c:pt>
                <c:pt idx="295">
                  <c:v>0.54411764705882348</c:v>
                </c:pt>
                <c:pt idx="296">
                  <c:v>0.54595588235294112</c:v>
                </c:pt>
                <c:pt idx="297">
                  <c:v>0.54779411764705888</c:v>
                </c:pt>
                <c:pt idx="298">
                  <c:v>0.54963235294117652</c:v>
                </c:pt>
                <c:pt idx="299">
                  <c:v>0.55147058823529416</c:v>
                </c:pt>
                <c:pt idx="300">
                  <c:v>0.5533088235294118</c:v>
                </c:pt>
                <c:pt idx="301">
                  <c:v>0.55514705882352944</c:v>
                </c:pt>
                <c:pt idx="302">
                  <c:v>0.55698529411764708</c:v>
                </c:pt>
                <c:pt idx="303">
                  <c:v>0.55882352941176472</c:v>
                </c:pt>
                <c:pt idx="304">
                  <c:v>0.56066176470588236</c:v>
                </c:pt>
                <c:pt idx="305">
                  <c:v>0.5625</c:v>
                </c:pt>
                <c:pt idx="306">
                  <c:v>0.56433823529411764</c:v>
                </c:pt>
                <c:pt idx="307">
                  <c:v>0.56617647058823528</c:v>
                </c:pt>
                <c:pt idx="308">
                  <c:v>0.56801470588235292</c:v>
                </c:pt>
                <c:pt idx="309">
                  <c:v>0.56985294117647056</c:v>
                </c:pt>
                <c:pt idx="310">
                  <c:v>0.5716911764705882</c:v>
                </c:pt>
                <c:pt idx="311">
                  <c:v>0.57352941176470584</c:v>
                </c:pt>
                <c:pt idx="312">
                  <c:v>0.57536764705882348</c:v>
                </c:pt>
                <c:pt idx="313">
                  <c:v>0.57720588235294112</c:v>
                </c:pt>
                <c:pt idx="314">
                  <c:v>0.57904411764705888</c:v>
                </c:pt>
                <c:pt idx="315">
                  <c:v>0.58088235294117652</c:v>
                </c:pt>
                <c:pt idx="316">
                  <c:v>0.58272058823529416</c:v>
                </c:pt>
                <c:pt idx="317">
                  <c:v>0.5845588235294118</c:v>
                </c:pt>
                <c:pt idx="318">
                  <c:v>0.58639705882352944</c:v>
                </c:pt>
                <c:pt idx="319">
                  <c:v>0.58823529411764708</c:v>
                </c:pt>
                <c:pt idx="320">
                  <c:v>0.59007352941176472</c:v>
                </c:pt>
                <c:pt idx="321">
                  <c:v>0.59191176470588236</c:v>
                </c:pt>
                <c:pt idx="322">
                  <c:v>0.59375</c:v>
                </c:pt>
                <c:pt idx="323">
                  <c:v>0.59558823529411764</c:v>
                </c:pt>
                <c:pt idx="324">
                  <c:v>0.59742647058823528</c:v>
                </c:pt>
                <c:pt idx="325">
                  <c:v>0.59926470588235292</c:v>
                </c:pt>
                <c:pt idx="326">
                  <c:v>0.60110294117647056</c:v>
                </c:pt>
                <c:pt idx="327">
                  <c:v>0.6029411764705882</c:v>
                </c:pt>
                <c:pt idx="328">
                  <c:v>0.60477941176470584</c:v>
                </c:pt>
                <c:pt idx="329">
                  <c:v>0.60661764705882348</c:v>
                </c:pt>
                <c:pt idx="330">
                  <c:v>0.60845588235294112</c:v>
                </c:pt>
                <c:pt idx="331">
                  <c:v>0.61029411764705888</c:v>
                </c:pt>
                <c:pt idx="332">
                  <c:v>0.61213235294117652</c:v>
                </c:pt>
                <c:pt idx="333">
                  <c:v>0.61397058823529416</c:v>
                </c:pt>
                <c:pt idx="334">
                  <c:v>0.6158088235294118</c:v>
                </c:pt>
                <c:pt idx="335">
                  <c:v>0.61764705882352944</c:v>
                </c:pt>
                <c:pt idx="336">
                  <c:v>0.61948529411764708</c:v>
                </c:pt>
                <c:pt idx="337">
                  <c:v>0.62132352941176472</c:v>
                </c:pt>
                <c:pt idx="338">
                  <c:v>0.62316176470588236</c:v>
                </c:pt>
                <c:pt idx="339">
                  <c:v>0.625</c:v>
                </c:pt>
                <c:pt idx="340">
                  <c:v>0.62683823529411764</c:v>
                </c:pt>
                <c:pt idx="341">
                  <c:v>0.62867647058823528</c:v>
                </c:pt>
                <c:pt idx="342">
                  <c:v>0.63051470588235292</c:v>
                </c:pt>
                <c:pt idx="343">
                  <c:v>0.63235294117647056</c:v>
                </c:pt>
                <c:pt idx="344">
                  <c:v>0.6341911764705882</c:v>
                </c:pt>
                <c:pt idx="345">
                  <c:v>0.63602941176470584</c:v>
                </c:pt>
                <c:pt idx="346">
                  <c:v>0.63786764705882348</c:v>
                </c:pt>
                <c:pt idx="347">
                  <c:v>0.63970588235294112</c:v>
                </c:pt>
                <c:pt idx="348">
                  <c:v>0.64154411764705888</c:v>
                </c:pt>
                <c:pt idx="349">
                  <c:v>0.64338235294117652</c:v>
                </c:pt>
                <c:pt idx="350">
                  <c:v>0.64522058823529416</c:v>
                </c:pt>
                <c:pt idx="351">
                  <c:v>0.6470588235294118</c:v>
                </c:pt>
                <c:pt idx="352">
                  <c:v>0.64889705882352944</c:v>
                </c:pt>
                <c:pt idx="353">
                  <c:v>0.65073529411764708</c:v>
                </c:pt>
                <c:pt idx="354">
                  <c:v>0.65257352941176472</c:v>
                </c:pt>
                <c:pt idx="355">
                  <c:v>0.65441176470588236</c:v>
                </c:pt>
                <c:pt idx="356">
                  <c:v>0.65625</c:v>
                </c:pt>
                <c:pt idx="357">
                  <c:v>0.65808823529411764</c:v>
                </c:pt>
                <c:pt idx="358">
                  <c:v>0.65992647058823528</c:v>
                </c:pt>
                <c:pt idx="359">
                  <c:v>0.66176470588235292</c:v>
                </c:pt>
                <c:pt idx="360">
                  <c:v>0.66360294117647056</c:v>
                </c:pt>
                <c:pt idx="361">
                  <c:v>0.6654411764705882</c:v>
                </c:pt>
                <c:pt idx="362">
                  <c:v>0.66727941176470584</c:v>
                </c:pt>
                <c:pt idx="363">
                  <c:v>0.66911764705882348</c:v>
                </c:pt>
                <c:pt idx="364">
                  <c:v>0.67095588235294112</c:v>
                </c:pt>
                <c:pt idx="365">
                  <c:v>0.67279411764705888</c:v>
                </c:pt>
                <c:pt idx="366">
                  <c:v>0.67463235294117652</c:v>
                </c:pt>
                <c:pt idx="367">
                  <c:v>0.67647058823529416</c:v>
                </c:pt>
                <c:pt idx="368">
                  <c:v>0.6783088235294118</c:v>
                </c:pt>
                <c:pt idx="369">
                  <c:v>0.68014705882352944</c:v>
                </c:pt>
                <c:pt idx="370">
                  <c:v>0.68198529411764708</c:v>
                </c:pt>
                <c:pt idx="371">
                  <c:v>0.68382352941176472</c:v>
                </c:pt>
                <c:pt idx="372">
                  <c:v>0.68566176470588236</c:v>
                </c:pt>
                <c:pt idx="373">
                  <c:v>0.6875</c:v>
                </c:pt>
                <c:pt idx="374">
                  <c:v>0.68933823529411764</c:v>
                </c:pt>
                <c:pt idx="375">
                  <c:v>0.69117647058823528</c:v>
                </c:pt>
                <c:pt idx="376">
                  <c:v>0.69301470588235292</c:v>
                </c:pt>
                <c:pt idx="377">
                  <c:v>0.69485294117647056</c:v>
                </c:pt>
                <c:pt idx="378">
                  <c:v>0.6966911764705882</c:v>
                </c:pt>
                <c:pt idx="379">
                  <c:v>0.69852941176470584</c:v>
                </c:pt>
                <c:pt idx="380">
                  <c:v>0.70036764705882348</c:v>
                </c:pt>
                <c:pt idx="381">
                  <c:v>0.70220588235294112</c:v>
                </c:pt>
                <c:pt idx="382">
                  <c:v>0.70404411764705888</c:v>
                </c:pt>
                <c:pt idx="383">
                  <c:v>0.70588235294117652</c:v>
                </c:pt>
                <c:pt idx="384">
                  <c:v>0.70772058823529416</c:v>
                </c:pt>
                <c:pt idx="385">
                  <c:v>0.7095588235294118</c:v>
                </c:pt>
                <c:pt idx="386">
                  <c:v>0.71139705882352944</c:v>
                </c:pt>
                <c:pt idx="387">
                  <c:v>0.71323529411764708</c:v>
                </c:pt>
                <c:pt idx="388">
                  <c:v>0.71507352941176472</c:v>
                </c:pt>
                <c:pt idx="389">
                  <c:v>0.71691176470588236</c:v>
                </c:pt>
                <c:pt idx="390">
                  <c:v>0.71875</c:v>
                </c:pt>
                <c:pt idx="391">
                  <c:v>0.72058823529411764</c:v>
                </c:pt>
                <c:pt idx="392">
                  <c:v>0.72242647058823528</c:v>
                </c:pt>
                <c:pt idx="393">
                  <c:v>0.72426470588235292</c:v>
                </c:pt>
                <c:pt idx="394">
                  <c:v>0.72610294117647056</c:v>
                </c:pt>
                <c:pt idx="395">
                  <c:v>0.7279411764705882</c:v>
                </c:pt>
                <c:pt idx="396">
                  <c:v>0.72977941176470584</c:v>
                </c:pt>
                <c:pt idx="397">
                  <c:v>0.73161764705882348</c:v>
                </c:pt>
                <c:pt idx="398">
                  <c:v>0.73345588235294112</c:v>
                </c:pt>
                <c:pt idx="399">
                  <c:v>0.73529411764705888</c:v>
                </c:pt>
                <c:pt idx="400">
                  <c:v>0.73713235294117652</c:v>
                </c:pt>
                <c:pt idx="401">
                  <c:v>0.73897058823529416</c:v>
                </c:pt>
                <c:pt idx="402">
                  <c:v>0.7408088235294118</c:v>
                </c:pt>
                <c:pt idx="403">
                  <c:v>0.74264705882352944</c:v>
                </c:pt>
                <c:pt idx="404">
                  <c:v>0.74448529411764708</c:v>
                </c:pt>
                <c:pt idx="405">
                  <c:v>0.74632352941176472</c:v>
                </c:pt>
                <c:pt idx="406">
                  <c:v>0.74816176470588236</c:v>
                </c:pt>
                <c:pt idx="407">
                  <c:v>0.75</c:v>
                </c:pt>
                <c:pt idx="408">
                  <c:v>0.75183823529411764</c:v>
                </c:pt>
                <c:pt idx="409">
                  <c:v>0.75367647058823528</c:v>
                </c:pt>
                <c:pt idx="410">
                  <c:v>0.75551470588235292</c:v>
                </c:pt>
                <c:pt idx="411">
                  <c:v>0.75735294117647056</c:v>
                </c:pt>
                <c:pt idx="412">
                  <c:v>0.7591911764705882</c:v>
                </c:pt>
                <c:pt idx="413">
                  <c:v>0.76102941176470584</c:v>
                </c:pt>
                <c:pt idx="414">
                  <c:v>0.76286764705882348</c:v>
                </c:pt>
                <c:pt idx="415">
                  <c:v>0.76470588235294112</c:v>
                </c:pt>
                <c:pt idx="416">
                  <c:v>0.76654411764705888</c:v>
                </c:pt>
                <c:pt idx="417">
                  <c:v>0.76838235294117652</c:v>
                </c:pt>
                <c:pt idx="418">
                  <c:v>0.77022058823529416</c:v>
                </c:pt>
                <c:pt idx="419">
                  <c:v>0.7720588235294118</c:v>
                </c:pt>
                <c:pt idx="420">
                  <c:v>0.77389705882352944</c:v>
                </c:pt>
                <c:pt idx="421">
                  <c:v>0.77573529411764708</c:v>
                </c:pt>
                <c:pt idx="422">
                  <c:v>0.77757352941176472</c:v>
                </c:pt>
                <c:pt idx="423">
                  <c:v>0.77941176470588236</c:v>
                </c:pt>
                <c:pt idx="424">
                  <c:v>0.78125</c:v>
                </c:pt>
                <c:pt idx="425">
                  <c:v>0.78308823529411764</c:v>
                </c:pt>
                <c:pt idx="426">
                  <c:v>0.78492647058823528</c:v>
                </c:pt>
                <c:pt idx="427">
                  <c:v>0.78676470588235292</c:v>
                </c:pt>
                <c:pt idx="428">
                  <c:v>0.78860294117647056</c:v>
                </c:pt>
                <c:pt idx="429">
                  <c:v>0.7904411764705882</c:v>
                </c:pt>
                <c:pt idx="430">
                  <c:v>0.79227941176470584</c:v>
                </c:pt>
                <c:pt idx="431">
                  <c:v>0.79411764705882348</c:v>
                </c:pt>
                <c:pt idx="432">
                  <c:v>0.79595588235294112</c:v>
                </c:pt>
                <c:pt idx="433">
                  <c:v>0.79779411764705888</c:v>
                </c:pt>
                <c:pt idx="434">
                  <c:v>0.79963235294117652</c:v>
                </c:pt>
                <c:pt idx="435">
                  <c:v>0.80147058823529416</c:v>
                </c:pt>
                <c:pt idx="436">
                  <c:v>0.8033088235294118</c:v>
                </c:pt>
                <c:pt idx="437">
                  <c:v>0.80514705882352944</c:v>
                </c:pt>
                <c:pt idx="438">
                  <c:v>0.80698529411764708</c:v>
                </c:pt>
                <c:pt idx="439">
                  <c:v>0.80882352941176472</c:v>
                </c:pt>
                <c:pt idx="440">
                  <c:v>0.81066176470588236</c:v>
                </c:pt>
                <c:pt idx="441">
                  <c:v>0.8125</c:v>
                </c:pt>
                <c:pt idx="442">
                  <c:v>0.81433823529411764</c:v>
                </c:pt>
                <c:pt idx="443">
                  <c:v>0.81617647058823528</c:v>
                </c:pt>
                <c:pt idx="444">
                  <c:v>0.81801470588235292</c:v>
                </c:pt>
                <c:pt idx="445">
                  <c:v>0.81985294117647056</c:v>
                </c:pt>
                <c:pt idx="446">
                  <c:v>0.8216911764705882</c:v>
                </c:pt>
                <c:pt idx="447">
                  <c:v>0.82352941176470584</c:v>
                </c:pt>
                <c:pt idx="448">
                  <c:v>0.82536764705882348</c:v>
                </c:pt>
                <c:pt idx="449">
                  <c:v>0.82720588235294112</c:v>
                </c:pt>
                <c:pt idx="450">
                  <c:v>0.82904411764705888</c:v>
                </c:pt>
                <c:pt idx="451">
                  <c:v>0.83088235294117652</c:v>
                </c:pt>
                <c:pt idx="452">
                  <c:v>0.83272058823529416</c:v>
                </c:pt>
                <c:pt idx="453">
                  <c:v>0.8345588235294118</c:v>
                </c:pt>
                <c:pt idx="454">
                  <c:v>0.83639705882352944</c:v>
                </c:pt>
                <c:pt idx="455">
                  <c:v>0.83823529411764708</c:v>
                </c:pt>
                <c:pt idx="456">
                  <c:v>0.84007352941176472</c:v>
                </c:pt>
                <c:pt idx="457">
                  <c:v>0.84191176470588236</c:v>
                </c:pt>
                <c:pt idx="458">
                  <c:v>0.84375</c:v>
                </c:pt>
                <c:pt idx="459">
                  <c:v>0.84558823529411764</c:v>
                </c:pt>
                <c:pt idx="460">
                  <c:v>0.84742647058823528</c:v>
                </c:pt>
                <c:pt idx="461">
                  <c:v>0.84926470588235292</c:v>
                </c:pt>
                <c:pt idx="462">
                  <c:v>0.85110294117647056</c:v>
                </c:pt>
                <c:pt idx="463">
                  <c:v>0.8529411764705882</c:v>
                </c:pt>
                <c:pt idx="464">
                  <c:v>0.85477941176470584</c:v>
                </c:pt>
                <c:pt idx="465">
                  <c:v>0.85661764705882348</c:v>
                </c:pt>
                <c:pt idx="466">
                  <c:v>0.85845588235294112</c:v>
                </c:pt>
                <c:pt idx="467">
                  <c:v>0.86029411764705888</c:v>
                </c:pt>
                <c:pt idx="468">
                  <c:v>0.86213235294117652</c:v>
                </c:pt>
                <c:pt idx="469">
                  <c:v>0.86397058823529416</c:v>
                </c:pt>
                <c:pt idx="470">
                  <c:v>0.8658088235294118</c:v>
                </c:pt>
                <c:pt idx="471">
                  <c:v>0.86764705882352944</c:v>
                </c:pt>
                <c:pt idx="472">
                  <c:v>0.86948529411764708</c:v>
                </c:pt>
                <c:pt idx="473">
                  <c:v>0.87132352941176472</c:v>
                </c:pt>
                <c:pt idx="474">
                  <c:v>0.87316176470588236</c:v>
                </c:pt>
                <c:pt idx="475">
                  <c:v>0.875</c:v>
                </c:pt>
                <c:pt idx="476">
                  <c:v>0.87683823529411764</c:v>
                </c:pt>
                <c:pt idx="477">
                  <c:v>0.87867647058823528</c:v>
                </c:pt>
                <c:pt idx="478">
                  <c:v>0.88051470588235292</c:v>
                </c:pt>
                <c:pt idx="479">
                  <c:v>0.88235294117647056</c:v>
                </c:pt>
                <c:pt idx="480">
                  <c:v>0.8841911764705882</c:v>
                </c:pt>
                <c:pt idx="481">
                  <c:v>0.88602941176470584</c:v>
                </c:pt>
                <c:pt idx="482">
                  <c:v>0.88786764705882348</c:v>
                </c:pt>
                <c:pt idx="483">
                  <c:v>0.88970588235294112</c:v>
                </c:pt>
                <c:pt idx="484">
                  <c:v>0.89154411764705888</c:v>
                </c:pt>
                <c:pt idx="485">
                  <c:v>0.89338235294117652</c:v>
                </c:pt>
                <c:pt idx="486">
                  <c:v>0.89522058823529416</c:v>
                </c:pt>
                <c:pt idx="487">
                  <c:v>0.8970588235294118</c:v>
                </c:pt>
                <c:pt idx="488">
                  <c:v>0.89889705882352944</c:v>
                </c:pt>
                <c:pt idx="489">
                  <c:v>0.90073529411764708</c:v>
                </c:pt>
                <c:pt idx="490">
                  <c:v>0.90257352941176472</c:v>
                </c:pt>
                <c:pt idx="491">
                  <c:v>0.90441176470588236</c:v>
                </c:pt>
                <c:pt idx="492">
                  <c:v>0.90625</c:v>
                </c:pt>
                <c:pt idx="493">
                  <c:v>0.90808823529411764</c:v>
                </c:pt>
                <c:pt idx="494">
                  <c:v>0.90992647058823528</c:v>
                </c:pt>
                <c:pt idx="495">
                  <c:v>0.91176470588235292</c:v>
                </c:pt>
                <c:pt idx="496">
                  <c:v>0.91360294117647056</c:v>
                </c:pt>
                <c:pt idx="497">
                  <c:v>0.9154411764705882</c:v>
                </c:pt>
                <c:pt idx="498">
                  <c:v>0.91727941176470584</c:v>
                </c:pt>
                <c:pt idx="499">
                  <c:v>0.91911764705882348</c:v>
                </c:pt>
                <c:pt idx="500">
                  <c:v>0.92095588235294112</c:v>
                </c:pt>
                <c:pt idx="501">
                  <c:v>0.92279411764705888</c:v>
                </c:pt>
                <c:pt idx="502">
                  <c:v>0.92463235294117652</c:v>
                </c:pt>
                <c:pt idx="503">
                  <c:v>0.92647058823529416</c:v>
                </c:pt>
                <c:pt idx="504">
                  <c:v>0.9283088235294118</c:v>
                </c:pt>
                <c:pt idx="505">
                  <c:v>0.93014705882352944</c:v>
                </c:pt>
                <c:pt idx="506">
                  <c:v>0.93198529411764708</c:v>
                </c:pt>
                <c:pt idx="507">
                  <c:v>0.93382352941176472</c:v>
                </c:pt>
                <c:pt idx="508">
                  <c:v>0.93566176470588236</c:v>
                </c:pt>
                <c:pt idx="509">
                  <c:v>0.9375</c:v>
                </c:pt>
                <c:pt idx="510">
                  <c:v>0.93933823529411764</c:v>
                </c:pt>
                <c:pt idx="511">
                  <c:v>0.94117647058823528</c:v>
                </c:pt>
                <c:pt idx="512">
                  <c:v>0.94301470588235292</c:v>
                </c:pt>
                <c:pt idx="513">
                  <c:v>0.94485294117647056</c:v>
                </c:pt>
                <c:pt idx="514">
                  <c:v>0.9466911764705882</c:v>
                </c:pt>
                <c:pt idx="515">
                  <c:v>0.94852941176470584</c:v>
                </c:pt>
                <c:pt idx="516">
                  <c:v>0.95036764705882348</c:v>
                </c:pt>
                <c:pt idx="517">
                  <c:v>0.95220588235294112</c:v>
                </c:pt>
                <c:pt idx="518">
                  <c:v>0.95404411764705888</c:v>
                </c:pt>
                <c:pt idx="519">
                  <c:v>0.95588235294117652</c:v>
                </c:pt>
                <c:pt idx="520">
                  <c:v>0.95772058823529416</c:v>
                </c:pt>
                <c:pt idx="521">
                  <c:v>0.9595588235294118</c:v>
                </c:pt>
                <c:pt idx="522">
                  <c:v>0.96139705882352944</c:v>
                </c:pt>
                <c:pt idx="523">
                  <c:v>0.96323529411764708</c:v>
                </c:pt>
                <c:pt idx="524">
                  <c:v>0.96507352941176472</c:v>
                </c:pt>
                <c:pt idx="525">
                  <c:v>0.96691176470588236</c:v>
                </c:pt>
                <c:pt idx="526">
                  <c:v>0.96875</c:v>
                </c:pt>
                <c:pt idx="527">
                  <c:v>0.97058823529411764</c:v>
                </c:pt>
                <c:pt idx="528">
                  <c:v>0.97242647058823528</c:v>
                </c:pt>
                <c:pt idx="529">
                  <c:v>0.97426470588235292</c:v>
                </c:pt>
                <c:pt idx="530">
                  <c:v>0.97610294117647056</c:v>
                </c:pt>
                <c:pt idx="531">
                  <c:v>0.9779411764705882</c:v>
                </c:pt>
                <c:pt idx="532">
                  <c:v>0.97977941176470584</c:v>
                </c:pt>
                <c:pt idx="533">
                  <c:v>0.98161764705882348</c:v>
                </c:pt>
                <c:pt idx="534">
                  <c:v>0.98345588235294112</c:v>
                </c:pt>
                <c:pt idx="535">
                  <c:v>0.98529411764705888</c:v>
                </c:pt>
                <c:pt idx="536">
                  <c:v>0.98713235294117652</c:v>
                </c:pt>
                <c:pt idx="537">
                  <c:v>0.98897058823529416</c:v>
                </c:pt>
                <c:pt idx="538">
                  <c:v>0.9908088235294118</c:v>
                </c:pt>
                <c:pt idx="539">
                  <c:v>0.99264705882352944</c:v>
                </c:pt>
                <c:pt idx="540">
                  <c:v>0.99448529411764708</c:v>
                </c:pt>
                <c:pt idx="541">
                  <c:v>0.99632352941176472</c:v>
                </c:pt>
                <c:pt idx="542">
                  <c:v>0.99816176470588236</c:v>
                </c:pt>
                <c:pt idx="543">
                  <c:v>1</c:v>
                </c:pt>
              </c:numCache>
            </c:numRef>
          </c:xVal>
          <c:yVal>
            <c:numRef>
              <c:f>marcala2!$E$2:$E$545</c:f>
              <c:numCache>
                <c:formatCode>General</c:formatCode>
                <c:ptCount val="544"/>
                <c:pt idx="0">
                  <c:v>0.01</c:v>
                </c:pt>
                <c:pt idx="1">
                  <c:v>0.01</c:v>
                </c:pt>
                <c:pt idx="2">
                  <c:v>0.01</c:v>
                </c:pt>
                <c:pt idx="3">
                  <c:v>0.01</c:v>
                </c:pt>
                <c:pt idx="4">
                  <c:v>0.01</c:v>
                </c:pt>
                <c:pt idx="5">
                  <c:v>0.01</c:v>
                </c:pt>
                <c:pt idx="6">
                  <c:v>0.01</c:v>
                </c:pt>
                <c:pt idx="7">
                  <c:v>0.01</c:v>
                </c:pt>
                <c:pt idx="8">
                  <c:v>0.01</c:v>
                </c:pt>
                <c:pt idx="9">
                  <c:v>0.01</c:v>
                </c:pt>
                <c:pt idx="10">
                  <c:v>0.01</c:v>
                </c:pt>
                <c:pt idx="11">
                  <c:v>0.01</c:v>
                </c:pt>
                <c:pt idx="12">
                  <c:v>0.01</c:v>
                </c:pt>
                <c:pt idx="13">
                  <c:v>0.01</c:v>
                </c:pt>
                <c:pt idx="14">
                  <c:v>0.01</c:v>
                </c:pt>
                <c:pt idx="15">
                  <c:v>0.01</c:v>
                </c:pt>
                <c:pt idx="16">
                  <c:v>0.01</c:v>
                </c:pt>
                <c:pt idx="17">
                  <c:v>0.01</c:v>
                </c:pt>
                <c:pt idx="18">
                  <c:v>0.01</c:v>
                </c:pt>
                <c:pt idx="19">
                  <c:v>0.01</c:v>
                </c:pt>
                <c:pt idx="20">
                  <c:v>0.01</c:v>
                </c:pt>
                <c:pt idx="21">
                  <c:v>0.01</c:v>
                </c:pt>
                <c:pt idx="22">
                  <c:v>0.01</c:v>
                </c:pt>
                <c:pt idx="23">
                  <c:v>0.01</c:v>
                </c:pt>
                <c:pt idx="24">
                  <c:v>0.01</c:v>
                </c:pt>
                <c:pt idx="25">
                  <c:v>0.01</c:v>
                </c:pt>
                <c:pt idx="26">
                  <c:v>0.01</c:v>
                </c:pt>
                <c:pt idx="27">
                  <c:v>0.01</c:v>
                </c:pt>
                <c:pt idx="28">
                  <c:v>0.01</c:v>
                </c:pt>
                <c:pt idx="29">
                  <c:v>0.01</c:v>
                </c:pt>
                <c:pt idx="30">
                  <c:v>0.01</c:v>
                </c:pt>
                <c:pt idx="31">
                  <c:v>0.01</c:v>
                </c:pt>
                <c:pt idx="32">
                  <c:v>0.01</c:v>
                </c:pt>
                <c:pt idx="33">
                  <c:v>0.01</c:v>
                </c:pt>
                <c:pt idx="34">
                  <c:v>0.01</c:v>
                </c:pt>
                <c:pt idx="35">
                  <c:v>0.01</c:v>
                </c:pt>
                <c:pt idx="36">
                  <c:v>0.01</c:v>
                </c:pt>
                <c:pt idx="37">
                  <c:v>0.01</c:v>
                </c:pt>
                <c:pt idx="38">
                  <c:v>0.01</c:v>
                </c:pt>
                <c:pt idx="39">
                  <c:v>0.01</c:v>
                </c:pt>
                <c:pt idx="40">
                  <c:v>0.01</c:v>
                </c:pt>
                <c:pt idx="41">
                  <c:v>0.01</c:v>
                </c:pt>
                <c:pt idx="42">
                  <c:v>0.01</c:v>
                </c:pt>
                <c:pt idx="43">
                  <c:v>0.01</c:v>
                </c:pt>
                <c:pt idx="44">
                  <c:v>0.01</c:v>
                </c:pt>
                <c:pt idx="45">
                  <c:v>0.01</c:v>
                </c:pt>
                <c:pt idx="46">
                  <c:v>0.01</c:v>
                </c:pt>
                <c:pt idx="47">
                  <c:v>0.01</c:v>
                </c:pt>
                <c:pt idx="48">
                  <c:v>0.01</c:v>
                </c:pt>
                <c:pt idx="49">
                  <c:v>0.01</c:v>
                </c:pt>
                <c:pt idx="50">
                  <c:v>0.01</c:v>
                </c:pt>
                <c:pt idx="51">
                  <c:v>0.01</c:v>
                </c:pt>
                <c:pt idx="52">
                  <c:v>0.02</c:v>
                </c:pt>
                <c:pt idx="53">
                  <c:v>0.02</c:v>
                </c:pt>
                <c:pt idx="54">
                  <c:v>0.02</c:v>
                </c:pt>
                <c:pt idx="55">
                  <c:v>0.02</c:v>
                </c:pt>
                <c:pt idx="56">
                  <c:v>0.02</c:v>
                </c:pt>
                <c:pt idx="57">
                  <c:v>0.02</c:v>
                </c:pt>
                <c:pt idx="58">
                  <c:v>0.02</c:v>
                </c:pt>
                <c:pt idx="59">
                  <c:v>0.02</c:v>
                </c:pt>
                <c:pt idx="60">
                  <c:v>0.02</c:v>
                </c:pt>
                <c:pt idx="61">
                  <c:v>0.02</c:v>
                </c:pt>
                <c:pt idx="62">
                  <c:v>0.02</c:v>
                </c:pt>
                <c:pt idx="63">
                  <c:v>0.02</c:v>
                </c:pt>
                <c:pt idx="64">
                  <c:v>0.02</c:v>
                </c:pt>
                <c:pt idx="65">
                  <c:v>0.02</c:v>
                </c:pt>
                <c:pt idx="66">
                  <c:v>0.02</c:v>
                </c:pt>
                <c:pt idx="67">
                  <c:v>0.02</c:v>
                </c:pt>
                <c:pt idx="68">
                  <c:v>0.02</c:v>
                </c:pt>
                <c:pt idx="69">
                  <c:v>0.02</c:v>
                </c:pt>
                <c:pt idx="70">
                  <c:v>0.02</c:v>
                </c:pt>
                <c:pt idx="71">
                  <c:v>0.02</c:v>
                </c:pt>
                <c:pt idx="72">
                  <c:v>0.02</c:v>
                </c:pt>
                <c:pt idx="73">
                  <c:v>0.02</c:v>
                </c:pt>
                <c:pt idx="74">
                  <c:v>0.02</c:v>
                </c:pt>
                <c:pt idx="75">
                  <c:v>0.02</c:v>
                </c:pt>
                <c:pt idx="76">
                  <c:v>0.02</c:v>
                </c:pt>
                <c:pt idx="77">
                  <c:v>0.02</c:v>
                </c:pt>
                <c:pt idx="78">
                  <c:v>0.02</c:v>
                </c:pt>
                <c:pt idx="79">
                  <c:v>0.02</c:v>
                </c:pt>
                <c:pt idx="80">
                  <c:v>0.02</c:v>
                </c:pt>
                <c:pt idx="81">
                  <c:v>0.02</c:v>
                </c:pt>
                <c:pt idx="82">
                  <c:v>0.02</c:v>
                </c:pt>
                <c:pt idx="83">
                  <c:v>0.02</c:v>
                </c:pt>
                <c:pt idx="84">
                  <c:v>0.02</c:v>
                </c:pt>
                <c:pt idx="85">
                  <c:v>0.02</c:v>
                </c:pt>
                <c:pt idx="86">
                  <c:v>0.02</c:v>
                </c:pt>
                <c:pt idx="87">
                  <c:v>0.02</c:v>
                </c:pt>
                <c:pt idx="88">
                  <c:v>0.03</c:v>
                </c:pt>
                <c:pt idx="89">
                  <c:v>0.03</c:v>
                </c:pt>
                <c:pt idx="90">
                  <c:v>0.03</c:v>
                </c:pt>
                <c:pt idx="91">
                  <c:v>0.03</c:v>
                </c:pt>
                <c:pt idx="92">
                  <c:v>0.03</c:v>
                </c:pt>
                <c:pt idx="93">
                  <c:v>0.03</c:v>
                </c:pt>
                <c:pt idx="94">
                  <c:v>0.03</c:v>
                </c:pt>
                <c:pt idx="95">
                  <c:v>0.03</c:v>
                </c:pt>
                <c:pt idx="96">
                  <c:v>0.03</c:v>
                </c:pt>
                <c:pt idx="97">
                  <c:v>0.03</c:v>
                </c:pt>
                <c:pt idx="98">
                  <c:v>0.03</c:v>
                </c:pt>
                <c:pt idx="99">
                  <c:v>0.03</c:v>
                </c:pt>
                <c:pt idx="100">
                  <c:v>0.03</c:v>
                </c:pt>
                <c:pt idx="101">
                  <c:v>0.03</c:v>
                </c:pt>
                <c:pt idx="102">
                  <c:v>0.03</c:v>
                </c:pt>
                <c:pt idx="103">
                  <c:v>0.03</c:v>
                </c:pt>
                <c:pt idx="104">
                  <c:v>0.04</c:v>
                </c:pt>
                <c:pt idx="105">
                  <c:v>0.04</c:v>
                </c:pt>
                <c:pt idx="106">
                  <c:v>0.04</c:v>
                </c:pt>
                <c:pt idx="107">
                  <c:v>0.04</c:v>
                </c:pt>
                <c:pt idx="108">
                  <c:v>0.04</c:v>
                </c:pt>
                <c:pt idx="109">
                  <c:v>0.04</c:v>
                </c:pt>
                <c:pt idx="110">
                  <c:v>0.04</c:v>
                </c:pt>
                <c:pt idx="111">
                  <c:v>0.04</c:v>
                </c:pt>
                <c:pt idx="112">
                  <c:v>0.04</c:v>
                </c:pt>
                <c:pt idx="113">
                  <c:v>0.04</c:v>
                </c:pt>
                <c:pt idx="114">
                  <c:v>0.04</c:v>
                </c:pt>
                <c:pt idx="115">
                  <c:v>0.04</c:v>
                </c:pt>
                <c:pt idx="116">
                  <c:v>0.04</c:v>
                </c:pt>
                <c:pt idx="117">
                  <c:v>0.04</c:v>
                </c:pt>
                <c:pt idx="118">
                  <c:v>0.04</c:v>
                </c:pt>
                <c:pt idx="119">
                  <c:v>0.05</c:v>
                </c:pt>
                <c:pt idx="120">
                  <c:v>0.05</c:v>
                </c:pt>
                <c:pt idx="121">
                  <c:v>0.05</c:v>
                </c:pt>
                <c:pt idx="122">
                  <c:v>0.05</c:v>
                </c:pt>
                <c:pt idx="123">
                  <c:v>0.05</c:v>
                </c:pt>
                <c:pt idx="124">
                  <c:v>0.05</c:v>
                </c:pt>
                <c:pt idx="125">
                  <c:v>0.05</c:v>
                </c:pt>
                <c:pt idx="126">
                  <c:v>0.05</c:v>
                </c:pt>
                <c:pt idx="127">
                  <c:v>0.05</c:v>
                </c:pt>
                <c:pt idx="128">
                  <c:v>0.05</c:v>
                </c:pt>
                <c:pt idx="129">
                  <c:v>0.05</c:v>
                </c:pt>
                <c:pt idx="130">
                  <c:v>0.05</c:v>
                </c:pt>
                <c:pt idx="131">
                  <c:v>0.05</c:v>
                </c:pt>
                <c:pt idx="132">
                  <c:v>0.05</c:v>
                </c:pt>
                <c:pt idx="133">
                  <c:v>0.05</c:v>
                </c:pt>
                <c:pt idx="134">
                  <c:v>0.05</c:v>
                </c:pt>
                <c:pt idx="135">
                  <c:v>0.06</c:v>
                </c:pt>
                <c:pt idx="136">
                  <c:v>0.06</c:v>
                </c:pt>
                <c:pt idx="137">
                  <c:v>0.06</c:v>
                </c:pt>
                <c:pt idx="138">
                  <c:v>0.06</c:v>
                </c:pt>
                <c:pt idx="139">
                  <c:v>0.06</c:v>
                </c:pt>
                <c:pt idx="140">
                  <c:v>0.06</c:v>
                </c:pt>
                <c:pt idx="141">
                  <c:v>0.06</c:v>
                </c:pt>
                <c:pt idx="142">
                  <c:v>0.06</c:v>
                </c:pt>
                <c:pt idx="143">
                  <c:v>0.06</c:v>
                </c:pt>
                <c:pt idx="144">
                  <c:v>0.06</c:v>
                </c:pt>
                <c:pt idx="145">
                  <c:v>7.0000000000000007E-2</c:v>
                </c:pt>
                <c:pt idx="146">
                  <c:v>7.0000000000000007E-2</c:v>
                </c:pt>
                <c:pt idx="147">
                  <c:v>7.0000000000000007E-2</c:v>
                </c:pt>
                <c:pt idx="148">
                  <c:v>7.0000000000000007E-2</c:v>
                </c:pt>
                <c:pt idx="149">
                  <c:v>7.0000000000000007E-2</c:v>
                </c:pt>
                <c:pt idx="150">
                  <c:v>7.0000000000000007E-2</c:v>
                </c:pt>
                <c:pt idx="151">
                  <c:v>7.0000000000000007E-2</c:v>
                </c:pt>
                <c:pt idx="152">
                  <c:v>7.0000000000000007E-2</c:v>
                </c:pt>
                <c:pt idx="153">
                  <c:v>7.0000000000000007E-2</c:v>
                </c:pt>
                <c:pt idx="154">
                  <c:v>7.0000000000000007E-2</c:v>
                </c:pt>
                <c:pt idx="155">
                  <c:v>0.08</c:v>
                </c:pt>
                <c:pt idx="156">
                  <c:v>0.08</c:v>
                </c:pt>
                <c:pt idx="157">
                  <c:v>0.08</c:v>
                </c:pt>
                <c:pt idx="158">
                  <c:v>0.08</c:v>
                </c:pt>
                <c:pt idx="159">
                  <c:v>0.08</c:v>
                </c:pt>
                <c:pt idx="160">
                  <c:v>0.08</c:v>
                </c:pt>
                <c:pt idx="161">
                  <c:v>0.08</c:v>
                </c:pt>
                <c:pt idx="162">
                  <c:v>0.08</c:v>
                </c:pt>
                <c:pt idx="163">
                  <c:v>0.08</c:v>
                </c:pt>
                <c:pt idx="164">
                  <c:v>0.08</c:v>
                </c:pt>
                <c:pt idx="165">
                  <c:v>0.08</c:v>
                </c:pt>
                <c:pt idx="166">
                  <c:v>0.08</c:v>
                </c:pt>
                <c:pt idx="167">
                  <c:v>0.08</c:v>
                </c:pt>
                <c:pt idx="168">
                  <c:v>0.08</c:v>
                </c:pt>
                <c:pt idx="169">
                  <c:v>0.08</c:v>
                </c:pt>
                <c:pt idx="170">
                  <c:v>0.09</c:v>
                </c:pt>
                <c:pt idx="171">
                  <c:v>0.09</c:v>
                </c:pt>
                <c:pt idx="172">
                  <c:v>0.09</c:v>
                </c:pt>
                <c:pt idx="173">
                  <c:v>0.09</c:v>
                </c:pt>
                <c:pt idx="174">
                  <c:v>0.09</c:v>
                </c:pt>
                <c:pt idx="175">
                  <c:v>0.09</c:v>
                </c:pt>
                <c:pt idx="176">
                  <c:v>0.09</c:v>
                </c:pt>
                <c:pt idx="177">
                  <c:v>0.09</c:v>
                </c:pt>
                <c:pt idx="178">
                  <c:v>0.09</c:v>
                </c:pt>
                <c:pt idx="179">
                  <c:v>0.09</c:v>
                </c:pt>
                <c:pt idx="180">
                  <c:v>0.09</c:v>
                </c:pt>
                <c:pt idx="181">
                  <c:v>0.09</c:v>
                </c:pt>
                <c:pt idx="182">
                  <c:v>0.09</c:v>
                </c:pt>
                <c:pt idx="183">
                  <c:v>0.09</c:v>
                </c:pt>
                <c:pt idx="184">
                  <c:v>0.09</c:v>
                </c:pt>
                <c:pt idx="185">
                  <c:v>0.09</c:v>
                </c:pt>
                <c:pt idx="186">
                  <c:v>0.09</c:v>
                </c:pt>
                <c:pt idx="187">
                  <c:v>0.09</c:v>
                </c:pt>
                <c:pt idx="188">
                  <c:v>0.09</c:v>
                </c:pt>
                <c:pt idx="189">
                  <c:v>0.09</c:v>
                </c:pt>
                <c:pt idx="190">
                  <c:v>0.09</c:v>
                </c:pt>
                <c:pt idx="191">
                  <c:v>0.09</c:v>
                </c:pt>
                <c:pt idx="192">
                  <c:v>0.09</c:v>
                </c:pt>
                <c:pt idx="193">
                  <c:v>0.09</c:v>
                </c:pt>
                <c:pt idx="194">
                  <c:v>0.1</c:v>
                </c:pt>
                <c:pt idx="195">
                  <c:v>0.1</c:v>
                </c:pt>
                <c:pt idx="196">
                  <c:v>0.1</c:v>
                </c:pt>
                <c:pt idx="197">
                  <c:v>0.1</c:v>
                </c:pt>
                <c:pt idx="198">
                  <c:v>0.1</c:v>
                </c:pt>
                <c:pt idx="199">
                  <c:v>0.1</c:v>
                </c:pt>
                <c:pt idx="200">
                  <c:v>0.1</c:v>
                </c:pt>
                <c:pt idx="201">
                  <c:v>0.1</c:v>
                </c:pt>
                <c:pt idx="202">
                  <c:v>0.1</c:v>
                </c:pt>
                <c:pt idx="203">
                  <c:v>0.1</c:v>
                </c:pt>
                <c:pt idx="204">
                  <c:v>0.1</c:v>
                </c:pt>
                <c:pt idx="205">
                  <c:v>0.1</c:v>
                </c:pt>
                <c:pt idx="206">
                  <c:v>0.1</c:v>
                </c:pt>
                <c:pt idx="207">
                  <c:v>0.1</c:v>
                </c:pt>
                <c:pt idx="208">
                  <c:v>0.1</c:v>
                </c:pt>
                <c:pt idx="209">
                  <c:v>0.1</c:v>
                </c:pt>
                <c:pt idx="210">
                  <c:v>0.1</c:v>
                </c:pt>
                <c:pt idx="211">
                  <c:v>0.1</c:v>
                </c:pt>
                <c:pt idx="212">
                  <c:v>0.1</c:v>
                </c:pt>
                <c:pt idx="213">
                  <c:v>0.1</c:v>
                </c:pt>
                <c:pt idx="214">
                  <c:v>0.11</c:v>
                </c:pt>
                <c:pt idx="215">
                  <c:v>0.11</c:v>
                </c:pt>
                <c:pt idx="216">
                  <c:v>0.11</c:v>
                </c:pt>
                <c:pt idx="217">
                  <c:v>0.11</c:v>
                </c:pt>
                <c:pt idx="218">
                  <c:v>0.11</c:v>
                </c:pt>
                <c:pt idx="219">
                  <c:v>0.11</c:v>
                </c:pt>
                <c:pt idx="220">
                  <c:v>0.11</c:v>
                </c:pt>
                <c:pt idx="221">
                  <c:v>0.12</c:v>
                </c:pt>
                <c:pt idx="222">
                  <c:v>0.12</c:v>
                </c:pt>
                <c:pt idx="223">
                  <c:v>0.12</c:v>
                </c:pt>
                <c:pt idx="224">
                  <c:v>0.14000000000000001</c:v>
                </c:pt>
                <c:pt idx="225">
                  <c:v>0.14000000000000001</c:v>
                </c:pt>
                <c:pt idx="226">
                  <c:v>0.14000000000000001</c:v>
                </c:pt>
                <c:pt idx="227">
                  <c:v>0.15</c:v>
                </c:pt>
                <c:pt idx="228">
                  <c:v>0.15</c:v>
                </c:pt>
                <c:pt idx="229">
                  <c:v>0.15</c:v>
                </c:pt>
                <c:pt idx="230">
                  <c:v>0.15</c:v>
                </c:pt>
                <c:pt idx="231">
                  <c:v>0.16</c:v>
                </c:pt>
                <c:pt idx="232">
                  <c:v>0.16</c:v>
                </c:pt>
                <c:pt idx="233">
                  <c:v>0.16</c:v>
                </c:pt>
                <c:pt idx="234">
                  <c:v>0.17</c:v>
                </c:pt>
                <c:pt idx="235">
                  <c:v>0.18</c:v>
                </c:pt>
                <c:pt idx="236">
                  <c:v>0.19</c:v>
                </c:pt>
                <c:pt idx="237">
                  <c:v>0.19</c:v>
                </c:pt>
                <c:pt idx="238">
                  <c:v>0.19</c:v>
                </c:pt>
                <c:pt idx="239">
                  <c:v>0.2</c:v>
                </c:pt>
                <c:pt idx="240">
                  <c:v>0.2</c:v>
                </c:pt>
                <c:pt idx="241">
                  <c:v>0.2</c:v>
                </c:pt>
                <c:pt idx="242">
                  <c:v>0.2</c:v>
                </c:pt>
                <c:pt idx="243">
                  <c:v>0.2</c:v>
                </c:pt>
                <c:pt idx="244">
                  <c:v>0.2</c:v>
                </c:pt>
                <c:pt idx="245">
                  <c:v>0.2</c:v>
                </c:pt>
                <c:pt idx="246">
                  <c:v>0.21</c:v>
                </c:pt>
                <c:pt idx="247">
                  <c:v>0.21</c:v>
                </c:pt>
                <c:pt idx="248">
                  <c:v>0.21</c:v>
                </c:pt>
                <c:pt idx="249">
                  <c:v>0.22</c:v>
                </c:pt>
                <c:pt idx="250">
                  <c:v>0.22</c:v>
                </c:pt>
                <c:pt idx="251">
                  <c:v>0.22</c:v>
                </c:pt>
                <c:pt idx="252">
                  <c:v>0.22</c:v>
                </c:pt>
                <c:pt idx="253">
                  <c:v>0.23</c:v>
                </c:pt>
                <c:pt idx="254">
                  <c:v>0.23</c:v>
                </c:pt>
                <c:pt idx="255">
                  <c:v>0.24</c:v>
                </c:pt>
                <c:pt idx="256">
                  <c:v>0.24</c:v>
                </c:pt>
                <c:pt idx="257">
                  <c:v>0.25</c:v>
                </c:pt>
                <c:pt idx="258">
                  <c:v>0.25</c:v>
                </c:pt>
                <c:pt idx="259">
                  <c:v>0.26</c:v>
                </c:pt>
                <c:pt idx="260">
                  <c:v>0.27</c:v>
                </c:pt>
                <c:pt idx="261">
                  <c:v>0.28000000000000003</c:v>
                </c:pt>
                <c:pt idx="262">
                  <c:v>0.28999999999999998</c:v>
                </c:pt>
                <c:pt idx="263">
                  <c:v>0.28999999999999998</c:v>
                </c:pt>
                <c:pt idx="264">
                  <c:v>0.28999999999999998</c:v>
                </c:pt>
                <c:pt idx="265">
                  <c:v>0.28999999999999998</c:v>
                </c:pt>
                <c:pt idx="266">
                  <c:v>0.28999999999999998</c:v>
                </c:pt>
                <c:pt idx="267">
                  <c:v>0.28999999999999998</c:v>
                </c:pt>
                <c:pt idx="268">
                  <c:v>0.3</c:v>
                </c:pt>
                <c:pt idx="269">
                  <c:v>0.3</c:v>
                </c:pt>
                <c:pt idx="270">
                  <c:v>0.3</c:v>
                </c:pt>
                <c:pt idx="271">
                  <c:v>0.3</c:v>
                </c:pt>
                <c:pt idx="272">
                  <c:v>0.3</c:v>
                </c:pt>
                <c:pt idx="273">
                  <c:v>0.31</c:v>
                </c:pt>
                <c:pt idx="274">
                  <c:v>0.31</c:v>
                </c:pt>
                <c:pt idx="275">
                  <c:v>0.32</c:v>
                </c:pt>
                <c:pt idx="276">
                  <c:v>0.33</c:v>
                </c:pt>
                <c:pt idx="277">
                  <c:v>0.33</c:v>
                </c:pt>
                <c:pt idx="278">
                  <c:v>0.34</c:v>
                </c:pt>
                <c:pt idx="279">
                  <c:v>0.35</c:v>
                </c:pt>
                <c:pt idx="280">
                  <c:v>0.35</c:v>
                </c:pt>
                <c:pt idx="281">
                  <c:v>0.36</c:v>
                </c:pt>
                <c:pt idx="282">
                  <c:v>0.38</c:v>
                </c:pt>
                <c:pt idx="283">
                  <c:v>0.39</c:v>
                </c:pt>
                <c:pt idx="284">
                  <c:v>0.39</c:v>
                </c:pt>
                <c:pt idx="285">
                  <c:v>0.39</c:v>
                </c:pt>
                <c:pt idx="286">
                  <c:v>0.39</c:v>
                </c:pt>
                <c:pt idx="287">
                  <c:v>0.4</c:v>
                </c:pt>
                <c:pt idx="288">
                  <c:v>0.4</c:v>
                </c:pt>
                <c:pt idx="289">
                  <c:v>0.4</c:v>
                </c:pt>
                <c:pt idx="290">
                  <c:v>0.4</c:v>
                </c:pt>
                <c:pt idx="291">
                  <c:v>0.41</c:v>
                </c:pt>
                <c:pt idx="292">
                  <c:v>0.41</c:v>
                </c:pt>
                <c:pt idx="293">
                  <c:v>0.42</c:v>
                </c:pt>
                <c:pt idx="294">
                  <c:v>0.42</c:v>
                </c:pt>
                <c:pt idx="295">
                  <c:v>0.44</c:v>
                </c:pt>
                <c:pt idx="296">
                  <c:v>0.44</c:v>
                </c:pt>
                <c:pt idx="297">
                  <c:v>0.45</c:v>
                </c:pt>
                <c:pt idx="298">
                  <c:v>0.45</c:v>
                </c:pt>
                <c:pt idx="299">
                  <c:v>0.5</c:v>
                </c:pt>
                <c:pt idx="300">
                  <c:v>0.5</c:v>
                </c:pt>
                <c:pt idx="301">
                  <c:v>0.51</c:v>
                </c:pt>
                <c:pt idx="302">
                  <c:v>0.54</c:v>
                </c:pt>
                <c:pt idx="303">
                  <c:v>0.54</c:v>
                </c:pt>
                <c:pt idx="304">
                  <c:v>0.54</c:v>
                </c:pt>
                <c:pt idx="305">
                  <c:v>0.55000000000000004</c:v>
                </c:pt>
                <c:pt idx="306">
                  <c:v>0.55000000000000004</c:v>
                </c:pt>
                <c:pt idx="307">
                  <c:v>0.55000000000000004</c:v>
                </c:pt>
                <c:pt idx="308">
                  <c:v>0.55000000000000004</c:v>
                </c:pt>
                <c:pt idx="309">
                  <c:v>0.56999999999999995</c:v>
                </c:pt>
                <c:pt idx="310">
                  <c:v>0.57999999999999996</c:v>
                </c:pt>
                <c:pt idx="311">
                  <c:v>0.6</c:v>
                </c:pt>
                <c:pt idx="312">
                  <c:v>0.61</c:v>
                </c:pt>
                <c:pt idx="313">
                  <c:v>0.61</c:v>
                </c:pt>
                <c:pt idx="314">
                  <c:v>0.62</c:v>
                </c:pt>
                <c:pt idx="315">
                  <c:v>0.62</c:v>
                </c:pt>
                <c:pt idx="316">
                  <c:v>0.64</c:v>
                </c:pt>
                <c:pt idx="317">
                  <c:v>0.66</c:v>
                </c:pt>
                <c:pt idx="318">
                  <c:v>0.67</c:v>
                </c:pt>
                <c:pt idx="319">
                  <c:v>0.69</c:v>
                </c:pt>
                <c:pt idx="320">
                  <c:v>0.7</c:v>
                </c:pt>
                <c:pt idx="321">
                  <c:v>0.7</c:v>
                </c:pt>
                <c:pt idx="322">
                  <c:v>0.72</c:v>
                </c:pt>
                <c:pt idx="323">
                  <c:v>0.72</c:v>
                </c:pt>
                <c:pt idx="324">
                  <c:v>0.72</c:v>
                </c:pt>
                <c:pt idx="325">
                  <c:v>0.74</c:v>
                </c:pt>
                <c:pt idx="326">
                  <c:v>0.75</c:v>
                </c:pt>
                <c:pt idx="327">
                  <c:v>0.77</c:v>
                </c:pt>
                <c:pt idx="328">
                  <c:v>0.77</c:v>
                </c:pt>
                <c:pt idx="329">
                  <c:v>0.79</c:v>
                </c:pt>
                <c:pt idx="330">
                  <c:v>0.8</c:v>
                </c:pt>
                <c:pt idx="331">
                  <c:v>0.8</c:v>
                </c:pt>
                <c:pt idx="332">
                  <c:v>0.8</c:v>
                </c:pt>
                <c:pt idx="333">
                  <c:v>0.82</c:v>
                </c:pt>
                <c:pt idx="334">
                  <c:v>0.83</c:v>
                </c:pt>
                <c:pt idx="335">
                  <c:v>0.84</c:v>
                </c:pt>
                <c:pt idx="336">
                  <c:v>0.84</c:v>
                </c:pt>
                <c:pt idx="337">
                  <c:v>0.85</c:v>
                </c:pt>
                <c:pt idx="338">
                  <c:v>0.85</c:v>
                </c:pt>
                <c:pt idx="339">
                  <c:v>0.86</c:v>
                </c:pt>
                <c:pt idx="340">
                  <c:v>0.88</c:v>
                </c:pt>
                <c:pt idx="341">
                  <c:v>0.88</c:v>
                </c:pt>
                <c:pt idx="342">
                  <c:v>0.88</c:v>
                </c:pt>
                <c:pt idx="343">
                  <c:v>0.9</c:v>
                </c:pt>
                <c:pt idx="344">
                  <c:v>0.9</c:v>
                </c:pt>
                <c:pt idx="345">
                  <c:v>0.9</c:v>
                </c:pt>
                <c:pt idx="346">
                  <c:v>0.9</c:v>
                </c:pt>
                <c:pt idx="347">
                  <c:v>0.9</c:v>
                </c:pt>
                <c:pt idx="348">
                  <c:v>0.9</c:v>
                </c:pt>
                <c:pt idx="349">
                  <c:v>0.9</c:v>
                </c:pt>
                <c:pt idx="350">
                  <c:v>0.9</c:v>
                </c:pt>
                <c:pt idx="351">
                  <c:v>0.91</c:v>
                </c:pt>
                <c:pt idx="352">
                  <c:v>0.91</c:v>
                </c:pt>
                <c:pt idx="353">
                  <c:v>0.92</c:v>
                </c:pt>
                <c:pt idx="354">
                  <c:v>0.92</c:v>
                </c:pt>
                <c:pt idx="355">
                  <c:v>0.93</c:v>
                </c:pt>
                <c:pt idx="356">
                  <c:v>0.93</c:v>
                </c:pt>
                <c:pt idx="357">
                  <c:v>0.94</c:v>
                </c:pt>
                <c:pt idx="358">
                  <c:v>0.96</c:v>
                </c:pt>
                <c:pt idx="359">
                  <c:v>0.98</c:v>
                </c:pt>
                <c:pt idx="360">
                  <c:v>0.98</c:v>
                </c:pt>
                <c:pt idx="361">
                  <c:v>1</c:v>
                </c:pt>
                <c:pt idx="362">
                  <c:v>1</c:v>
                </c:pt>
                <c:pt idx="363">
                  <c:v>1.01</c:v>
                </c:pt>
                <c:pt idx="364">
                  <c:v>1.01</c:v>
                </c:pt>
                <c:pt idx="365">
                  <c:v>1.01</c:v>
                </c:pt>
                <c:pt idx="366">
                  <c:v>1.01</c:v>
                </c:pt>
                <c:pt idx="367">
                  <c:v>1.01</c:v>
                </c:pt>
                <c:pt idx="368">
                  <c:v>1.01</c:v>
                </c:pt>
                <c:pt idx="369">
                  <c:v>1.01</c:v>
                </c:pt>
                <c:pt idx="370">
                  <c:v>1.01</c:v>
                </c:pt>
                <c:pt idx="371">
                  <c:v>1.02</c:v>
                </c:pt>
                <c:pt idx="372">
                  <c:v>1.02</c:v>
                </c:pt>
                <c:pt idx="373">
                  <c:v>1.02</c:v>
                </c:pt>
                <c:pt idx="374">
                  <c:v>1.03</c:v>
                </c:pt>
                <c:pt idx="375">
                  <c:v>1.03</c:v>
                </c:pt>
                <c:pt idx="376">
                  <c:v>1.04</c:v>
                </c:pt>
                <c:pt idx="377">
                  <c:v>1.04</c:v>
                </c:pt>
                <c:pt idx="378">
                  <c:v>1.05</c:v>
                </c:pt>
                <c:pt idx="379">
                  <c:v>1.05</c:v>
                </c:pt>
                <c:pt idx="380">
                  <c:v>1.05</c:v>
                </c:pt>
                <c:pt idx="381">
                  <c:v>1.05</c:v>
                </c:pt>
                <c:pt idx="382">
                  <c:v>1.05</c:v>
                </c:pt>
                <c:pt idx="383">
                  <c:v>1.05</c:v>
                </c:pt>
                <c:pt idx="384">
                  <c:v>1.06</c:v>
                </c:pt>
                <c:pt idx="385">
                  <c:v>1.07</c:v>
                </c:pt>
                <c:pt idx="386">
                  <c:v>1.08</c:v>
                </c:pt>
                <c:pt idx="387">
                  <c:v>1.0900000000000001</c:v>
                </c:pt>
                <c:pt idx="388">
                  <c:v>1.0900000000000001</c:v>
                </c:pt>
                <c:pt idx="389">
                  <c:v>1.0900000000000001</c:v>
                </c:pt>
                <c:pt idx="390">
                  <c:v>1.0900000000000001</c:v>
                </c:pt>
                <c:pt idx="391">
                  <c:v>1.0900000000000001</c:v>
                </c:pt>
                <c:pt idx="392">
                  <c:v>1.0900000000000001</c:v>
                </c:pt>
                <c:pt idx="393">
                  <c:v>1.1000000000000001</c:v>
                </c:pt>
                <c:pt idx="394">
                  <c:v>1.1000000000000001</c:v>
                </c:pt>
                <c:pt idx="395">
                  <c:v>1.1000000000000001</c:v>
                </c:pt>
                <c:pt idx="396">
                  <c:v>1.1000000000000001</c:v>
                </c:pt>
                <c:pt idx="397">
                  <c:v>1.1000000000000001</c:v>
                </c:pt>
                <c:pt idx="398">
                  <c:v>1.1000000000000001</c:v>
                </c:pt>
                <c:pt idx="399">
                  <c:v>1.1100000000000001</c:v>
                </c:pt>
                <c:pt idx="400">
                  <c:v>1.1100000000000001</c:v>
                </c:pt>
                <c:pt idx="401">
                  <c:v>1.1100000000000001</c:v>
                </c:pt>
                <c:pt idx="402">
                  <c:v>1.1200000000000001</c:v>
                </c:pt>
                <c:pt idx="403">
                  <c:v>1.1200000000000001</c:v>
                </c:pt>
                <c:pt idx="404">
                  <c:v>1.1200000000000001</c:v>
                </c:pt>
                <c:pt idx="405">
                  <c:v>1.1200000000000001</c:v>
                </c:pt>
                <c:pt idx="406">
                  <c:v>1.1200000000000001</c:v>
                </c:pt>
                <c:pt idx="407">
                  <c:v>1.1200000000000001</c:v>
                </c:pt>
                <c:pt idx="408">
                  <c:v>1.1299999999999999</c:v>
                </c:pt>
                <c:pt idx="409">
                  <c:v>1.1299999999999999</c:v>
                </c:pt>
                <c:pt idx="410">
                  <c:v>1.1299999999999999</c:v>
                </c:pt>
                <c:pt idx="411">
                  <c:v>1.1299999999999999</c:v>
                </c:pt>
                <c:pt idx="412">
                  <c:v>1.1399999999999999</c:v>
                </c:pt>
                <c:pt idx="413">
                  <c:v>1.1399999999999999</c:v>
                </c:pt>
                <c:pt idx="414">
                  <c:v>1.1399999999999999</c:v>
                </c:pt>
                <c:pt idx="415">
                  <c:v>1.1399999999999999</c:v>
                </c:pt>
                <c:pt idx="416">
                  <c:v>1.1499999999999999</c:v>
                </c:pt>
                <c:pt idx="417">
                  <c:v>1.1499999999999999</c:v>
                </c:pt>
                <c:pt idx="418">
                  <c:v>1.1499999999999999</c:v>
                </c:pt>
                <c:pt idx="419">
                  <c:v>1.1599999999999999</c:v>
                </c:pt>
                <c:pt idx="420">
                  <c:v>1.1599999999999999</c:v>
                </c:pt>
                <c:pt idx="421">
                  <c:v>1.1599999999999999</c:v>
                </c:pt>
                <c:pt idx="422">
                  <c:v>1.1599999999999999</c:v>
                </c:pt>
                <c:pt idx="423">
                  <c:v>1.17</c:v>
                </c:pt>
                <c:pt idx="424">
                  <c:v>1.17</c:v>
                </c:pt>
                <c:pt idx="425">
                  <c:v>1.17</c:v>
                </c:pt>
                <c:pt idx="426">
                  <c:v>1.17</c:v>
                </c:pt>
                <c:pt idx="427">
                  <c:v>1.18</c:v>
                </c:pt>
                <c:pt idx="428">
                  <c:v>1.18</c:v>
                </c:pt>
                <c:pt idx="429">
                  <c:v>1.18</c:v>
                </c:pt>
                <c:pt idx="430">
                  <c:v>1.19</c:v>
                </c:pt>
                <c:pt idx="431">
                  <c:v>1.19</c:v>
                </c:pt>
                <c:pt idx="432">
                  <c:v>1.19</c:v>
                </c:pt>
                <c:pt idx="433">
                  <c:v>1.19</c:v>
                </c:pt>
                <c:pt idx="434">
                  <c:v>1.2</c:v>
                </c:pt>
                <c:pt idx="435">
                  <c:v>1.2</c:v>
                </c:pt>
                <c:pt idx="436">
                  <c:v>1.2</c:v>
                </c:pt>
                <c:pt idx="437">
                  <c:v>1.21</c:v>
                </c:pt>
                <c:pt idx="438">
                  <c:v>1.21</c:v>
                </c:pt>
                <c:pt idx="439">
                  <c:v>1.22</c:v>
                </c:pt>
                <c:pt idx="440">
                  <c:v>1.22</c:v>
                </c:pt>
                <c:pt idx="441">
                  <c:v>1.22</c:v>
                </c:pt>
                <c:pt idx="442">
                  <c:v>1.22</c:v>
                </c:pt>
                <c:pt idx="443">
                  <c:v>1.23</c:v>
                </c:pt>
                <c:pt idx="444">
                  <c:v>1.23</c:v>
                </c:pt>
                <c:pt idx="445">
                  <c:v>1.24</c:v>
                </c:pt>
                <c:pt idx="446">
                  <c:v>1.24</c:v>
                </c:pt>
                <c:pt idx="447">
                  <c:v>1.24</c:v>
                </c:pt>
                <c:pt idx="448">
                  <c:v>1.25</c:v>
                </c:pt>
                <c:pt idx="449">
                  <c:v>1.25</c:v>
                </c:pt>
                <c:pt idx="450">
                  <c:v>1.26</c:v>
                </c:pt>
                <c:pt idx="451">
                  <c:v>1.26</c:v>
                </c:pt>
                <c:pt idx="452">
                  <c:v>1.26</c:v>
                </c:pt>
                <c:pt idx="453">
                  <c:v>1.28</c:v>
                </c:pt>
                <c:pt idx="454">
                  <c:v>1.28</c:v>
                </c:pt>
                <c:pt idx="455">
                  <c:v>1.29</c:v>
                </c:pt>
                <c:pt idx="456">
                  <c:v>1.29</c:v>
                </c:pt>
                <c:pt idx="457">
                  <c:v>1.29</c:v>
                </c:pt>
                <c:pt idx="458">
                  <c:v>1.29</c:v>
                </c:pt>
                <c:pt idx="459">
                  <c:v>1.29</c:v>
                </c:pt>
                <c:pt idx="460">
                  <c:v>1.29</c:v>
                </c:pt>
                <c:pt idx="461">
                  <c:v>1.3</c:v>
                </c:pt>
                <c:pt idx="462">
                  <c:v>1.3</c:v>
                </c:pt>
                <c:pt idx="463">
                  <c:v>1.3</c:v>
                </c:pt>
                <c:pt idx="464">
                  <c:v>1.3</c:v>
                </c:pt>
                <c:pt idx="465">
                  <c:v>1.3</c:v>
                </c:pt>
                <c:pt idx="466">
                  <c:v>1.3</c:v>
                </c:pt>
                <c:pt idx="467">
                  <c:v>1.31</c:v>
                </c:pt>
                <c:pt idx="468">
                  <c:v>1.32</c:v>
                </c:pt>
                <c:pt idx="469">
                  <c:v>1.33</c:v>
                </c:pt>
                <c:pt idx="470">
                  <c:v>1.33</c:v>
                </c:pt>
                <c:pt idx="471">
                  <c:v>1.33</c:v>
                </c:pt>
                <c:pt idx="472">
                  <c:v>1.34</c:v>
                </c:pt>
                <c:pt idx="473">
                  <c:v>1.36</c:v>
                </c:pt>
                <c:pt idx="474">
                  <c:v>1.36</c:v>
                </c:pt>
                <c:pt idx="475">
                  <c:v>1.36</c:v>
                </c:pt>
                <c:pt idx="476">
                  <c:v>1.38</c:v>
                </c:pt>
                <c:pt idx="477">
                  <c:v>1.38</c:v>
                </c:pt>
                <c:pt idx="478">
                  <c:v>1.38</c:v>
                </c:pt>
                <c:pt idx="479">
                  <c:v>1.39</c:v>
                </c:pt>
                <c:pt idx="480">
                  <c:v>1.39</c:v>
                </c:pt>
                <c:pt idx="481">
                  <c:v>1.4</c:v>
                </c:pt>
                <c:pt idx="482">
                  <c:v>1.4</c:v>
                </c:pt>
                <c:pt idx="483">
                  <c:v>1.4</c:v>
                </c:pt>
                <c:pt idx="484">
                  <c:v>1.4</c:v>
                </c:pt>
                <c:pt idx="485">
                  <c:v>1.4</c:v>
                </c:pt>
                <c:pt idx="486">
                  <c:v>1.4</c:v>
                </c:pt>
                <c:pt idx="487">
                  <c:v>1.4</c:v>
                </c:pt>
                <c:pt idx="488">
                  <c:v>1.4</c:v>
                </c:pt>
                <c:pt idx="489">
                  <c:v>1.41</c:v>
                </c:pt>
                <c:pt idx="490">
                  <c:v>1.41</c:v>
                </c:pt>
                <c:pt idx="491">
                  <c:v>1.42</c:v>
                </c:pt>
                <c:pt idx="492">
                  <c:v>1.43</c:v>
                </c:pt>
                <c:pt idx="493">
                  <c:v>1.43</c:v>
                </c:pt>
                <c:pt idx="494">
                  <c:v>1.44</c:v>
                </c:pt>
                <c:pt idx="495">
                  <c:v>1.44</c:v>
                </c:pt>
                <c:pt idx="496">
                  <c:v>1.44</c:v>
                </c:pt>
                <c:pt idx="497">
                  <c:v>1.45</c:v>
                </c:pt>
                <c:pt idx="498">
                  <c:v>1.47</c:v>
                </c:pt>
                <c:pt idx="499">
                  <c:v>1.48</c:v>
                </c:pt>
                <c:pt idx="500">
                  <c:v>1.48</c:v>
                </c:pt>
                <c:pt idx="501">
                  <c:v>1.49</c:v>
                </c:pt>
                <c:pt idx="502">
                  <c:v>1.5</c:v>
                </c:pt>
                <c:pt idx="503">
                  <c:v>1.5</c:v>
                </c:pt>
                <c:pt idx="504">
                  <c:v>1.5</c:v>
                </c:pt>
                <c:pt idx="505">
                  <c:v>1.52</c:v>
                </c:pt>
                <c:pt idx="506">
                  <c:v>1.52</c:v>
                </c:pt>
                <c:pt idx="507">
                  <c:v>1.52</c:v>
                </c:pt>
                <c:pt idx="508">
                  <c:v>1.52</c:v>
                </c:pt>
                <c:pt idx="509">
                  <c:v>1.52</c:v>
                </c:pt>
                <c:pt idx="510">
                  <c:v>1.54</c:v>
                </c:pt>
                <c:pt idx="511">
                  <c:v>1.56</c:v>
                </c:pt>
                <c:pt idx="512">
                  <c:v>1.56</c:v>
                </c:pt>
                <c:pt idx="513">
                  <c:v>1.58</c:v>
                </c:pt>
                <c:pt idx="514">
                  <c:v>1.59</c:v>
                </c:pt>
                <c:pt idx="515">
                  <c:v>1.62</c:v>
                </c:pt>
                <c:pt idx="516">
                  <c:v>1.62</c:v>
                </c:pt>
                <c:pt idx="517">
                  <c:v>1.62</c:v>
                </c:pt>
                <c:pt idx="518">
                  <c:v>1.63</c:v>
                </c:pt>
                <c:pt idx="519">
                  <c:v>1.65</c:v>
                </c:pt>
                <c:pt idx="520">
                  <c:v>1.66</c:v>
                </c:pt>
                <c:pt idx="521">
                  <c:v>1.67</c:v>
                </c:pt>
                <c:pt idx="522">
                  <c:v>1.67</c:v>
                </c:pt>
                <c:pt idx="523">
                  <c:v>1.68</c:v>
                </c:pt>
                <c:pt idx="524">
                  <c:v>1.7</c:v>
                </c:pt>
                <c:pt idx="525">
                  <c:v>1.7</c:v>
                </c:pt>
                <c:pt idx="526">
                  <c:v>1.7</c:v>
                </c:pt>
                <c:pt idx="527">
                  <c:v>1.72</c:v>
                </c:pt>
                <c:pt idx="528">
                  <c:v>1.72</c:v>
                </c:pt>
                <c:pt idx="529">
                  <c:v>1.73</c:v>
                </c:pt>
                <c:pt idx="530">
                  <c:v>1.73</c:v>
                </c:pt>
                <c:pt idx="531">
                  <c:v>1.78</c:v>
                </c:pt>
                <c:pt idx="532">
                  <c:v>1.79</c:v>
                </c:pt>
                <c:pt idx="533">
                  <c:v>1.8</c:v>
                </c:pt>
                <c:pt idx="534">
                  <c:v>1.8</c:v>
                </c:pt>
                <c:pt idx="535">
                  <c:v>1.8</c:v>
                </c:pt>
                <c:pt idx="536">
                  <c:v>1.8109999999999999</c:v>
                </c:pt>
                <c:pt idx="537">
                  <c:v>1.82</c:v>
                </c:pt>
                <c:pt idx="538">
                  <c:v>1.9</c:v>
                </c:pt>
                <c:pt idx="539">
                  <c:v>1.9</c:v>
                </c:pt>
                <c:pt idx="540">
                  <c:v>1.9</c:v>
                </c:pt>
                <c:pt idx="541">
                  <c:v>1.95</c:v>
                </c:pt>
                <c:pt idx="542">
                  <c:v>2.09</c:v>
                </c:pt>
                <c:pt idx="543">
                  <c:v>2.92</c:v>
                </c:pt>
              </c:numCache>
            </c:numRef>
          </c:yVal>
          <c:smooth val="0"/>
        </c:ser>
        <c:ser>
          <c:idx val="6"/>
          <c:order val="3"/>
          <c:tx>
            <c:v>4 Comunidades</c:v>
          </c:tx>
          <c:spPr>
            <a:ln w="28575">
              <a:noFill/>
            </a:ln>
          </c:spPr>
          <c:marker>
            <c:symbol val="diamond"/>
            <c:size val="4"/>
            <c:spPr>
              <a:solidFill>
                <a:srgbClr val="FF0000"/>
              </a:solidFill>
              <a:ln>
                <a:solidFill>
                  <a:srgbClr val="FF0000"/>
                </a:solidFill>
              </a:ln>
            </c:spPr>
          </c:marker>
          <c:xVal>
            <c:numRef>
              <c:f>'4comunidades'!$C$2:$C$584</c:f>
              <c:numCache>
                <c:formatCode>General</c:formatCode>
                <c:ptCount val="583"/>
                <c:pt idx="0">
                  <c:v>1.7152658662092624E-3</c:v>
                </c:pt>
                <c:pt idx="1">
                  <c:v>3.4305317324185248E-3</c:v>
                </c:pt>
                <c:pt idx="2">
                  <c:v>5.1457975986277877E-3</c:v>
                </c:pt>
                <c:pt idx="3">
                  <c:v>6.8610634648370496E-3</c:v>
                </c:pt>
                <c:pt idx="4">
                  <c:v>8.5763293310463125E-3</c:v>
                </c:pt>
                <c:pt idx="5">
                  <c:v>1.0291595197255575E-2</c:v>
                </c:pt>
                <c:pt idx="6">
                  <c:v>1.2006861063464836E-2</c:v>
                </c:pt>
                <c:pt idx="7">
                  <c:v>1.3722126929674099E-2</c:v>
                </c:pt>
                <c:pt idx="8">
                  <c:v>1.5437392795883362E-2</c:v>
                </c:pt>
                <c:pt idx="9">
                  <c:v>1.7152658662092625E-2</c:v>
                </c:pt>
                <c:pt idx="10">
                  <c:v>1.8867924528301886E-2</c:v>
                </c:pt>
                <c:pt idx="11">
                  <c:v>2.0583190394511151E-2</c:v>
                </c:pt>
                <c:pt idx="12">
                  <c:v>2.2298456260720412E-2</c:v>
                </c:pt>
                <c:pt idx="13">
                  <c:v>2.4013722126929673E-2</c:v>
                </c:pt>
                <c:pt idx="14">
                  <c:v>2.5728987993138937E-2</c:v>
                </c:pt>
                <c:pt idx="15">
                  <c:v>2.7444253859348199E-2</c:v>
                </c:pt>
                <c:pt idx="16">
                  <c:v>2.9159519725557463E-2</c:v>
                </c:pt>
                <c:pt idx="17">
                  <c:v>3.0874785591766724E-2</c:v>
                </c:pt>
                <c:pt idx="18">
                  <c:v>3.2590051457975985E-2</c:v>
                </c:pt>
                <c:pt idx="19">
                  <c:v>3.430531732418525E-2</c:v>
                </c:pt>
                <c:pt idx="20">
                  <c:v>3.6020583190394515E-2</c:v>
                </c:pt>
                <c:pt idx="21">
                  <c:v>3.7735849056603772E-2</c:v>
                </c:pt>
                <c:pt idx="22">
                  <c:v>3.9451114922813037E-2</c:v>
                </c:pt>
                <c:pt idx="23">
                  <c:v>4.1166380789022301E-2</c:v>
                </c:pt>
                <c:pt idx="24">
                  <c:v>4.2881646655231559E-2</c:v>
                </c:pt>
                <c:pt idx="25">
                  <c:v>4.4596912521440824E-2</c:v>
                </c:pt>
                <c:pt idx="26">
                  <c:v>4.6312178387650088E-2</c:v>
                </c:pt>
                <c:pt idx="27">
                  <c:v>4.8027444253859346E-2</c:v>
                </c:pt>
                <c:pt idx="28">
                  <c:v>4.974271012006861E-2</c:v>
                </c:pt>
                <c:pt idx="29">
                  <c:v>5.1457975986277875E-2</c:v>
                </c:pt>
                <c:pt idx="30">
                  <c:v>5.3173241852487133E-2</c:v>
                </c:pt>
                <c:pt idx="31">
                  <c:v>5.4888507718696397E-2</c:v>
                </c:pt>
                <c:pt idx="32">
                  <c:v>5.6603773584905662E-2</c:v>
                </c:pt>
                <c:pt idx="33">
                  <c:v>5.8319039451114926E-2</c:v>
                </c:pt>
                <c:pt idx="34">
                  <c:v>6.0034305317324184E-2</c:v>
                </c:pt>
                <c:pt idx="35">
                  <c:v>6.1749571183533448E-2</c:v>
                </c:pt>
                <c:pt idx="36">
                  <c:v>6.3464837049742706E-2</c:v>
                </c:pt>
                <c:pt idx="37">
                  <c:v>6.5180102915951971E-2</c:v>
                </c:pt>
                <c:pt idx="38">
                  <c:v>6.6895368782161235E-2</c:v>
                </c:pt>
                <c:pt idx="39">
                  <c:v>6.86106346483705E-2</c:v>
                </c:pt>
                <c:pt idx="40">
                  <c:v>7.0325900514579764E-2</c:v>
                </c:pt>
                <c:pt idx="41">
                  <c:v>7.2041166380789029E-2</c:v>
                </c:pt>
                <c:pt idx="42">
                  <c:v>7.375643224699828E-2</c:v>
                </c:pt>
                <c:pt idx="43">
                  <c:v>7.5471698113207544E-2</c:v>
                </c:pt>
                <c:pt idx="44">
                  <c:v>7.7186963979416809E-2</c:v>
                </c:pt>
                <c:pt idx="45">
                  <c:v>7.8902229845626073E-2</c:v>
                </c:pt>
                <c:pt idx="46">
                  <c:v>8.0617495711835338E-2</c:v>
                </c:pt>
                <c:pt idx="47">
                  <c:v>8.2332761578044603E-2</c:v>
                </c:pt>
                <c:pt idx="48">
                  <c:v>8.4048027444253853E-2</c:v>
                </c:pt>
                <c:pt idx="49">
                  <c:v>8.5763293310463118E-2</c:v>
                </c:pt>
                <c:pt idx="50">
                  <c:v>8.7478559176672382E-2</c:v>
                </c:pt>
                <c:pt idx="51">
                  <c:v>8.9193825042881647E-2</c:v>
                </c:pt>
                <c:pt idx="52">
                  <c:v>9.0909090909090912E-2</c:v>
                </c:pt>
                <c:pt idx="53">
                  <c:v>9.2624356775300176E-2</c:v>
                </c:pt>
                <c:pt idx="54">
                  <c:v>9.4339622641509441E-2</c:v>
                </c:pt>
                <c:pt idx="55">
                  <c:v>9.6054888507718691E-2</c:v>
                </c:pt>
                <c:pt idx="56">
                  <c:v>9.7770154373927956E-2</c:v>
                </c:pt>
                <c:pt idx="57">
                  <c:v>9.9485420240137221E-2</c:v>
                </c:pt>
                <c:pt idx="58">
                  <c:v>0.10120068610634649</c:v>
                </c:pt>
                <c:pt idx="59">
                  <c:v>0.10291595197255575</c:v>
                </c:pt>
                <c:pt idx="60">
                  <c:v>0.10463121783876501</c:v>
                </c:pt>
                <c:pt idx="61">
                  <c:v>0.10634648370497427</c:v>
                </c:pt>
                <c:pt idx="62">
                  <c:v>0.10806174957118353</c:v>
                </c:pt>
                <c:pt idx="63">
                  <c:v>0.10977701543739279</c:v>
                </c:pt>
                <c:pt idx="64">
                  <c:v>0.11149228130360206</c:v>
                </c:pt>
                <c:pt idx="65">
                  <c:v>0.11320754716981132</c:v>
                </c:pt>
                <c:pt idx="66">
                  <c:v>0.11492281303602059</c:v>
                </c:pt>
                <c:pt idx="67">
                  <c:v>0.11663807890222985</c:v>
                </c:pt>
                <c:pt idx="68">
                  <c:v>0.1183533447684391</c:v>
                </c:pt>
                <c:pt idx="69">
                  <c:v>0.12006861063464837</c:v>
                </c:pt>
                <c:pt idx="70">
                  <c:v>0.12178387650085763</c:v>
                </c:pt>
                <c:pt idx="71">
                  <c:v>0.1234991423670669</c:v>
                </c:pt>
                <c:pt idx="72">
                  <c:v>0.12521440823327615</c:v>
                </c:pt>
                <c:pt idx="73">
                  <c:v>0.12692967409948541</c:v>
                </c:pt>
                <c:pt idx="74">
                  <c:v>0.12864493996569468</c:v>
                </c:pt>
                <c:pt idx="75">
                  <c:v>0.13036020583190394</c:v>
                </c:pt>
                <c:pt idx="76">
                  <c:v>0.13207547169811321</c:v>
                </c:pt>
                <c:pt idx="77">
                  <c:v>0.13379073756432247</c:v>
                </c:pt>
                <c:pt idx="78">
                  <c:v>0.13550600343053174</c:v>
                </c:pt>
                <c:pt idx="79">
                  <c:v>0.137221269296741</c:v>
                </c:pt>
                <c:pt idx="80">
                  <c:v>0.13893653516295026</c:v>
                </c:pt>
                <c:pt idx="81">
                  <c:v>0.14065180102915953</c:v>
                </c:pt>
                <c:pt idx="82">
                  <c:v>0.14236706689536879</c:v>
                </c:pt>
                <c:pt idx="83">
                  <c:v>0.14408233276157806</c:v>
                </c:pt>
                <c:pt idx="84">
                  <c:v>0.14579759862778729</c:v>
                </c:pt>
                <c:pt idx="85">
                  <c:v>0.14751286449399656</c:v>
                </c:pt>
                <c:pt idx="86">
                  <c:v>0.14922813036020582</c:v>
                </c:pt>
                <c:pt idx="87">
                  <c:v>0.15094339622641509</c:v>
                </c:pt>
                <c:pt idx="88">
                  <c:v>0.15265866209262435</c:v>
                </c:pt>
                <c:pt idx="89">
                  <c:v>0.15437392795883362</c:v>
                </c:pt>
                <c:pt idx="90">
                  <c:v>0.15608919382504288</c:v>
                </c:pt>
                <c:pt idx="91">
                  <c:v>0.15780445969125215</c:v>
                </c:pt>
                <c:pt idx="92">
                  <c:v>0.15951972555746141</c:v>
                </c:pt>
                <c:pt idx="93">
                  <c:v>0.16123499142367068</c:v>
                </c:pt>
                <c:pt idx="94">
                  <c:v>0.16295025728987994</c:v>
                </c:pt>
                <c:pt idx="95">
                  <c:v>0.16466552315608921</c:v>
                </c:pt>
                <c:pt idx="96">
                  <c:v>0.16638078902229847</c:v>
                </c:pt>
                <c:pt idx="97">
                  <c:v>0.16809605488850771</c:v>
                </c:pt>
                <c:pt idx="98">
                  <c:v>0.16981132075471697</c:v>
                </c:pt>
                <c:pt idx="99">
                  <c:v>0.17152658662092624</c:v>
                </c:pt>
                <c:pt idx="100">
                  <c:v>0.1732418524871355</c:v>
                </c:pt>
                <c:pt idx="101">
                  <c:v>0.17495711835334476</c:v>
                </c:pt>
                <c:pt idx="102">
                  <c:v>0.17667238421955403</c:v>
                </c:pt>
                <c:pt idx="103">
                  <c:v>0.17838765008576329</c:v>
                </c:pt>
                <c:pt idx="104">
                  <c:v>0.18010291595197256</c:v>
                </c:pt>
                <c:pt idx="105">
                  <c:v>0.18181818181818182</c:v>
                </c:pt>
                <c:pt idx="106">
                  <c:v>0.18353344768439109</c:v>
                </c:pt>
                <c:pt idx="107">
                  <c:v>0.18524871355060035</c:v>
                </c:pt>
                <c:pt idx="108">
                  <c:v>0.18696397941680962</c:v>
                </c:pt>
                <c:pt idx="109">
                  <c:v>0.18867924528301888</c:v>
                </c:pt>
                <c:pt idx="110">
                  <c:v>0.19039451114922812</c:v>
                </c:pt>
                <c:pt idx="111">
                  <c:v>0.19210977701543738</c:v>
                </c:pt>
                <c:pt idx="112">
                  <c:v>0.19382504288164665</c:v>
                </c:pt>
                <c:pt idx="113">
                  <c:v>0.19554030874785591</c:v>
                </c:pt>
                <c:pt idx="114">
                  <c:v>0.19725557461406518</c:v>
                </c:pt>
                <c:pt idx="115">
                  <c:v>0.19897084048027444</c:v>
                </c:pt>
                <c:pt idx="116">
                  <c:v>0.20068610634648371</c:v>
                </c:pt>
                <c:pt idx="117">
                  <c:v>0.20240137221269297</c:v>
                </c:pt>
                <c:pt idx="118">
                  <c:v>0.20411663807890223</c:v>
                </c:pt>
                <c:pt idx="119">
                  <c:v>0.2058319039451115</c:v>
                </c:pt>
                <c:pt idx="120">
                  <c:v>0.20754716981132076</c:v>
                </c:pt>
                <c:pt idx="121">
                  <c:v>0.20926243567753003</c:v>
                </c:pt>
                <c:pt idx="122">
                  <c:v>0.21097770154373929</c:v>
                </c:pt>
                <c:pt idx="123">
                  <c:v>0.21269296740994853</c:v>
                </c:pt>
                <c:pt idx="124">
                  <c:v>0.21440823327615779</c:v>
                </c:pt>
                <c:pt idx="125">
                  <c:v>0.21612349914236706</c:v>
                </c:pt>
                <c:pt idx="126">
                  <c:v>0.21783876500857632</c:v>
                </c:pt>
                <c:pt idx="127">
                  <c:v>0.21955403087478559</c:v>
                </c:pt>
                <c:pt idx="128">
                  <c:v>0.22126929674099485</c:v>
                </c:pt>
                <c:pt idx="129">
                  <c:v>0.22298456260720412</c:v>
                </c:pt>
                <c:pt idx="130">
                  <c:v>0.22469982847341338</c:v>
                </c:pt>
                <c:pt idx="131">
                  <c:v>0.22641509433962265</c:v>
                </c:pt>
                <c:pt idx="132">
                  <c:v>0.22813036020583191</c:v>
                </c:pt>
                <c:pt idx="133">
                  <c:v>0.22984562607204118</c:v>
                </c:pt>
                <c:pt idx="134">
                  <c:v>0.23156089193825044</c:v>
                </c:pt>
                <c:pt idx="135">
                  <c:v>0.23327615780445971</c:v>
                </c:pt>
                <c:pt idx="136">
                  <c:v>0.23499142367066894</c:v>
                </c:pt>
                <c:pt idx="137">
                  <c:v>0.23670668953687821</c:v>
                </c:pt>
                <c:pt idx="138">
                  <c:v>0.23842195540308747</c:v>
                </c:pt>
                <c:pt idx="139">
                  <c:v>0.24013722126929674</c:v>
                </c:pt>
                <c:pt idx="140">
                  <c:v>0.241852487135506</c:v>
                </c:pt>
                <c:pt idx="141">
                  <c:v>0.24356775300171526</c:v>
                </c:pt>
                <c:pt idx="142">
                  <c:v>0.24528301886792453</c:v>
                </c:pt>
                <c:pt idx="143">
                  <c:v>0.24699828473413379</c:v>
                </c:pt>
                <c:pt idx="144">
                  <c:v>0.24871355060034306</c:v>
                </c:pt>
                <c:pt idx="145">
                  <c:v>0.2504288164665523</c:v>
                </c:pt>
                <c:pt idx="146">
                  <c:v>0.25214408233276159</c:v>
                </c:pt>
                <c:pt idx="147">
                  <c:v>0.25385934819897082</c:v>
                </c:pt>
                <c:pt idx="148">
                  <c:v>0.25557461406518012</c:v>
                </c:pt>
                <c:pt idx="149">
                  <c:v>0.25728987993138935</c:v>
                </c:pt>
                <c:pt idx="150">
                  <c:v>0.25900514579759865</c:v>
                </c:pt>
                <c:pt idx="151">
                  <c:v>0.26072041166380788</c:v>
                </c:pt>
                <c:pt idx="152">
                  <c:v>0.26243567753001718</c:v>
                </c:pt>
                <c:pt idx="153">
                  <c:v>0.26415094339622641</c:v>
                </c:pt>
                <c:pt idx="154">
                  <c:v>0.2658662092624357</c:v>
                </c:pt>
                <c:pt idx="155">
                  <c:v>0.26758147512864494</c:v>
                </c:pt>
                <c:pt idx="156">
                  <c:v>0.26929674099485418</c:v>
                </c:pt>
                <c:pt idx="157">
                  <c:v>0.27101200686106347</c:v>
                </c:pt>
                <c:pt idx="158">
                  <c:v>0.27272727272727271</c:v>
                </c:pt>
                <c:pt idx="159">
                  <c:v>0.274442538593482</c:v>
                </c:pt>
                <c:pt idx="160">
                  <c:v>0.27615780445969124</c:v>
                </c:pt>
                <c:pt idx="161">
                  <c:v>0.27787307032590053</c:v>
                </c:pt>
                <c:pt idx="162">
                  <c:v>0.27958833619210977</c:v>
                </c:pt>
                <c:pt idx="163">
                  <c:v>0.28130360205831906</c:v>
                </c:pt>
                <c:pt idx="164">
                  <c:v>0.28301886792452829</c:v>
                </c:pt>
                <c:pt idx="165">
                  <c:v>0.28473413379073759</c:v>
                </c:pt>
                <c:pt idx="166">
                  <c:v>0.28644939965694682</c:v>
                </c:pt>
                <c:pt idx="167">
                  <c:v>0.28816466552315612</c:v>
                </c:pt>
                <c:pt idx="168">
                  <c:v>0.28987993138936535</c:v>
                </c:pt>
                <c:pt idx="169">
                  <c:v>0.29159519725557459</c:v>
                </c:pt>
                <c:pt idx="170">
                  <c:v>0.29331046312178388</c:v>
                </c:pt>
                <c:pt idx="171">
                  <c:v>0.29502572898799312</c:v>
                </c:pt>
                <c:pt idx="172">
                  <c:v>0.29674099485420241</c:v>
                </c:pt>
                <c:pt idx="173">
                  <c:v>0.29845626072041165</c:v>
                </c:pt>
                <c:pt idx="174">
                  <c:v>0.30017152658662094</c:v>
                </c:pt>
                <c:pt idx="175">
                  <c:v>0.30188679245283018</c:v>
                </c:pt>
                <c:pt idx="176">
                  <c:v>0.30360205831903947</c:v>
                </c:pt>
                <c:pt idx="177">
                  <c:v>0.30531732418524871</c:v>
                </c:pt>
                <c:pt idx="178">
                  <c:v>0.307032590051458</c:v>
                </c:pt>
                <c:pt idx="179">
                  <c:v>0.30874785591766724</c:v>
                </c:pt>
                <c:pt idx="180">
                  <c:v>0.31046312178387653</c:v>
                </c:pt>
                <c:pt idx="181">
                  <c:v>0.31217838765008576</c:v>
                </c:pt>
                <c:pt idx="182">
                  <c:v>0.313893653516295</c:v>
                </c:pt>
                <c:pt idx="183">
                  <c:v>0.31560891938250429</c:v>
                </c:pt>
                <c:pt idx="184">
                  <c:v>0.31732418524871353</c:v>
                </c:pt>
                <c:pt idx="185">
                  <c:v>0.31903945111492282</c:v>
                </c:pt>
                <c:pt idx="186">
                  <c:v>0.32075471698113206</c:v>
                </c:pt>
                <c:pt idx="187">
                  <c:v>0.32246998284734135</c:v>
                </c:pt>
                <c:pt idx="188">
                  <c:v>0.32418524871355059</c:v>
                </c:pt>
                <c:pt idx="189">
                  <c:v>0.32590051457975988</c:v>
                </c:pt>
                <c:pt idx="190">
                  <c:v>0.32761578044596912</c:v>
                </c:pt>
                <c:pt idx="191">
                  <c:v>0.32933104631217841</c:v>
                </c:pt>
                <c:pt idx="192">
                  <c:v>0.33104631217838765</c:v>
                </c:pt>
                <c:pt idx="193">
                  <c:v>0.33276157804459694</c:v>
                </c:pt>
                <c:pt idx="194">
                  <c:v>0.33447684391080618</c:v>
                </c:pt>
                <c:pt idx="195">
                  <c:v>0.33619210977701541</c:v>
                </c:pt>
                <c:pt idx="196">
                  <c:v>0.33790737564322471</c:v>
                </c:pt>
                <c:pt idx="197">
                  <c:v>0.33962264150943394</c:v>
                </c:pt>
                <c:pt idx="198">
                  <c:v>0.34133790737564323</c:v>
                </c:pt>
                <c:pt idx="199">
                  <c:v>0.34305317324185247</c:v>
                </c:pt>
                <c:pt idx="200">
                  <c:v>0.34476843910806176</c:v>
                </c:pt>
                <c:pt idx="201">
                  <c:v>0.346483704974271</c:v>
                </c:pt>
                <c:pt idx="202">
                  <c:v>0.34819897084048029</c:v>
                </c:pt>
                <c:pt idx="203">
                  <c:v>0.34991423670668953</c:v>
                </c:pt>
                <c:pt idx="204">
                  <c:v>0.35162950257289882</c:v>
                </c:pt>
                <c:pt idx="205">
                  <c:v>0.35334476843910806</c:v>
                </c:pt>
                <c:pt idx="206">
                  <c:v>0.35506003430531735</c:v>
                </c:pt>
                <c:pt idx="207">
                  <c:v>0.35677530017152659</c:v>
                </c:pt>
                <c:pt idx="208">
                  <c:v>0.35849056603773582</c:v>
                </c:pt>
                <c:pt idx="209">
                  <c:v>0.36020583190394512</c:v>
                </c:pt>
                <c:pt idx="210">
                  <c:v>0.36192109777015435</c:v>
                </c:pt>
                <c:pt idx="211">
                  <c:v>0.36363636363636365</c:v>
                </c:pt>
                <c:pt idx="212">
                  <c:v>0.36535162950257288</c:v>
                </c:pt>
                <c:pt idx="213">
                  <c:v>0.36706689536878218</c:v>
                </c:pt>
                <c:pt idx="214">
                  <c:v>0.36878216123499141</c:v>
                </c:pt>
                <c:pt idx="215">
                  <c:v>0.3704974271012007</c:v>
                </c:pt>
                <c:pt idx="216">
                  <c:v>0.37221269296740994</c:v>
                </c:pt>
                <c:pt idx="217">
                  <c:v>0.37392795883361923</c:v>
                </c:pt>
                <c:pt idx="218">
                  <c:v>0.37564322469982847</c:v>
                </c:pt>
                <c:pt idx="219">
                  <c:v>0.37735849056603776</c:v>
                </c:pt>
                <c:pt idx="220">
                  <c:v>0.379073756432247</c:v>
                </c:pt>
                <c:pt idx="221">
                  <c:v>0.38078902229845624</c:v>
                </c:pt>
                <c:pt idx="222">
                  <c:v>0.38250428816466553</c:v>
                </c:pt>
                <c:pt idx="223">
                  <c:v>0.38421955403087477</c:v>
                </c:pt>
                <c:pt idx="224">
                  <c:v>0.38593481989708406</c:v>
                </c:pt>
                <c:pt idx="225">
                  <c:v>0.3876500857632933</c:v>
                </c:pt>
                <c:pt idx="226">
                  <c:v>0.38936535162950259</c:v>
                </c:pt>
                <c:pt idx="227">
                  <c:v>0.39108061749571182</c:v>
                </c:pt>
                <c:pt idx="228">
                  <c:v>0.39279588336192112</c:v>
                </c:pt>
                <c:pt idx="229">
                  <c:v>0.39451114922813035</c:v>
                </c:pt>
                <c:pt idx="230">
                  <c:v>0.39622641509433965</c:v>
                </c:pt>
                <c:pt idx="231">
                  <c:v>0.39794168096054888</c:v>
                </c:pt>
                <c:pt idx="232">
                  <c:v>0.39965694682675817</c:v>
                </c:pt>
                <c:pt idx="233">
                  <c:v>0.40137221269296741</c:v>
                </c:pt>
                <c:pt idx="234">
                  <c:v>0.40308747855917665</c:v>
                </c:pt>
                <c:pt idx="235">
                  <c:v>0.40480274442538594</c:v>
                </c:pt>
                <c:pt idx="236">
                  <c:v>0.40651801029159518</c:v>
                </c:pt>
                <c:pt idx="237">
                  <c:v>0.40823327615780447</c:v>
                </c:pt>
                <c:pt idx="238">
                  <c:v>0.40994854202401371</c:v>
                </c:pt>
                <c:pt idx="239">
                  <c:v>0.411663807890223</c:v>
                </c:pt>
                <c:pt idx="240">
                  <c:v>0.41337907375643224</c:v>
                </c:pt>
                <c:pt idx="241">
                  <c:v>0.41509433962264153</c:v>
                </c:pt>
                <c:pt idx="242">
                  <c:v>0.41680960548885077</c:v>
                </c:pt>
                <c:pt idx="243">
                  <c:v>0.41852487135506006</c:v>
                </c:pt>
                <c:pt idx="244">
                  <c:v>0.42024013722126929</c:v>
                </c:pt>
                <c:pt idx="245">
                  <c:v>0.42195540308747859</c:v>
                </c:pt>
                <c:pt idx="246">
                  <c:v>0.42367066895368782</c:v>
                </c:pt>
                <c:pt idx="247">
                  <c:v>0.42538593481989706</c:v>
                </c:pt>
                <c:pt idx="248">
                  <c:v>0.42710120068610635</c:v>
                </c:pt>
                <c:pt idx="249">
                  <c:v>0.42881646655231559</c:v>
                </c:pt>
                <c:pt idx="250">
                  <c:v>0.43053173241852488</c:v>
                </c:pt>
                <c:pt idx="251">
                  <c:v>0.43224699828473412</c:v>
                </c:pt>
                <c:pt idx="252">
                  <c:v>0.43396226415094341</c:v>
                </c:pt>
                <c:pt idx="253">
                  <c:v>0.43567753001715265</c:v>
                </c:pt>
                <c:pt idx="254">
                  <c:v>0.43739279588336194</c:v>
                </c:pt>
                <c:pt idx="255">
                  <c:v>0.43910806174957118</c:v>
                </c:pt>
                <c:pt idx="256">
                  <c:v>0.44082332761578047</c:v>
                </c:pt>
                <c:pt idx="257">
                  <c:v>0.44253859348198971</c:v>
                </c:pt>
                <c:pt idx="258">
                  <c:v>0.444253859348199</c:v>
                </c:pt>
                <c:pt idx="259">
                  <c:v>0.44596912521440824</c:v>
                </c:pt>
                <c:pt idx="260">
                  <c:v>0.44768439108061747</c:v>
                </c:pt>
                <c:pt idx="261">
                  <c:v>0.44939965694682676</c:v>
                </c:pt>
                <c:pt idx="262">
                  <c:v>0.451114922813036</c:v>
                </c:pt>
                <c:pt idx="263">
                  <c:v>0.45283018867924529</c:v>
                </c:pt>
                <c:pt idx="264">
                  <c:v>0.45454545454545453</c:v>
                </c:pt>
                <c:pt idx="265">
                  <c:v>0.45626072041166382</c:v>
                </c:pt>
                <c:pt idx="266">
                  <c:v>0.45797598627787306</c:v>
                </c:pt>
                <c:pt idx="267">
                  <c:v>0.45969125214408235</c:v>
                </c:pt>
                <c:pt idx="268">
                  <c:v>0.46140651801029159</c:v>
                </c:pt>
                <c:pt idx="269">
                  <c:v>0.46312178387650088</c:v>
                </c:pt>
                <c:pt idx="270">
                  <c:v>0.46483704974271012</c:v>
                </c:pt>
                <c:pt idx="271">
                  <c:v>0.46655231560891941</c:v>
                </c:pt>
                <c:pt idx="272">
                  <c:v>0.46826758147512865</c:v>
                </c:pt>
                <c:pt idx="273">
                  <c:v>0.46998284734133788</c:v>
                </c:pt>
                <c:pt idx="274">
                  <c:v>0.47169811320754718</c:v>
                </c:pt>
                <c:pt idx="275">
                  <c:v>0.47341337907375641</c:v>
                </c:pt>
                <c:pt idx="276">
                  <c:v>0.47512864493996571</c:v>
                </c:pt>
                <c:pt idx="277">
                  <c:v>0.47684391080617494</c:v>
                </c:pt>
                <c:pt idx="278">
                  <c:v>0.47855917667238423</c:v>
                </c:pt>
                <c:pt idx="279">
                  <c:v>0.48027444253859347</c:v>
                </c:pt>
                <c:pt idx="280">
                  <c:v>0.48198970840480276</c:v>
                </c:pt>
                <c:pt idx="281">
                  <c:v>0.483704974271012</c:v>
                </c:pt>
                <c:pt idx="282">
                  <c:v>0.48542024013722129</c:v>
                </c:pt>
                <c:pt idx="283">
                  <c:v>0.48713550600343053</c:v>
                </c:pt>
                <c:pt idx="284">
                  <c:v>0.48885077186963982</c:v>
                </c:pt>
                <c:pt idx="285">
                  <c:v>0.49056603773584906</c:v>
                </c:pt>
                <c:pt idx="286">
                  <c:v>0.4922813036020583</c:v>
                </c:pt>
                <c:pt idx="287">
                  <c:v>0.49399656946826759</c:v>
                </c:pt>
                <c:pt idx="288">
                  <c:v>0.49571183533447682</c:v>
                </c:pt>
                <c:pt idx="289">
                  <c:v>0.49742710120068612</c:v>
                </c:pt>
                <c:pt idx="290">
                  <c:v>0.49914236706689535</c:v>
                </c:pt>
                <c:pt idx="291">
                  <c:v>0.50085763293310459</c:v>
                </c:pt>
                <c:pt idx="292">
                  <c:v>0.50257289879931388</c:v>
                </c:pt>
                <c:pt idx="293">
                  <c:v>0.50428816466552318</c:v>
                </c:pt>
                <c:pt idx="294">
                  <c:v>0.50600343053173247</c:v>
                </c:pt>
                <c:pt idx="295">
                  <c:v>0.50771869639794165</c:v>
                </c:pt>
                <c:pt idx="296">
                  <c:v>0.50943396226415094</c:v>
                </c:pt>
                <c:pt idx="297">
                  <c:v>0.51114922813036023</c:v>
                </c:pt>
                <c:pt idx="298">
                  <c:v>0.51286449399656941</c:v>
                </c:pt>
                <c:pt idx="299">
                  <c:v>0.51457975986277871</c:v>
                </c:pt>
                <c:pt idx="300">
                  <c:v>0.516295025728988</c:v>
                </c:pt>
                <c:pt idx="301">
                  <c:v>0.51801029159519729</c:v>
                </c:pt>
                <c:pt idx="302">
                  <c:v>0.51972555746140647</c:v>
                </c:pt>
                <c:pt idx="303">
                  <c:v>0.52144082332761577</c:v>
                </c:pt>
                <c:pt idx="304">
                  <c:v>0.52315608919382506</c:v>
                </c:pt>
                <c:pt idx="305">
                  <c:v>0.52487135506003435</c:v>
                </c:pt>
                <c:pt idx="306">
                  <c:v>0.52658662092624353</c:v>
                </c:pt>
                <c:pt idx="307">
                  <c:v>0.52830188679245282</c:v>
                </c:pt>
                <c:pt idx="308">
                  <c:v>0.53001715265866212</c:v>
                </c:pt>
                <c:pt idx="309">
                  <c:v>0.53173241852487141</c:v>
                </c:pt>
                <c:pt idx="310">
                  <c:v>0.53344768439108059</c:v>
                </c:pt>
                <c:pt idx="311">
                  <c:v>0.53516295025728988</c:v>
                </c:pt>
                <c:pt idx="312">
                  <c:v>0.53687821612349917</c:v>
                </c:pt>
                <c:pt idx="313">
                  <c:v>0.53859348198970836</c:v>
                </c:pt>
                <c:pt idx="314">
                  <c:v>0.54030874785591765</c:v>
                </c:pt>
                <c:pt idx="315">
                  <c:v>0.54202401372212694</c:v>
                </c:pt>
                <c:pt idx="316">
                  <c:v>0.54373927958833623</c:v>
                </c:pt>
                <c:pt idx="317">
                  <c:v>0.54545454545454541</c:v>
                </c:pt>
                <c:pt idx="318">
                  <c:v>0.54716981132075471</c:v>
                </c:pt>
                <c:pt idx="319">
                  <c:v>0.548885077186964</c:v>
                </c:pt>
                <c:pt idx="320">
                  <c:v>0.55060034305317329</c:v>
                </c:pt>
                <c:pt idx="321">
                  <c:v>0.55231560891938247</c:v>
                </c:pt>
                <c:pt idx="322">
                  <c:v>0.55403087478559176</c:v>
                </c:pt>
                <c:pt idx="323">
                  <c:v>0.55574614065180106</c:v>
                </c:pt>
                <c:pt idx="324">
                  <c:v>0.55746140651801024</c:v>
                </c:pt>
                <c:pt idx="325">
                  <c:v>0.55917667238421953</c:v>
                </c:pt>
                <c:pt idx="326">
                  <c:v>0.56089193825042882</c:v>
                </c:pt>
                <c:pt idx="327">
                  <c:v>0.56260720411663812</c:v>
                </c:pt>
                <c:pt idx="328">
                  <c:v>0.5643224699828473</c:v>
                </c:pt>
                <c:pt idx="329">
                  <c:v>0.56603773584905659</c:v>
                </c:pt>
                <c:pt idx="330">
                  <c:v>0.56775300171526588</c:v>
                </c:pt>
                <c:pt idx="331">
                  <c:v>0.56946826758147517</c:v>
                </c:pt>
                <c:pt idx="332">
                  <c:v>0.57118353344768436</c:v>
                </c:pt>
                <c:pt idx="333">
                  <c:v>0.57289879931389365</c:v>
                </c:pt>
                <c:pt idx="334">
                  <c:v>0.57461406518010294</c:v>
                </c:pt>
                <c:pt idx="335">
                  <c:v>0.57632933104631223</c:v>
                </c:pt>
                <c:pt idx="336">
                  <c:v>0.57804459691252141</c:v>
                </c:pt>
                <c:pt idx="337">
                  <c:v>0.57975986277873071</c:v>
                </c:pt>
                <c:pt idx="338">
                  <c:v>0.58147512864494</c:v>
                </c:pt>
                <c:pt idx="339">
                  <c:v>0.58319039451114918</c:v>
                </c:pt>
                <c:pt idx="340">
                  <c:v>0.58490566037735847</c:v>
                </c:pt>
                <c:pt idx="341">
                  <c:v>0.58662092624356776</c:v>
                </c:pt>
                <c:pt idx="342">
                  <c:v>0.58833619210977706</c:v>
                </c:pt>
                <c:pt idx="343">
                  <c:v>0.59005145797598624</c:v>
                </c:pt>
                <c:pt idx="344">
                  <c:v>0.59176672384219553</c:v>
                </c:pt>
                <c:pt idx="345">
                  <c:v>0.59348198970840482</c:v>
                </c:pt>
                <c:pt idx="346">
                  <c:v>0.59519725557461411</c:v>
                </c:pt>
                <c:pt idx="347">
                  <c:v>0.5969125214408233</c:v>
                </c:pt>
                <c:pt idx="348">
                  <c:v>0.59862778730703259</c:v>
                </c:pt>
                <c:pt idx="349">
                  <c:v>0.60034305317324188</c:v>
                </c:pt>
                <c:pt idx="350">
                  <c:v>0.60205831903945106</c:v>
                </c:pt>
                <c:pt idx="351">
                  <c:v>0.60377358490566035</c:v>
                </c:pt>
                <c:pt idx="352">
                  <c:v>0.60548885077186965</c:v>
                </c:pt>
                <c:pt idx="353">
                  <c:v>0.60720411663807894</c:v>
                </c:pt>
                <c:pt idx="354">
                  <c:v>0.60891938250428812</c:v>
                </c:pt>
                <c:pt idx="355">
                  <c:v>0.61063464837049741</c:v>
                </c:pt>
                <c:pt idx="356">
                  <c:v>0.6123499142367067</c:v>
                </c:pt>
                <c:pt idx="357">
                  <c:v>0.614065180102916</c:v>
                </c:pt>
                <c:pt idx="358">
                  <c:v>0.61578044596912518</c:v>
                </c:pt>
                <c:pt idx="359">
                  <c:v>0.61749571183533447</c:v>
                </c:pt>
                <c:pt idx="360">
                  <c:v>0.61921097770154376</c:v>
                </c:pt>
                <c:pt idx="361">
                  <c:v>0.62092624356775306</c:v>
                </c:pt>
                <c:pt idx="362">
                  <c:v>0.62264150943396224</c:v>
                </c:pt>
                <c:pt idx="363">
                  <c:v>0.62435677530017153</c:v>
                </c:pt>
                <c:pt idx="364">
                  <c:v>0.62607204116638082</c:v>
                </c:pt>
                <c:pt idx="365">
                  <c:v>0.62778730703259</c:v>
                </c:pt>
                <c:pt idx="366">
                  <c:v>0.6295025728987993</c:v>
                </c:pt>
                <c:pt idx="367">
                  <c:v>0.63121783876500859</c:v>
                </c:pt>
                <c:pt idx="368">
                  <c:v>0.63293310463121788</c:v>
                </c:pt>
                <c:pt idx="369">
                  <c:v>0.63464837049742706</c:v>
                </c:pt>
                <c:pt idx="370">
                  <c:v>0.63636363636363635</c:v>
                </c:pt>
                <c:pt idx="371">
                  <c:v>0.63807890222984565</c:v>
                </c:pt>
                <c:pt idx="372">
                  <c:v>0.63979416809605494</c:v>
                </c:pt>
                <c:pt idx="373">
                  <c:v>0.64150943396226412</c:v>
                </c:pt>
                <c:pt idx="374">
                  <c:v>0.64322469982847341</c:v>
                </c:pt>
                <c:pt idx="375">
                  <c:v>0.6449399656946827</c:v>
                </c:pt>
                <c:pt idx="376">
                  <c:v>0.64665523156089189</c:v>
                </c:pt>
                <c:pt idx="377">
                  <c:v>0.64837049742710118</c:v>
                </c:pt>
                <c:pt idx="378">
                  <c:v>0.65008576329331047</c:v>
                </c:pt>
                <c:pt idx="379">
                  <c:v>0.65180102915951976</c:v>
                </c:pt>
                <c:pt idx="380">
                  <c:v>0.65351629502572894</c:v>
                </c:pt>
                <c:pt idx="381">
                  <c:v>0.65523156089193824</c:v>
                </c:pt>
                <c:pt idx="382">
                  <c:v>0.65694682675814753</c:v>
                </c:pt>
                <c:pt idx="383">
                  <c:v>0.65866209262435682</c:v>
                </c:pt>
                <c:pt idx="384">
                  <c:v>0.660377358490566</c:v>
                </c:pt>
                <c:pt idx="385">
                  <c:v>0.66209262435677529</c:v>
                </c:pt>
                <c:pt idx="386">
                  <c:v>0.66380789022298459</c:v>
                </c:pt>
                <c:pt idx="387">
                  <c:v>0.66552315608919388</c:v>
                </c:pt>
                <c:pt idx="388">
                  <c:v>0.66723842195540306</c:v>
                </c:pt>
                <c:pt idx="389">
                  <c:v>0.66895368782161235</c:v>
                </c:pt>
                <c:pt idx="390">
                  <c:v>0.67066895368782165</c:v>
                </c:pt>
                <c:pt idx="391">
                  <c:v>0.67238421955403083</c:v>
                </c:pt>
                <c:pt idx="392">
                  <c:v>0.67409948542024012</c:v>
                </c:pt>
                <c:pt idx="393">
                  <c:v>0.67581475128644941</c:v>
                </c:pt>
                <c:pt idx="394">
                  <c:v>0.6775300171526587</c:v>
                </c:pt>
                <c:pt idx="395">
                  <c:v>0.67924528301886788</c:v>
                </c:pt>
                <c:pt idx="396">
                  <c:v>0.68096054888507718</c:v>
                </c:pt>
                <c:pt idx="397">
                  <c:v>0.68267581475128647</c:v>
                </c:pt>
                <c:pt idx="398">
                  <c:v>0.68439108061749576</c:v>
                </c:pt>
                <c:pt idx="399">
                  <c:v>0.68610634648370494</c:v>
                </c:pt>
                <c:pt idx="400">
                  <c:v>0.68782161234991424</c:v>
                </c:pt>
                <c:pt idx="401">
                  <c:v>0.68953687821612353</c:v>
                </c:pt>
                <c:pt idx="402">
                  <c:v>0.69125214408233271</c:v>
                </c:pt>
                <c:pt idx="403">
                  <c:v>0.692967409948542</c:v>
                </c:pt>
                <c:pt idx="404">
                  <c:v>0.69468267581475129</c:v>
                </c:pt>
                <c:pt idx="405">
                  <c:v>0.69639794168096059</c:v>
                </c:pt>
                <c:pt idx="406">
                  <c:v>0.69811320754716977</c:v>
                </c:pt>
                <c:pt idx="407">
                  <c:v>0.69982847341337906</c:v>
                </c:pt>
                <c:pt idx="408">
                  <c:v>0.70154373927958835</c:v>
                </c:pt>
                <c:pt idx="409">
                  <c:v>0.70325900514579764</c:v>
                </c:pt>
                <c:pt idx="410">
                  <c:v>0.70497427101200683</c:v>
                </c:pt>
                <c:pt idx="411">
                  <c:v>0.70668953687821612</c:v>
                </c:pt>
                <c:pt idx="412">
                  <c:v>0.70840480274442541</c:v>
                </c:pt>
                <c:pt idx="413">
                  <c:v>0.7101200686106347</c:v>
                </c:pt>
                <c:pt idx="414">
                  <c:v>0.71183533447684388</c:v>
                </c:pt>
                <c:pt idx="415">
                  <c:v>0.71355060034305318</c:v>
                </c:pt>
                <c:pt idx="416">
                  <c:v>0.71526586620926247</c:v>
                </c:pt>
                <c:pt idx="417">
                  <c:v>0.71698113207547165</c:v>
                </c:pt>
                <c:pt idx="418">
                  <c:v>0.71869639794168094</c:v>
                </c:pt>
                <c:pt idx="419">
                  <c:v>0.72041166380789023</c:v>
                </c:pt>
                <c:pt idx="420">
                  <c:v>0.72212692967409953</c:v>
                </c:pt>
                <c:pt idx="421">
                  <c:v>0.72384219554030871</c:v>
                </c:pt>
                <c:pt idx="422">
                  <c:v>0.725557461406518</c:v>
                </c:pt>
                <c:pt idx="423">
                  <c:v>0.72727272727272729</c:v>
                </c:pt>
                <c:pt idx="424">
                  <c:v>0.72898799313893659</c:v>
                </c:pt>
                <c:pt idx="425">
                  <c:v>0.73070325900514577</c:v>
                </c:pt>
                <c:pt idx="426">
                  <c:v>0.73241852487135506</c:v>
                </c:pt>
                <c:pt idx="427">
                  <c:v>0.73413379073756435</c:v>
                </c:pt>
                <c:pt idx="428">
                  <c:v>0.73584905660377353</c:v>
                </c:pt>
                <c:pt idx="429">
                  <c:v>0.73756432246998282</c:v>
                </c:pt>
                <c:pt idx="430">
                  <c:v>0.73927958833619212</c:v>
                </c:pt>
                <c:pt idx="431">
                  <c:v>0.74099485420240141</c:v>
                </c:pt>
                <c:pt idx="432">
                  <c:v>0.74271012006861059</c:v>
                </c:pt>
                <c:pt idx="433">
                  <c:v>0.74442538593481988</c:v>
                </c:pt>
                <c:pt idx="434">
                  <c:v>0.74614065180102918</c:v>
                </c:pt>
                <c:pt idx="435">
                  <c:v>0.74785591766723847</c:v>
                </c:pt>
                <c:pt idx="436">
                  <c:v>0.74957118353344765</c:v>
                </c:pt>
                <c:pt idx="437">
                  <c:v>0.75128644939965694</c:v>
                </c:pt>
                <c:pt idx="438">
                  <c:v>0.75300171526586623</c:v>
                </c:pt>
                <c:pt idx="439">
                  <c:v>0.75471698113207553</c:v>
                </c:pt>
                <c:pt idx="440">
                  <c:v>0.75643224699828471</c:v>
                </c:pt>
                <c:pt idx="441">
                  <c:v>0.758147512864494</c:v>
                </c:pt>
                <c:pt idx="442">
                  <c:v>0.75986277873070329</c:v>
                </c:pt>
                <c:pt idx="443">
                  <c:v>0.76157804459691247</c:v>
                </c:pt>
                <c:pt idx="444">
                  <c:v>0.76329331046312177</c:v>
                </c:pt>
                <c:pt idx="445">
                  <c:v>0.76500857632933106</c:v>
                </c:pt>
                <c:pt idx="446">
                  <c:v>0.76672384219554035</c:v>
                </c:pt>
                <c:pt idx="447">
                  <c:v>0.76843910806174953</c:v>
                </c:pt>
                <c:pt idx="448">
                  <c:v>0.77015437392795882</c:v>
                </c:pt>
                <c:pt idx="449">
                  <c:v>0.77186963979416812</c:v>
                </c:pt>
                <c:pt idx="450">
                  <c:v>0.77358490566037741</c:v>
                </c:pt>
                <c:pt idx="451">
                  <c:v>0.77530017152658659</c:v>
                </c:pt>
                <c:pt idx="452">
                  <c:v>0.77701543739279588</c:v>
                </c:pt>
                <c:pt idx="453">
                  <c:v>0.77873070325900517</c:v>
                </c:pt>
                <c:pt idx="454">
                  <c:v>0.78044596912521436</c:v>
                </c:pt>
                <c:pt idx="455">
                  <c:v>0.78216123499142365</c:v>
                </c:pt>
                <c:pt idx="456">
                  <c:v>0.78387650085763294</c:v>
                </c:pt>
                <c:pt idx="457">
                  <c:v>0.78559176672384223</c:v>
                </c:pt>
                <c:pt idx="458">
                  <c:v>0.78730703259005141</c:v>
                </c:pt>
                <c:pt idx="459">
                  <c:v>0.78902229845626071</c:v>
                </c:pt>
                <c:pt idx="460">
                  <c:v>0.79073756432247</c:v>
                </c:pt>
                <c:pt idx="461">
                  <c:v>0.79245283018867929</c:v>
                </c:pt>
                <c:pt idx="462">
                  <c:v>0.79416809605488847</c:v>
                </c:pt>
                <c:pt idx="463">
                  <c:v>0.79588336192109777</c:v>
                </c:pt>
                <c:pt idx="464">
                  <c:v>0.79759862778730706</c:v>
                </c:pt>
                <c:pt idx="465">
                  <c:v>0.79931389365351635</c:v>
                </c:pt>
                <c:pt idx="466">
                  <c:v>0.80102915951972553</c:v>
                </c:pt>
                <c:pt idx="467">
                  <c:v>0.80274442538593482</c:v>
                </c:pt>
                <c:pt idx="468">
                  <c:v>0.80445969125214412</c:v>
                </c:pt>
                <c:pt idx="469">
                  <c:v>0.8061749571183533</c:v>
                </c:pt>
                <c:pt idx="470">
                  <c:v>0.80789022298456259</c:v>
                </c:pt>
                <c:pt idx="471">
                  <c:v>0.80960548885077188</c:v>
                </c:pt>
                <c:pt idx="472">
                  <c:v>0.81132075471698117</c:v>
                </c:pt>
                <c:pt idx="473">
                  <c:v>0.81303602058319036</c:v>
                </c:pt>
                <c:pt idx="474">
                  <c:v>0.81475128644939965</c:v>
                </c:pt>
                <c:pt idx="475">
                  <c:v>0.81646655231560894</c:v>
                </c:pt>
                <c:pt idx="476">
                  <c:v>0.81818181818181823</c:v>
                </c:pt>
                <c:pt idx="477">
                  <c:v>0.81989708404802741</c:v>
                </c:pt>
                <c:pt idx="478">
                  <c:v>0.82161234991423671</c:v>
                </c:pt>
                <c:pt idx="479">
                  <c:v>0.823327615780446</c:v>
                </c:pt>
                <c:pt idx="480">
                  <c:v>0.82504288164665518</c:v>
                </c:pt>
                <c:pt idx="481">
                  <c:v>0.82675814751286447</c:v>
                </c:pt>
                <c:pt idx="482">
                  <c:v>0.82847341337907376</c:v>
                </c:pt>
                <c:pt idx="483">
                  <c:v>0.83018867924528306</c:v>
                </c:pt>
                <c:pt idx="484">
                  <c:v>0.83190394511149224</c:v>
                </c:pt>
                <c:pt idx="485">
                  <c:v>0.83361921097770153</c:v>
                </c:pt>
                <c:pt idx="486">
                  <c:v>0.83533447684391082</c:v>
                </c:pt>
                <c:pt idx="487">
                  <c:v>0.83704974271012011</c:v>
                </c:pt>
                <c:pt idx="488">
                  <c:v>0.8387650085763293</c:v>
                </c:pt>
                <c:pt idx="489">
                  <c:v>0.84048027444253859</c:v>
                </c:pt>
                <c:pt idx="490">
                  <c:v>0.84219554030874788</c:v>
                </c:pt>
                <c:pt idx="491">
                  <c:v>0.84391080617495717</c:v>
                </c:pt>
                <c:pt idx="492">
                  <c:v>0.84562607204116635</c:v>
                </c:pt>
                <c:pt idx="493">
                  <c:v>0.84734133790737565</c:v>
                </c:pt>
                <c:pt idx="494">
                  <c:v>0.84905660377358494</c:v>
                </c:pt>
                <c:pt idx="495">
                  <c:v>0.85077186963979412</c:v>
                </c:pt>
                <c:pt idx="496">
                  <c:v>0.85248713550600341</c:v>
                </c:pt>
                <c:pt idx="497">
                  <c:v>0.85420240137221271</c:v>
                </c:pt>
                <c:pt idx="498">
                  <c:v>0.855917667238422</c:v>
                </c:pt>
                <c:pt idx="499">
                  <c:v>0.85763293310463118</c:v>
                </c:pt>
                <c:pt idx="500">
                  <c:v>0.85934819897084047</c:v>
                </c:pt>
                <c:pt idx="501">
                  <c:v>0.86106346483704976</c:v>
                </c:pt>
                <c:pt idx="502">
                  <c:v>0.86277873070325906</c:v>
                </c:pt>
                <c:pt idx="503">
                  <c:v>0.86449399656946824</c:v>
                </c:pt>
                <c:pt idx="504">
                  <c:v>0.86620926243567753</c:v>
                </c:pt>
                <c:pt idx="505">
                  <c:v>0.86792452830188682</c:v>
                </c:pt>
                <c:pt idx="506">
                  <c:v>0.869639794168096</c:v>
                </c:pt>
                <c:pt idx="507">
                  <c:v>0.8713550600343053</c:v>
                </c:pt>
                <c:pt idx="508">
                  <c:v>0.87307032590051459</c:v>
                </c:pt>
                <c:pt idx="509">
                  <c:v>0.87478559176672388</c:v>
                </c:pt>
                <c:pt idx="510">
                  <c:v>0.87650085763293306</c:v>
                </c:pt>
                <c:pt idx="511">
                  <c:v>0.87821612349914235</c:v>
                </c:pt>
                <c:pt idx="512">
                  <c:v>0.87993138936535165</c:v>
                </c:pt>
                <c:pt idx="513">
                  <c:v>0.88164665523156094</c:v>
                </c:pt>
                <c:pt idx="514">
                  <c:v>0.88336192109777012</c:v>
                </c:pt>
                <c:pt idx="515">
                  <c:v>0.88507718696397941</c:v>
                </c:pt>
                <c:pt idx="516">
                  <c:v>0.8867924528301887</c:v>
                </c:pt>
                <c:pt idx="517">
                  <c:v>0.888507718696398</c:v>
                </c:pt>
                <c:pt idx="518">
                  <c:v>0.89022298456260718</c:v>
                </c:pt>
                <c:pt idx="519">
                  <c:v>0.89193825042881647</c:v>
                </c:pt>
                <c:pt idx="520">
                  <c:v>0.89365351629502576</c:v>
                </c:pt>
                <c:pt idx="521">
                  <c:v>0.89536878216123494</c:v>
                </c:pt>
                <c:pt idx="522">
                  <c:v>0.89708404802744424</c:v>
                </c:pt>
                <c:pt idx="523">
                  <c:v>0.89879931389365353</c:v>
                </c:pt>
                <c:pt idx="524">
                  <c:v>0.90051457975986282</c:v>
                </c:pt>
                <c:pt idx="525">
                  <c:v>0.902229845626072</c:v>
                </c:pt>
                <c:pt idx="526">
                  <c:v>0.90394511149228129</c:v>
                </c:pt>
                <c:pt idx="527">
                  <c:v>0.90566037735849059</c:v>
                </c:pt>
                <c:pt idx="528">
                  <c:v>0.90737564322469988</c:v>
                </c:pt>
                <c:pt idx="529">
                  <c:v>0.90909090909090906</c:v>
                </c:pt>
                <c:pt idx="530">
                  <c:v>0.91080617495711835</c:v>
                </c:pt>
                <c:pt idx="531">
                  <c:v>0.91252144082332765</c:v>
                </c:pt>
                <c:pt idx="532">
                  <c:v>0.91423670668953683</c:v>
                </c:pt>
                <c:pt idx="533">
                  <c:v>0.91595197255574612</c:v>
                </c:pt>
                <c:pt idx="534">
                  <c:v>0.91766723842195541</c:v>
                </c:pt>
                <c:pt idx="535">
                  <c:v>0.9193825042881647</c:v>
                </c:pt>
                <c:pt idx="536">
                  <c:v>0.92109777015437388</c:v>
                </c:pt>
                <c:pt idx="537">
                  <c:v>0.92281303602058318</c:v>
                </c:pt>
                <c:pt idx="538">
                  <c:v>0.92452830188679247</c:v>
                </c:pt>
                <c:pt idx="539">
                  <c:v>0.92624356775300176</c:v>
                </c:pt>
                <c:pt idx="540">
                  <c:v>0.92795883361921094</c:v>
                </c:pt>
                <c:pt idx="541">
                  <c:v>0.92967409948542024</c:v>
                </c:pt>
                <c:pt idx="542">
                  <c:v>0.93138936535162953</c:v>
                </c:pt>
                <c:pt idx="543">
                  <c:v>0.93310463121783882</c:v>
                </c:pt>
                <c:pt idx="544">
                  <c:v>0.934819897084048</c:v>
                </c:pt>
                <c:pt idx="545">
                  <c:v>0.93653516295025729</c:v>
                </c:pt>
                <c:pt idx="546">
                  <c:v>0.93825042881646659</c:v>
                </c:pt>
                <c:pt idx="547">
                  <c:v>0.93996569468267577</c:v>
                </c:pt>
                <c:pt idx="548">
                  <c:v>0.94168096054888506</c:v>
                </c:pt>
                <c:pt idx="549">
                  <c:v>0.94339622641509435</c:v>
                </c:pt>
                <c:pt idx="550">
                  <c:v>0.94511149228130364</c:v>
                </c:pt>
                <c:pt idx="551">
                  <c:v>0.94682675814751283</c:v>
                </c:pt>
                <c:pt idx="552">
                  <c:v>0.94854202401372212</c:v>
                </c:pt>
                <c:pt idx="553">
                  <c:v>0.95025728987993141</c:v>
                </c:pt>
                <c:pt idx="554">
                  <c:v>0.9519725557461407</c:v>
                </c:pt>
                <c:pt idx="555">
                  <c:v>0.95368782161234988</c:v>
                </c:pt>
                <c:pt idx="556">
                  <c:v>0.95540308747855918</c:v>
                </c:pt>
                <c:pt idx="557">
                  <c:v>0.95711835334476847</c:v>
                </c:pt>
                <c:pt idx="558">
                  <c:v>0.95883361921097765</c:v>
                </c:pt>
                <c:pt idx="559">
                  <c:v>0.96054888507718694</c:v>
                </c:pt>
                <c:pt idx="560">
                  <c:v>0.96226415094339623</c:v>
                </c:pt>
                <c:pt idx="561">
                  <c:v>0.96397941680960553</c:v>
                </c:pt>
                <c:pt idx="562">
                  <c:v>0.96569468267581471</c:v>
                </c:pt>
                <c:pt idx="563">
                  <c:v>0.967409948542024</c:v>
                </c:pt>
                <c:pt idx="564">
                  <c:v>0.96912521440823329</c:v>
                </c:pt>
                <c:pt idx="565">
                  <c:v>0.97084048027444259</c:v>
                </c:pt>
                <c:pt idx="566">
                  <c:v>0.97255574614065177</c:v>
                </c:pt>
                <c:pt idx="567">
                  <c:v>0.97427101200686106</c:v>
                </c:pt>
                <c:pt idx="568">
                  <c:v>0.97598627787307035</c:v>
                </c:pt>
                <c:pt idx="569">
                  <c:v>0.97770154373927964</c:v>
                </c:pt>
                <c:pt idx="570">
                  <c:v>0.97941680960548883</c:v>
                </c:pt>
                <c:pt idx="571">
                  <c:v>0.98113207547169812</c:v>
                </c:pt>
                <c:pt idx="572">
                  <c:v>0.98284734133790741</c:v>
                </c:pt>
                <c:pt idx="573">
                  <c:v>0.98456260720411659</c:v>
                </c:pt>
                <c:pt idx="574">
                  <c:v>0.98627787307032588</c:v>
                </c:pt>
                <c:pt idx="575">
                  <c:v>0.98799313893653518</c:v>
                </c:pt>
                <c:pt idx="576">
                  <c:v>0.98970840480274447</c:v>
                </c:pt>
                <c:pt idx="577">
                  <c:v>0.99142367066895365</c:v>
                </c:pt>
                <c:pt idx="578">
                  <c:v>0.99313893653516294</c:v>
                </c:pt>
                <c:pt idx="579">
                  <c:v>0.99485420240137223</c:v>
                </c:pt>
                <c:pt idx="580">
                  <c:v>0.99656946826758153</c:v>
                </c:pt>
                <c:pt idx="581">
                  <c:v>0.99828473413379071</c:v>
                </c:pt>
                <c:pt idx="582">
                  <c:v>1</c:v>
                </c:pt>
              </c:numCache>
            </c:numRef>
          </c:xVal>
          <c:yVal>
            <c:numRef>
              <c:f>'4comunidades'!$E$2:$E$584</c:f>
              <c:numCache>
                <c:formatCode>General</c:formatCode>
                <c:ptCount val="583"/>
                <c:pt idx="0">
                  <c:v>0</c:v>
                </c:pt>
                <c:pt idx="1">
                  <c:v>0</c:v>
                </c:pt>
                <c:pt idx="2">
                  <c:v>0</c:v>
                </c:pt>
                <c:pt idx="3">
                  <c:v>0</c:v>
                </c:pt>
                <c:pt idx="4">
                  <c:v>0</c:v>
                </c:pt>
                <c:pt idx="5">
                  <c:v>0</c:v>
                </c:pt>
                <c:pt idx="6">
                  <c:v>0</c:v>
                </c:pt>
                <c:pt idx="7">
                  <c:v>0</c:v>
                </c:pt>
                <c:pt idx="8">
                  <c:v>0</c:v>
                </c:pt>
                <c:pt idx="9">
                  <c:v>0</c:v>
                </c:pt>
                <c:pt idx="10">
                  <c:v>0</c:v>
                </c:pt>
                <c:pt idx="11">
                  <c:v>0</c:v>
                </c:pt>
                <c:pt idx="12">
                  <c:v>0</c:v>
                </c:pt>
                <c:pt idx="13">
                  <c:v>1.2999999999999999E-3</c:v>
                </c:pt>
                <c:pt idx="14">
                  <c:v>1.2999999999999999E-3</c:v>
                </c:pt>
                <c:pt idx="15">
                  <c:v>0.01</c:v>
                </c:pt>
                <c:pt idx="16">
                  <c:v>0.03</c:v>
                </c:pt>
                <c:pt idx="17">
                  <c:v>0.03</c:v>
                </c:pt>
                <c:pt idx="18">
                  <c:v>0.03</c:v>
                </c:pt>
                <c:pt idx="19">
                  <c:v>0.04</c:v>
                </c:pt>
                <c:pt idx="20">
                  <c:v>7.0000000000000007E-2</c:v>
                </c:pt>
                <c:pt idx="21">
                  <c:v>0.09</c:v>
                </c:pt>
                <c:pt idx="22">
                  <c:v>0.1</c:v>
                </c:pt>
                <c:pt idx="23">
                  <c:v>0.1</c:v>
                </c:pt>
                <c:pt idx="24">
                  <c:v>0.13</c:v>
                </c:pt>
                <c:pt idx="25">
                  <c:v>0.13</c:v>
                </c:pt>
                <c:pt idx="26">
                  <c:v>0.14000000000000001</c:v>
                </c:pt>
                <c:pt idx="27">
                  <c:v>0.15</c:v>
                </c:pt>
                <c:pt idx="28">
                  <c:v>0.15</c:v>
                </c:pt>
                <c:pt idx="29">
                  <c:v>0.15</c:v>
                </c:pt>
                <c:pt idx="30">
                  <c:v>0.15</c:v>
                </c:pt>
                <c:pt idx="31">
                  <c:v>0.15</c:v>
                </c:pt>
                <c:pt idx="32">
                  <c:v>0.2</c:v>
                </c:pt>
                <c:pt idx="33">
                  <c:v>0.2</c:v>
                </c:pt>
                <c:pt idx="34">
                  <c:v>0.2</c:v>
                </c:pt>
                <c:pt idx="35">
                  <c:v>0.2</c:v>
                </c:pt>
                <c:pt idx="36">
                  <c:v>0.2</c:v>
                </c:pt>
                <c:pt idx="37">
                  <c:v>0.2</c:v>
                </c:pt>
                <c:pt idx="38">
                  <c:v>0.22</c:v>
                </c:pt>
                <c:pt idx="39">
                  <c:v>0.23</c:v>
                </c:pt>
                <c:pt idx="40">
                  <c:v>0.25</c:v>
                </c:pt>
                <c:pt idx="41">
                  <c:v>0.25</c:v>
                </c:pt>
                <c:pt idx="42">
                  <c:v>0.25</c:v>
                </c:pt>
                <c:pt idx="43">
                  <c:v>0.25</c:v>
                </c:pt>
                <c:pt idx="44">
                  <c:v>0.26</c:v>
                </c:pt>
                <c:pt idx="45">
                  <c:v>0.3</c:v>
                </c:pt>
                <c:pt idx="46">
                  <c:v>0.35</c:v>
                </c:pt>
                <c:pt idx="47">
                  <c:v>0.4</c:v>
                </c:pt>
                <c:pt idx="48">
                  <c:v>0.4</c:v>
                </c:pt>
                <c:pt idx="49">
                  <c:v>0.4</c:v>
                </c:pt>
                <c:pt idx="50">
                  <c:v>0.43</c:v>
                </c:pt>
                <c:pt idx="51">
                  <c:v>0.46</c:v>
                </c:pt>
                <c:pt idx="52">
                  <c:v>0.46</c:v>
                </c:pt>
                <c:pt idx="53">
                  <c:v>0.47</c:v>
                </c:pt>
                <c:pt idx="54">
                  <c:v>0.5</c:v>
                </c:pt>
                <c:pt idx="55">
                  <c:v>0.5</c:v>
                </c:pt>
                <c:pt idx="56">
                  <c:v>0.5</c:v>
                </c:pt>
                <c:pt idx="57">
                  <c:v>0.5</c:v>
                </c:pt>
                <c:pt idx="58">
                  <c:v>0.5</c:v>
                </c:pt>
                <c:pt idx="59">
                  <c:v>0.57999999999999996</c:v>
                </c:pt>
                <c:pt idx="60">
                  <c:v>0.59</c:v>
                </c:pt>
                <c:pt idx="61">
                  <c:v>0.6</c:v>
                </c:pt>
                <c:pt idx="62">
                  <c:v>0.6</c:v>
                </c:pt>
                <c:pt idx="63">
                  <c:v>0.61</c:v>
                </c:pt>
                <c:pt idx="64">
                  <c:v>0.61</c:v>
                </c:pt>
                <c:pt idx="65">
                  <c:v>0.63</c:v>
                </c:pt>
                <c:pt idx="66">
                  <c:v>0.63</c:v>
                </c:pt>
                <c:pt idx="67">
                  <c:v>0.68</c:v>
                </c:pt>
                <c:pt idx="68">
                  <c:v>0.68</c:v>
                </c:pt>
                <c:pt idx="69">
                  <c:v>0.69</c:v>
                </c:pt>
                <c:pt idx="70">
                  <c:v>0.69</c:v>
                </c:pt>
                <c:pt idx="71">
                  <c:v>0.69</c:v>
                </c:pt>
                <c:pt idx="72">
                  <c:v>0.7</c:v>
                </c:pt>
                <c:pt idx="73">
                  <c:v>0.71</c:v>
                </c:pt>
                <c:pt idx="74">
                  <c:v>0.71</c:v>
                </c:pt>
                <c:pt idx="75">
                  <c:v>0.71</c:v>
                </c:pt>
                <c:pt idx="76">
                  <c:v>0.74</c:v>
                </c:pt>
                <c:pt idx="77">
                  <c:v>0.74</c:v>
                </c:pt>
                <c:pt idx="78">
                  <c:v>0.74</c:v>
                </c:pt>
                <c:pt idx="79">
                  <c:v>0.75</c:v>
                </c:pt>
                <c:pt idx="80">
                  <c:v>0.76</c:v>
                </c:pt>
                <c:pt idx="81">
                  <c:v>0.78</c:v>
                </c:pt>
                <c:pt idx="82">
                  <c:v>0.8</c:v>
                </c:pt>
                <c:pt idx="83">
                  <c:v>0.8</c:v>
                </c:pt>
                <c:pt idx="84">
                  <c:v>0.8</c:v>
                </c:pt>
                <c:pt idx="85">
                  <c:v>0.8</c:v>
                </c:pt>
                <c:pt idx="86">
                  <c:v>0.82</c:v>
                </c:pt>
                <c:pt idx="87">
                  <c:v>0.84</c:v>
                </c:pt>
                <c:pt idx="88">
                  <c:v>0.85</c:v>
                </c:pt>
                <c:pt idx="89">
                  <c:v>0.85</c:v>
                </c:pt>
                <c:pt idx="90">
                  <c:v>0.85</c:v>
                </c:pt>
                <c:pt idx="91">
                  <c:v>0.89</c:v>
                </c:pt>
                <c:pt idx="92">
                  <c:v>0.89</c:v>
                </c:pt>
                <c:pt idx="93">
                  <c:v>0.89</c:v>
                </c:pt>
                <c:pt idx="94">
                  <c:v>0.89</c:v>
                </c:pt>
                <c:pt idx="95">
                  <c:v>0.9</c:v>
                </c:pt>
                <c:pt idx="96">
                  <c:v>0.9</c:v>
                </c:pt>
                <c:pt idx="97">
                  <c:v>0.9</c:v>
                </c:pt>
                <c:pt idx="98">
                  <c:v>0.91</c:v>
                </c:pt>
                <c:pt idx="99">
                  <c:v>0.95</c:v>
                </c:pt>
                <c:pt idx="100">
                  <c:v>0.95</c:v>
                </c:pt>
                <c:pt idx="101">
                  <c:v>0.98</c:v>
                </c:pt>
                <c:pt idx="102">
                  <c:v>0.98</c:v>
                </c:pt>
                <c:pt idx="103">
                  <c:v>1.01</c:v>
                </c:pt>
                <c:pt idx="104">
                  <c:v>1.02</c:v>
                </c:pt>
                <c:pt idx="105">
                  <c:v>1.02</c:v>
                </c:pt>
                <c:pt idx="106">
                  <c:v>1.02</c:v>
                </c:pt>
                <c:pt idx="107">
                  <c:v>1.02</c:v>
                </c:pt>
                <c:pt idx="108">
                  <c:v>1.02</c:v>
                </c:pt>
                <c:pt idx="109">
                  <c:v>1.02</c:v>
                </c:pt>
                <c:pt idx="110">
                  <c:v>1.03</c:v>
                </c:pt>
                <c:pt idx="111">
                  <c:v>1.03</c:v>
                </c:pt>
                <c:pt idx="112">
                  <c:v>1.03</c:v>
                </c:pt>
                <c:pt idx="113">
                  <c:v>1.04</c:v>
                </c:pt>
                <c:pt idx="114">
                  <c:v>1.04</c:v>
                </c:pt>
                <c:pt idx="115">
                  <c:v>1.05</c:v>
                </c:pt>
                <c:pt idx="116">
                  <c:v>1.05</c:v>
                </c:pt>
                <c:pt idx="117">
                  <c:v>1.05</c:v>
                </c:pt>
                <c:pt idx="118">
                  <c:v>1.05</c:v>
                </c:pt>
                <c:pt idx="119">
                  <c:v>1.05</c:v>
                </c:pt>
                <c:pt idx="120">
                  <c:v>1.06</c:v>
                </c:pt>
                <c:pt idx="121">
                  <c:v>1.06</c:v>
                </c:pt>
                <c:pt idx="122">
                  <c:v>1.06</c:v>
                </c:pt>
                <c:pt idx="123">
                  <c:v>1.06</c:v>
                </c:pt>
                <c:pt idx="124">
                  <c:v>1.06</c:v>
                </c:pt>
                <c:pt idx="125">
                  <c:v>1.06</c:v>
                </c:pt>
                <c:pt idx="126">
                  <c:v>1.07</c:v>
                </c:pt>
                <c:pt idx="127">
                  <c:v>1.07</c:v>
                </c:pt>
                <c:pt idx="128">
                  <c:v>1.07</c:v>
                </c:pt>
                <c:pt idx="129">
                  <c:v>1.08</c:v>
                </c:pt>
                <c:pt idx="130">
                  <c:v>1.08</c:v>
                </c:pt>
                <c:pt idx="131">
                  <c:v>1.0900000000000001</c:v>
                </c:pt>
                <c:pt idx="132">
                  <c:v>1.0900000000000001</c:v>
                </c:pt>
                <c:pt idx="133">
                  <c:v>1.0900000000000001</c:v>
                </c:pt>
                <c:pt idx="134">
                  <c:v>1.0900000000000001</c:v>
                </c:pt>
                <c:pt idx="135">
                  <c:v>1.0900000000000001</c:v>
                </c:pt>
                <c:pt idx="136">
                  <c:v>1.0900000000000001</c:v>
                </c:pt>
                <c:pt idx="137">
                  <c:v>1.0900000000000001</c:v>
                </c:pt>
                <c:pt idx="138">
                  <c:v>1.0900000000000001</c:v>
                </c:pt>
                <c:pt idx="139">
                  <c:v>1.0900000000000001</c:v>
                </c:pt>
                <c:pt idx="140">
                  <c:v>1.0900000000000001</c:v>
                </c:pt>
                <c:pt idx="141">
                  <c:v>1.0900000000000001</c:v>
                </c:pt>
                <c:pt idx="142">
                  <c:v>1.0900000000000001</c:v>
                </c:pt>
                <c:pt idx="143">
                  <c:v>1.0900000000000001</c:v>
                </c:pt>
                <c:pt idx="144">
                  <c:v>1.0900000000000001</c:v>
                </c:pt>
                <c:pt idx="145">
                  <c:v>1.0900000000000001</c:v>
                </c:pt>
                <c:pt idx="146">
                  <c:v>1.0900000000000001</c:v>
                </c:pt>
                <c:pt idx="147">
                  <c:v>1.1000000000000001</c:v>
                </c:pt>
                <c:pt idx="148">
                  <c:v>1.1000000000000001</c:v>
                </c:pt>
                <c:pt idx="149">
                  <c:v>1.1000000000000001</c:v>
                </c:pt>
                <c:pt idx="150">
                  <c:v>1.1000000000000001</c:v>
                </c:pt>
                <c:pt idx="151">
                  <c:v>1.1000000000000001</c:v>
                </c:pt>
                <c:pt idx="152">
                  <c:v>1.1000000000000001</c:v>
                </c:pt>
                <c:pt idx="153">
                  <c:v>1.1000000000000001</c:v>
                </c:pt>
                <c:pt idx="154">
                  <c:v>1.1000000000000001</c:v>
                </c:pt>
                <c:pt idx="155">
                  <c:v>1.1000000000000001</c:v>
                </c:pt>
                <c:pt idx="156">
                  <c:v>1.1100000000000001</c:v>
                </c:pt>
                <c:pt idx="157">
                  <c:v>1.1100000000000001</c:v>
                </c:pt>
                <c:pt idx="158">
                  <c:v>1.1100000000000001</c:v>
                </c:pt>
                <c:pt idx="159">
                  <c:v>1.1100000000000001</c:v>
                </c:pt>
                <c:pt idx="160">
                  <c:v>1.1100000000000001</c:v>
                </c:pt>
                <c:pt idx="161">
                  <c:v>1.1200000000000001</c:v>
                </c:pt>
                <c:pt idx="162">
                  <c:v>1.1200000000000001</c:v>
                </c:pt>
                <c:pt idx="163">
                  <c:v>1.1200000000000001</c:v>
                </c:pt>
                <c:pt idx="164">
                  <c:v>1.1200000000000001</c:v>
                </c:pt>
                <c:pt idx="165">
                  <c:v>1.1200000000000001</c:v>
                </c:pt>
                <c:pt idx="166">
                  <c:v>1.1200000000000001</c:v>
                </c:pt>
                <c:pt idx="167">
                  <c:v>1.1299999999999999</c:v>
                </c:pt>
                <c:pt idx="168">
                  <c:v>1.1299999999999999</c:v>
                </c:pt>
                <c:pt idx="169">
                  <c:v>1.1299999999999999</c:v>
                </c:pt>
                <c:pt idx="170">
                  <c:v>1.1299999999999999</c:v>
                </c:pt>
                <c:pt idx="171">
                  <c:v>1.1299999999999999</c:v>
                </c:pt>
                <c:pt idx="172">
                  <c:v>1.1299999999999999</c:v>
                </c:pt>
                <c:pt idx="173">
                  <c:v>1.1299999999999999</c:v>
                </c:pt>
                <c:pt idx="174">
                  <c:v>1.1299999999999999</c:v>
                </c:pt>
                <c:pt idx="175">
                  <c:v>1.1299999999999999</c:v>
                </c:pt>
                <c:pt idx="176">
                  <c:v>1.1299999999999999</c:v>
                </c:pt>
                <c:pt idx="177">
                  <c:v>1.1399999999999999</c:v>
                </c:pt>
                <c:pt idx="178">
                  <c:v>1.1399999999999999</c:v>
                </c:pt>
                <c:pt idx="179">
                  <c:v>1.1399999999999999</c:v>
                </c:pt>
                <c:pt idx="180">
                  <c:v>1.1399999999999999</c:v>
                </c:pt>
                <c:pt idx="181">
                  <c:v>1.1399999999999999</c:v>
                </c:pt>
                <c:pt idx="182">
                  <c:v>1.1399999999999999</c:v>
                </c:pt>
                <c:pt idx="183">
                  <c:v>1.1399999999999999</c:v>
                </c:pt>
                <c:pt idx="184">
                  <c:v>1.1499999999999999</c:v>
                </c:pt>
                <c:pt idx="185">
                  <c:v>1.1499999999999999</c:v>
                </c:pt>
                <c:pt idx="186">
                  <c:v>1.1499999999999999</c:v>
                </c:pt>
                <c:pt idx="187">
                  <c:v>1.1499999999999999</c:v>
                </c:pt>
                <c:pt idx="188">
                  <c:v>1.1499999999999999</c:v>
                </c:pt>
                <c:pt idx="189">
                  <c:v>1.1599999999999999</c:v>
                </c:pt>
                <c:pt idx="190">
                  <c:v>1.1599999999999999</c:v>
                </c:pt>
                <c:pt idx="191">
                  <c:v>1.1599999999999999</c:v>
                </c:pt>
                <c:pt idx="192">
                  <c:v>1.1599999999999999</c:v>
                </c:pt>
                <c:pt idx="193">
                  <c:v>1.17</c:v>
                </c:pt>
                <c:pt idx="194">
                  <c:v>1.17</c:v>
                </c:pt>
                <c:pt idx="195">
                  <c:v>1.17</c:v>
                </c:pt>
                <c:pt idx="196">
                  <c:v>1.17</c:v>
                </c:pt>
                <c:pt idx="197">
                  <c:v>1.17</c:v>
                </c:pt>
                <c:pt idx="198">
                  <c:v>1.17</c:v>
                </c:pt>
                <c:pt idx="199">
                  <c:v>1.18</c:v>
                </c:pt>
                <c:pt idx="200">
                  <c:v>1.18</c:v>
                </c:pt>
                <c:pt idx="201">
                  <c:v>1.18</c:v>
                </c:pt>
                <c:pt idx="202">
                  <c:v>1.18</c:v>
                </c:pt>
                <c:pt idx="203">
                  <c:v>1.18</c:v>
                </c:pt>
                <c:pt idx="204">
                  <c:v>1.18</c:v>
                </c:pt>
                <c:pt idx="205">
                  <c:v>1.19</c:v>
                </c:pt>
                <c:pt idx="206">
                  <c:v>1.19</c:v>
                </c:pt>
                <c:pt idx="207">
                  <c:v>1.19</c:v>
                </c:pt>
                <c:pt idx="208">
                  <c:v>1.19</c:v>
                </c:pt>
                <c:pt idx="209">
                  <c:v>1.19</c:v>
                </c:pt>
                <c:pt idx="210">
                  <c:v>1.19</c:v>
                </c:pt>
                <c:pt idx="211">
                  <c:v>1.19</c:v>
                </c:pt>
                <c:pt idx="212">
                  <c:v>1.2</c:v>
                </c:pt>
                <c:pt idx="213">
                  <c:v>1.2</c:v>
                </c:pt>
                <c:pt idx="214">
                  <c:v>1.2</c:v>
                </c:pt>
                <c:pt idx="215">
                  <c:v>1.2</c:v>
                </c:pt>
                <c:pt idx="216">
                  <c:v>1.2</c:v>
                </c:pt>
                <c:pt idx="217">
                  <c:v>1.2</c:v>
                </c:pt>
                <c:pt idx="218">
                  <c:v>1.2</c:v>
                </c:pt>
                <c:pt idx="219">
                  <c:v>1.2</c:v>
                </c:pt>
                <c:pt idx="220">
                  <c:v>1.2</c:v>
                </c:pt>
                <c:pt idx="221">
                  <c:v>1.2</c:v>
                </c:pt>
                <c:pt idx="222">
                  <c:v>1.2</c:v>
                </c:pt>
                <c:pt idx="223">
                  <c:v>1.2</c:v>
                </c:pt>
                <c:pt idx="224">
                  <c:v>1.2</c:v>
                </c:pt>
                <c:pt idx="225">
                  <c:v>1.2</c:v>
                </c:pt>
                <c:pt idx="226">
                  <c:v>1.2</c:v>
                </c:pt>
                <c:pt idx="227">
                  <c:v>1.2</c:v>
                </c:pt>
                <c:pt idx="228">
                  <c:v>1.2</c:v>
                </c:pt>
                <c:pt idx="229">
                  <c:v>1.21</c:v>
                </c:pt>
                <c:pt idx="230">
                  <c:v>1.21</c:v>
                </c:pt>
                <c:pt idx="231">
                  <c:v>1.21</c:v>
                </c:pt>
                <c:pt idx="232">
                  <c:v>1.22</c:v>
                </c:pt>
                <c:pt idx="233">
                  <c:v>1.22</c:v>
                </c:pt>
                <c:pt idx="234">
                  <c:v>1.22</c:v>
                </c:pt>
                <c:pt idx="235">
                  <c:v>1.23</c:v>
                </c:pt>
                <c:pt idx="236">
                  <c:v>1.23</c:v>
                </c:pt>
                <c:pt idx="237">
                  <c:v>1.23</c:v>
                </c:pt>
                <c:pt idx="238">
                  <c:v>1.23</c:v>
                </c:pt>
                <c:pt idx="239">
                  <c:v>1.23</c:v>
                </c:pt>
                <c:pt idx="240">
                  <c:v>1.23</c:v>
                </c:pt>
                <c:pt idx="241">
                  <c:v>1.23</c:v>
                </c:pt>
                <c:pt idx="242">
                  <c:v>1.23</c:v>
                </c:pt>
                <c:pt idx="243">
                  <c:v>1.23</c:v>
                </c:pt>
                <c:pt idx="244">
                  <c:v>1.23</c:v>
                </c:pt>
                <c:pt idx="245">
                  <c:v>1.23</c:v>
                </c:pt>
                <c:pt idx="246">
                  <c:v>1.24</c:v>
                </c:pt>
                <c:pt idx="247">
                  <c:v>1.24</c:v>
                </c:pt>
                <c:pt idx="248">
                  <c:v>1.25</c:v>
                </c:pt>
                <c:pt idx="249">
                  <c:v>1.25</c:v>
                </c:pt>
                <c:pt idx="250">
                  <c:v>1.25</c:v>
                </c:pt>
                <c:pt idx="251">
                  <c:v>1.25</c:v>
                </c:pt>
                <c:pt idx="252">
                  <c:v>1.25</c:v>
                </c:pt>
                <c:pt idx="253">
                  <c:v>1.25</c:v>
                </c:pt>
                <c:pt idx="254">
                  <c:v>1.25</c:v>
                </c:pt>
                <c:pt idx="255">
                  <c:v>1.25</c:v>
                </c:pt>
                <c:pt idx="256">
                  <c:v>1.26</c:v>
                </c:pt>
                <c:pt idx="257">
                  <c:v>1.26</c:v>
                </c:pt>
                <c:pt idx="258">
                  <c:v>1.26</c:v>
                </c:pt>
                <c:pt idx="259">
                  <c:v>1.26</c:v>
                </c:pt>
                <c:pt idx="260">
                  <c:v>1.27</c:v>
                </c:pt>
                <c:pt idx="261">
                  <c:v>1.27</c:v>
                </c:pt>
                <c:pt idx="262">
                  <c:v>1.27</c:v>
                </c:pt>
                <c:pt idx="263">
                  <c:v>1.28</c:v>
                </c:pt>
                <c:pt idx="264">
                  <c:v>1.28</c:v>
                </c:pt>
                <c:pt idx="265">
                  <c:v>1.28</c:v>
                </c:pt>
                <c:pt idx="266">
                  <c:v>1.28</c:v>
                </c:pt>
                <c:pt idx="267">
                  <c:v>1.28</c:v>
                </c:pt>
                <c:pt idx="268">
                  <c:v>1.28</c:v>
                </c:pt>
                <c:pt idx="269">
                  <c:v>1.28</c:v>
                </c:pt>
                <c:pt idx="270">
                  <c:v>1.28</c:v>
                </c:pt>
                <c:pt idx="271">
                  <c:v>1.28</c:v>
                </c:pt>
                <c:pt idx="272">
                  <c:v>1.28</c:v>
                </c:pt>
                <c:pt idx="273">
                  <c:v>1.29</c:v>
                </c:pt>
                <c:pt idx="274">
                  <c:v>1.29</c:v>
                </c:pt>
                <c:pt idx="275">
                  <c:v>1.29</c:v>
                </c:pt>
                <c:pt idx="276">
                  <c:v>1.29</c:v>
                </c:pt>
                <c:pt idx="277">
                  <c:v>1.3</c:v>
                </c:pt>
                <c:pt idx="278">
                  <c:v>1.3</c:v>
                </c:pt>
                <c:pt idx="279">
                  <c:v>1.3</c:v>
                </c:pt>
                <c:pt idx="280">
                  <c:v>1.3</c:v>
                </c:pt>
                <c:pt idx="281">
                  <c:v>1.3</c:v>
                </c:pt>
                <c:pt idx="282">
                  <c:v>1.3</c:v>
                </c:pt>
                <c:pt idx="283">
                  <c:v>1.31</c:v>
                </c:pt>
                <c:pt idx="284">
                  <c:v>1.31</c:v>
                </c:pt>
                <c:pt idx="285">
                  <c:v>1.31</c:v>
                </c:pt>
                <c:pt idx="286">
                  <c:v>1.31</c:v>
                </c:pt>
                <c:pt idx="287">
                  <c:v>1.32</c:v>
                </c:pt>
                <c:pt idx="288">
                  <c:v>1.32</c:v>
                </c:pt>
                <c:pt idx="289">
                  <c:v>1.32</c:v>
                </c:pt>
                <c:pt idx="290">
                  <c:v>1.32</c:v>
                </c:pt>
                <c:pt idx="291">
                  <c:v>1.33</c:v>
                </c:pt>
                <c:pt idx="292">
                  <c:v>1.33</c:v>
                </c:pt>
                <c:pt idx="293">
                  <c:v>1.33</c:v>
                </c:pt>
                <c:pt idx="294">
                  <c:v>1.33</c:v>
                </c:pt>
                <c:pt idx="295">
                  <c:v>1.33</c:v>
                </c:pt>
                <c:pt idx="296">
                  <c:v>1.33</c:v>
                </c:pt>
                <c:pt idx="297">
                  <c:v>1.34</c:v>
                </c:pt>
                <c:pt idx="298">
                  <c:v>1.34</c:v>
                </c:pt>
                <c:pt idx="299">
                  <c:v>1.35</c:v>
                </c:pt>
                <c:pt idx="300">
                  <c:v>1.35</c:v>
                </c:pt>
                <c:pt idx="301">
                  <c:v>1.35</c:v>
                </c:pt>
                <c:pt idx="302">
                  <c:v>1.35</c:v>
                </c:pt>
                <c:pt idx="303">
                  <c:v>1.35</c:v>
                </c:pt>
                <c:pt idx="304">
                  <c:v>1.35</c:v>
                </c:pt>
                <c:pt idx="305">
                  <c:v>1.35</c:v>
                </c:pt>
                <c:pt idx="306">
                  <c:v>1.36</c:v>
                </c:pt>
                <c:pt idx="307">
                  <c:v>1.36</c:v>
                </c:pt>
                <c:pt idx="308">
                  <c:v>1.36</c:v>
                </c:pt>
                <c:pt idx="309">
                  <c:v>1.36</c:v>
                </c:pt>
                <c:pt idx="310">
                  <c:v>1.36</c:v>
                </c:pt>
                <c:pt idx="311">
                  <c:v>1.37</c:v>
                </c:pt>
                <c:pt idx="312">
                  <c:v>1.38</c:v>
                </c:pt>
                <c:pt idx="313">
                  <c:v>1.38</c:v>
                </c:pt>
                <c:pt idx="314">
                  <c:v>1.38</c:v>
                </c:pt>
                <c:pt idx="315">
                  <c:v>1.38</c:v>
                </c:pt>
                <c:pt idx="316">
                  <c:v>1.38</c:v>
                </c:pt>
                <c:pt idx="317">
                  <c:v>1.39</c:v>
                </c:pt>
                <c:pt idx="318">
                  <c:v>1.39</c:v>
                </c:pt>
                <c:pt idx="319">
                  <c:v>1.39</c:v>
                </c:pt>
                <c:pt idx="320">
                  <c:v>1.39</c:v>
                </c:pt>
                <c:pt idx="321">
                  <c:v>1.39</c:v>
                </c:pt>
                <c:pt idx="322">
                  <c:v>1.4</c:v>
                </c:pt>
                <c:pt idx="323">
                  <c:v>1.4</c:v>
                </c:pt>
                <c:pt idx="324">
                  <c:v>1.41</c:v>
                </c:pt>
                <c:pt idx="325">
                  <c:v>1.41</c:v>
                </c:pt>
                <c:pt idx="326">
                  <c:v>1.41</c:v>
                </c:pt>
                <c:pt idx="327">
                  <c:v>1.41</c:v>
                </c:pt>
                <c:pt idx="328">
                  <c:v>1.42</c:v>
                </c:pt>
                <c:pt idx="329">
                  <c:v>1.42</c:v>
                </c:pt>
                <c:pt idx="330">
                  <c:v>1.42</c:v>
                </c:pt>
                <c:pt idx="331">
                  <c:v>1.43</c:v>
                </c:pt>
                <c:pt idx="332">
                  <c:v>1.43</c:v>
                </c:pt>
                <c:pt idx="333">
                  <c:v>1.43</c:v>
                </c:pt>
                <c:pt idx="334">
                  <c:v>1.43</c:v>
                </c:pt>
                <c:pt idx="335">
                  <c:v>1.43</c:v>
                </c:pt>
                <c:pt idx="336">
                  <c:v>1.44</c:v>
                </c:pt>
                <c:pt idx="337">
                  <c:v>1.44</c:v>
                </c:pt>
                <c:pt idx="338">
                  <c:v>1.44</c:v>
                </c:pt>
                <c:pt idx="339">
                  <c:v>1.45</c:v>
                </c:pt>
                <c:pt idx="340">
                  <c:v>1.45</c:v>
                </c:pt>
                <c:pt idx="341">
                  <c:v>1.45</c:v>
                </c:pt>
                <c:pt idx="342">
                  <c:v>1.45</c:v>
                </c:pt>
                <c:pt idx="343">
                  <c:v>1.45</c:v>
                </c:pt>
                <c:pt idx="344">
                  <c:v>1.45</c:v>
                </c:pt>
                <c:pt idx="345">
                  <c:v>1.45</c:v>
                </c:pt>
                <c:pt idx="346">
                  <c:v>1.45</c:v>
                </c:pt>
                <c:pt idx="347">
                  <c:v>1.45</c:v>
                </c:pt>
                <c:pt idx="348">
                  <c:v>1.46</c:v>
                </c:pt>
                <c:pt idx="349">
                  <c:v>1.47</c:v>
                </c:pt>
                <c:pt idx="350">
                  <c:v>1.47</c:v>
                </c:pt>
                <c:pt idx="351">
                  <c:v>1.47</c:v>
                </c:pt>
                <c:pt idx="352">
                  <c:v>1.47</c:v>
                </c:pt>
                <c:pt idx="353">
                  <c:v>1.47</c:v>
                </c:pt>
                <c:pt idx="354">
                  <c:v>1.48</c:v>
                </c:pt>
                <c:pt idx="355">
                  <c:v>1.48</c:v>
                </c:pt>
                <c:pt idx="356">
                  <c:v>1.49</c:v>
                </c:pt>
                <c:pt idx="357">
                  <c:v>1.49</c:v>
                </c:pt>
                <c:pt idx="358">
                  <c:v>1.5</c:v>
                </c:pt>
                <c:pt idx="359">
                  <c:v>1.5</c:v>
                </c:pt>
                <c:pt idx="360">
                  <c:v>1.5</c:v>
                </c:pt>
                <c:pt idx="361">
                  <c:v>1.51</c:v>
                </c:pt>
                <c:pt idx="362">
                  <c:v>1.52</c:v>
                </c:pt>
                <c:pt idx="363">
                  <c:v>1.52</c:v>
                </c:pt>
                <c:pt idx="364">
                  <c:v>1.52</c:v>
                </c:pt>
                <c:pt idx="365">
                  <c:v>1.52</c:v>
                </c:pt>
                <c:pt idx="366">
                  <c:v>1.52</c:v>
                </c:pt>
                <c:pt idx="367">
                  <c:v>1.52</c:v>
                </c:pt>
                <c:pt idx="368">
                  <c:v>1.53</c:v>
                </c:pt>
                <c:pt idx="369">
                  <c:v>1.53</c:v>
                </c:pt>
                <c:pt idx="370">
                  <c:v>1.53</c:v>
                </c:pt>
                <c:pt idx="371">
                  <c:v>1.54</c:v>
                </c:pt>
                <c:pt idx="372">
                  <c:v>1.54</c:v>
                </c:pt>
                <c:pt idx="373">
                  <c:v>1.55</c:v>
                </c:pt>
                <c:pt idx="374">
                  <c:v>1.55</c:v>
                </c:pt>
                <c:pt idx="375">
                  <c:v>1.55</c:v>
                </c:pt>
                <c:pt idx="376">
                  <c:v>1.56</c:v>
                </c:pt>
                <c:pt idx="377">
                  <c:v>1.56</c:v>
                </c:pt>
                <c:pt idx="378">
                  <c:v>1.56</c:v>
                </c:pt>
                <c:pt idx="379">
                  <c:v>1.56</c:v>
                </c:pt>
                <c:pt idx="380">
                  <c:v>1.58</c:v>
                </c:pt>
                <c:pt idx="381">
                  <c:v>1.58</c:v>
                </c:pt>
                <c:pt idx="382">
                  <c:v>1.58</c:v>
                </c:pt>
                <c:pt idx="383">
                  <c:v>1.59</c:v>
                </c:pt>
                <c:pt idx="384">
                  <c:v>1.6</c:v>
                </c:pt>
                <c:pt idx="385">
                  <c:v>1.6</c:v>
                </c:pt>
                <c:pt idx="386">
                  <c:v>1.6</c:v>
                </c:pt>
                <c:pt idx="387">
                  <c:v>1.6</c:v>
                </c:pt>
                <c:pt idx="388">
                  <c:v>1.6</c:v>
                </c:pt>
                <c:pt idx="389">
                  <c:v>1.6</c:v>
                </c:pt>
                <c:pt idx="390">
                  <c:v>1.61</c:v>
                </c:pt>
                <c:pt idx="391">
                  <c:v>1.62</c:v>
                </c:pt>
                <c:pt idx="392">
                  <c:v>1.62</c:v>
                </c:pt>
                <c:pt idx="393">
                  <c:v>1.62</c:v>
                </c:pt>
                <c:pt idx="394">
                  <c:v>1.62</c:v>
                </c:pt>
                <c:pt idx="395">
                  <c:v>1.62</c:v>
                </c:pt>
                <c:pt idx="396">
                  <c:v>1.63</c:v>
                </c:pt>
                <c:pt idx="397">
                  <c:v>1.63</c:v>
                </c:pt>
                <c:pt idx="398">
                  <c:v>1.63</c:v>
                </c:pt>
                <c:pt idx="399">
                  <c:v>1.64</c:v>
                </c:pt>
                <c:pt idx="400">
                  <c:v>1.65</c:v>
                </c:pt>
                <c:pt idx="401">
                  <c:v>1.65</c:v>
                </c:pt>
                <c:pt idx="402">
                  <c:v>1.65</c:v>
                </c:pt>
                <c:pt idx="403">
                  <c:v>1.65</c:v>
                </c:pt>
                <c:pt idx="404">
                  <c:v>1.65</c:v>
                </c:pt>
                <c:pt idx="405">
                  <c:v>1.66</c:v>
                </c:pt>
                <c:pt idx="406">
                  <c:v>1.67</c:v>
                </c:pt>
                <c:pt idx="407">
                  <c:v>1.67</c:v>
                </c:pt>
                <c:pt idx="408">
                  <c:v>1.67</c:v>
                </c:pt>
                <c:pt idx="409">
                  <c:v>1.68</c:v>
                </c:pt>
                <c:pt idx="410">
                  <c:v>1.68</c:v>
                </c:pt>
                <c:pt idx="411">
                  <c:v>1.68</c:v>
                </c:pt>
                <c:pt idx="412">
                  <c:v>1.68</c:v>
                </c:pt>
                <c:pt idx="413">
                  <c:v>1.68</c:v>
                </c:pt>
                <c:pt idx="414">
                  <c:v>1.68</c:v>
                </c:pt>
                <c:pt idx="415">
                  <c:v>1.68</c:v>
                </c:pt>
                <c:pt idx="416">
                  <c:v>1.69</c:v>
                </c:pt>
                <c:pt idx="417">
                  <c:v>1.69</c:v>
                </c:pt>
                <c:pt idx="418">
                  <c:v>1.69</c:v>
                </c:pt>
                <c:pt idx="419">
                  <c:v>1.7</c:v>
                </c:pt>
                <c:pt idx="420">
                  <c:v>1.7</c:v>
                </c:pt>
                <c:pt idx="421">
                  <c:v>1.7</c:v>
                </c:pt>
                <c:pt idx="422">
                  <c:v>1.7</c:v>
                </c:pt>
                <c:pt idx="423">
                  <c:v>1.71</c:v>
                </c:pt>
                <c:pt idx="424">
                  <c:v>1.71</c:v>
                </c:pt>
                <c:pt idx="425">
                  <c:v>1.71</c:v>
                </c:pt>
                <c:pt idx="426">
                  <c:v>1.71</c:v>
                </c:pt>
                <c:pt idx="427">
                  <c:v>1.71</c:v>
                </c:pt>
                <c:pt idx="428">
                  <c:v>1.71</c:v>
                </c:pt>
                <c:pt idx="429">
                  <c:v>1.71</c:v>
                </c:pt>
                <c:pt idx="430">
                  <c:v>1.72</c:v>
                </c:pt>
                <c:pt idx="431">
                  <c:v>1.72</c:v>
                </c:pt>
                <c:pt idx="432">
                  <c:v>1.73</c:v>
                </c:pt>
                <c:pt idx="433">
                  <c:v>1.74</c:v>
                </c:pt>
                <c:pt idx="434">
                  <c:v>1.74</c:v>
                </c:pt>
                <c:pt idx="435">
                  <c:v>1.75</c:v>
                </c:pt>
                <c:pt idx="436">
                  <c:v>1.75</c:v>
                </c:pt>
                <c:pt idx="437">
                  <c:v>1.75</c:v>
                </c:pt>
                <c:pt idx="438">
                  <c:v>1.76</c:v>
                </c:pt>
                <c:pt idx="439">
                  <c:v>1.76</c:v>
                </c:pt>
                <c:pt idx="440">
                  <c:v>1.78</c:v>
                </c:pt>
                <c:pt idx="441">
                  <c:v>1.78</c:v>
                </c:pt>
                <c:pt idx="442">
                  <c:v>1.79</c:v>
                </c:pt>
                <c:pt idx="443">
                  <c:v>1.79</c:v>
                </c:pt>
                <c:pt idx="444">
                  <c:v>1.79</c:v>
                </c:pt>
                <c:pt idx="445">
                  <c:v>1.8</c:v>
                </c:pt>
                <c:pt idx="446">
                  <c:v>1.8</c:v>
                </c:pt>
                <c:pt idx="447">
                  <c:v>1.8</c:v>
                </c:pt>
                <c:pt idx="448">
                  <c:v>1.8</c:v>
                </c:pt>
                <c:pt idx="449">
                  <c:v>1.8</c:v>
                </c:pt>
                <c:pt idx="450">
                  <c:v>1.8</c:v>
                </c:pt>
                <c:pt idx="451">
                  <c:v>1.81</c:v>
                </c:pt>
                <c:pt idx="452">
                  <c:v>1.81</c:v>
                </c:pt>
                <c:pt idx="453">
                  <c:v>1.81</c:v>
                </c:pt>
                <c:pt idx="454">
                  <c:v>1.82</c:v>
                </c:pt>
                <c:pt idx="455">
                  <c:v>1.82</c:v>
                </c:pt>
                <c:pt idx="456">
                  <c:v>1.82</c:v>
                </c:pt>
                <c:pt idx="457">
                  <c:v>1.82</c:v>
                </c:pt>
                <c:pt idx="458">
                  <c:v>1.82</c:v>
                </c:pt>
                <c:pt idx="459">
                  <c:v>1.83</c:v>
                </c:pt>
                <c:pt idx="460">
                  <c:v>1.83</c:v>
                </c:pt>
                <c:pt idx="461">
                  <c:v>1.83</c:v>
                </c:pt>
                <c:pt idx="462">
                  <c:v>1.83</c:v>
                </c:pt>
                <c:pt idx="463">
                  <c:v>1.83</c:v>
                </c:pt>
                <c:pt idx="464">
                  <c:v>1.84</c:v>
                </c:pt>
                <c:pt idx="465">
                  <c:v>1.84</c:v>
                </c:pt>
                <c:pt idx="466">
                  <c:v>1.84</c:v>
                </c:pt>
                <c:pt idx="467">
                  <c:v>1.84</c:v>
                </c:pt>
                <c:pt idx="468">
                  <c:v>1.84</c:v>
                </c:pt>
                <c:pt idx="469">
                  <c:v>1.84</c:v>
                </c:pt>
                <c:pt idx="470">
                  <c:v>1.84</c:v>
                </c:pt>
                <c:pt idx="471">
                  <c:v>1.84</c:v>
                </c:pt>
                <c:pt idx="472">
                  <c:v>1.85</c:v>
                </c:pt>
                <c:pt idx="473">
                  <c:v>1.85</c:v>
                </c:pt>
                <c:pt idx="474">
                  <c:v>1.85</c:v>
                </c:pt>
                <c:pt idx="475">
                  <c:v>1.85</c:v>
                </c:pt>
                <c:pt idx="476">
                  <c:v>1.85</c:v>
                </c:pt>
                <c:pt idx="477">
                  <c:v>1.86</c:v>
                </c:pt>
                <c:pt idx="478">
                  <c:v>1.86</c:v>
                </c:pt>
                <c:pt idx="479">
                  <c:v>1.86</c:v>
                </c:pt>
                <c:pt idx="480">
                  <c:v>1.86</c:v>
                </c:pt>
                <c:pt idx="481">
                  <c:v>1.86</c:v>
                </c:pt>
                <c:pt idx="482">
                  <c:v>1.86</c:v>
                </c:pt>
                <c:pt idx="483">
                  <c:v>1.86</c:v>
                </c:pt>
                <c:pt idx="484">
                  <c:v>1.86</c:v>
                </c:pt>
                <c:pt idx="485">
                  <c:v>1.87</c:v>
                </c:pt>
                <c:pt idx="486">
                  <c:v>1.89</c:v>
                </c:pt>
                <c:pt idx="487">
                  <c:v>1.89</c:v>
                </c:pt>
                <c:pt idx="488">
                  <c:v>1.89</c:v>
                </c:pt>
                <c:pt idx="489">
                  <c:v>1.9</c:v>
                </c:pt>
                <c:pt idx="490">
                  <c:v>1.92</c:v>
                </c:pt>
                <c:pt idx="491">
                  <c:v>1.92</c:v>
                </c:pt>
                <c:pt idx="492">
                  <c:v>1.92</c:v>
                </c:pt>
                <c:pt idx="493">
                  <c:v>1.92</c:v>
                </c:pt>
                <c:pt idx="494">
                  <c:v>1.93</c:v>
                </c:pt>
                <c:pt idx="495">
                  <c:v>1.93</c:v>
                </c:pt>
                <c:pt idx="496">
                  <c:v>1.95</c:v>
                </c:pt>
                <c:pt idx="497">
                  <c:v>1.95</c:v>
                </c:pt>
                <c:pt idx="498">
                  <c:v>1.96</c:v>
                </c:pt>
                <c:pt idx="499">
                  <c:v>1.96</c:v>
                </c:pt>
                <c:pt idx="500">
                  <c:v>1.96</c:v>
                </c:pt>
                <c:pt idx="501">
                  <c:v>1.97</c:v>
                </c:pt>
                <c:pt idx="502">
                  <c:v>1.97</c:v>
                </c:pt>
                <c:pt idx="503">
                  <c:v>1.97</c:v>
                </c:pt>
                <c:pt idx="504">
                  <c:v>1.98</c:v>
                </c:pt>
                <c:pt idx="505">
                  <c:v>1.98</c:v>
                </c:pt>
                <c:pt idx="506">
                  <c:v>1.98</c:v>
                </c:pt>
                <c:pt idx="507">
                  <c:v>1.98</c:v>
                </c:pt>
                <c:pt idx="508">
                  <c:v>1.99</c:v>
                </c:pt>
                <c:pt idx="509">
                  <c:v>2.0299999999999998</c:v>
                </c:pt>
                <c:pt idx="510">
                  <c:v>2.04</c:v>
                </c:pt>
                <c:pt idx="511">
                  <c:v>2.0499999999999998</c:v>
                </c:pt>
                <c:pt idx="512">
                  <c:v>2.06</c:v>
                </c:pt>
                <c:pt idx="513">
                  <c:v>2.06</c:v>
                </c:pt>
                <c:pt idx="514">
                  <c:v>2.06</c:v>
                </c:pt>
                <c:pt idx="515">
                  <c:v>2.0699999999999998</c:v>
                </c:pt>
                <c:pt idx="516">
                  <c:v>2.0699999999999998</c:v>
                </c:pt>
                <c:pt idx="517">
                  <c:v>2.09</c:v>
                </c:pt>
                <c:pt idx="518">
                  <c:v>2.09</c:v>
                </c:pt>
                <c:pt idx="519">
                  <c:v>2.1</c:v>
                </c:pt>
                <c:pt idx="520">
                  <c:v>2.1</c:v>
                </c:pt>
                <c:pt idx="521">
                  <c:v>2.1038000000000001</c:v>
                </c:pt>
                <c:pt idx="522">
                  <c:v>2.11</c:v>
                </c:pt>
                <c:pt idx="523">
                  <c:v>2.11</c:v>
                </c:pt>
                <c:pt idx="524">
                  <c:v>2.12</c:v>
                </c:pt>
                <c:pt idx="525">
                  <c:v>2.13</c:v>
                </c:pt>
                <c:pt idx="526">
                  <c:v>2.13</c:v>
                </c:pt>
                <c:pt idx="527">
                  <c:v>2.14</c:v>
                </c:pt>
                <c:pt idx="528">
                  <c:v>2.14</c:v>
                </c:pt>
                <c:pt idx="529">
                  <c:v>2.16</c:v>
                </c:pt>
                <c:pt idx="530">
                  <c:v>2.1800000000000002</c:v>
                </c:pt>
                <c:pt idx="531">
                  <c:v>2.21</c:v>
                </c:pt>
                <c:pt idx="532">
                  <c:v>2.23</c:v>
                </c:pt>
                <c:pt idx="533">
                  <c:v>2.23</c:v>
                </c:pt>
                <c:pt idx="534">
                  <c:v>2.2400000000000002</c:v>
                </c:pt>
                <c:pt idx="535">
                  <c:v>2.2599999999999998</c:v>
                </c:pt>
                <c:pt idx="536">
                  <c:v>2.2799999999999998</c:v>
                </c:pt>
                <c:pt idx="537">
                  <c:v>2.2999999999999998</c:v>
                </c:pt>
                <c:pt idx="538">
                  <c:v>2.2999999999999998</c:v>
                </c:pt>
                <c:pt idx="539">
                  <c:v>2.35</c:v>
                </c:pt>
                <c:pt idx="540">
                  <c:v>2.37</c:v>
                </c:pt>
                <c:pt idx="541">
                  <c:v>2.38</c:v>
                </c:pt>
                <c:pt idx="542">
                  <c:v>2.4</c:v>
                </c:pt>
                <c:pt idx="543">
                  <c:v>2.4500000000000002</c:v>
                </c:pt>
                <c:pt idx="544">
                  <c:v>2.4500000000000002</c:v>
                </c:pt>
                <c:pt idx="545">
                  <c:v>2.4500000000000002</c:v>
                </c:pt>
                <c:pt idx="546">
                  <c:v>2.4700000000000002</c:v>
                </c:pt>
                <c:pt idx="547">
                  <c:v>2.4700000000000002</c:v>
                </c:pt>
                <c:pt idx="548">
                  <c:v>2.52</c:v>
                </c:pt>
                <c:pt idx="549">
                  <c:v>2.5299999999999998</c:v>
                </c:pt>
                <c:pt idx="550">
                  <c:v>2.56</c:v>
                </c:pt>
                <c:pt idx="551">
                  <c:v>2.6</c:v>
                </c:pt>
                <c:pt idx="552">
                  <c:v>2.62</c:v>
                </c:pt>
                <c:pt idx="553">
                  <c:v>2.63</c:v>
                </c:pt>
                <c:pt idx="554">
                  <c:v>2.68</c:v>
                </c:pt>
                <c:pt idx="555">
                  <c:v>2.7</c:v>
                </c:pt>
                <c:pt idx="556">
                  <c:v>2.75</c:v>
                </c:pt>
                <c:pt idx="557">
                  <c:v>2.82</c:v>
                </c:pt>
                <c:pt idx="558">
                  <c:v>2.83</c:v>
                </c:pt>
                <c:pt idx="559">
                  <c:v>2.84</c:v>
                </c:pt>
                <c:pt idx="560">
                  <c:v>2.85</c:v>
                </c:pt>
                <c:pt idx="561">
                  <c:v>2.87</c:v>
                </c:pt>
                <c:pt idx="562">
                  <c:v>2.89</c:v>
                </c:pt>
                <c:pt idx="563">
                  <c:v>2.89</c:v>
                </c:pt>
                <c:pt idx="564">
                  <c:v>2.91</c:v>
                </c:pt>
                <c:pt idx="565">
                  <c:v>3.03</c:v>
                </c:pt>
                <c:pt idx="566">
                  <c:v>3.1</c:v>
                </c:pt>
                <c:pt idx="567">
                  <c:v>3.25</c:v>
                </c:pt>
                <c:pt idx="568">
                  <c:v>3.29</c:v>
                </c:pt>
                <c:pt idx="569">
                  <c:v>3.36</c:v>
                </c:pt>
                <c:pt idx="570">
                  <c:v>3.42</c:v>
                </c:pt>
                <c:pt idx="571">
                  <c:v>3.61</c:v>
                </c:pt>
                <c:pt idx="572">
                  <c:v>3.64</c:v>
                </c:pt>
                <c:pt idx="573">
                  <c:v>3.68</c:v>
                </c:pt>
                <c:pt idx="574">
                  <c:v>3.69</c:v>
                </c:pt>
                <c:pt idx="575">
                  <c:v>3.71</c:v>
                </c:pt>
                <c:pt idx="576">
                  <c:v>3.79</c:v>
                </c:pt>
                <c:pt idx="577">
                  <c:v>4.41</c:v>
                </c:pt>
                <c:pt idx="578">
                  <c:v>4.5199999999999996</c:v>
                </c:pt>
                <c:pt idx="579">
                  <c:v>4.8499999999999996</c:v>
                </c:pt>
                <c:pt idx="580">
                  <c:v>4.8499999999999996</c:v>
                </c:pt>
                <c:pt idx="581">
                  <c:v>5.86</c:v>
                </c:pt>
                <c:pt idx="582">
                  <c:v>5.97</c:v>
                </c:pt>
              </c:numCache>
            </c:numRef>
          </c:yVal>
          <c:smooth val="0"/>
        </c:ser>
        <c:ser>
          <c:idx val="1"/>
          <c:order val="4"/>
          <c:tx>
            <c:v>Agalteca</c:v>
          </c:tx>
          <c:spPr>
            <a:ln w="28575">
              <a:noFill/>
            </a:ln>
          </c:spPr>
          <c:marker>
            <c:symbol val="diamond"/>
            <c:size val="4"/>
          </c:marker>
          <c:xVal>
            <c:numRef>
              <c:f>agalteca!$C$2:$C$661</c:f>
              <c:numCache>
                <c:formatCode>General</c:formatCode>
                <c:ptCount val="660"/>
                <c:pt idx="0">
                  <c:v>1.5151515151515152E-3</c:v>
                </c:pt>
                <c:pt idx="1">
                  <c:v>3.0303030303030303E-3</c:v>
                </c:pt>
                <c:pt idx="2">
                  <c:v>4.5454545454545452E-3</c:v>
                </c:pt>
                <c:pt idx="3">
                  <c:v>6.0606060606060606E-3</c:v>
                </c:pt>
                <c:pt idx="4">
                  <c:v>7.575757575757576E-3</c:v>
                </c:pt>
                <c:pt idx="5">
                  <c:v>9.0909090909090905E-3</c:v>
                </c:pt>
                <c:pt idx="6">
                  <c:v>1.0606060606060607E-2</c:v>
                </c:pt>
                <c:pt idx="7">
                  <c:v>1.2121212121212121E-2</c:v>
                </c:pt>
                <c:pt idx="8">
                  <c:v>1.3636363636363636E-2</c:v>
                </c:pt>
                <c:pt idx="9">
                  <c:v>1.5151515151515152E-2</c:v>
                </c:pt>
                <c:pt idx="10">
                  <c:v>1.6666666666666666E-2</c:v>
                </c:pt>
                <c:pt idx="11">
                  <c:v>1.8181818181818181E-2</c:v>
                </c:pt>
                <c:pt idx="12">
                  <c:v>1.9696969696969695E-2</c:v>
                </c:pt>
                <c:pt idx="13">
                  <c:v>2.1212121212121213E-2</c:v>
                </c:pt>
                <c:pt idx="14">
                  <c:v>2.2727272727272728E-2</c:v>
                </c:pt>
                <c:pt idx="15">
                  <c:v>2.4242424242424242E-2</c:v>
                </c:pt>
                <c:pt idx="16">
                  <c:v>2.5757575757575757E-2</c:v>
                </c:pt>
                <c:pt idx="17">
                  <c:v>2.7272727272727271E-2</c:v>
                </c:pt>
                <c:pt idx="18">
                  <c:v>2.8787878787878789E-2</c:v>
                </c:pt>
                <c:pt idx="19">
                  <c:v>3.0303030303030304E-2</c:v>
                </c:pt>
                <c:pt idx="20">
                  <c:v>3.1818181818181815E-2</c:v>
                </c:pt>
                <c:pt idx="21">
                  <c:v>3.3333333333333333E-2</c:v>
                </c:pt>
                <c:pt idx="22">
                  <c:v>3.4848484848484851E-2</c:v>
                </c:pt>
                <c:pt idx="23">
                  <c:v>3.6363636363636362E-2</c:v>
                </c:pt>
                <c:pt idx="24">
                  <c:v>3.787878787878788E-2</c:v>
                </c:pt>
                <c:pt idx="25">
                  <c:v>3.9393939393939391E-2</c:v>
                </c:pt>
                <c:pt idx="26">
                  <c:v>4.0909090909090909E-2</c:v>
                </c:pt>
                <c:pt idx="27">
                  <c:v>4.2424242424242427E-2</c:v>
                </c:pt>
                <c:pt idx="28">
                  <c:v>4.3939393939393938E-2</c:v>
                </c:pt>
                <c:pt idx="29">
                  <c:v>4.5454545454545456E-2</c:v>
                </c:pt>
                <c:pt idx="30">
                  <c:v>4.6969696969696967E-2</c:v>
                </c:pt>
                <c:pt idx="31">
                  <c:v>4.8484848484848485E-2</c:v>
                </c:pt>
                <c:pt idx="32">
                  <c:v>0.05</c:v>
                </c:pt>
                <c:pt idx="33">
                  <c:v>5.1515151515151514E-2</c:v>
                </c:pt>
                <c:pt idx="34">
                  <c:v>5.3030303030303032E-2</c:v>
                </c:pt>
                <c:pt idx="35">
                  <c:v>5.4545454545454543E-2</c:v>
                </c:pt>
                <c:pt idx="36">
                  <c:v>5.6060606060606061E-2</c:v>
                </c:pt>
                <c:pt idx="37">
                  <c:v>5.7575757575757579E-2</c:v>
                </c:pt>
                <c:pt idx="38">
                  <c:v>5.909090909090909E-2</c:v>
                </c:pt>
                <c:pt idx="39">
                  <c:v>6.0606060606060608E-2</c:v>
                </c:pt>
                <c:pt idx="40">
                  <c:v>6.2121212121212119E-2</c:v>
                </c:pt>
                <c:pt idx="41">
                  <c:v>6.363636363636363E-2</c:v>
                </c:pt>
                <c:pt idx="42">
                  <c:v>6.5151515151515155E-2</c:v>
                </c:pt>
                <c:pt idx="43">
                  <c:v>6.6666666666666666E-2</c:v>
                </c:pt>
                <c:pt idx="44">
                  <c:v>6.8181818181818177E-2</c:v>
                </c:pt>
                <c:pt idx="45">
                  <c:v>6.9696969696969702E-2</c:v>
                </c:pt>
                <c:pt idx="46">
                  <c:v>7.1212121212121213E-2</c:v>
                </c:pt>
                <c:pt idx="47">
                  <c:v>7.2727272727272724E-2</c:v>
                </c:pt>
                <c:pt idx="48">
                  <c:v>7.4242424242424249E-2</c:v>
                </c:pt>
                <c:pt idx="49">
                  <c:v>7.575757575757576E-2</c:v>
                </c:pt>
                <c:pt idx="50">
                  <c:v>7.7272727272727271E-2</c:v>
                </c:pt>
                <c:pt idx="51">
                  <c:v>7.8787878787878782E-2</c:v>
                </c:pt>
                <c:pt idx="52">
                  <c:v>8.0303030303030307E-2</c:v>
                </c:pt>
                <c:pt idx="53">
                  <c:v>8.1818181818181818E-2</c:v>
                </c:pt>
                <c:pt idx="54">
                  <c:v>8.3333333333333329E-2</c:v>
                </c:pt>
                <c:pt idx="55">
                  <c:v>8.4848484848484854E-2</c:v>
                </c:pt>
                <c:pt idx="56">
                  <c:v>8.6363636363636365E-2</c:v>
                </c:pt>
                <c:pt idx="57">
                  <c:v>8.7878787878787876E-2</c:v>
                </c:pt>
                <c:pt idx="58">
                  <c:v>8.9393939393939401E-2</c:v>
                </c:pt>
                <c:pt idx="59">
                  <c:v>9.0909090909090912E-2</c:v>
                </c:pt>
                <c:pt idx="60">
                  <c:v>9.2424242424242423E-2</c:v>
                </c:pt>
                <c:pt idx="61">
                  <c:v>9.3939393939393934E-2</c:v>
                </c:pt>
                <c:pt idx="62">
                  <c:v>9.5454545454545459E-2</c:v>
                </c:pt>
                <c:pt idx="63">
                  <c:v>9.696969696969697E-2</c:v>
                </c:pt>
                <c:pt idx="64">
                  <c:v>9.8484848484848481E-2</c:v>
                </c:pt>
                <c:pt idx="65">
                  <c:v>0.1</c:v>
                </c:pt>
                <c:pt idx="66">
                  <c:v>0.10151515151515152</c:v>
                </c:pt>
                <c:pt idx="67">
                  <c:v>0.10303030303030303</c:v>
                </c:pt>
                <c:pt idx="68">
                  <c:v>0.10454545454545454</c:v>
                </c:pt>
                <c:pt idx="69">
                  <c:v>0.10606060606060606</c:v>
                </c:pt>
                <c:pt idx="70">
                  <c:v>0.10757575757575757</c:v>
                </c:pt>
                <c:pt idx="71">
                  <c:v>0.10909090909090909</c:v>
                </c:pt>
                <c:pt idx="72">
                  <c:v>0.11060606060606061</c:v>
                </c:pt>
                <c:pt idx="73">
                  <c:v>0.11212121212121212</c:v>
                </c:pt>
                <c:pt idx="74">
                  <c:v>0.11363636363636363</c:v>
                </c:pt>
                <c:pt idx="75">
                  <c:v>0.11515151515151516</c:v>
                </c:pt>
                <c:pt idx="76">
                  <c:v>0.11666666666666667</c:v>
                </c:pt>
                <c:pt idx="77">
                  <c:v>0.11818181818181818</c:v>
                </c:pt>
                <c:pt idx="78">
                  <c:v>0.11969696969696969</c:v>
                </c:pt>
                <c:pt idx="79">
                  <c:v>0.12121212121212122</c:v>
                </c:pt>
                <c:pt idx="80">
                  <c:v>0.12272727272727273</c:v>
                </c:pt>
                <c:pt idx="81">
                  <c:v>0.12424242424242424</c:v>
                </c:pt>
                <c:pt idx="82">
                  <c:v>0.12575757575757576</c:v>
                </c:pt>
                <c:pt idx="83">
                  <c:v>0.12727272727272726</c:v>
                </c:pt>
                <c:pt idx="84">
                  <c:v>0.12878787878787878</c:v>
                </c:pt>
                <c:pt idx="85">
                  <c:v>0.13030303030303031</c:v>
                </c:pt>
                <c:pt idx="86">
                  <c:v>0.13181818181818181</c:v>
                </c:pt>
                <c:pt idx="87">
                  <c:v>0.13333333333333333</c:v>
                </c:pt>
                <c:pt idx="88">
                  <c:v>0.13484848484848486</c:v>
                </c:pt>
                <c:pt idx="89">
                  <c:v>0.13636363636363635</c:v>
                </c:pt>
                <c:pt idx="90">
                  <c:v>0.13787878787878788</c:v>
                </c:pt>
                <c:pt idx="91">
                  <c:v>0.1393939393939394</c:v>
                </c:pt>
                <c:pt idx="92">
                  <c:v>0.1409090909090909</c:v>
                </c:pt>
                <c:pt idx="93">
                  <c:v>0.14242424242424243</c:v>
                </c:pt>
                <c:pt idx="94">
                  <c:v>0.14393939393939395</c:v>
                </c:pt>
                <c:pt idx="95">
                  <c:v>0.14545454545454545</c:v>
                </c:pt>
                <c:pt idx="96">
                  <c:v>0.14696969696969697</c:v>
                </c:pt>
                <c:pt idx="97">
                  <c:v>0.1484848484848485</c:v>
                </c:pt>
                <c:pt idx="98">
                  <c:v>0.15</c:v>
                </c:pt>
                <c:pt idx="99">
                  <c:v>0.15151515151515152</c:v>
                </c:pt>
                <c:pt idx="100">
                  <c:v>0.15303030303030302</c:v>
                </c:pt>
                <c:pt idx="101">
                  <c:v>0.15454545454545454</c:v>
                </c:pt>
                <c:pt idx="102">
                  <c:v>0.15606060606060607</c:v>
                </c:pt>
                <c:pt idx="103">
                  <c:v>0.15757575757575756</c:v>
                </c:pt>
                <c:pt idx="104">
                  <c:v>0.15909090909090909</c:v>
                </c:pt>
                <c:pt idx="105">
                  <c:v>0.16060606060606061</c:v>
                </c:pt>
                <c:pt idx="106">
                  <c:v>0.16212121212121211</c:v>
                </c:pt>
                <c:pt idx="107">
                  <c:v>0.16363636363636364</c:v>
                </c:pt>
                <c:pt idx="108">
                  <c:v>0.16515151515151516</c:v>
                </c:pt>
                <c:pt idx="109">
                  <c:v>0.16666666666666666</c:v>
                </c:pt>
                <c:pt idx="110">
                  <c:v>0.16818181818181818</c:v>
                </c:pt>
                <c:pt idx="111">
                  <c:v>0.16969696969696971</c:v>
                </c:pt>
                <c:pt idx="112">
                  <c:v>0.1712121212121212</c:v>
                </c:pt>
                <c:pt idx="113">
                  <c:v>0.17272727272727273</c:v>
                </c:pt>
                <c:pt idx="114">
                  <c:v>0.17424242424242425</c:v>
                </c:pt>
                <c:pt idx="115">
                  <c:v>0.17575757575757575</c:v>
                </c:pt>
                <c:pt idx="116">
                  <c:v>0.17727272727272728</c:v>
                </c:pt>
                <c:pt idx="117">
                  <c:v>0.1787878787878788</c:v>
                </c:pt>
                <c:pt idx="118">
                  <c:v>0.1803030303030303</c:v>
                </c:pt>
                <c:pt idx="119">
                  <c:v>0.18181818181818182</c:v>
                </c:pt>
                <c:pt idx="120">
                  <c:v>0.18333333333333332</c:v>
                </c:pt>
                <c:pt idx="121">
                  <c:v>0.18484848484848485</c:v>
                </c:pt>
                <c:pt idx="122">
                  <c:v>0.18636363636363637</c:v>
                </c:pt>
                <c:pt idx="123">
                  <c:v>0.18787878787878787</c:v>
                </c:pt>
                <c:pt idx="124">
                  <c:v>0.18939393939393939</c:v>
                </c:pt>
                <c:pt idx="125">
                  <c:v>0.19090909090909092</c:v>
                </c:pt>
                <c:pt idx="126">
                  <c:v>0.19242424242424241</c:v>
                </c:pt>
                <c:pt idx="127">
                  <c:v>0.19393939393939394</c:v>
                </c:pt>
                <c:pt idx="128">
                  <c:v>0.19545454545454546</c:v>
                </c:pt>
                <c:pt idx="129">
                  <c:v>0.19696969696969696</c:v>
                </c:pt>
                <c:pt idx="130">
                  <c:v>0.19848484848484849</c:v>
                </c:pt>
                <c:pt idx="131">
                  <c:v>0.2</c:v>
                </c:pt>
                <c:pt idx="132">
                  <c:v>0.20151515151515151</c:v>
                </c:pt>
                <c:pt idx="133">
                  <c:v>0.20303030303030303</c:v>
                </c:pt>
                <c:pt idx="134">
                  <c:v>0.20454545454545456</c:v>
                </c:pt>
                <c:pt idx="135">
                  <c:v>0.20606060606060606</c:v>
                </c:pt>
                <c:pt idx="136">
                  <c:v>0.20757575757575758</c:v>
                </c:pt>
                <c:pt idx="137">
                  <c:v>0.20909090909090908</c:v>
                </c:pt>
                <c:pt idx="138">
                  <c:v>0.2106060606060606</c:v>
                </c:pt>
                <c:pt idx="139">
                  <c:v>0.21212121212121213</c:v>
                </c:pt>
                <c:pt idx="140">
                  <c:v>0.21363636363636362</c:v>
                </c:pt>
                <c:pt idx="141">
                  <c:v>0.21515151515151515</c:v>
                </c:pt>
                <c:pt idx="142">
                  <c:v>0.21666666666666667</c:v>
                </c:pt>
                <c:pt idx="143">
                  <c:v>0.21818181818181817</c:v>
                </c:pt>
                <c:pt idx="144">
                  <c:v>0.2196969696969697</c:v>
                </c:pt>
                <c:pt idx="145">
                  <c:v>0.22121212121212122</c:v>
                </c:pt>
                <c:pt idx="146">
                  <c:v>0.22272727272727272</c:v>
                </c:pt>
                <c:pt idx="147">
                  <c:v>0.22424242424242424</c:v>
                </c:pt>
                <c:pt idx="148">
                  <c:v>0.22575757575757577</c:v>
                </c:pt>
                <c:pt idx="149">
                  <c:v>0.22727272727272727</c:v>
                </c:pt>
                <c:pt idx="150">
                  <c:v>0.22878787878787879</c:v>
                </c:pt>
                <c:pt idx="151">
                  <c:v>0.23030303030303031</c:v>
                </c:pt>
                <c:pt idx="152">
                  <c:v>0.23181818181818181</c:v>
                </c:pt>
                <c:pt idx="153">
                  <c:v>0.23333333333333334</c:v>
                </c:pt>
                <c:pt idx="154">
                  <c:v>0.23484848484848486</c:v>
                </c:pt>
                <c:pt idx="155">
                  <c:v>0.23636363636363636</c:v>
                </c:pt>
                <c:pt idx="156">
                  <c:v>0.23787878787878788</c:v>
                </c:pt>
                <c:pt idx="157">
                  <c:v>0.23939393939393938</c:v>
                </c:pt>
                <c:pt idx="158">
                  <c:v>0.24090909090909091</c:v>
                </c:pt>
                <c:pt idx="159">
                  <c:v>0.24242424242424243</c:v>
                </c:pt>
                <c:pt idx="160">
                  <c:v>0.24393939393939393</c:v>
                </c:pt>
                <c:pt idx="161">
                  <c:v>0.24545454545454545</c:v>
                </c:pt>
                <c:pt idx="162">
                  <c:v>0.24696969696969698</c:v>
                </c:pt>
                <c:pt idx="163">
                  <c:v>0.24848484848484848</c:v>
                </c:pt>
                <c:pt idx="164">
                  <c:v>0.25</c:v>
                </c:pt>
                <c:pt idx="165">
                  <c:v>0.25151515151515152</c:v>
                </c:pt>
                <c:pt idx="166">
                  <c:v>0.25303030303030305</c:v>
                </c:pt>
                <c:pt idx="167">
                  <c:v>0.25454545454545452</c:v>
                </c:pt>
                <c:pt idx="168">
                  <c:v>0.25606060606060604</c:v>
                </c:pt>
                <c:pt idx="169">
                  <c:v>0.25757575757575757</c:v>
                </c:pt>
                <c:pt idx="170">
                  <c:v>0.25909090909090909</c:v>
                </c:pt>
                <c:pt idx="171">
                  <c:v>0.26060606060606062</c:v>
                </c:pt>
                <c:pt idx="172">
                  <c:v>0.26212121212121214</c:v>
                </c:pt>
                <c:pt idx="173">
                  <c:v>0.26363636363636361</c:v>
                </c:pt>
                <c:pt idx="174">
                  <c:v>0.26515151515151514</c:v>
                </c:pt>
                <c:pt idx="175">
                  <c:v>0.26666666666666666</c:v>
                </c:pt>
                <c:pt idx="176">
                  <c:v>0.26818181818181819</c:v>
                </c:pt>
                <c:pt idx="177">
                  <c:v>0.26969696969696971</c:v>
                </c:pt>
                <c:pt idx="178">
                  <c:v>0.27121212121212124</c:v>
                </c:pt>
                <c:pt idx="179">
                  <c:v>0.27272727272727271</c:v>
                </c:pt>
                <c:pt idx="180">
                  <c:v>0.27424242424242423</c:v>
                </c:pt>
                <c:pt idx="181">
                  <c:v>0.27575757575757576</c:v>
                </c:pt>
                <c:pt idx="182">
                  <c:v>0.27727272727272728</c:v>
                </c:pt>
                <c:pt idx="183">
                  <c:v>0.27878787878787881</c:v>
                </c:pt>
                <c:pt idx="184">
                  <c:v>0.28030303030303028</c:v>
                </c:pt>
                <c:pt idx="185">
                  <c:v>0.2818181818181818</c:v>
                </c:pt>
                <c:pt idx="186">
                  <c:v>0.28333333333333333</c:v>
                </c:pt>
                <c:pt idx="187">
                  <c:v>0.28484848484848485</c:v>
                </c:pt>
                <c:pt idx="188">
                  <c:v>0.28636363636363638</c:v>
                </c:pt>
                <c:pt idx="189">
                  <c:v>0.2878787878787879</c:v>
                </c:pt>
                <c:pt idx="190">
                  <c:v>0.28939393939393937</c:v>
                </c:pt>
                <c:pt idx="191">
                  <c:v>0.29090909090909089</c:v>
                </c:pt>
                <c:pt idx="192">
                  <c:v>0.29242424242424242</c:v>
                </c:pt>
                <c:pt idx="193">
                  <c:v>0.29393939393939394</c:v>
                </c:pt>
                <c:pt idx="194">
                  <c:v>0.29545454545454547</c:v>
                </c:pt>
                <c:pt idx="195">
                  <c:v>0.29696969696969699</c:v>
                </c:pt>
                <c:pt idx="196">
                  <c:v>0.29848484848484846</c:v>
                </c:pt>
                <c:pt idx="197">
                  <c:v>0.3</c:v>
                </c:pt>
                <c:pt idx="198">
                  <c:v>0.30151515151515151</c:v>
                </c:pt>
                <c:pt idx="199">
                  <c:v>0.30303030303030304</c:v>
                </c:pt>
                <c:pt idx="200">
                  <c:v>0.30454545454545456</c:v>
                </c:pt>
                <c:pt idx="201">
                  <c:v>0.30606060606060603</c:v>
                </c:pt>
                <c:pt idx="202">
                  <c:v>0.30757575757575756</c:v>
                </c:pt>
                <c:pt idx="203">
                  <c:v>0.30909090909090908</c:v>
                </c:pt>
                <c:pt idx="204">
                  <c:v>0.31060606060606061</c:v>
                </c:pt>
                <c:pt idx="205">
                  <c:v>0.31212121212121213</c:v>
                </c:pt>
                <c:pt idx="206">
                  <c:v>0.31363636363636366</c:v>
                </c:pt>
                <c:pt idx="207">
                  <c:v>0.31515151515151513</c:v>
                </c:pt>
                <c:pt idx="208">
                  <c:v>0.31666666666666665</c:v>
                </c:pt>
                <c:pt idx="209">
                  <c:v>0.31818181818181818</c:v>
                </c:pt>
                <c:pt idx="210">
                  <c:v>0.3196969696969697</c:v>
                </c:pt>
                <c:pt idx="211">
                  <c:v>0.32121212121212123</c:v>
                </c:pt>
                <c:pt idx="212">
                  <c:v>0.32272727272727275</c:v>
                </c:pt>
                <c:pt idx="213">
                  <c:v>0.32424242424242422</c:v>
                </c:pt>
                <c:pt idx="214">
                  <c:v>0.32575757575757575</c:v>
                </c:pt>
                <c:pt idx="215">
                  <c:v>0.32727272727272727</c:v>
                </c:pt>
                <c:pt idx="216">
                  <c:v>0.3287878787878788</c:v>
                </c:pt>
                <c:pt idx="217">
                  <c:v>0.33030303030303032</c:v>
                </c:pt>
                <c:pt idx="218">
                  <c:v>0.33181818181818185</c:v>
                </c:pt>
                <c:pt idx="219">
                  <c:v>0.33333333333333331</c:v>
                </c:pt>
                <c:pt idx="220">
                  <c:v>0.33484848484848484</c:v>
                </c:pt>
                <c:pt idx="221">
                  <c:v>0.33636363636363636</c:v>
                </c:pt>
                <c:pt idx="222">
                  <c:v>0.33787878787878789</c:v>
                </c:pt>
                <c:pt idx="223">
                  <c:v>0.33939393939393941</c:v>
                </c:pt>
                <c:pt idx="224">
                  <c:v>0.34090909090909088</c:v>
                </c:pt>
                <c:pt idx="225">
                  <c:v>0.34242424242424241</c:v>
                </c:pt>
                <c:pt idx="226">
                  <c:v>0.34393939393939393</c:v>
                </c:pt>
                <c:pt idx="227">
                  <c:v>0.34545454545454546</c:v>
                </c:pt>
                <c:pt idx="228">
                  <c:v>0.34696969696969698</c:v>
                </c:pt>
                <c:pt idx="229">
                  <c:v>0.34848484848484851</c:v>
                </c:pt>
                <c:pt idx="230">
                  <c:v>0.35</c:v>
                </c:pt>
                <c:pt idx="231">
                  <c:v>0.3515151515151515</c:v>
                </c:pt>
                <c:pt idx="232">
                  <c:v>0.35303030303030303</c:v>
                </c:pt>
                <c:pt idx="233">
                  <c:v>0.35454545454545455</c:v>
                </c:pt>
                <c:pt idx="234">
                  <c:v>0.35606060606060608</c:v>
                </c:pt>
                <c:pt idx="235">
                  <c:v>0.3575757575757576</c:v>
                </c:pt>
                <c:pt idx="236">
                  <c:v>0.35909090909090907</c:v>
                </c:pt>
                <c:pt idx="237">
                  <c:v>0.3606060606060606</c:v>
                </c:pt>
                <c:pt idx="238">
                  <c:v>0.36212121212121212</c:v>
                </c:pt>
                <c:pt idx="239">
                  <c:v>0.36363636363636365</c:v>
                </c:pt>
                <c:pt idx="240">
                  <c:v>0.36515151515151517</c:v>
                </c:pt>
                <c:pt idx="241">
                  <c:v>0.36666666666666664</c:v>
                </c:pt>
                <c:pt idx="242">
                  <c:v>0.36818181818181817</c:v>
                </c:pt>
                <c:pt idx="243">
                  <c:v>0.36969696969696969</c:v>
                </c:pt>
                <c:pt idx="244">
                  <c:v>0.37121212121212122</c:v>
                </c:pt>
                <c:pt idx="245">
                  <c:v>0.37272727272727274</c:v>
                </c:pt>
                <c:pt idx="246">
                  <c:v>0.37424242424242427</c:v>
                </c:pt>
                <c:pt idx="247">
                  <c:v>0.37575757575757573</c:v>
                </c:pt>
                <c:pt idx="248">
                  <c:v>0.37727272727272726</c:v>
                </c:pt>
                <c:pt idx="249">
                  <c:v>0.37878787878787878</c:v>
                </c:pt>
                <c:pt idx="250">
                  <c:v>0.38030303030303031</c:v>
                </c:pt>
                <c:pt idx="251">
                  <c:v>0.38181818181818183</c:v>
                </c:pt>
                <c:pt idx="252">
                  <c:v>0.38333333333333336</c:v>
                </c:pt>
                <c:pt idx="253">
                  <c:v>0.38484848484848483</c:v>
                </c:pt>
                <c:pt idx="254">
                  <c:v>0.38636363636363635</c:v>
                </c:pt>
                <c:pt idx="255">
                  <c:v>0.38787878787878788</c:v>
                </c:pt>
                <c:pt idx="256">
                  <c:v>0.3893939393939394</c:v>
                </c:pt>
                <c:pt idx="257">
                  <c:v>0.39090909090909093</c:v>
                </c:pt>
                <c:pt idx="258">
                  <c:v>0.3924242424242424</c:v>
                </c:pt>
                <c:pt idx="259">
                  <c:v>0.39393939393939392</c:v>
                </c:pt>
                <c:pt idx="260">
                  <c:v>0.39545454545454545</c:v>
                </c:pt>
                <c:pt idx="261">
                  <c:v>0.39696969696969697</c:v>
                </c:pt>
                <c:pt idx="262">
                  <c:v>0.3984848484848485</c:v>
                </c:pt>
                <c:pt idx="263">
                  <c:v>0.4</c:v>
                </c:pt>
                <c:pt idx="264">
                  <c:v>0.40151515151515149</c:v>
                </c:pt>
                <c:pt idx="265">
                  <c:v>0.40303030303030302</c:v>
                </c:pt>
                <c:pt idx="266">
                  <c:v>0.40454545454545454</c:v>
                </c:pt>
                <c:pt idx="267">
                  <c:v>0.40606060606060607</c:v>
                </c:pt>
                <c:pt idx="268">
                  <c:v>0.40757575757575759</c:v>
                </c:pt>
                <c:pt idx="269">
                  <c:v>0.40909090909090912</c:v>
                </c:pt>
                <c:pt idx="270">
                  <c:v>0.41060606060606059</c:v>
                </c:pt>
                <c:pt idx="271">
                  <c:v>0.41212121212121211</c:v>
                </c:pt>
                <c:pt idx="272">
                  <c:v>0.41363636363636364</c:v>
                </c:pt>
                <c:pt idx="273">
                  <c:v>0.41515151515151516</c:v>
                </c:pt>
                <c:pt idx="274">
                  <c:v>0.41666666666666669</c:v>
                </c:pt>
                <c:pt idx="275">
                  <c:v>0.41818181818181815</c:v>
                </c:pt>
                <c:pt idx="276">
                  <c:v>0.41969696969696968</c:v>
                </c:pt>
                <c:pt idx="277">
                  <c:v>0.4212121212121212</c:v>
                </c:pt>
                <c:pt idx="278">
                  <c:v>0.42272727272727273</c:v>
                </c:pt>
                <c:pt idx="279">
                  <c:v>0.42424242424242425</c:v>
                </c:pt>
                <c:pt idx="280">
                  <c:v>0.42575757575757578</c:v>
                </c:pt>
                <c:pt idx="281">
                  <c:v>0.42727272727272725</c:v>
                </c:pt>
                <c:pt idx="282">
                  <c:v>0.42878787878787877</c:v>
                </c:pt>
                <c:pt idx="283">
                  <c:v>0.4303030303030303</c:v>
                </c:pt>
                <c:pt idx="284">
                  <c:v>0.43181818181818182</c:v>
                </c:pt>
                <c:pt idx="285">
                  <c:v>0.43333333333333335</c:v>
                </c:pt>
                <c:pt idx="286">
                  <c:v>0.43484848484848487</c:v>
                </c:pt>
                <c:pt idx="287">
                  <c:v>0.43636363636363634</c:v>
                </c:pt>
                <c:pt idx="288">
                  <c:v>0.43787878787878787</c:v>
                </c:pt>
                <c:pt idx="289">
                  <c:v>0.43939393939393939</c:v>
                </c:pt>
                <c:pt idx="290">
                  <c:v>0.44090909090909092</c:v>
                </c:pt>
                <c:pt idx="291">
                  <c:v>0.44242424242424244</c:v>
                </c:pt>
                <c:pt idx="292">
                  <c:v>0.44393939393939397</c:v>
                </c:pt>
                <c:pt idx="293">
                  <c:v>0.44545454545454544</c:v>
                </c:pt>
                <c:pt idx="294">
                  <c:v>0.44696969696969696</c:v>
                </c:pt>
                <c:pt idx="295">
                  <c:v>0.44848484848484849</c:v>
                </c:pt>
                <c:pt idx="296">
                  <c:v>0.45</c:v>
                </c:pt>
                <c:pt idx="297">
                  <c:v>0.45151515151515154</c:v>
                </c:pt>
                <c:pt idx="298">
                  <c:v>0.45303030303030301</c:v>
                </c:pt>
                <c:pt idx="299">
                  <c:v>0.45454545454545453</c:v>
                </c:pt>
                <c:pt idx="300">
                  <c:v>0.45606060606060606</c:v>
                </c:pt>
                <c:pt idx="301">
                  <c:v>0.45757575757575758</c:v>
                </c:pt>
                <c:pt idx="302">
                  <c:v>0.45909090909090911</c:v>
                </c:pt>
                <c:pt idx="303">
                  <c:v>0.46060606060606063</c:v>
                </c:pt>
                <c:pt idx="304">
                  <c:v>0.4621212121212121</c:v>
                </c:pt>
                <c:pt idx="305">
                  <c:v>0.46363636363636362</c:v>
                </c:pt>
                <c:pt idx="306">
                  <c:v>0.46515151515151515</c:v>
                </c:pt>
                <c:pt idx="307">
                  <c:v>0.46666666666666667</c:v>
                </c:pt>
                <c:pt idx="308">
                  <c:v>0.4681818181818182</c:v>
                </c:pt>
                <c:pt idx="309">
                  <c:v>0.46969696969696972</c:v>
                </c:pt>
                <c:pt idx="310">
                  <c:v>0.47121212121212119</c:v>
                </c:pt>
                <c:pt idx="311">
                  <c:v>0.47272727272727272</c:v>
                </c:pt>
                <c:pt idx="312">
                  <c:v>0.47424242424242424</c:v>
                </c:pt>
                <c:pt idx="313">
                  <c:v>0.47575757575757577</c:v>
                </c:pt>
                <c:pt idx="314">
                  <c:v>0.47727272727272729</c:v>
                </c:pt>
                <c:pt idx="315">
                  <c:v>0.47878787878787876</c:v>
                </c:pt>
                <c:pt idx="316">
                  <c:v>0.48030303030303029</c:v>
                </c:pt>
                <c:pt idx="317">
                  <c:v>0.48181818181818181</c:v>
                </c:pt>
                <c:pt idx="318">
                  <c:v>0.48333333333333334</c:v>
                </c:pt>
                <c:pt idx="319">
                  <c:v>0.48484848484848486</c:v>
                </c:pt>
                <c:pt idx="320">
                  <c:v>0.48636363636363639</c:v>
                </c:pt>
                <c:pt idx="321">
                  <c:v>0.48787878787878786</c:v>
                </c:pt>
                <c:pt idx="322">
                  <c:v>0.48939393939393938</c:v>
                </c:pt>
                <c:pt idx="323">
                  <c:v>0.49090909090909091</c:v>
                </c:pt>
                <c:pt idx="324">
                  <c:v>0.49242424242424243</c:v>
                </c:pt>
                <c:pt idx="325">
                  <c:v>0.49393939393939396</c:v>
                </c:pt>
                <c:pt idx="326">
                  <c:v>0.49545454545454548</c:v>
                </c:pt>
                <c:pt idx="327">
                  <c:v>0.49696969696969695</c:v>
                </c:pt>
                <c:pt idx="328">
                  <c:v>0.49848484848484848</c:v>
                </c:pt>
                <c:pt idx="329">
                  <c:v>0.5</c:v>
                </c:pt>
                <c:pt idx="330">
                  <c:v>0.50151515151515147</c:v>
                </c:pt>
                <c:pt idx="331">
                  <c:v>0.50303030303030305</c:v>
                </c:pt>
                <c:pt idx="332">
                  <c:v>0.50454545454545452</c:v>
                </c:pt>
                <c:pt idx="333">
                  <c:v>0.5060606060606061</c:v>
                </c:pt>
                <c:pt idx="334">
                  <c:v>0.50757575757575757</c:v>
                </c:pt>
                <c:pt idx="335">
                  <c:v>0.50909090909090904</c:v>
                </c:pt>
                <c:pt idx="336">
                  <c:v>0.51060606060606062</c:v>
                </c:pt>
                <c:pt idx="337">
                  <c:v>0.51212121212121209</c:v>
                </c:pt>
                <c:pt idx="338">
                  <c:v>0.51363636363636367</c:v>
                </c:pt>
                <c:pt idx="339">
                  <c:v>0.51515151515151514</c:v>
                </c:pt>
                <c:pt idx="340">
                  <c:v>0.51666666666666672</c:v>
                </c:pt>
                <c:pt idx="341">
                  <c:v>0.51818181818181819</c:v>
                </c:pt>
                <c:pt idx="342">
                  <c:v>0.51969696969696966</c:v>
                </c:pt>
                <c:pt idx="343">
                  <c:v>0.52121212121212124</c:v>
                </c:pt>
                <c:pt idx="344">
                  <c:v>0.52272727272727271</c:v>
                </c:pt>
                <c:pt idx="345">
                  <c:v>0.52424242424242429</c:v>
                </c:pt>
                <c:pt idx="346">
                  <c:v>0.52575757575757576</c:v>
                </c:pt>
                <c:pt idx="347">
                  <c:v>0.52727272727272723</c:v>
                </c:pt>
                <c:pt idx="348">
                  <c:v>0.52878787878787881</c:v>
                </c:pt>
                <c:pt idx="349">
                  <c:v>0.53030303030303028</c:v>
                </c:pt>
                <c:pt idx="350">
                  <c:v>0.53181818181818186</c:v>
                </c:pt>
                <c:pt idx="351">
                  <c:v>0.53333333333333333</c:v>
                </c:pt>
                <c:pt idx="352">
                  <c:v>0.5348484848484848</c:v>
                </c:pt>
                <c:pt idx="353">
                  <c:v>0.53636363636363638</c:v>
                </c:pt>
                <c:pt idx="354">
                  <c:v>0.53787878787878785</c:v>
                </c:pt>
                <c:pt idx="355">
                  <c:v>0.53939393939393943</c:v>
                </c:pt>
                <c:pt idx="356">
                  <c:v>0.54090909090909089</c:v>
                </c:pt>
                <c:pt idx="357">
                  <c:v>0.54242424242424248</c:v>
                </c:pt>
                <c:pt idx="358">
                  <c:v>0.54393939393939394</c:v>
                </c:pt>
                <c:pt idx="359">
                  <c:v>0.54545454545454541</c:v>
                </c:pt>
                <c:pt idx="360">
                  <c:v>0.54696969696969699</c:v>
                </c:pt>
                <c:pt idx="361">
                  <c:v>0.54848484848484846</c:v>
                </c:pt>
                <c:pt idx="362">
                  <c:v>0.55000000000000004</c:v>
                </c:pt>
                <c:pt idx="363">
                  <c:v>0.55151515151515151</c:v>
                </c:pt>
                <c:pt idx="364">
                  <c:v>0.55303030303030298</c:v>
                </c:pt>
                <c:pt idx="365">
                  <c:v>0.55454545454545456</c:v>
                </c:pt>
                <c:pt idx="366">
                  <c:v>0.55606060606060603</c:v>
                </c:pt>
                <c:pt idx="367">
                  <c:v>0.55757575757575761</c:v>
                </c:pt>
                <c:pt idx="368">
                  <c:v>0.55909090909090908</c:v>
                </c:pt>
                <c:pt idx="369">
                  <c:v>0.56060606060606055</c:v>
                </c:pt>
                <c:pt idx="370">
                  <c:v>0.56212121212121213</c:v>
                </c:pt>
                <c:pt idx="371">
                  <c:v>0.5636363636363636</c:v>
                </c:pt>
                <c:pt idx="372">
                  <c:v>0.56515151515151518</c:v>
                </c:pt>
                <c:pt idx="373">
                  <c:v>0.56666666666666665</c:v>
                </c:pt>
                <c:pt idx="374">
                  <c:v>0.56818181818181823</c:v>
                </c:pt>
                <c:pt idx="375">
                  <c:v>0.5696969696969697</c:v>
                </c:pt>
                <c:pt idx="376">
                  <c:v>0.57121212121212117</c:v>
                </c:pt>
                <c:pt idx="377">
                  <c:v>0.57272727272727275</c:v>
                </c:pt>
                <c:pt idx="378">
                  <c:v>0.57424242424242422</c:v>
                </c:pt>
                <c:pt idx="379">
                  <c:v>0.5757575757575758</c:v>
                </c:pt>
                <c:pt idx="380">
                  <c:v>0.57727272727272727</c:v>
                </c:pt>
                <c:pt idx="381">
                  <c:v>0.57878787878787874</c:v>
                </c:pt>
                <c:pt idx="382">
                  <c:v>0.58030303030303032</c:v>
                </c:pt>
                <c:pt idx="383">
                  <c:v>0.58181818181818179</c:v>
                </c:pt>
                <c:pt idx="384">
                  <c:v>0.58333333333333337</c:v>
                </c:pt>
                <c:pt idx="385">
                  <c:v>0.58484848484848484</c:v>
                </c:pt>
                <c:pt idx="386">
                  <c:v>0.58636363636363631</c:v>
                </c:pt>
                <c:pt idx="387">
                  <c:v>0.58787878787878789</c:v>
                </c:pt>
                <c:pt idx="388">
                  <c:v>0.58939393939393936</c:v>
                </c:pt>
                <c:pt idx="389">
                  <c:v>0.59090909090909094</c:v>
                </c:pt>
                <c:pt idx="390">
                  <c:v>0.59242424242424241</c:v>
                </c:pt>
                <c:pt idx="391">
                  <c:v>0.59393939393939399</c:v>
                </c:pt>
                <c:pt idx="392">
                  <c:v>0.59545454545454546</c:v>
                </c:pt>
                <c:pt idx="393">
                  <c:v>0.59696969696969693</c:v>
                </c:pt>
                <c:pt idx="394">
                  <c:v>0.59848484848484851</c:v>
                </c:pt>
                <c:pt idx="395">
                  <c:v>0.6</c:v>
                </c:pt>
                <c:pt idx="396">
                  <c:v>0.60151515151515156</c:v>
                </c:pt>
                <c:pt idx="397">
                  <c:v>0.60303030303030303</c:v>
                </c:pt>
                <c:pt idx="398">
                  <c:v>0.6045454545454545</c:v>
                </c:pt>
                <c:pt idx="399">
                  <c:v>0.60606060606060608</c:v>
                </c:pt>
                <c:pt idx="400">
                  <c:v>0.60757575757575755</c:v>
                </c:pt>
                <c:pt idx="401">
                  <c:v>0.60909090909090913</c:v>
                </c:pt>
                <c:pt idx="402">
                  <c:v>0.6106060606060606</c:v>
                </c:pt>
                <c:pt idx="403">
                  <c:v>0.61212121212121207</c:v>
                </c:pt>
                <c:pt idx="404">
                  <c:v>0.61363636363636365</c:v>
                </c:pt>
                <c:pt idx="405">
                  <c:v>0.61515151515151512</c:v>
                </c:pt>
                <c:pt idx="406">
                  <c:v>0.6166666666666667</c:v>
                </c:pt>
                <c:pt idx="407">
                  <c:v>0.61818181818181817</c:v>
                </c:pt>
                <c:pt idx="408">
                  <c:v>0.61969696969696975</c:v>
                </c:pt>
                <c:pt idx="409">
                  <c:v>0.62121212121212122</c:v>
                </c:pt>
                <c:pt idx="410">
                  <c:v>0.62272727272727268</c:v>
                </c:pt>
                <c:pt idx="411">
                  <c:v>0.62424242424242427</c:v>
                </c:pt>
                <c:pt idx="412">
                  <c:v>0.62575757575757573</c:v>
                </c:pt>
                <c:pt idx="413">
                  <c:v>0.62727272727272732</c:v>
                </c:pt>
                <c:pt idx="414">
                  <c:v>0.62878787878787878</c:v>
                </c:pt>
                <c:pt idx="415">
                  <c:v>0.63030303030303025</c:v>
                </c:pt>
                <c:pt idx="416">
                  <c:v>0.63181818181818183</c:v>
                </c:pt>
                <c:pt idx="417">
                  <c:v>0.6333333333333333</c:v>
                </c:pt>
                <c:pt idx="418">
                  <c:v>0.63484848484848488</c:v>
                </c:pt>
                <c:pt idx="419">
                  <c:v>0.63636363636363635</c:v>
                </c:pt>
                <c:pt idx="420">
                  <c:v>0.63787878787878793</c:v>
                </c:pt>
                <c:pt idx="421">
                  <c:v>0.6393939393939394</c:v>
                </c:pt>
                <c:pt idx="422">
                  <c:v>0.64090909090909087</c:v>
                </c:pt>
                <c:pt idx="423">
                  <c:v>0.64242424242424245</c:v>
                </c:pt>
                <c:pt idx="424">
                  <c:v>0.64393939393939392</c:v>
                </c:pt>
                <c:pt idx="425">
                  <c:v>0.6454545454545455</c:v>
                </c:pt>
                <c:pt idx="426">
                  <c:v>0.64696969696969697</c:v>
                </c:pt>
                <c:pt idx="427">
                  <c:v>0.64848484848484844</c:v>
                </c:pt>
                <c:pt idx="428">
                  <c:v>0.65</c:v>
                </c:pt>
                <c:pt idx="429">
                  <c:v>0.65151515151515149</c:v>
                </c:pt>
                <c:pt idx="430">
                  <c:v>0.65303030303030307</c:v>
                </c:pt>
                <c:pt idx="431">
                  <c:v>0.65454545454545454</c:v>
                </c:pt>
                <c:pt idx="432">
                  <c:v>0.65606060606060601</c:v>
                </c:pt>
                <c:pt idx="433">
                  <c:v>0.65757575757575759</c:v>
                </c:pt>
                <c:pt idx="434">
                  <c:v>0.65909090909090906</c:v>
                </c:pt>
                <c:pt idx="435">
                  <c:v>0.66060606060606064</c:v>
                </c:pt>
                <c:pt idx="436">
                  <c:v>0.66212121212121211</c:v>
                </c:pt>
                <c:pt idx="437">
                  <c:v>0.66363636363636369</c:v>
                </c:pt>
                <c:pt idx="438">
                  <c:v>0.66515151515151516</c:v>
                </c:pt>
                <c:pt idx="439">
                  <c:v>0.66666666666666663</c:v>
                </c:pt>
                <c:pt idx="440">
                  <c:v>0.66818181818181821</c:v>
                </c:pt>
                <c:pt idx="441">
                  <c:v>0.66969696969696968</c:v>
                </c:pt>
                <c:pt idx="442">
                  <c:v>0.67121212121212126</c:v>
                </c:pt>
                <c:pt idx="443">
                  <c:v>0.67272727272727273</c:v>
                </c:pt>
                <c:pt idx="444">
                  <c:v>0.6742424242424242</c:v>
                </c:pt>
                <c:pt idx="445">
                  <c:v>0.67575757575757578</c:v>
                </c:pt>
                <c:pt idx="446">
                  <c:v>0.67727272727272725</c:v>
                </c:pt>
                <c:pt idx="447">
                  <c:v>0.67878787878787883</c:v>
                </c:pt>
                <c:pt idx="448">
                  <c:v>0.6803030303030303</c:v>
                </c:pt>
                <c:pt idx="449">
                  <c:v>0.68181818181818177</c:v>
                </c:pt>
                <c:pt idx="450">
                  <c:v>0.68333333333333335</c:v>
                </c:pt>
                <c:pt idx="451">
                  <c:v>0.68484848484848482</c:v>
                </c:pt>
                <c:pt idx="452">
                  <c:v>0.6863636363636364</c:v>
                </c:pt>
                <c:pt idx="453">
                  <c:v>0.68787878787878787</c:v>
                </c:pt>
                <c:pt idx="454">
                  <c:v>0.68939393939393945</c:v>
                </c:pt>
                <c:pt idx="455">
                  <c:v>0.69090909090909092</c:v>
                </c:pt>
                <c:pt idx="456">
                  <c:v>0.69242424242424239</c:v>
                </c:pt>
                <c:pt idx="457">
                  <c:v>0.69393939393939397</c:v>
                </c:pt>
                <c:pt idx="458">
                  <c:v>0.69545454545454544</c:v>
                </c:pt>
                <c:pt idx="459">
                  <c:v>0.69696969696969702</c:v>
                </c:pt>
                <c:pt idx="460">
                  <c:v>0.69848484848484849</c:v>
                </c:pt>
                <c:pt idx="461">
                  <c:v>0.7</c:v>
                </c:pt>
                <c:pt idx="462">
                  <c:v>0.70151515151515154</c:v>
                </c:pt>
                <c:pt idx="463">
                  <c:v>0.70303030303030301</c:v>
                </c:pt>
                <c:pt idx="464">
                  <c:v>0.70454545454545459</c:v>
                </c:pt>
                <c:pt idx="465">
                  <c:v>0.70606060606060606</c:v>
                </c:pt>
                <c:pt idx="466">
                  <c:v>0.70757575757575752</c:v>
                </c:pt>
                <c:pt idx="467">
                  <c:v>0.70909090909090911</c:v>
                </c:pt>
                <c:pt idx="468">
                  <c:v>0.71060606060606057</c:v>
                </c:pt>
                <c:pt idx="469">
                  <c:v>0.71212121212121215</c:v>
                </c:pt>
                <c:pt idx="470">
                  <c:v>0.71363636363636362</c:v>
                </c:pt>
                <c:pt idx="471">
                  <c:v>0.7151515151515152</c:v>
                </c:pt>
                <c:pt idx="472">
                  <c:v>0.71666666666666667</c:v>
                </c:pt>
                <c:pt idx="473">
                  <c:v>0.71818181818181814</c:v>
                </c:pt>
                <c:pt idx="474">
                  <c:v>0.71969696969696972</c:v>
                </c:pt>
                <c:pt idx="475">
                  <c:v>0.72121212121212119</c:v>
                </c:pt>
                <c:pt idx="476">
                  <c:v>0.72272727272727277</c:v>
                </c:pt>
                <c:pt idx="477">
                  <c:v>0.72424242424242424</c:v>
                </c:pt>
                <c:pt idx="478">
                  <c:v>0.72575757575757571</c:v>
                </c:pt>
                <c:pt idx="479">
                  <c:v>0.72727272727272729</c:v>
                </c:pt>
                <c:pt idx="480">
                  <c:v>0.72878787878787876</c:v>
                </c:pt>
                <c:pt idx="481">
                  <c:v>0.73030303030303034</c:v>
                </c:pt>
                <c:pt idx="482">
                  <c:v>0.73181818181818181</c:v>
                </c:pt>
                <c:pt idx="483">
                  <c:v>0.73333333333333328</c:v>
                </c:pt>
                <c:pt idx="484">
                  <c:v>0.73484848484848486</c:v>
                </c:pt>
                <c:pt idx="485">
                  <c:v>0.73636363636363633</c:v>
                </c:pt>
                <c:pt idx="486">
                  <c:v>0.73787878787878791</c:v>
                </c:pt>
                <c:pt idx="487">
                  <c:v>0.73939393939393938</c:v>
                </c:pt>
                <c:pt idx="488">
                  <c:v>0.74090909090909096</c:v>
                </c:pt>
                <c:pt idx="489">
                  <c:v>0.74242424242424243</c:v>
                </c:pt>
                <c:pt idx="490">
                  <c:v>0.7439393939393939</c:v>
                </c:pt>
                <c:pt idx="491">
                  <c:v>0.74545454545454548</c:v>
                </c:pt>
                <c:pt idx="492">
                  <c:v>0.74696969696969695</c:v>
                </c:pt>
                <c:pt idx="493">
                  <c:v>0.74848484848484853</c:v>
                </c:pt>
                <c:pt idx="494">
                  <c:v>0.75</c:v>
                </c:pt>
                <c:pt idx="495">
                  <c:v>0.75151515151515147</c:v>
                </c:pt>
                <c:pt idx="496">
                  <c:v>0.75303030303030305</c:v>
                </c:pt>
                <c:pt idx="497">
                  <c:v>0.75454545454545452</c:v>
                </c:pt>
                <c:pt idx="498">
                  <c:v>0.7560606060606061</c:v>
                </c:pt>
                <c:pt idx="499">
                  <c:v>0.75757575757575757</c:v>
                </c:pt>
                <c:pt idx="500">
                  <c:v>0.75909090909090904</c:v>
                </c:pt>
                <c:pt idx="501">
                  <c:v>0.76060606060606062</c:v>
                </c:pt>
                <c:pt idx="502">
                  <c:v>0.76212121212121209</c:v>
                </c:pt>
                <c:pt idx="503">
                  <c:v>0.76363636363636367</c:v>
                </c:pt>
                <c:pt idx="504">
                  <c:v>0.76515151515151514</c:v>
                </c:pt>
                <c:pt idx="505">
                  <c:v>0.76666666666666672</c:v>
                </c:pt>
                <c:pt idx="506">
                  <c:v>0.76818181818181819</c:v>
                </c:pt>
                <c:pt idx="507">
                  <c:v>0.76969696969696966</c:v>
                </c:pt>
                <c:pt idx="508">
                  <c:v>0.77121212121212124</c:v>
                </c:pt>
                <c:pt idx="509">
                  <c:v>0.77272727272727271</c:v>
                </c:pt>
                <c:pt idx="510">
                  <c:v>0.77424242424242429</c:v>
                </c:pt>
                <c:pt idx="511">
                  <c:v>0.77575757575757576</c:v>
                </c:pt>
                <c:pt idx="512">
                  <c:v>0.77727272727272723</c:v>
                </c:pt>
                <c:pt idx="513">
                  <c:v>0.77878787878787881</c:v>
                </c:pt>
                <c:pt idx="514">
                  <c:v>0.78030303030303028</c:v>
                </c:pt>
                <c:pt idx="515">
                  <c:v>0.78181818181818186</c:v>
                </c:pt>
                <c:pt idx="516">
                  <c:v>0.78333333333333333</c:v>
                </c:pt>
                <c:pt idx="517">
                  <c:v>0.7848484848484848</c:v>
                </c:pt>
                <c:pt idx="518">
                  <c:v>0.78636363636363638</c:v>
                </c:pt>
                <c:pt idx="519">
                  <c:v>0.78787878787878785</c:v>
                </c:pt>
                <c:pt idx="520">
                  <c:v>0.78939393939393943</c:v>
                </c:pt>
                <c:pt idx="521">
                  <c:v>0.79090909090909089</c:v>
                </c:pt>
                <c:pt idx="522">
                  <c:v>0.79242424242424248</c:v>
                </c:pt>
                <c:pt idx="523">
                  <c:v>0.79393939393939394</c:v>
                </c:pt>
                <c:pt idx="524">
                  <c:v>0.79545454545454541</c:v>
                </c:pt>
                <c:pt idx="525">
                  <c:v>0.79696969696969699</c:v>
                </c:pt>
                <c:pt idx="526">
                  <c:v>0.79848484848484846</c:v>
                </c:pt>
                <c:pt idx="527">
                  <c:v>0.8</c:v>
                </c:pt>
                <c:pt idx="528">
                  <c:v>0.80151515151515151</c:v>
                </c:pt>
                <c:pt idx="529">
                  <c:v>0.80303030303030298</c:v>
                </c:pt>
                <c:pt idx="530">
                  <c:v>0.80454545454545456</c:v>
                </c:pt>
                <c:pt idx="531">
                  <c:v>0.80606060606060603</c:v>
                </c:pt>
                <c:pt idx="532">
                  <c:v>0.80757575757575761</c:v>
                </c:pt>
                <c:pt idx="533">
                  <c:v>0.80909090909090908</c:v>
                </c:pt>
                <c:pt idx="534">
                  <c:v>0.81060606060606055</c:v>
                </c:pt>
                <c:pt idx="535">
                  <c:v>0.81212121212121213</c:v>
                </c:pt>
                <c:pt idx="536">
                  <c:v>0.8136363636363636</c:v>
                </c:pt>
                <c:pt idx="537">
                  <c:v>0.81515151515151518</c:v>
                </c:pt>
                <c:pt idx="538">
                  <c:v>0.81666666666666665</c:v>
                </c:pt>
                <c:pt idx="539">
                  <c:v>0.81818181818181823</c:v>
                </c:pt>
                <c:pt idx="540">
                  <c:v>0.8196969696969697</c:v>
                </c:pt>
                <c:pt idx="541">
                  <c:v>0.82121212121212117</c:v>
                </c:pt>
                <c:pt idx="542">
                  <c:v>0.82272727272727275</c:v>
                </c:pt>
                <c:pt idx="543">
                  <c:v>0.82424242424242422</c:v>
                </c:pt>
                <c:pt idx="544">
                  <c:v>0.8257575757575758</c:v>
                </c:pt>
                <c:pt idx="545">
                  <c:v>0.82727272727272727</c:v>
                </c:pt>
                <c:pt idx="546">
                  <c:v>0.82878787878787874</c:v>
                </c:pt>
                <c:pt idx="547">
                  <c:v>0.83030303030303032</c:v>
                </c:pt>
                <c:pt idx="548">
                  <c:v>0.83181818181818179</c:v>
                </c:pt>
                <c:pt idx="549">
                  <c:v>0.83333333333333337</c:v>
                </c:pt>
                <c:pt idx="550">
                  <c:v>0.83484848484848484</c:v>
                </c:pt>
                <c:pt idx="551">
                  <c:v>0.83636363636363631</c:v>
                </c:pt>
                <c:pt idx="552">
                  <c:v>0.83787878787878789</c:v>
                </c:pt>
                <c:pt idx="553">
                  <c:v>0.83939393939393936</c:v>
                </c:pt>
                <c:pt idx="554">
                  <c:v>0.84090909090909094</c:v>
                </c:pt>
                <c:pt idx="555">
                  <c:v>0.84242424242424241</c:v>
                </c:pt>
                <c:pt idx="556">
                  <c:v>0.84393939393939399</c:v>
                </c:pt>
                <c:pt idx="557">
                  <c:v>0.84545454545454546</c:v>
                </c:pt>
                <c:pt idx="558">
                  <c:v>0.84696969696969693</c:v>
                </c:pt>
                <c:pt idx="559">
                  <c:v>0.84848484848484851</c:v>
                </c:pt>
                <c:pt idx="560">
                  <c:v>0.85</c:v>
                </c:pt>
                <c:pt idx="561">
                  <c:v>0.85151515151515156</c:v>
                </c:pt>
                <c:pt idx="562">
                  <c:v>0.85303030303030303</c:v>
                </c:pt>
                <c:pt idx="563">
                  <c:v>0.8545454545454545</c:v>
                </c:pt>
                <c:pt idx="564">
                  <c:v>0.85606060606060608</c:v>
                </c:pt>
                <c:pt idx="565">
                  <c:v>0.85757575757575755</c:v>
                </c:pt>
                <c:pt idx="566">
                  <c:v>0.85909090909090913</c:v>
                </c:pt>
                <c:pt idx="567">
                  <c:v>0.8606060606060606</c:v>
                </c:pt>
                <c:pt idx="568">
                  <c:v>0.86212121212121207</c:v>
                </c:pt>
                <c:pt idx="569">
                  <c:v>0.86363636363636365</c:v>
                </c:pt>
                <c:pt idx="570">
                  <c:v>0.86515151515151512</c:v>
                </c:pt>
                <c:pt idx="571">
                  <c:v>0.8666666666666667</c:v>
                </c:pt>
                <c:pt idx="572">
                  <c:v>0.86818181818181817</c:v>
                </c:pt>
                <c:pt idx="573">
                  <c:v>0.86969696969696975</c:v>
                </c:pt>
                <c:pt idx="574">
                  <c:v>0.87121212121212122</c:v>
                </c:pt>
                <c:pt idx="575">
                  <c:v>0.87272727272727268</c:v>
                </c:pt>
                <c:pt idx="576">
                  <c:v>0.87424242424242427</c:v>
                </c:pt>
                <c:pt idx="577">
                  <c:v>0.87575757575757573</c:v>
                </c:pt>
                <c:pt idx="578">
                  <c:v>0.87727272727272732</c:v>
                </c:pt>
                <c:pt idx="579">
                  <c:v>0.87878787878787878</c:v>
                </c:pt>
                <c:pt idx="580">
                  <c:v>0.88030303030303025</c:v>
                </c:pt>
                <c:pt idx="581">
                  <c:v>0.88181818181818183</c:v>
                </c:pt>
                <c:pt idx="582">
                  <c:v>0.8833333333333333</c:v>
                </c:pt>
                <c:pt idx="583">
                  <c:v>0.88484848484848488</c:v>
                </c:pt>
                <c:pt idx="584">
                  <c:v>0.88636363636363635</c:v>
                </c:pt>
                <c:pt idx="585">
                  <c:v>0.88787878787878793</c:v>
                </c:pt>
                <c:pt idx="586">
                  <c:v>0.8893939393939394</c:v>
                </c:pt>
                <c:pt idx="587">
                  <c:v>0.89090909090909087</c:v>
                </c:pt>
                <c:pt idx="588">
                  <c:v>0.89242424242424245</c:v>
                </c:pt>
                <c:pt idx="589">
                  <c:v>0.89393939393939392</c:v>
                </c:pt>
                <c:pt idx="590">
                  <c:v>0.8954545454545455</c:v>
                </c:pt>
                <c:pt idx="591">
                  <c:v>0.89696969696969697</c:v>
                </c:pt>
                <c:pt idx="592">
                  <c:v>0.89848484848484844</c:v>
                </c:pt>
                <c:pt idx="593">
                  <c:v>0.9</c:v>
                </c:pt>
                <c:pt idx="594">
                  <c:v>0.90151515151515149</c:v>
                </c:pt>
                <c:pt idx="595">
                  <c:v>0.90303030303030307</c:v>
                </c:pt>
                <c:pt idx="596">
                  <c:v>0.90454545454545454</c:v>
                </c:pt>
                <c:pt idx="597">
                  <c:v>0.90606060606060601</c:v>
                </c:pt>
                <c:pt idx="598">
                  <c:v>0.90757575757575759</c:v>
                </c:pt>
                <c:pt idx="599">
                  <c:v>0.90909090909090906</c:v>
                </c:pt>
                <c:pt idx="600">
                  <c:v>0.91060606060606064</c:v>
                </c:pt>
                <c:pt idx="601">
                  <c:v>0.91212121212121211</c:v>
                </c:pt>
                <c:pt idx="602">
                  <c:v>0.91363636363636369</c:v>
                </c:pt>
                <c:pt idx="603">
                  <c:v>0.91515151515151516</c:v>
                </c:pt>
                <c:pt idx="604">
                  <c:v>0.91666666666666663</c:v>
                </c:pt>
                <c:pt idx="605">
                  <c:v>0.91818181818181821</c:v>
                </c:pt>
                <c:pt idx="606">
                  <c:v>0.91969696969696968</c:v>
                </c:pt>
                <c:pt idx="607">
                  <c:v>0.92121212121212126</c:v>
                </c:pt>
                <c:pt idx="608">
                  <c:v>0.92272727272727273</c:v>
                </c:pt>
                <c:pt idx="609">
                  <c:v>0.9242424242424242</c:v>
                </c:pt>
                <c:pt idx="610">
                  <c:v>0.92575757575757578</c:v>
                </c:pt>
                <c:pt idx="611">
                  <c:v>0.92727272727272725</c:v>
                </c:pt>
                <c:pt idx="612">
                  <c:v>0.92878787878787883</c:v>
                </c:pt>
                <c:pt idx="613">
                  <c:v>0.9303030303030303</c:v>
                </c:pt>
                <c:pt idx="614">
                  <c:v>0.93181818181818177</c:v>
                </c:pt>
                <c:pt idx="615">
                  <c:v>0.93333333333333335</c:v>
                </c:pt>
                <c:pt idx="616">
                  <c:v>0.93484848484848482</c:v>
                </c:pt>
                <c:pt idx="617">
                  <c:v>0.9363636363636364</c:v>
                </c:pt>
                <c:pt idx="618">
                  <c:v>0.93787878787878787</c:v>
                </c:pt>
                <c:pt idx="619">
                  <c:v>0.93939393939393945</c:v>
                </c:pt>
                <c:pt idx="620">
                  <c:v>0.94090909090909092</c:v>
                </c:pt>
                <c:pt idx="621">
                  <c:v>0.94242424242424239</c:v>
                </c:pt>
                <c:pt idx="622">
                  <c:v>0.94393939393939397</c:v>
                </c:pt>
                <c:pt idx="623">
                  <c:v>0.94545454545454544</c:v>
                </c:pt>
                <c:pt idx="624">
                  <c:v>0.94696969696969702</c:v>
                </c:pt>
                <c:pt idx="625">
                  <c:v>0.94848484848484849</c:v>
                </c:pt>
                <c:pt idx="626">
                  <c:v>0.95</c:v>
                </c:pt>
                <c:pt idx="627">
                  <c:v>0.95151515151515154</c:v>
                </c:pt>
                <c:pt idx="628">
                  <c:v>0.95303030303030301</c:v>
                </c:pt>
                <c:pt idx="629">
                  <c:v>0.95454545454545459</c:v>
                </c:pt>
                <c:pt idx="630">
                  <c:v>0.95606060606060606</c:v>
                </c:pt>
                <c:pt idx="631">
                  <c:v>0.95757575757575752</c:v>
                </c:pt>
                <c:pt idx="632">
                  <c:v>0.95909090909090911</c:v>
                </c:pt>
                <c:pt idx="633">
                  <c:v>0.96060606060606057</c:v>
                </c:pt>
                <c:pt idx="634">
                  <c:v>0.96212121212121215</c:v>
                </c:pt>
                <c:pt idx="635">
                  <c:v>0.96363636363636362</c:v>
                </c:pt>
                <c:pt idx="636">
                  <c:v>0.9651515151515152</c:v>
                </c:pt>
                <c:pt idx="637">
                  <c:v>0.96666666666666667</c:v>
                </c:pt>
                <c:pt idx="638">
                  <c:v>0.96818181818181814</c:v>
                </c:pt>
                <c:pt idx="639">
                  <c:v>0.96969696969696972</c:v>
                </c:pt>
                <c:pt idx="640">
                  <c:v>0.97121212121212119</c:v>
                </c:pt>
                <c:pt idx="641">
                  <c:v>0.97272727272727277</c:v>
                </c:pt>
                <c:pt idx="642">
                  <c:v>0.97424242424242424</c:v>
                </c:pt>
                <c:pt idx="643">
                  <c:v>0.97575757575757571</c:v>
                </c:pt>
                <c:pt idx="644">
                  <c:v>0.97727272727272729</c:v>
                </c:pt>
                <c:pt idx="645">
                  <c:v>0.97878787878787876</c:v>
                </c:pt>
                <c:pt idx="646">
                  <c:v>0.98030303030303034</c:v>
                </c:pt>
                <c:pt idx="647">
                  <c:v>0.98181818181818181</c:v>
                </c:pt>
                <c:pt idx="648">
                  <c:v>0.98333333333333328</c:v>
                </c:pt>
                <c:pt idx="649">
                  <c:v>0.98484848484848486</c:v>
                </c:pt>
                <c:pt idx="650">
                  <c:v>0.98636363636363633</c:v>
                </c:pt>
                <c:pt idx="651">
                  <c:v>0.98787878787878791</c:v>
                </c:pt>
                <c:pt idx="652">
                  <c:v>0.98939393939393938</c:v>
                </c:pt>
                <c:pt idx="653">
                  <c:v>0.99090909090909096</c:v>
                </c:pt>
                <c:pt idx="654">
                  <c:v>0.99242424242424243</c:v>
                </c:pt>
                <c:pt idx="655">
                  <c:v>0.9939393939393939</c:v>
                </c:pt>
                <c:pt idx="656">
                  <c:v>0.99545454545454548</c:v>
                </c:pt>
                <c:pt idx="657">
                  <c:v>0.99696969696969695</c:v>
                </c:pt>
                <c:pt idx="658">
                  <c:v>0.99848484848484853</c:v>
                </c:pt>
                <c:pt idx="659">
                  <c:v>1</c:v>
                </c:pt>
              </c:numCache>
            </c:numRef>
          </c:xVal>
          <c:yVal>
            <c:numRef>
              <c:f>agalteca!$E$2:$E$661</c:f>
              <c:numCache>
                <c:formatCode>General</c:formatCode>
                <c:ptCount val="660"/>
                <c:pt idx="0">
                  <c:v>0.12</c:v>
                </c:pt>
                <c:pt idx="1">
                  <c:v>0.21</c:v>
                </c:pt>
                <c:pt idx="2">
                  <c:v>0.25</c:v>
                </c:pt>
                <c:pt idx="3">
                  <c:v>0.28000000000000003</c:v>
                </c:pt>
                <c:pt idx="4">
                  <c:v>0.28000000000000003</c:v>
                </c:pt>
                <c:pt idx="5">
                  <c:v>0.28999999999999998</c:v>
                </c:pt>
                <c:pt idx="6">
                  <c:v>0.3</c:v>
                </c:pt>
                <c:pt idx="7">
                  <c:v>0.32</c:v>
                </c:pt>
                <c:pt idx="8">
                  <c:v>0.33</c:v>
                </c:pt>
                <c:pt idx="9">
                  <c:v>0.35</c:v>
                </c:pt>
                <c:pt idx="10">
                  <c:v>0.38</c:v>
                </c:pt>
                <c:pt idx="11">
                  <c:v>0.38</c:v>
                </c:pt>
                <c:pt idx="12">
                  <c:v>0.38</c:v>
                </c:pt>
                <c:pt idx="13">
                  <c:v>0.39</c:v>
                </c:pt>
                <c:pt idx="14">
                  <c:v>0.39</c:v>
                </c:pt>
                <c:pt idx="15">
                  <c:v>0.46</c:v>
                </c:pt>
                <c:pt idx="16">
                  <c:v>0.5</c:v>
                </c:pt>
                <c:pt idx="17">
                  <c:v>0.51</c:v>
                </c:pt>
                <c:pt idx="18">
                  <c:v>0.51</c:v>
                </c:pt>
                <c:pt idx="19">
                  <c:v>0.52</c:v>
                </c:pt>
                <c:pt idx="20">
                  <c:v>0.56000000000000005</c:v>
                </c:pt>
                <c:pt idx="21">
                  <c:v>0.56000000000000005</c:v>
                </c:pt>
                <c:pt idx="22">
                  <c:v>0.56000000000000005</c:v>
                </c:pt>
                <c:pt idx="23">
                  <c:v>0.56999999999999995</c:v>
                </c:pt>
                <c:pt idx="24">
                  <c:v>0.56999999999999995</c:v>
                </c:pt>
                <c:pt idx="25">
                  <c:v>0.56999999999999995</c:v>
                </c:pt>
                <c:pt idx="26">
                  <c:v>0.57999999999999996</c:v>
                </c:pt>
                <c:pt idx="27">
                  <c:v>0.64</c:v>
                </c:pt>
                <c:pt idx="28">
                  <c:v>0.72</c:v>
                </c:pt>
                <c:pt idx="29">
                  <c:v>0.79</c:v>
                </c:pt>
                <c:pt idx="30">
                  <c:v>0.85</c:v>
                </c:pt>
                <c:pt idx="31">
                  <c:v>0.86</c:v>
                </c:pt>
                <c:pt idx="32">
                  <c:v>0.9</c:v>
                </c:pt>
                <c:pt idx="33">
                  <c:v>0.92</c:v>
                </c:pt>
                <c:pt idx="34">
                  <c:v>0.96</c:v>
                </c:pt>
                <c:pt idx="35">
                  <c:v>0.96</c:v>
                </c:pt>
                <c:pt idx="36">
                  <c:v>0.97</c:v>
                </c:pt>
                <c:pt idx="37">
                  <c:v>1</c:v>
                </c:pt>
                <c:pt idx="38">
                  <c:v>1</c:v>
                </c:pt>
                <c:pt idx="39">
                  <c:v>1.01</c:v>
                </c:pt>
                <c:pt idx="40">
                  <c:v>1.01</c:v>
                </c:pt>
                <c:pt idx="41">
                  <c:v>1.01</c:v>
                </c:pt>
                <c:pt idx="42">
                  <c:v>1.01</c:v>
                </c:pt>
                <c:pt idx="43">
                  <c:v>1.01</c:v>
                </c:pt>
                <c:pt idx="44">
                  <c:v>1.01</c:v>
                </c:pt>
                <c:pt idx="45">
                  <c:v>1.01</c:v>
                </c:pt>
                <c:pt idx="46">
                  <c:v>1.01</c:v>
                </c:pt>
                <c:pt idx="47">
                  <c:v>1.02</c:v>
                </c:pt>
                <c:pt idx="48">
                  <c:v>1.02</c:v>
                </c:pt>
                <c:pt idx="49">
                  <c:v>1.02</c:v>
                </c:pt>
                <c:pt idx="50">
                  <c:v>1.02</c:v>
                </c:pt>
                <c:pt idx="51">
                  <c:v>1.02</c:v>
                </c:pt>
                <c:pt idx="52">
                  <c:v>1.03</c:v>
                </c:pt>
                <c:pt idx="53">
                  <c:v>1.03</c:v>
                </c:pt>
                <c:pt idx="54">
                  <c:v>1.03</c:v>
                </c:pt>
                <c:pt idx="55">
                  <c:v>1.03</c:v>
                </c:pt>
                <c:pt idx="56">
                  <c:v>1.03</c:v>
                </c:pt>
                <c:pt idx="57">
                  <c:v>1.04</c:v>
                </c:pt>
                <c:pt idx="58">
                  <c:v>1.04</c:v>
                </c:pt>
                <c:pt idx="59">
                  <c:v>1.04</c:v>
                </c:pt>
                <c:pt idx="60">
                  <c:v>1.04</c:v>
                </c:pt>
                <c:pt idx="61">
                  <c:v>1.04</c:v>
                </c:pt>
                <c:pt idx="62">
                  <c:v>1.04</c:v>
                </c:pt>
                <c:pt idx="63">
                  <c:v>1.04</c:v>
                </c:pt>
                <c:pt idx="64">
                  <c:v>1.05</c:v>
                </c:pt>
                <c:pt idx="65">
                  <c:v>1.05</c:v>
                </c:pt>
                <c:pt idx="66">
                  <c:v>1.05</c:v>
                </c:pt>
                <c:pt idx="67">
                  <c:v>1.05</c:v>
                </c:pt>
                <c:pt idx="68">
                  <c:v>1.05</c:v>
                </c:pt>
                <c:pt idx="69">
                  <c:v>1.06</c:v>
                </c:pt>
                <c:pt idx="70">
                  <c:v>1.06</c:v>
                </c:pt>
                <c:pt idx="71">
                  <c:v>1.07</c:v>
                </c:pt>
                <c:pt idx="72">
                  <c:v>1.07</c:v>
                </c:pt>
                <c:pt idx="73">
                  <c:v>1.07</c:v>
                </c:pt>
                <c:pt idx="74">
                  <c:v>1.07</c:v>
                </c:pt>
                <c:pt idx="75">
                  <c:v>1.07</c:v>
                </c:pt>
                <c:pt idx="76">
                  <c:v>1.08</c:v>
                </c:pt>
                <c:pt idx="77">
                  <c:v>1.08</c:v>
                </c:pt>
                <c:pt idx="78">
                  <c:v>1.0900000000000001</c:v>
                </c:pt>
                <c:pt idx="79">
                  <c:v>1.0900000000000001</c:v>
                </c:pt>
                <c:pt idx="80">
                  <c:v>1.0900000000000001</c:v>
                </c:pt>
                <c:pt idx="81">
                  <c:v>1.0900000000000001</c:v>
                </c:pt>
                <c:pt idx="82">
                  <c:v>1.0900000000000001</c:v>
                </c:pt>
                <c:pt idx="83">
                  <c:v>1.0900000000000001</c:v>
                </c:pt>
                <c:pt idx="84">
                  <c:v>1.0900000000000001</c:v>
                </c:pt>
                <c:pt idx="85">
                  <c:v>1.0900000000000001</c:v>
                </c:pt>
                <c:pt idx="86">
                  <c:v>1.0900000000000001</c:v>
                </c:pt>
                <c:pt idx="87">
                  <c:v>1.0900000000000001</c:v>
                </c:pt>
                <c:pt idx="88">
                  <c:v>1.1000000000000001</c:v>
                </c:pt>
                <c:pt idx="89">
                  <c:v>1.1000000000000001</c:v>
                </c:pt>
                <c:pt idx="90">
                  <c:v>1.1000000000000001</c:v>
                </c:pt>
                <c:pt idx="91">
                  <c:v>1.1000000000000001</c:v>
                </c:pt>
                <c:pt idx="92">
                  <c:v>1.1000000000000001</c:v>
                </c:pt>
                <c:pt idx="93">
                  <c:v>1.1000000000000001</c:v>
                </c:pt>
                <c:pt idx="94">
                  <c:v>1.1040000000000001</c:v>
                </c:pt>
                <c:pt idx="95">
                  <c:v>1.1100000000000001</c:v>
                </c:pt>
                <c:pt idx="96">
                  <c:v>1.1100000000000001</c:v>
                </c:pt>
                <c:pt idx="97">
                  <c:v>1.1100000000000001</c:v>
                </c:pt>
                <c:pt idx="98">
                  <c:v>1.1100000000000001</c:v>
                </c:pt>
                <c:pt idx="99">
                  <c:v>1.1100000000000001</c:v>
                </c:pt>
                <c:pt idx="100">
                  <c:v>1.1200000000000001</c:v>
                </c:pt>
                <c:pt idx="101">
                  <c:v>1.1200000000000001</c:v>
                </c:pt>
                <c:pt idx="102">
                  <c:v>1.1200000000000001</c:v>
                </c:pt>
                <c:pt idx="103">
                  <c:v>1.1200000000000001</c:v>
                </c:pt>
                <c:pt idx="104">
                  <c:v>1.1200000000000001</c:v>
                </c:pt>
                <c:pt idx="105">
                  <c:v>1.1200000000000001</c:v>
                </c:pt>
                <c:pt idx="106">
                  <c:v>1.1200000000000001</c:v>
                </c:pt>
                <c:pt idx="107">
                  <c:v>1.1200000000000001</c:v>
                </c:pt>
                <c:pt idx="108">
                  <c:v>1.1200000000000001</c:v>
                </c:pt>
                <c:pt idx="109">
                  <c:v>1.1200000000000001</c:v>
                </c:pt>
                <c:pt idx="110">
                  <c:v>1.1200000000000001</c:v>
                </c:pt>
                <c:pt idx="111">
                  <c:v>1.1299999999999999</c:v>
                </c:pt>
                <c:pt idx="112">
                  <c:v>1.1399999999999999</c:v>
                </c:pt>
                <c:pt idx="113">
                  <c:v>1.1399999999999999</c:v>
                </c:pt>
                <c:pt idx="114">
                  <c:v>1.1399999999999999</c:v>
                </c:pt>
                <c:pt idx="115">
                  <c:v>1.1399999999999999</c:v>
                </c:pt>
                <c:pt idx="116">
                  <c:v>1.1399999999999999</c:v>
                </c:pt>
                <c:pt idx="117">
                  <c:v>1.1399999999999999</c:v>
                </c:pt>
                <c:pt idx="118">
                  <c:v>1.1399999999999999</c:v>
                </c:pt>
                <c:pt idx="119">
                  <c:v>1.1499999999999999</c:v>
                </c:pt>
                <c:pt idx="120">
                  <c:v>1.1499999999999999</c:v>
                </c:pt>
                <c:pt idx="121">
                  <c:v>1.1499999999999999</c:v>
                </c:pt>
                <c:pt idx="122">
                  <c:v>1.1499999999999999</c:v>
                </c:pt>
                <c:pt idx="123">
                  <c:v>1.1499999999999999</c:v>
                </c:pt>
                <c:pt idx="124">
                  <c:v>1.1499999999999999</c:v>
                </c:pt>
                <c:pt idx="125">
                  <c:v>1.1599999999999999</c:v>
                </c:pt>
                <c:pt idx="126">
                  <c:v>1.1599999999999999</c:v>
                </c:pt>
                <c:pt idx="127">
                  <c:v>1.1599999999999999</c:v>
                </c:pt>
                <c:pt idx="128">
                  <c:v>1.1599999999999999</c:v>
                </c:pt>
                <c:pt idx="129">
                  <c:v>1.1599999999999999</c:v>
                </c:pt>
                <c:pt idx="130">
                  <c:v>1.1599999999999999</c:v>
                </c:pt>
                <c:pt idx="131">
                  <c:v>1.1599999999999999</c:v>
                </c:pt>
                <c:pt idx="132">
                  <c:v>1.17</c:v>
                </c:pt>
                <c:pt idx="133">
                  <c:v>1.17</c:v>
                </c:pt>
                <c:pt idx="134">
                  <c:v>1.17</c:v>
                </c:pt>
                <c:pt idx="135">
                  <c:v>1.17</c:v>
                </c:pt>
                <c:pt idx="136">
                  <c:v>1.17</c:v>
                </c:pt>
                <c:pt idx="137">
                  <c:v>1.17</c:v>
                </c:pt>
                <c:pt idx="138">
                  <c:v>1.18</c:v>
                </c:pt>
                <c:pt idx="139">
                  <c:v>1.18</c:v>
                </c:pt>
                <c:pt idx="140">
                  <c:v>1.19</c:v>
                </c:pt>
                <c:pt idx="141">
                  <c:v>1.19</c:v>
                </c:pt>
                <c:pt idx="142">
                  <c:v>1.19</c:v>
                </c:pt>
                <c:pt idx="143">
                  <c:v>1.19</c:v>
                </c:pt>
                <c:pt idx="144">
                  <c:v>1.19</c:v>
                </c:pt>
                <c:pt idx="145">
                  <c:v>1.19</c:v>
                </c:pt>
                <c:pt idx="146">
                  <c:v>1.2</c:v>
                </c:pt>
                <c:pt idx="147">
                  <c:v>1.21</c:v>
                </c:pt>
                <c:pt idx="148">
                  <c:v>1.22</c:v>
                </c:pt>
                <c:pt idx="149">
                  <c:v>1.22</c:v>
                </c:pt>
                <c:pt idx="150">
                  <c:v>1.22</c:v>
                </c:pt>
                <c:pt idx="151">
                  <c:v>1.23</c:v>
                </c:pt>
                <c:pt idx="152">
                  <c:v>1.24</c:v>
                </c:pt>
                <c:pt idx="153">
                  <c:v>1.24</c:v>
                </c:pt>
                <c:pt idx="154">
                  <c:v>1.24</c:v>
                </c:pt>
                <c:pt idx="155">
                  <c:v>1.25</c:v>
                </c:pt>
                <c:pt idx="156">
                  <c:v>1.25</c:v>
                </c:pt>
                <c:pt idx="157">
                  <c:v>1.25</c:v>
                </c:pt>
                <c:pt idx="158">
                  <c:v>1.25</c:v>
                </c:pt>
                <c:pt idx="159">
                  <c:v>1.25</c:v>
                </c:pt>
                <c:pt idx="160">
                  <c:v>1.25</c:v>
                </c:pt>
                <c:pt idx="161">
                  <c:v>1.26</c:v>
                </c:pt>
                <c:pt idx="162">
                  <c:v>1.26</c:v>
                </c:pt>
                <c:pt idx="163">
                  <c:v>1.26</c:v>
                </c:pt>
                <c:pt idx="164">
                  <c:v>1.26</c:v>
                </c:pt>
                <c:pt idx="165">
                  <c:v>1.26</c:v>
                </c:pt>
                <c:pt idx="166">
                  <c:v>1.26</c:v>
                </c:pt>
                <c:pt idx="167">
                  <c:v>1.26</c:v>
                </c:pt>
                <c:pt idx="168">
                  <c:v>1.26</c:v>
                </c:pt>
                <c:pt idx="169">
                  <c:v>1.26</c:v>
                </c:pt>
                <c:pt idx="170">
                  <c:v>1.26</c:v>
                </c:pt>
                <c:pt idx="171">
                  <c:v>1.26</c:v>
                </c:pt>
                <c:pt idx="172">
                  <c:v>1.26</c:v>
                </c:pt>
                <c:pt idx="173">
                  <c:v>1.27</c:v>
                </c:pt>
                <c:pt idx="174">
                  <c:v>1.27</c:v>
                </c:pt>
                <c:pt idx="175">
                  <c:v>1.27</c:v>
                </c:pt>
                <c:pt idx="176">
                  <c:v>1.27</c:v>
                </c:pt>
                <c:pt idx="177">
                  <c:v>1.28</c:v>
                </c:pt>
                <c:pt idx="178">
                  <c:v>1.28</c:v>
                </c:pt>
                <c:pt idx="179">
                  <c:v>1.28</c:v>
                </c:pt>
                <c:pt idx="180">
                  <c:v>1.28</c:v>
                </c:pt>
                <c:pt idx="181">
                  <c:v>1.28</c:v>
                </c:pt>
                <c:pt idx="182">
                  <c:v>1.29</c:v>
                </c:pt>
                <c:pt idx="183">
                  <c:v>1.29</c:v>
                </c:pt>
                <c:pt idx="184">
                  <c:v>1.31</c:v>
                </c:pt>
                <c:pt idx="185">
                  <c:v>1.32</c:v>
                </c:pt>
                <c:pt idx="186">
                  <c:v>1.32</c:v>
                </c:pt>
                <c:pt idx="187">
                  <c:v>1.32</c:v>
                </c:pt>
                <c:pt idx="188">
                  <c:v>1.32</c:v>
                </c:pt>
                <c:pt idx="189">
                  <c:v>1.32</c:v>
                </c:pt>
                <c:pt idx="190">
                  <c:v>1.32</c:v>
                </c:pt>
                <c:pt idx="191">
                  <c:v>1.33</c:v>
                </c:pt>
                <c:pt idx="192">
                  <c:v>1.33</c:v>
                </c:pt>
                <c:pt idx="193">
                  <c:v>1.33</c:v>
                </c:pt>
                <c:pt idx="194">
                  <c:v>1.33</c:v>
                </c:pt>
                <c:pt idx="195">
                  <c:v>1.34</c:v>
                </c:pt>
                <c:pt idx="196">
                  <c:v>1.34</c:v>
                </c:pt>
                <c:pt idx="197">
                  <c:v>1.34</c:v>
                </c:pt>
                <c:pt idx="198">
                  <c:v>1.35</c:v>
                </c:pt>
                <c:pt idx="199">
                  <c:v>1.35</c:v>
                </c:pt>
                <c:pt idx="200">
                  <c:v>1.35</c:v>
                </c:pt>
                <c:pt idx="201">
                  <c:v>1.35</c:v>
                </c:pt>
                <c:pt idx="202">
                  <c:v>1.37</c:v>
                </c:pt>
                <c:pt idx="203">
                  <c:v>1.37</c:v>
                </c:pt>
                <c:pt idx="204">
                  <c:v>1.37</c:v>
                </c:pt>
                <c:pt idx="205">
                  <c:v>1.37</c:v>
                </c:pt>
                <c:pt idx="206">
                  <c:v>1.38</c:v>
                </c:pt>
                <c:pt idx="207">
                  <c:v>1.38</c:v>
                </c:pt>
                <c:pt idx="208">
                  <c:v>1.38</c:v>
                </c:pt>
                <c:pt idx="209">
                  <c:v>1.38</c:v>
                </c:pt>
                <c:pt idx="210">
                  <c:v>1.38</c:v>
                </c:pt>
                <c:pt idx="211">
                  <c:v>1.38</c:v>
                </c:pt>
                <c:pt idx="212">
                  <c:v>1.38</c:v>
                </c:pt>
                <c:pt idx="213">
                  <c:v>1.38</c:v>
                </c:pt>
                <c:pt idx="214">
                  <c:v>1.38</c:v>
                </c:pt>
                <c:pt idx="215">
                  <c:v>1.39</c:v>
                </c:pt>
                <c:pt idx="216">
                  <c:v>1.39</c:v>
                </c:pt>
                <c:pt idx="217">
                  <c:v>1.39</c:v>
                </c:pt>
                <c:pt idx="218">
                  <c:v>1.39</c:v>
                </c:pt>
                <c:pt idx="219">
                  <c:v>1.4</c:v>
                </c:pt>
                <c:pt idx="220">
                  <c:v>1.41</c:v>
                </c:pt>
                <c:pt idx="221">
                  <c:v>1.41</c:v>
                </c:pt>
                <c:pt idx="222">
                  <c:v>1.41</c:v>
                </c:pt>
                <c:pt idx="223">
                  <c:v>1.41</c:v>
                </c:pt>
                <c:pt idx="224">
                  <c:v>1.41</c:v>
                </c:pt>
                <c:pt idx="225">
                  <c:v>1.42</c:v>
                </c:pt>
                <c:pt idx="226">
                  <c:v>1.42</c:v>
                </c:pt>
                <c:pt idx="227">
                  <c:v>1.42</c:v>
                </c:pt>
                <c:pt idx="228">
                  <c:v>1.42</c:v>
                </c:pt>
                <c:pt idx="229">
                  <c:v>1.43</c:v>
                </c:pt>
                <c:pt idx="230">
                  <c:v>1.43</c:v>
                </c:pt>
                <c:pt idx="231">
                  <c:v>1.43</c:v>
                </c:pt>
                <c:pt idx="232">
                  <c:v>1.44</c:v>
                </c:pt>
                <c:pt idx="233">
                  <c:v>1.46</c:v>
                </c:pt>
                <c:pt idx="234">
                  <c:v>1.46</c:v>
                </c:pt>
                <c:pt idx="235">
                  <c:v>1.46</c:v>
                </c:pt>
                <c:pt idx="236">
                  <c:v>1.46</c:v>
                </c:pt>
                <c:pt idx="237">
                  <c:v>1.46</c:v>
                </c:pt>
                <c:pt idx="238">
                  <c:v>1.46</c:v>
                </c:pt>
                <c:pt idx="239">
                  <c:v>1.47</c:v>
                </c:pt>
                <c:pt idx="240">
                  <c:v>1.47</c:v>
                </c:pt>
                <c:pt idx="241">
                  <c:v>1.48</c:v>
                </c:pt>
                <c:pt idx="242">
                  <c:v>1.48</c:v>
                </c:pt>
                <c:pt idx="243">
                  <c:v>1.49</c:v>
                </c:pt>
                <c:pt idx="244">
                  <c:v>1.5</c:v>
                </c:pt>
                <c:pt idx="245">
                  <c:v>1.5</c:v>
                </c:pt>
                <c:pt idx="246">
                  <c:v>1.5</c:v>
                </c:pt>
                <c:pt idx="247">
                  <c:v>1.51</c:v>
                </c:pt>
                <c:pt idx="248">
                  <c:v>1.51</c:v>
                </c:pt>
                <c:pt idx="249">
                  <c:v>1.51</c:v>
                </c:pt>
                <c:pt idx="250">
                  <c:v>1.51</c:v>
                </c:pt>
                <c:pt idx="251">
                  <c:v>1.51</c:v>
                </c:pt>
                <c:pt idx="252">
                  <c:v>1.52</c:v>
                </c:pt>
                <c:pt idx="253">
                  <c:v>1.53</c:v>
                </c:pt>
                <c:pt idx="254">
                  <c:v>1.53</c:v>
                </c:pt>
                <c:pt idx="255">
                  <c:v>1.53</c:v>
                </c:pt>
                <c:pt idx="256">
                  <c:v>1.54</c:v>
                </c:pt>
                <c:pt idx="257">
                  <c:v>1.55</c:v>
                </c:pt>
                <c:pt idx="258">
                  <c:v>1.55</c:v>
                </c:pt>
                <c:pt idx="259">
                  <c:v>1.55</c:v>
                </c:pt>
                <c:pt idx="260">
                  <c:v>1.55</c:v>
                </c:pt>
                <c:pt idx="261">
                  <c:v>1.56</c:v>
                </c:pt>
                <c:pt idx="262">
                  <c:v>1.56</c:v>
                </c:pt>
                <c:pt idx="263">
                  <c:v>1.56</c:v>
                </c:pt>
                <c:pt idx="264">
                  <c:v>1.56</c:v>
                </c:pt>
                <c:pt idx="265">
                  <c:v>1.57</c:v>
                </c:pt>
                <c:pt idx="266">
                  <c:v>1.57</c:v>
                </c:pt>
                <c:pt idx="267">
                  <c:v>1.57</c:v>
                </c:pt>
                <c:pt idx="268">
                  <c:v>1.57</c:v>
                </c:pt>
                <c:pt idx="269">
                  <c:v>1.57</c:v>
                </c:pt>
                <c:pt idx="270">
                  <c:v>1.58</c:v>
                </c:pt>
                <c:pt idx="271">
                  <c:v>1.58</c:v>
                </c:pt>
                <c:pt idx="272">
                  <c:v>1.58</c:v>
                </c:pt>
                <c:pt idx="273">
                  <c:v>1.58</c:v>
                </c:pt>
                <c:pt idx="274">
                  <c:v>1.58</c:v>
                </c:pt>
                <c:pt idx="275">
                  <c:v>1.58</c:v>
                </c:pt>
                <c:pt idx="276">
                  <c:v>1.59</c:v>
                </c:pt>
                <c:pt idx="277">
                  <c:v>1.63</c:v>
                </c:pt>
                <c:pt idx="278">
                  <c:v>1.63</c:v>
                </c:pt>
                <c:pt idx="279">
                  <c:v>1.65</c:v>
                </c:pt>
                <c:pt idx="280">
                  <c:v>1.7</c:v>
                </c:pt>
                <c:pt idx="281">
                  <c:v>1.71</c:v>
                </c:pt>
                <c:pt idx="282">
                  <c:v>1.71</c:v>
                </c:pt>
                <c:pt idx="283">
                  <c:v>1.71</c:v>
                </c:pt>
                <c:pt idx="284">
                  <c:v>1.72</c:v>
                </c:pt>
                <c:pt idx="285">
                  <c:v>1.72</c:v>
                </c:pt>
                <c:pt idx="286">
                  <c:v>1.72</c:v>
                </c:pt>
                <c:pt idx="287">
                  <c:v>1.72</c:v>
                </c:pt>
                <c:pt idx="288">
                  <c:v>1.74</c:v>
                </c:pt>
                <c:pt idx="289">
                  <c:v>1.75</c:v>
                </c:pt>
                <c:pt idx="290">
                  <c:v>1.76</c:v>
                </c:pt>
                <c:pt idx="291">
                  <c:v>1.76</c:v>
                </c:pt>
                <c:pt idx="292">
                  <c:v>1.76</c:v>
                </c:pt>
                <c:pt idx="293">
                  <c:v>1.76</c:v>
                </c:pt>
                <c:pt idx="294">
                  <c:v>1.78</c:v>
                </c:pt>
                <c:pt idx="295">
                  <c:v>1.79</c:v>
                </c:pt>
                <c:pt idx="296">
                  <c:v>1.79</c:v>
                </c:pt>
                <c:pt idx="297">
                  <c:v>1.8</c:v>
                </c:pt>
                <c:pt idx="298">
                  <c:v>1.81</c:v>
                </c:pt>
                <c:pt idx="299">
                  <c:v>1.84</c:v>
                </c:pt>
                <c:pt idx="300">
                  <c:v>1.84</c:v>
                </c:pt>
                <c:pt idx="301">
                  <c:v>1.84</c:v>
                </c:pt>
                <c:pt idx="302">
                  <c:v>1.84</c:v>
                </c:pt>
                <c:pt idx="303">
                  <c:v>1.84</c:v>
                </c:pt>
                <c:pt idx="304">
                  <c:v>1.84</c:v>
                </c:pt>
                <c:pt idx="305">
                  <c:v>1.91</c:v>
                </c:pt>
                <c:pt idx="306">
                  <c:v>1.92</c:v>
                </c:pt>
                <c:pt idx="307">
                  <c:v>1.94</c:v>
                </c:pt>
                <c:pt idx="308">
                  <c:v>1.94</c:v>
                </c:pt>
                <c:pt idx="309">
                  <c:v>1.94</c:v>
                </c:pt>
                <c:pt idx="310">
                  <c:v>1.96</c:v>
                </c:pt>
                <c:pt idx="311">
                  <c:v>1.97</c:v>
                </c:pt>
                <c:pt idx="312">
                  <c:v>1.98</c:v>
                </c:pt>
                <c:pt idx="313">
                  <c:v>1.99</c:v>
                </c:pt>
                <c:pt idx="314">
                  <c:v>2.0099999999999998</c:v>
                </c:pt>
                <c:pt idx="315">
                  <c:v>2.02</c:v>
                </c:pt>
                <c:pt idx="316">
                  <c:v>2.02</c:v>
                </c:pt>
                <c:pt idx="317">
                  <c:v>2.04</c:v>
                </c:pt>
                <c:pt idx="318">
                  <c:v>2.04</c:v>
                </c:pt>
                <c:pt idx="319">
                  <c:v>2.0499999999999998</c:v>
                </c:pt>
                <c:pt idx="320">
                  <c:v>2.08</c:v>
                </c:pt>
                <c:pt idx="321">
                  <c:v>2.09</c:v>
                </c:pt>
                <c:pt idx="322">
                  <c:v>2.1</c:v>
                </c:pt>
                <c:pt idx="323">
                  <c:v>2.11</c:v>
                </c:pt>
                <c:pt idx="324">
                  <c:v>2.11</c:v>
                </c:pt>
                <c:pt idx="325">
                  <c:v>2.11</c:v>
                </c:pt>
                <c:pt idx="326">
                  <c:v>2.11</c:v>
                </c:pt>
                <c:pt idx="327">
                  <c:v>2.12</c:v>
                </c:pt>
                <c:pt idx="328">
                  <c:v>2.12</c:v>
                </c:pt>
                <c:pt idx="329">
                  <c:v>2.12</c:v>
                </c:pt>
                <c:pt idx="330">
                  <c:v>2.12</c:v>
                </c:pt>
                <c:pt idx="331">
                  <c:v>2.12</c:v>
                </c:pt>
                <c:pt idx="332">
                  <c:v>2.13</c:v>
                </c:pt>
                <c:pt idx="333">
                  <c:v>2.14</c:v>
                </c:pt>
                <c:pt idx="334">
                  <c:v>2.14</c:v>
                </c:pt>
                <c:pt idx="335">
                  <c:v>2.15</c:v>
                </c:pt>
                <c:pt idx="336">
                  <c:v>2.15</c:v>
                </c:pt>
                <c:pt idx="337">
                  <c:v>2.15</c:v>
                </c:pt>
                <c:pt idx="338">
                  <c:v>2.16</c:v>
                </c:pt>
                <c:pt idx="339">
                  <c:v>2.16</c:v>
                </c:pt>
                <c:pt idx="340">
                  <c:v>2.1800000000000002</c:v>
                </c:pt>
                <c:pt idx="341">
                  <c:v>2.1800000000000002</c:v>
                </c:pt>
                <c:pt idx="342">
                  <c:v>2.1800000000000002</c:v>
                </c:pt>
                <c:pt idx="343">
                  <c:v>2.19</c:v>
                </c:pt>
                <c:pt idx="344">
                  <c:v>2.19</c:v>
                </c:pt>
                <c:pt idx="345">
                  <c:v>2.19</c:v>
                </c:pt>
                <c:pt idx="346">
                  <c:v>2.19</c:v>
                </c:pt>
                <c:pt idx="347">
                  <c:v>2.2000000000000002</c:v>
                </c:pt>
                <c:pt idx="348">
                  <c:v>2.21</c:v>
                </c:pt>
                <c:pt idx="349">
                  <c:v>2.21</c:v>
                </c:pt>
                <c:pt idx="350">
                  <c:v>2.2400000000000002</c:v>
                </c:pt>
                <c:pt idx="351">
                  <c:v>2.2400000000000002</c:v>
                </c:pt>
                <c:pt idx="352">
                  <c:v>2.2400000000000002</c:v>
                </c:pt>
                <c:pt idx="353">
                  <c:v>2.2400000000000002</c:v>
                </c:pt>
                <c:pt idx="354">
                  <c:v>2.2400000000000002</c:v>
                </c:pt>
                <c:pt idx="355">
                  <c:v>2.25</c:v>
                </c:pt>
                <c:pt idx="356">
                  <c:v>2.2599999999999998</c:v>
                </c:pt>
                <c:pt idx="357">
                  <c:v>2.27</c:v>
                </c:pt>
                <c:pt idx="358">
                  <c:v>2.2799999999999998</c:v>
                </c:pt>
                <c:pt idx="359">
                  <c:v>2.2799999999999998</c:v>
                </c:pt>
                <c:pt idx="360">
                  <c:v>2.2799999999999998</c:v>
                </c:pt>
                <c:pt idx="361">
                  <c:v>2.29</c:v>
                </c:pt>
                <c:pt idx="362">
                  <c:v>2.31</c:v>
                </c:pt>
                <c:pt idx="363">
                  <c:v>2.3199999999999998</c:v>
                </c:pt>
                <c:pt idx="364">
                  <c:v>2.3199999999999998</c:v>
                </c:pt>
                <c:pt idx="365">
                  <c:v>2.33</c:v>
                </c:pt>
                <c:pt idx="366">
                  <c:v>2.33</c:v>
                </c:pt>
                <c:pt idx="367">
                  <c:v>2.33</c:v>
                </c:pt>
                <c:pt idx="368">
                  <c:v>2.33</c:v>
                </c:pt>
                <c:pt idx="369">
                  <c:v>2.34</c:v>
                </c:pt>
                <c:pt idx="370">
                  <c:v>2.34</c:v>
                </c:pt>
                <c:pt idx="371">
                  <c:v>2.34</c:v>
                </c:pt>
                <c:pt idx="372">
                  <c:v>2.35</c:v>
                </c:pt>
                <c:pt idx="373">
                  <c:v>2.36</c:v>
                </c:pt>
                <c:pt idx="374">
                  <c:v>2.36</c:v>
                </c:pt>
                <c:pt idx="375">
                  <c:v>2.36</c:v>
                </c:pt>
                <c:pt idx="376">
                  <c:v>2.37</c:v>
                </c:pt>
                <c:pt idx="377">
                  <c:v>2.37</c:v>
                </c:pt>
                <c:pt idx="378">
                  <c:v>2.38</c:v>
                </c:pt>
                <c:pt idx="379">
                  <c:v>2.38</c:v>
                </c:pt>
                <c:pt idx="380">
                  <c:v>2.38</c:v>
                </c:pt>
                <c:pt idx="381">
                  <c:v>2.38</c:v>
                </c:pt>
                <c:pt idx="382">
                  <c:v>2.38</c:v>
                </c:pt>
                <c:pt idx="383">
                  <c:v>2.38</c:v>
                </c:pt>
                <c:pt idx="384">
                  <c:v>2.38</c:v>
                </c:pt>
                <c:pt idx="385">
                  <c:v>2.39</c:v>
                </c:pt>
                <c:pt idx="386">
                  <c:v>2.39</c:v>
                </c:pt>
                <c:pt idx="387">
                  <c:v>2.39</c:v>
                </c:pt>
                <c:pt idx="388">
                  <c:v>2.41</c:v>
                </c:pt>
                <c:pt idx="389">
                  <c:v>2.41</c:v>
                </c:pt>
                <c:pt idx="390">
                  <c:v>2.41</c:v>
                </c:pt>
                <c:pt idx="391">
                  <c:v>2.42</c:v>
                </c:pt>
                <c:pt idx="392">
                  <c:v>2.42</c:v>
                </c:pt>
                <c:pt idx="393">
                  <c:v>2.42</c:v>
                </c:pt>
                <c:pt idx="394">
                  <c:v>2.42</c:v>
                </c:pt>
                <c:pt idx="395">
                  <c:v>2.4300000000000002</c:v>
                </c:pt>
                <c:pt idx="396">
                  <c:v>2.4300000000000002</c:v>
                </c:pt>
                <c:pt idx="397">
                  <c:v>2.44</c:v>
                </c:pt>
                <c:pt idx="398">
                  <c:v>2.4500000000000002</c:v>
                </c:pt>
                <c:pt idx="399">
                  <c:v>2.4500000000000002</c:v>
                </c:pt>
                <c:pt idx="400">
                  <c:v>2.4500000000000002</c:v>
                </c:pt>
                <c:pt idx="401">
                  <c:v>2.4500000000000002</c:v>
                </c:pt>
                <c:pt idx="402">
                  <c:v>2.46</c:v>
                </c:pt>
                <c:pt idx="403">
                  <c:v>2.46</c:v>
                </c:pt>
                <c:pt idx="404">
                  <c:v>2.4700000000000002</c:v>
                </c:pt>
                <c:pt idx="405">
                  <c:v>2.48</c:v>
                </c:pt>
                <c:pt idx="406">
                  <c:v>2.48</c:v>
                </c:pt>
                <c:pt idx="407">
                  <c:v>2.48</c:v>
                </c:pt>
                <c:pt idx="408">
                  <c:v>2.48</c:v>
                </c:pt>
                <c:pt idx="409">
                  <c:v>2.48</c:v>
                </c:pt>
                <c:pt idx="410">
                  <c:v>2.4900000000000002</c:v>
                </c:pt>
                <c:pt idx="411">
                  <c:v>2.4900000000000002</c:v>
                </c:pt>
                <c:pt idx="412">
                  <c:v>2.4900000000000002</c:v>
                </c:pt>
                <c:pt idx="413">
                  <c:v>2.4900000000000002</c:v>
                </c:pt>
                <c:pt idx="414">
                  <c:v>2.5099999999999998</c:v>
                </c:pt>
                <c:pt idx="415">
                  <c:v>2.5099999999999998</c:v>
                </c:pt>
                <c:pt idx="416">
                  <c:v>2.5099999999999998</c:v>
                </c:pt>
                <c:pt idx="417">
                  <c:v>2.52</c:v>
                </c:pt>
                <c:pt idx="418">
                  <c:v>2.52</c:v>
                </c:pt>
                <c:pt idx="419">
                  <c:v>2.52</c:v>
                </c:pt>
                <c:pt idx="420">
                  <c:v>2.54</c:v>
                </c:pt>
                <c:pt idx="421">
                  <c:v>2.54</c:v>
                </c:pt>
                <c:pt idx="422">
                  <c:v>2.54</c:v>
                </c:pt>
                <c:pt idx="423">
                  <c:v>2.54</c:v>
                </c:pt>
                <c:pt idx="424">
                  <c:v>2.5499999999999998</c:v>
                </c:pt>
                <c:pt idx="425">
                  <c:v>2.5499999999999998</c:v>
                </c:pt>
                <c:pt idx="426">
                  <c:v>2.57</c:v>
                </c:pt>
                <c:pt idx="427">
                  <c:v>2.57</c:v>
                </c:pt>
                <c:pt idx="428">
                  <c:v>2.57</c:v>
                </c:pt>
                <c:pt idx="429">
                  <c:v>2.57</c:v>
                </c:pt>
                <c:pt idx="430">
                  <c:v>2.57</c:v>
                </c:pt>
                <c:pt idx="431">
                  <c:v>2.57</c:v>
                </c:pt>
                <c:pt idx="432">
                  <c:v>2.57</c:v>
                </c:pt>
                <c:pt idx="433">
                  <c:v>2.58</c:v>
                </c:pt>
                <c:pt idx="434">
                  <c:v>2.58</c:v>
                </c:pt>
                <c:pt idx="435">
                  <c:v>2.58</c:v>
                </c:pt>
                <c:pt idx="436">
                  <c:v>2.58</c:v>
                </c:pt>
                <c:pt idx="437">
                  <c:v>2.59</c:v>
                </c:pt>
                <c:pt idx="438">
                  <c:v>2.59</c:v>
                </c:pt>
                <c:pt idx="439">
                  <c:v>2.61</c:v>
                </c:pt>
                <c:pt idx="440">
                  <c:v>2.71</c:v>
                </c:pt>
                <c:pt idx="441">
                  <c:v>2.71</c:v>
                </c:pt>
                <c:pt idx="442">
                  <c:v>2.71</c:v>
                </c:pt>
                <c:pt idx="443">
                  <c:v>2.72</c:v>
                </c:pt>
                <c:pt idx="444">
                  <c:v>2.75</c:v>
                </c:pt>
                <c:pt idx="445">
                  <c:v>2.75</c:v>
                </c:pt>
                <c:pt idx="446">
                  <c:v>2.76</c:v>
                </c:pt>
                <c:pt idx="447">
                  <c:v>2.77</c:v>
                </c:pt>
                <c:pt idx="448">
                  <c:v>2.77</c:v>
                </c:pt>
                <c:pt idx="449">
                  <c:v>2.78</c:v>
                </c:pt>
                <c:pt idx="450">
                  <c:v>2.78</c:v>
                </c:pt>
                <c:pt idx="451">
                  <c:v>2.81</c:v>
                </c:pt>
                <c:pt idx="452">
                  <c:v>2.81</c:v>
                </c:pt>
                <c:pt idx="453">
                  <c:v>2.81</c:v>
                </c:pt>
                <c:pt idx="454">
                  <c:v>2.83</c:v>
                </c:pt>
                <c:pt idx="455">
                  <c:v>2.84</c:v>
                </c:pt>
                <c:pt idx="456">
                  <c:v>2.84</c:v>
                </c:pt>
                <c:pt idx="457">
                  <c:v>2.84</c:v>
                </c:pt>
                <c:pt idx="458">
                  <c:v>2.84</c:v>
                </c:pt>
                <c:pt idx="459">
                  <c:v>2.86</c:v>
                </c:pt>
                <c:pt idx="460">
                  <c:v>2.87</c:v>
                </c:pt>
                <c:pt idx="461">
                  <c:v>2.89</c:v>
                </c:pt>
                <c:pt idx="462">
                  <c:v>2.91</c:v>
                </c:pt>
                <c:pt idx="463">
                  <c:v>2.91</c:v>
                </c:pt>
                <c:pt idx="464">
                  <c:v>2.91</c:v>
                </c:pt>
                <c:pt idx="465">
                  <c:v>2.91</c:v>
                </c:pt>
                <c:pt idx="466">
                  <c:v>2.92</c:v>
                </c:pt>
                <c:pt idx="467">
                  <c:v>2.92</c:v>
                </c:pt>
                <c:pt idx="468">
                  <c:v>2.93</c:v>
                </c:pt>
                <c:pt idx="469">
                  <c:v>2.94</c:v>
                </c:pt>
                <c:pt idx="470">
                  <c:v>2.94</c:v>
                </c:pt>
                <c:pt idx="471">
                  <c:v>2.95</c:v>
                </c:pt>
                <c:pt idx="472">
                  <c:v>2.95</c:v>
                </c:pt>
                <c:pt idx="473">
                  <c:v>2.95</c:v>
                </c:pt>
                <c:pt idx="474">
                  <c:v>2.96</c:v>
                </c:pt>
                <c:pt idx="475">
                  <c:v>2.96</c:v>
                </c:pt>
                <c:pt idx="476">
                  <c:v>2.96</c:v>
                </c:pt>
                <c:pt idx="477">
                  <c:v>2.99</c:v>
                </c:pt>
                <c:pt idx="478">
                  <c:v>3</c:v>
                </c:pt>
                <c:pt idx="479">
                  <c:v>3.1</c:v>
                </c:pt>
                <c:pt idx="480">
                  <c:v>3.12</c:v>
                </c:pt>
                <c:pt idx="481">
                  <c:v>3.12</c:v>
                </c:pt>
                <c:pt idx="482">
                  <c:v>3.13</c:v>
                </c:pt>
                <c:pt idx="483">
                  <c:v>3.14</c:v>
                </c:pt>
                <c:pt idx="484">
                  <c:v>3.14</c:v>
                </c:pt>
                <c:pt idx="485">
                  <c:v>3.15</c:v>
                </c:pt>
                <c:pt idx="486">
                  <c:v>3.16</c:v>
                </c:pt>
                <c:pt idx="487">
                  <c:v>3.18</c:v>
                </c:pt>
                <c:pt idx="488">
                  <c:v>3.18</c:v>
                </c:pt>
                <c:pt idx="489">
                  <c:v>3.19</c:v>
                </c:pt>
                <c:pt idx="490">
                  <c:v>3.19</c:v>
                </c:pt>
                <c:pt idx="491">
                  <c:v>3.21</c:v>
                </c:pt>
                <c:pt idx="492">
                  <c:v>3.22</c:v>
                </c:pt>
                <c:pt idx="493">
                  <c:v>3.23</c:v>
                </c:pt>
                <c:pt idx="494">
                  <c:v>3.24</c:v>
                </c:pt>
                <c:pt idx="495">
                  <c:v>3.25</c:v>
                </c:pt>
                <c:pt idx="496">
                  <c:v>3.25</c:v>
                </c:pt>
                <c:pt idx="497">
                  <c:v>3.26</c:v>
                </c:pt>
                <c:pt idx="498">
                  <c:v>3.28</c:v>
                </c:pt>
                <c:pt idx="499">
                  <c:v>3.28</c:v>
                </c:pt>
                <c:pt idx="500">
                  <c:v>3.28</c:v>
                </c:pt>
                <c:pt idx="501">
                  <c:v>3.3</c:v>
                </c:pt>
                <c:pt idx="502">
                  <c:v>3.31</c:v>
                </c:pt>
                <c:pt idx="503">
                  <c:v>3.32</c:v>
                </c:pt>
                <c:pt idx="504">
                  <c:v>3.33</c:v>
                </c:pt>
                <c:pt idx="505">
                  <c:v>3.34</c:v>
                </c:pt>
                <c:pt idx="506">
                  <c:v>3.35</c:v>
                </c:pt>
                <c:pt idx="507">
                  <c:v>3.39</c:v>
                </c:pt>
                <c:pt idx="508">
                  <c:v>3.4</c:v>
                </c:pt>
                <c:pt idx="509">
                  <c:v>3.41</c:v>
                </c:pt>
                <c:pt idx="510">
                  <c:v>3.42</c:v>
                </c:pt>
                <c:pt idx="511">
                  <c:v>3.42</c:v>
                </c:pt>
                <c:pt idx="512">
                  <c:v>3.42</c:v>
                </c:pt>
                <c:pt idx="513">
                  <c:v>3.42</c:v>
                </c:pt>
                <c:pt idx="514">
                  <c:v>3.45</c:v>
                </c:pt>
                <c:pt idx="515">
                  <c:v>3.48</c:v>
                </c:pt>
                <c:pt idx="516">
                  <c:v>3.48</c:v>
                </c:pt>
                <c:pt idx="517">
                  <c:v>3.51</c:v>
                </c:pt>
                <c:pt idx="518">
                  <c:v>3.51</c:v>
                </c:pt>
                <c:pt idx="519">
                  <c:v>3.51</c:v>
                </c:pt>
                <c:pt idx="520">
                  <c:v>3.52</c:v>
                </c:pt>
                <c:pt idx="521">
                  <c:v>3.54</c:v>
                </c:pt>
                <c:pt idx="522">
                  <c:v>3.55</c:v>
                </c:pt>
                <c:pt idx="523">
                  <c:v>3.55</c:v>
                </c:pt>
                <c:pt idx="524">
                  <c:v>3.55</c:v>
                </c:pt>
                <c:pt idx="525">
                  <c:v>3.56</c:v>
                </c:pt>
                <c:pt idx="526">
                  <c:v>3.56</c:v>
                </c:pt>
                <c:pt idx="527">
                  <c:v>3.57</c:v>
                </c:pt>
                <c:pt idx="528">
                  <c:v>3.58</c:v>
                </c:pt>
                <c:pt idx="529">
                  <c:v>3.59</c:v>
                </c:pt>
                <c:pt idx="530">
                  <c:v>3.59</c:v>
                </c:pt>
                <c:pt idx="531">
                  <c:v>3.68</c:v>
                </c:pt>
                <c:pt idx="532">
                  <c:v>3.71</c:v>
                </c:pt>
                <c:pt idx="533">
                  <c:v>3.72</c:v>
                </c:pt>
                <c:pt idx="534">
                  <c:v>3.73</c:v>
                </c:pt>
                <c:pt idx="535">
                  <c:v>3.74</c:v>
                </c:pt>
                <c:pt idx="536">
                  <c:v>3.75</c:v>
                </c:pt>
                <c:pt idx="537">
                  <c:v>3.77</c:v>
                </c:pt>
                <c:pt idx="538">
                  <c:v>3.78</c:v>
                </c:pt>
                <c:pt idx="539">
                  <c:v>3.78</c:v>
                </c:pt>
                <c:pt idx="540">
                  <c:v>3.78</c:v>
                </c:pt>
                <c:pt idx="541">
                  <c:v>3.79</c:v>
                </c:pt>
                <c:pt idx="542">
                  <c:v>3.8</c:v>
                </c:pt>
                <c:pt idx="543">
                  <c:v>3.82</c:v>
                </c:pt>
                <c:pt idx="544">
                  <c:v>3.82</c:v>
                </c:pt>
                <c:pt idx="545">
                  <c:v>3.86</c:v>
                </c:pt>
                <c:pt idx="546">
                  <c:v>3.91</c:v>
                </c:pt>
                <c:pt idx="547">
                  <c:v>3.91</c:v>
                </c:pt>
                <c:pt idx="548">
                  <c:v>3.91</c:v>
                </c:pt>
                <c:pt idx="549">
                  <c:v>3.91</c:v>
                </c:pt>
                <c:pt idx="550">
                  <c:v>3.91</c:v>
                </c:pt>
                <c:pt idx="551">
                  <c:v>3.94</c:v>
                </c:pt>
                <c:pt idx="552">
                  <c:v>3.94</c:v>
                </c:pt>
                <c:pt idx="553">
                  <c:v>3.94</c:v>
                </c:pt>
                <c:pt idx="554">
                  <c:v>3.95</c:v>
                </c:pt>
                <c:pt idx="555">
                  <c:v>3.95</c:v>
                </c:pt>
                <c:pt idx="556">
                  <c:v>3.98</c:v>
                </c:pt>
                <c:pt idx="557">
                  <c:v>3.99</c:v>
                </c:pt>
                <c:pt idx="558">
                  <c:v>4.05</c:v>
                </c:pt>
                <c:pt idx="559">
                  <c:v>4.08</c:v>
                </c:pt>
                <c:pt idx="560">
                  <c:v>4.0999999999999996</c:v>
                </c:pt>
                <c:pt idx="561">
                  <c:v>4.0999999999999996</c:v>
                </c:pt>
                <c:pt idx="562">
                  <c:v>4.13</c:v>
                </c:pt>
                <c:pt idx="563">
                  <c:v>4.13</c:v>
                </c:pt>
                <c:pt idx="564">
                  <c:v>4.1500000000000004</c:v>
                </c:pt>
                <c:pt idx="565">
                  <c:v>4.1500000000000004</c:v>
                </c:pt>
                <c:pt idx="566">
                  <c:v>4.18</c:v>
                </c:pt>
                <c:pt idx="567">
                  <c:v>4.1900000000000004</c:v>
                </c:pt>
                <c:pt idx="568">
                  <c:v>4.21</c:v>
                </c:pt>
                <c:pt idx="569">
                  <c:v>4.2300000000000004</c:v>
                </c:pt>
                <c:pt idx="570">
                  <c:v>4.24</c:v>
                </c:pt>
                <c:pt idx="571">
                  <c:v>4.25</c:v>
                </c:pt>
                <c:pt idx="572">
                  <c:v>4.28</c:v>
                </c:pt>
                <c:pt idx="573">
                  <c:v>4.32</c:v>
                </c:pt>
                <c:pt idx="574">
                  <c:v>4.32</c:v>
                </c:pt>
                <c:pt idx="575">
                  <c:v>4.34</c:v>
                </c:pt>
                <c:pt idx="576">
                  <c:v>4.34</c:v>
                </c:pt>
                <c:pt idx="577">
                  <c:v>4.34</c:v>
                </c:pt>
                <c:pt idx="578">
                  <c:v>4.3600000000000003</c:v>
                </c:pt>
                <c:pt idx="579">
                  <c:v>4.38</c:v>
                </c:pt>
                <c:pt idx="580">
                  <c:v>4.38</c:v>
                </c:pt>
                <c:pt idx="581">
                  <c:v>4.38</c:v>
                </c:pt>
                <c:pt idx="582">
                  <c:v>4.42</c:v>
                </c:pt>
                <c:pt idx="583">
                  <c:v>4.45</c:v>
                </c:pt>
                <c:pt idx="584">
                  <c:v>4.4800000000000004</c:v>
                </c:pt>
                <c:pt idx="585">
                  <c:v>4.58</c:v>
                </c:pt>
                <c:pt idx="586">
                  <c:v>4.6900000000000004</c:v>
                </c:pt>
                <c:pt idx="587">
                  <c:v>4.72</c:v>
                </c:pt>
                <c:pt idx="588">
                  <c:v>4.7300000000000004</c:v>
                </c:pt>
                <c:pt idx="589">
                  <c:v>4.74</c:v>
                </c:pt>
                <c:pt idx="590">
                  <c:v>4.75</c:v>
                </c:pt>
                <c:pt idx="591">
                  <c:v>4.75</c:v>
                </c:pt>
                <c:pt idx="592">
                  <c:v>4.78</c:v>
                </c:pt>
                <c:pt idx="593">
                  <c:v>4.83</c:v>
                </c:pt>
                <c:pt idx="594">
                  <c:v>4.8499999999999996</c:v>
                </c:pt>
                <c:pt idx="595">
                  <c:v>4.91</c:v>
                </c:pt>
                <c:pt idx="596">
                  <c:v>4.91</c:v>
                </c:pt>
                <c:pt idx="597">
                  <c:v>4.91</c:v>
                </c:pt>
                <c:pt idx="598">
                  <c:v>4.92</c:v>
                </c:pt>
                <c:pt idx="599">
                  <c:v>4.96</c:v>
                </c:pt>
                <c:pt idx="600">
                  <c:v>4.96</c:v>
                </c:pt>
                <c:pt idx="601">
                  <c:v>4.9800000000000004</c:v>
                </c:pt>
                <c:pt idx="602">
                  <c:v>4.99</c:v>
                </c:pt>
                <c:pt idx="603">
                  <c:v>5.0199999999999996</c:v>
                </c:pt>
                <c:pt idx="604">
                  <c:v>5.0199999999999996</c:v>
                </c:pt>
                <c:pt idx="605">
                  <c:v>5.1100000000000003</c:v>
                </c:pt>
                <c:pt idx="606">
                  <c:v>5.1100000000000003</c:v>
                </c:pt>
                <c:pt idx="607">
                  <c:v>5.17</c:v>
                </c:pt>
                <c:pt idx="608">
                  <c:v>5.19</c:v>
                </c:pt>
                <c:pt idx="609">
                  <c:v>5.29</c:v>
                </c:pt>
                <c:pt idx="610">
                  <c:v>5.5410000000000004</c:v>
                </c:pt>
                <c:pt idx="611">
                  <c:v>5.56</c:v>
                </c:pt>
                <c:pt idx="612">
                  <c:v>5.71</c:v>
                </c:pt>
                <c:pt idx="613">
                  <c:v>5.76</c:v>
                </c:pt>
                <c:pt idx="614">
                  <c:v>5.78</c:v>
                </c:pt>
                <c:pt idx="615">
                  <c:v>5.78</c:v>
                </c:pt>
                <c:pt idx="616">
                  <c:v>5.86</c:v>
                </c:pt>
                <c:pt idx="617">
                  <c:v>5.87</c:v>
                </c:pt>
                <c:pt idx="618">
                  <c:v>5.93</c:v>
                </c:pt>
                <c:pt idx="619">
                  <c:v>6.33</c:v>
                </c:pt>
                <c:pt idx="620">
                  <c:v>6.39</c:v>
                </c:pt>
                <c:pt idx="621">
                  <c:v>6.45</c:v>
                </c:pt>
                <c:pt idx="622">
                  <c:v>6.47</c:v>
                </c:pt>
                <c:pt idx="623">
                  <c:v>6.54</c:v>
                </c:pt>
                <c:pt idx="624">
                  <c:v>6.58</c:v>
                </c:pt>
                <c:pt idx="625">
                  <c:v>6.71</c:v>
                </c:pt>
                <c:pt idx="626">
                  <c:v>6.98</c:v>
                </c:pt>
                <c:pt idx="627">
                  <c:v>7.09</c:v>
                </c:pt>
                <c:pt idx="628">
                  <c:v>7.15</c:v>
                </c:pt>
                <c:pt idx="629">
                  <c:v>7.38</c:v>
                </c:pt>
                <c:pt idx="630">
                  <c:v>7.46</c:v>
                </c:pt>
                <c:pt idx="631">
                  <c:v>7.83</c:v>
                </c:pt>
                <c:pt idx="632">
                  <c:v>7.91</c:v>
                </c:pt>
                <c:pt idx="633">
                  <c:v>8.6999999999999993</c:v>
                </c:pt>
                <c:pt idx="634">
                  <c:v>8.7899999999999991</c:v>
                </c:pt>
                <c:pt idx="635">
                  <c:v>8.91</c:v>
                </c:pt>
                <c:pt idx="636">
                  <c:v>9.15</c:v>
                </c:pt>
                <c:pt idx="637">
                  <c:v>9.35</c:v>
                </c:pt>
                <c:pt idx="638">
                  <c:v>9.36</c:v>
                </c:pt>
                <c:pt idx="639">
                  <c:v>9.7799999999999994</c:v>
                </c:pt>
                <c:pt idx="640">
                  <c:v>10.4</c:v>
                </c:pt>
                <c:pt idx="641">
                  <c:v>10.61</c:v>
                </c:pt>
                <c:pt idx="642">
                  <c:v>14.46</c:v>
                </c:pt>
                <c:pt idx="643">
                  <c:v>16.12</c:v>
                </c:pt>
                <c:pt idx="644">
                  <c:v>16.41</c:v>
                </c:pt>
                <c:pt idx="645">
                  <c:v>18.05</c:v>
                </c:pt>
                <c:pt idx="646">
                  <c:v>19.010000000000002</c:v>
                </c:pt>
                <c:pt idx="647">
                  <c:v>19.53</c:v>
                </c:pt>
                <c:pt idx="648">
                  <c:v>19.62</c:v>
                </c:pt>
                <c:pt idx="649">
                  <c:v>20.32</c:v>
                </c:pt>
                <c:pt idx="650">
                  <c:v>20.420000000000002</c:v>
                </c:pt>
                <c:pt idx="651">
                  <c:v>20.5</c:v>
                </c:pt>
                <c:pt idx="652">
                  <c:v>20.59</c:v>
                </c:pt>
                <c:pt idx="653">
                  <c:v>25.21</c:v>
                </c:pt>
                <c:pt idx="654">
                  <c:v>59.94</c:v>
                </c:pt>
                <c:pt idx="655">
                  <c:v>72.62</c:v>
                </c:pt>
                <c:pt idx="656">
                  <c:v>90.46</c:v>
                </c:pt>
                <c:pt idx="657">
                  <c:v>94.81</c:v>
                </c:pt>
                <c:pt idx="658">
                  <c:v>238.2</c:v>
                </c:pt>
                <c:pt idx="659">
                  <c:v>247</c:v>
                </c:pt>
              </c:numCache>
            </c:numRef>
          </c:yVal>
          <c:smooth val="0"/>
        </c:ser>
        <c:ser>
          <c:idx val="3"/>
          <c:order val="5"/>
          <c:tx>
            <c:v>Alauca</c:v>
          </c:tx>
          <c:spPr>
            <a:ln w="28575">
              <a:noFill/>
            </a:ln>
          </c:spPr>
          <c:marker>
            <c:symbol val="diamond"/>
            <c:size val="4"/>
          </c:marker>
          <c:xVal>
            <c:numRef>
              <c:f>alauca!$C$2:$C$589</c:f>
              <c:numCache>
                <c:formatCode>General</c:formatCode>
                <c:ptCount val="588"/>
                <c:pt idx="0">
                  <c:v>1.7006802721088435E-3</c:v>
                </c:pt>
                <c:pt idx="1">
                  <c:v>3.4013605442176869E-3</c:v>
                </c:pt>
                <c:pt idx="2">
                  <c:v>5.1020408163265302E-3</c:v>
                </c:pt>
                <c:pt idx="3">
                  <c:v>6.8027210884353739E-3</c:v>
                </c:pt>
                <c:pt idx="4">
                  <c:v>8.5034013605442185E-3</c:v>
                </c:pt>
                <c:pt idx="5">
                  <c:v>1.020408163265306E-2</c:v>
                </c:pt>
                <c:pt idx="6">
                  <c:v>1.1904761904761904E-2</c:v>
                </c:pt>
                <c:pt idx="7">
                  <c:v>1.3605442176870748E-2</c:v>
                </c:pt>
                <c:pt idx="8">
                  <c:v>1.5306122448979591E-2</c:v>
                </c:pt>
                <c:pt idx="9">
                  <c:v>1.7006802721088437E-2</c:v>
                </c:pt>
                <c:pt idx="10">
                  <c:v>1.8707482993197279E-2</c:v>
                </c:pt>
                <c:pt idx="11">
                  <c:v>2.0408163265306121E-2</c:v>
                </c:pt>
                <c:pt idx="12">
                  <c:v>2.2108843537414966E-2</c:v>
                </c:pt>
                <c:pt idx="13">
                  <c:v>2.3809523809523808E-2</c:v>
                </c:pt>
                <c:pt idx="14">
                  <c:v>2.5510204081632654E-2</c:v>
                </c:pt>
                <c:pt idx="15">
                  <c:v>2.7210884353741496E-2</c:v>
                </c:pt>
                <c:pt idx="16">
                  <c:v>2.8911564625850341E-2</c:v>
                </c:pt>
                <c:pt idx="17">
                  <c:v>3.0612244897959183E-2</c:v>
                </c:pt>
                <c:pt idx="18">
                  <c:v>3.2312925170068028E-2</c:v>
                </c:pt>
                <c:pt idx="19">
                  <c:v>3.4013605442176874E-2</c:v>
                </c:pt>
                <c:pt idx="20">
                  <c:v>3.5714285714285712E-2</c:v>
                </c:pt>
                <c:pt idx="21">
                  <c:v>3.7414965986394558E-2</c:v>
                </c:pt>
                <c:pt idx="22">
                  <c:v>3.9115646258503403E-2</c:v>
                </c:pt>
                <c:pt idx="23">
                  <c:v>4.0816326530612242E-2</c:v>
                </c:pt>
                <c:pt idx="24">
                  <c:v>4.2517006802721087E-2</c:v>
                </c:pt>
                <c:pt idx="25">
                  <c:v>4.4217687074829932E-2</c:v>
                </c:pt>
                <c:pt idx="26">
                  <c:v>4.5918367346938778E-2</c:v>
                </c:pt>
                <c:pt idx="27">
                  <c:v>4.7619047619047616E-2</c:v>
                </c:pt>
                <c:pt idx="28">
                  <c:v>4.9319727891156462E-2</c:v>
                </c:pt>
                <c:pt idx="29">
                  <c:v>5.1020408163265307E-2</c:v>
                </c:pt>
                <c:pt idx="30">
                  <c:v>5.2721088435374153E-2</c:v>
                </c:pt>
                <c:pt idx="31">
                  <c:v>5.4421768707482991E-2</c:v>
                </c:pt>
                <c:pt idx="32">
                  <c:v>5.6122448979591837E-2</c:v>
                </c:pt>
                <c:pt idx="33">
                  <c:v>5.7823129251700682E-2</c:v>
                </c:pt>
                <c:pt idx="34">
                  <c:v>5.9523809523809521E-2</c:v>
                </c:pt>
                <c:pt idx="35">
                  <c:v>6.1224489795918366E-2</c:v>
                </c:pt>
                <c:pt idx="36">
                  <c:v>6.2925170068027211E-2</c:v>
                </c:pt>
                <c:pt idx="37">
                  <c:v>6.4625850340136057E-2</c:v>
                </c:pt>
                <c:pt idx="38">
                  <c:v>6.6326530612244902E-2</c:v>
                </c:pt>
                <c:pt idx="39">
                  <c:v>6.8027210884353748E-2</c:v>
                </c:pt>
                <c:pt idx="40">
                  <c:v>6.9727891156462579E-2</c:v>
                </c:pt>
                <c:pt idx="41">
                  <c:v>7.1428571428571425E-2</c:v>
                </c:pt>
                <c:pt idx="42">
                  <c:v>7.312925170068027E-2</c:v>
                </c:pt>
                <c:pt idx="43">
                  <c:v>7.4829931972789115E-2</c:v>
                </c:pt>
                <c:pt idx="44">
                  <c:v>7.6530612244897961E-2</c:v>
                </c:pt>
                <c:pt idx="45">
                  <c:v>7.8231292517006806E-2</c:v>
                </c:pt>
                <c:pt idx="46">
                  <c:v>7.9931972789115652E-2</c:v>
                </c:pt>
                <c:pt idx="47">
                  <c:v>8.1632653061224483E-2</c:v>
                </c:pt>
                <c:pt idx="48">
                  <c:v>8.3333333333333329E-2</c:v>
                </c:pt>
                <c:pt idx="49">
                  <c:v>8.5034013605442174E-2</c:v>
                </c:pt>
                <c:pt idx="50">
                  <c:v>8.673469387755102E-2</c:v>
                </c:pt>
                <c:pt idx="51">
                  <c:v>8.8435374149659865E-2</c:v>
                </c:pt>
                <c:pt idx="52">
                  <c:v>9.013605442176871E-2</c:v>
                </c:pt>
                <c:pt idx="53">
                  <c:v>9.1836734693877556E-2</c:v>
                </c:pt>
                <c:pt idx="54">
                  <c:v>9.3537414965986401E-2</c:v>
                </c:pt>
                <c:pt idx="55">
                  <c:v>9.5238095238095233E-2</c:v>
                </c:pt>
                <c:pt idx="56">
                  <c:v>9.6938775510204078E-2</c:v>
                </c:pt>
                <c:pt idx="57">
                  <c:v>9.8639455782312924E-2</c:v>
                </c:pt>
                <c:pt idx="58">
                  <c:v>0.10034013605442177</c:v>
                </c:pt>
                <c:pt idx="59">
                  <c:v>0.10204081632653061</c:v>
                </c:pt>
                <c:pt idx="60">
                  <c:v>0.10374149659863946</c:v>
                </c:pt>
                <c:pt idx="61">
                  <c:v>0.10544217687074831</c:v>
                </c:pt>
                <c:pt idx="62">
                  <c:v>0.10714285714285714</c:v>
                </c:pt>
                <c:pt idx="63">
                  <c:v>0.10884353741496598</c:v>
                </c:pt>
                <c:pt idx="64">
                  <c:v>0.11054421768707483</c:v>
                </c:pt>
                <c:pt idx="65">
                  <c:v>0.11224489795918367</c:v>
                </c:pt>
                <c:pt idx="66">
                  <c:v>0.11394557823129252</c:v>
                </c:pt>
                <c:pt idx="67">
                  <c:v>0.11564625850340136</c:v>
                </c:pt>
                <c:pt idx="68">
                  <c:v>0.11734693877551021</c:v>
                </c:pt>
                <c:pt idx="69">
                  <c:v>0.11904761904761904</c:v>
                </c:pt>
                <c:pt idx="70">
                  <c:v>0.12074829931972789</c:v>
                </c:pt>
                <c:pt idx="71">
                  <c:v>0.12244897959183673</c:v>
                </c:pt>
                <c:pt idx="72">
                  <c:v>0.12414965986394558</c:v>
                </c:pt>
                <c:pt idx="73">
                  <c:v>0.12585034013605442</c:v>
                </c:pt>
                <c:pt idx="74">
                  <c:v>0.12755102040816327</c:v>
                </c:pt>
                <c:pt idx="75">
                  <c:v>0.12925170068027211</c:v>
                </c:pt>
                <c:pt idx="76">
                  <c:v>0.13095238095238096</c:v>
                </c:pt>
                <c:pt idx="77">
                  <c:v>0.1326530612244898</c:v>
                </c:pt>
                <c:pt idx="78">
                  <c:v>0.13435374149659865</c:v>
                </c:pt>
                <c:pt idx="79">
                  <c:v>0.1360544217687075</c:v>
                </c:pt>
                <c:pt idx="80">
                  <c:v>0.13775510204081631</c:v>
                </c:pt>
                <c:pt idx="81">
                  <c:v>0.13945578231292516</c:v>
                </c:pt>
                <c:pt idx="82">
                  <c:v>0.141156462585034</c:v>
                </c:pt>
                <c:pt idx="83">
                  <c:v>0.14285714285714285</c:v>
                </c:pt>
                <c:pt idx="84">
                  <c:v>0.14455782312925169</c:v>
                </c:pt>
                <c:pt idx="85">
                  <c:v>0.14625850340136054</c:v>
                </c:pt>
                <c:pt idx="86">
                  <c:v>0.14795918367346939</c:v>
                </c:pt>
                <c:pt idx="87">
                  <c:v>0.14965986394557823</c:v>
                </c:pt>
                <c:pt idx="88">
                  <c:v>0.15136054421768708</c:v>
                </c:pt>
                <c:pt idx="89">
                  <c:v>0.15306122448979592</c:v>
                </c:pt>
                <c:pt idx="90">
                  <c:v>0.15476190476190477</c:v>
                </c:pt>
                <c:pt idx="91">
                  <c:v>0.15646258503401361</c:v>
                </c:pt>
                <c:pt idx="92">
                  <c:v>0.15816326530612246</c:v>
                </c:pt>
                <c:pt idx="93">
                  <c:v>0.1598639455782313</c:v>
                </c:pt>
                <c:pt idx="94">
                  <c:v>0.16156462585034015</c:v>
                </c:pt>
                <c:pt idx="95">
                  <c:v>0.16326530612244897</c:v>
                </c:pt>
                <c:pt idx="96">
                  <c:v>0.16496598639455781</c:v>
                </c:pt>
                <c:pt idx="97">
                  <c:v>0.16666666666666666</c:v>
                </c:pt>
                <c:pt idx="98">
                  <c:v>0.1683673469387755</c:v>
                </c:pt>
                <c:pt idx="99">
                  <c:v>0.17006802721088435</c:v>
                </c:pt>
                <c:pt idx="100">
                  <c:v>0.17176870748299319</c:v>
                </c:pt>
                <c:pt idx="101">
                  <c:v>0.17346938775510204</c:v>
                </c:pt>
                <c:pt idx="102">
                  <c:v>0.17517006802721088</c:v>
                </c:pt>
                <c:pt idx="103">
                  <c:v>0.17687074829931973</c:v>
                </c:pt>
                <c:pt idx="104">
                  <c:v>0.17857142857142858</c:v>
                </c:pt>
                <c:pt idx="105">
                  <c:v>0.18027210884353742</c:v>
                </c:pt>
                <c:pt idx="106">
                  <c:v>0.18197278911564627</c:v>
                </c:pt>
                <c:pt idx="107">
                  <c:v>0.18367346938775511</c:v>
                </c:pt>
                <c:pt idx="108">
                  <c:v>0.18537414965986396</c:v>
                </c:pt>
                <c:pt idx="109">
                  <c:v>0.1870748299319728</c:v>
                </c:pt>
                <c:pt idx="110">
                  <c:v>0.18877551020408162</c:v>
                </c:pt>
                <c:pt idx="111">
                  <c:v>0.19047619047619047</c:v>
                </c:pt>
                <c:pt idx="112">
                  <c:v>0.19217687074829931</c:v>
                </c:pt>
                <c:pt idx="113">
                  <c:v>0.19387755102040816</c:v>
                </c:pt>
                <c:pt idx="114">
                  <c:v>0.195578231292517</c:v>
                </c:pt>
                <c:pt idx="115">
                  <c:v>0.19727891156462585</c:v>
                </c:pt>
                <c:pt idx="116">
                  <c:v>0.19897959183673469</c:v>
                </c:pt>
                <c:pt idx="117">
                  <c:v>0.20068027210884354</c:v>
                </c:pt>
                <c:pt idx="118">
                  <c:v>0.20238095238095238</c:v>
                </c:pt>
                <c:pt idx="119">
                  <c:v>0.20408163265306123</c:v>
                </c:pt>
                <c:pt idx="120">
                  <c:v>0.20578231292517007</c:v>
                </c:pt>
                <c:pt idx="121">
                  <c:v>0.20748299319727892</c:v>
                </c:pt>
                <c:pt idx="122">
                  <c:v>0.20918367346938777</c:v>
                </c:pt>
                <c:pt idx="123">
                  <c:v>0.21088435374149661</c:v>
                </c:pt>
                <c:pt idx="124">
                  <c:v>0.21258503401360543</c:v>
                </c:pt>
                <c:pt idx="125">
                  <c:v>0.21428571428571427</c:v>
                </c:pt>
                <c:pt idx="126">
                  <c:v>0.21598639455782312</c:v>
                </c:pt>
                <c:pt idx="127">
                  <c:v>0.21768707482993196</c:v>
                </c:pt>
                <c:pt idx="128">
                  <c:v>0.21938775510204081</c:v>
                </c:pt>
                <c:pt idx="129">
                  <c:v>0.22108843537414966</c:v>
                </c:pt>
                <c:pt idx="130">
                  <c:v>0.2227891156462585</c:v>
                </c:pt>
                <c:pt idx="131">
                  <c:v>0.22448979591836735</c:v>
                </c:pt>
                <c:pt idx="132">
                  <c:v>0.22619047619047619</c:v>
                </c:pt>
                <c:pt idx="133">
                  <c:v>0.22789115646258504</c:v>
                </c:pt>
                <c:pt idx="134">
                  <c:v>0.22959183673469388</c:v>
                </c:pt>
                <c:pt idx="135">
                  <c:v>0.23129251700680273</c:v>
                </c:pt>
                <c:pt idx="136">
                  <c:v>0.23299319727891157</c:v>
                </c:pt>
                <c:pt idx="137">
                  <c:v>0.23469387755102042</c:v>
                </c:pt>
                <c:pt idx="138">
                  <c:v>0.23639455782312926</c:v>
                </c:pt>
                <c:pt idx="139">
                  <c:v>0.23809523809523808</c:v>
                </c:pt>
                <c:pt idx="140">
                  <c:v>0.23979591836734693</c:v>
                </c:pt>
                <c:pt idx="141">
                  <c:v>0.24149659863945577</c:v>
                </c:pt>
                <c:pt idx="142">
                  <c:v>0.24319727891156462</c:v>
                </c:pt>
                <c:pt idx="143">
                  <c:v>0.24489795918367346</c:v>
                </c:pt>
                <c:pt idx="144">
                  <c:v>0.24659863945578231</c:v>
                </c:pt>
                <c:pt idx="145">
                  <c:v>0.24829931972789115</c:v>
                </c:pt>
                <c:pt idx="146">
                  <c:v>0.25</c:v>
                </c:pt>
                <c:pt idx="147">
                  <c:v>0.25170068027210885</c:v>
                </c:pt>
                <c:pt idx="148">
                  <c:v>0.25340136054421769</c:v>
                </c:pt>
                <c:pt idx="149">
                  <c:v>0.25510204081632654</c:v>
                </c:pt>
                <c:pt idx="150">
                  <c:v>0.25680272108843538</c:v>
                </c:pt>
                <c:pt idx="151">
                  <c:v>0.25850340136054423</c:v>
                </c:pt>
                <c:pt idx="152">
                  <c:v>0.26020408163265307</c:v>
                </c:pt>
                <c:pt idx="153">
                  <c:v>0.26190476190476192</c:v>
                </c:pt>
                <c:pt idx="154">
                  <c:v>0.26360544217687076</c:v>
                </c:pt>
                <c:pt idx="155">
                  <c:v>0.26530612244897961</c:v>
                </c:pt>
                <c:pt idx="156">
                  <c:v>0.26700680272108845</c:v>
                </c:pt>
                <c:pt idx="157">
                  <c:v>0.2687074829931973</c:v>
                </c:pt>
                <c:pt idx="158">
                  <c:v>0.27040816326530615</c:v>
                </c:pt>
                <c:pt idx="159">
                  <c:v>0.27210884353741499</c:v>
                </c:pt>
                <c:pt idx="160">
                  <c:v>0.27380952380952384</c:v>
                </c:pt>
                <c:pt idx="161">
                  <c:v>0.27551020408163263</c:v>
                </c:pt>
                <c:pt idx="162">
                  <c:v>0.27721088435374147</c:v>
                </c:pt>
                <c:pt idx="163">
                  <c:v>0.27891156462585032</c:v>
                </c:pt>
                <c:pt idx="164">
                  <c:v>0.28061224489795916</c:v>
                </c:pt>
                <c:pt idx="165">
                  <c:v>0.28231292517006801</c:v>
                </c:pt>
                <c:pt idx="166">
                  <c:v>0.28401360544217685</c:v>
                </c:pt>
                <c:pt idx="167">
                  <c:v>0.2857142857142857</c:v>
                </c:pt>
                <c:pt idx="168">
                  <c:v>0.28741496598639454</c:v>
                </c:pt>
                <c:pt idx="169">
                  <c:v>0.28911564625850339</c:v>
                </c:pt>
                <c:pt idx="170">
                  <c:v>0.29081632653061223</c:v>
                </c:pt>
                <c:pt idx="171">
                  <c:v>0.29251700680272108</c:v>
                </c:pt>
                <c:pt idx="172">
                  <c:v>0.29421768707482993</c:v>
                </c:pt>
                <c:pt idx="173">
                  <c:v>0.29591836734693877</c:v>
                </c:pt>
                <c:pt idx="174">
                  <c:v>0.29761904761904762</c:v>
                </c:pt>
                <c:pt idx="175">
                  <c:v>0.29931972789115646</c:v>
                </c:pt>
                <c:pt idx="176">
                  <c:v>0.30102040816326531</c:v>
                </c:pt>
                <c:pt idx="177">
                  <c:v>0.30272108843537415</c:v>
                </c:pt>
                <c:pt idx="178">
                  <c:v>0.304421768707483</c:v>
                </c:pt>
                <c:pt idx="179">
                  <c:v>0.30612244897959184</c:v>
                </c:pt>
                <c:pt idx="180">
                  <c:v>0.30782312925170069</c:v>
                </c:pt>
                <c:pt idx="181">
                  <c:v>0.30952380952380953</c:v>
                </c:pt>
                <c:pt idx="182">
                  <c:v>0.31122448979591838</c:v>
                </c:pt>
                <c:pt idx="183">
                  <c:v>0.31292517006802723</c:v>
                </c:pt>
                <c:pt idx="184">
                  <c:v>0.31462585034013607</c:v>
                </c:pt>
                <c:pt idx="185">
                  <c:v>0.31632653061224492</c:v>
                </c:pt>
                <c:pt idx="186">
                  <c:v>0.31802721088435376</c:v>
                </c:pt>
                <c:pt idx="187">
                  <c:v>0.31972789115646261</c:v>
                </c:pt>
                <c:pt idx="188">
                  <c:v>0.32142857142857145</c:v>
                </c:pt>
                <c:pt idx="189">
                  <c:v>0.3231292517006803</c:v>
                </c:pt>
                <c:pt idx="190">
                  <c:v>0.32482993197278914</c:v>
                </c:pt>
                <c:pt idx="191">
                  <c:v>0.32653061224489793</c:v>
                </c:pt>
                <c:pt idx="192">
                  <c:v>0.32823129251700678</c:v>
                </c:pt>
                <c:pt idx="193">
                  <c:v>0.32993197278911562</c:v>
                </c:pt>
                <c:pt idx="194">
                  <c:v>0.33163265306122447</c:v>
                </c:pt>
                <c:pt idx="195">
                  <c:v>0.33333333333333331</c:v>
                </c:pt>
                <c:pt idx="196">
                  <c:v>0.33503401360544216</c:v>
                </c:pt>
                <c:pt idx="197">
                  <c:v>0.33673469387755101</c:v>
                </c:pt>
                <c:pt idx="198">
                  <c:v>0.33843537414965985</c:v>
                </c:pt>
                <c:pt idx="199">
                  <c:v>0.3401360544217687</c:v>
                </c:pt>
                <c:pt idx="200">
                  <c:v>0.34183673469387754</c:v>
                </c:pt>
                <c:pt idx="201">
                  <c:v>0.34353741496598639</c:v>
                </c:pt>
                <c:pt idx="202">
                  <c:v>0.34523809523809523</c:v>
                </c:pt>
                <c:pt idx="203">
                  <c:v>0.34693877551020408</c:v>
                </c:pt>
                <c:pt idx="204">
                  <c:v>0.34863945578231292</c:v>
                </c:pt>
                <c:pt idx="205">
                  <c:v>0.35034013605442177</c:v>
                </c:pt>
                <c:pt idx="206">
                  <c:v>0.35204081632653061</c:v>
                </c:pt>
                <c:pt idx="207">
                  <c:v>0.35374149659863946</c:v>
                </c:pt>
                <c:pt idx="208">
                  <c:v>0.35544217687074831</c:v>
                </c:pt>
                <c:pt idx="209">
                  <c:v>0.35714285714285715</c:v>
                </c:pt>
                <c:pt idx="210">
                  <c:v>0.358843537414966</c:v>
                </c:pt>
                <c:pt idx="211">
                  <c:v>0.36054421768707484</c:v>
                </c:pt>
                <c:pt idx="212">
                  <c:v>0.36224489795918369</c:v>
                </c:pt>
                <c:pt idx="213">
                  <c:v>0.36394557823129253</c:v>
                </c:pt>
                <c:pt idx="214">
                  <c:v>0.36564625850340138</c:v>
                </c:pt>
                <c:pt idx="215">
                  <c:v>0.36734693877551022</c:v>
                </c:pt>
                <c:pt idx="216">
                  <c:v>0.36904761904761907</c:v>
                </c:pt>
                <c:pt idx="217">
                  <c:v>0.37074829931972791</c:v>
                </c:pt>
                <c:pt idx="218">
                  <c:v>0.37244897959183676</c:v>
                </c:pt>
                <c:pt idx="219">
                  <c:v>0.37414965986394561</c:v>
                </c:pt>
                <c:pt idx="220">
                  <c:v>0.37585034013605439</c:v>
                </c:pt>
                <c:pt idx="221">
                  <c:v>0.37755102040816324</c:v>
                </c:pt>
                <c:pt idx="222">
                  <c:v>0.37925170068027209</c:v>
                </c:pt>
                <c:pt idx="223">
                  <c:v>0.38095238095238093</c:v>
                </c:pt>
                <c:pt idx="224">
                  <c:v>0.38265306122448978</c:v>
                </c:pt>
                <c:pt idx="225">
                  <c:v>0.38435374149659862</c:v>
                </c:pt>
                <c:pt idx="226">
                  <c:v>0.38605442176870747</c:v>
                </c:pt>
                <c:pt idx="227">
                  <c:v>0.38775510204081631</c:v>
                </c:pt>
                <c:pt idx="228">
                  <c:v>0.38945578231292516</c:v>
                </c:pt>
                <c:pt idx="229">
                  <c:v>0.391156462585034</c:v>
                </c:pt>
                <c:pt idx="230">
                  <c:v>0.39285714285714285</c:v>
                </c:pt>
                <c:pt idx="231">
                  <c:v>0.39455782312925169</c:v>
                </c:pt>
                <c:pt idx="232">
                  <c:v>0.39625850340136054</c:v>
                </c:pt>
                <c:pt idx="233">
                  <c:v>0.39795918367346939</c:v>
                </c:pt>
                <c:pt idx="234">
                  <c:v>0.39965986394557823</c:v>
                </c:pt>
                <c:pt idx="235">
                  <c:v>0.40136054421768708</c:v>
                </c:pt>
                <c:pt idx="236">
                  <c:v>0.40306122448979592</c:v>
                </c:pt>
                <c:pt idx="237">
                  <c:v>0.40476190476190477</c:v>
                </c:pt>
                <c:pt idx="238">
                  <c:v>0.40646258503401361</c:v>
                </c:pt>
                <c:pt idx="239">
                  <c:v>0.40816326530612246</c:v>
                </c:pt>
                <c:pt idx="240">
                  <c:v>0.4098639455782313</c:v>
                </c:pt>
                <c:pt idx="241">
                  <c:v>0.41156462585034015</c:v>
                </c:pt>
                <c:pt idx="242">
                  <c:v>0.41326530612244899</c:v>
                </c:pt>
                <c:pt idx="243">
                  <c:v>0.41496598639455784</c:v>
                </c:pt>
                <c:pt idx="244">
                  <c:v>0.41666666666666669</c:v>
                </c:pt>
                <c:pt idx="245">
                  <c:v>0.41836734693877553</c:v>
                </c:pt>
                <c:pt idx="246">
                  <c:v>0.42006802721088438</c:v>
                </c:pt>
                <c:pt idx="247">
                  <c:v>0.42176870748299322</c:v>
                </c:pt>
                <c:pt idx="248">
                  <c:v>0.42346938775510207</c:v>
                </c:pt>
                <c:pt idx="249">
                  <c:v>0.42517006802721086</c:v>
                </c:pt>
                <c:pt idx="250">
                  <c:v>0.4268707482993197</c:v>
                </c:pt>
                <c:pt idx="251">
                  <c:v>0.42857142857142855</c:v>
                </c:pt>
                <c:pt idx="252">
                  <c:v>0.43027210884353739</c:v>
                </c:pt>
                <c:pt idx="253">
                  <c:v>0.43197278911564624</c:v>
                </c:pt>
                <c:pt idx="254">
                  <c:v>0.43367346938775508</c:v>
                </c:pt>
                <c:pt idx="255">
                  <c:v>0.43537414965986393</c:v>
                </c:pt>
                <c:pt idx="256">
                  <c:v>0.43707482993197277</c:v>
                </c:pt>
                <c:pt idx="257">
                  <c:v>0.43877551020408162</c:v>
                </c:pt>
                <c:pt idx="258">
                  <c:v>0.44047619047619047</c:v>
                </c:pt>
                <c:pt idx="259">
                  <c:v>0.44217687074829931</c:v>
                </c:pt>
                <c:pt idx="260">
                  <c:v>0.44387755102040816</c:v>
                </c:pt>
                <c:pt idx="261">
                  <c:v>0.445578231292517</c:v>
                </c:pt>
                <c:pt idx="262">
                  <c:v>0.44727891156462585</c:v>
                </c:pt>
                <c:pt idx="263">
                  <c:v>0.44897959183673469</c:v>
                </c:pt>
                <c:pt idx="264">
                  <c:v>0.45068027210884354</c:v>
                </c:pt>
                <c:pt idx="265">
                  <c:v>0.45238095238095238</c:v>
                </c:pt>
                <c:pt idx="266">
                  <c:v>0.45408163265306123</c:v>
                </c:pt>
                <c:pt idx="267">
                  <c:v>0.45578231292517007</c:v>
                </c:pt>
                <c:pt idx="268">
                  <c:v>0.45748299319727892</c:v>
                </c:pt>
                <c:pt idx="269">
                  <c:v>0.45918367346938777</c:v>
                </c:pt>
                <c:pt idx="270">
                  <c:v>0.46088435374149661</c:v>
                </c:pt>
                <c:pt idx="271">
                  <c:v>0.46258503401360546</c:v>
                </c:pt>
                <c:pt idx="272">
                  <c:v>0.4642857142857143</c:v>
                </c:pt>
                <c:pt idx="273">
                  <c:v>0.46598639455782315</c:v>
                </c:pt>
                <c:pt idx="274">
                  <c:v>0.46768707482993199</c:v>
                </c:pt>
                <c:pt idx="275">
                  <c:v>0.46938775510204084</c:v>
                </c:pt>
                <c:pt idx="276">
                  <c:v>0.47108843537414968</c:v>
                </c:pt>
                <c:pt idx="277">
                  <c:v>0.47278911564625853</c:v>
                </c:pt>
                <c:pt idx="278">
                  <c:v>0.47448979591836737</c:v>
                </c:pt>
                <c:pt idx="279">
                  <c:v>0.47619047619047616</c:v>
                </c:pt>
                <c:pt idx="280">
                  <c:v>0.47789115646258501</c:v>
                </c:pt>
                <c:pt idx="281">
                  <c:v>0.47959183673469385</c:v>
                </c:pt>
                <c:pt idx="282">
                  <c:v>0.4812925170068027</c:v>
                </c:pt>
                <c:pt idx="283">
                  <c:v>0.48299319727891155</c:v>
                </c:pt>
                <c:pt idx="284">
                  <c:v>0.48469387755102039</c:v>
                </c:pt>
                <c:pt idx="285">
                  <c:v>0.48639455782312924</c:v>
                </c:pt>
                <c:pt idx="286">
                  <c:v>0.48809523809523808</c:v>
                </c:pt>
                <c:pt idx="287">
                  <c:v>0.48979591836734693</c:v>
                </c:pt>
                <c:pt idx="288">
                  <c:v>0.49149659863945577</c:v>
                </c:pt>
                <c:pt idx="289">
                  <c:v>0.49319727891156462</c:v>
                </c:pt>
                <c:pt idx="290">
                  <c:v>0.49489795918367346</c:v>
                </c:pt>
                <c:pt idx="291">
                  <c:v>0.49659863945578231</c:v>
                </c:pt>
                <c:pt idx="292">
                  <c:v>0.49829931972789115</c:v>
                </c:pt>
                <c:pt idx="293">
                  <c:v>0.5</c:v>
                </c:pt>
                <c:pt idx="294">
                  <c:v>0.50170068027210879</c:v>
                </c:pt>
                <c:pt idx="295">
                  <c:v>0.50340136054421769</c:v>
                </c:pt>
                <c:pt idx="296">
                  <c:v>0.50510204081632648</c:v>
                </c:pt>
                <c:pt idx="297">
                  <c:v>0.50680272108843538</c:v>
                </c:pt>
                <c:pt idx="298">
                  <c:v>0.50850340136054417</c:v>
                </c:pt>
                <c:pt idx="299">
                  <c:v>0.51020408163265307</c:v>
                </c:pt>
                <c:pt idx="300">
                  <c:v>0.51190476190476186</c:v>
                </c:pt>
                <c:pt idx="301">
                  <c:v>0.51360544217687076</c:v>
                </c:pt>
                <c:pt idx="302">
                  <c:v>0.51530612244897955</c:v>
                </c:pt>
                <c:pt idx="303">
                  <c:v>0.51700680272108845</c:v>
                </c:pt>
                <c:pt idx="304">
                  <c:v>0.51870748299319724</c:v>
                </c:pt>
                <c:pt idx="305">
                  <c:v>0.52040816326530615</c:v>
                </c:pt>
                <c:pt idx="306">
                  <c:v>0.52210884353741494</c:v>
                </c:pt>
                <c:pt idx="307">
                  <c:v>0.52380952380952384</c:v>
                </c:pt>
                <c:pt idx="308">
                  <c:v>0.52551020408163263</c:v>
                </c:pt>
                <c:pt idx="309">
                  <c:v>0.52721088435374153</c:v>
                </c:pt>
                <c:pt idx="310">
                  <c:v>0.52891156462585032</c:v>
                </c:pt>
                <c:pt idx="311">
                  <c:v>0.53061224489795922</c:v>
                </c:pt>
                <c:pt idx="312">
                  <c:v>0.53231292517006801</c:v>
                </c:pt>
                <c:pt idx="313">
                  <c:v>0.53401360544217691</c:v>
                </c:pt>
                <c:pt idx="314">
                  <c:v>0.5357142857142857</c:v>
                </c:pt>
                <c:pt idx="315">
                  <c:v>0.5374149659863946</c:v>
                </c:pt>
                <c:pt idx="316">
                  <c:v>0.53911564625850339</c:v>
                </c:pt>
                <c:pt idx="317">
                  <c:v>0.54081632653061229</c:v>
                </c:pt>
                <c:pt idx="318">
                  <c:v>0.54251700680272108</c:v>
                </c:pt>
                <c:pt idx="319">
                  <c:v>0.54421768707482998</c:v>
                </c:pt>
                <c:pt idx="320">
                  <c:v>0.54591836734693877</c:v>
                </c:pt>
                <c:pt idx="321">
                  <c:v>0.54761904761904767</c:v>
                </c:pt>
                <c:pt idx="322">
                  <c:v>0.54931972789115646</c:v>
                </c:pt>
                <c:pt idx="323">
                  <c:v>0.55102040816326525</c:v>
                </c:pt>
                <c:pt idx="324">
                  <c:v>0.55272108843537415</c:v>
                </c:pt>
                <c:pt idx="325">
                  <c:v>0.55442176870748294</c:v>
                </c:pt>
                <c:pt idx="326">
                  <c:v>0.55612244897959184</c:v>
                </c:pt>
                <c:pt idx="327">
                  <c:v>0.55782312925170063</c:v>
                </c:pt>
                <c:pt idx="328">
                  <c:v>0.55952380952380953</c:v>
                </c:pt>
                <c:pt idx="329">
                  <c:v>0.56122448979591832</c:v>
                </c:pt>
                <c:pt idx="330">
                  <c:v>0.56292517006802723</c:v>
                </c:pt>
                <c:pt idx="331">
                  <c:v>0.56462585034013602</c:v>
                </c:pt>
                <c:pt idx="332">
                  <c:v>0.56632653061224492</c:v>
                </c:pt>
                <c:pt idx="333">
                  <c:v>0.56802721088435371</c:v>
                </c:pt>
                <c:pt idx="334">
                  <c:v>0.56972789115646261</c:v>
                </c:pt>
                <c:pt idx="335">
                  <c:v>0.5714285714285714</c:v>
                </c:pt>
                <c:pt idx="336">
                  <c:v>0.5731292517006803</c:v>
                </c:pt>
                <c:pt idx="337">
                  <c:v>0.57482993197278909</c:v>
                </c:pt>
                <c:pt idx="338">
                  <c:v>0.57653061224489799</c:v>
                </c:pt>
                <c:pt idx="339">
                  <c:v>0.57823129251700678</c:v>
                </c:pt>
                <c:pt idx="340">
                  <c:v>0.57993197278911568</c:v>
                </c:pt>
                <c:pt idx="341">
                  <c:v>0.58163265306122447</c:v>
                </c:pt>
                <c:pt idx="342">
                  <c:v>0.58333333333333337</c:v>
                </c:pt>
                <c:pt idx="343">
                  <c:v>0.58503401360544216</c:v>
                </c:pt>
                <c:pt idx="344">
                  <c:v>0.58673469387755106</c:v>
                </c:pt>
                <c:pt idx="345">
                  <c:v>0.58843537414965985</c:v>
                </c:pt>
                <c:pt idx="346">
                  <c:v>0.59013605442176875</c:v>
                </c:pt>
                <c:pt idx="347">
                  <c:v>0.59183673469387754</c:v>
                </c:pt>
                <c:pt idx="348">
                  <c:v>0.59353741496598644</c:v>
                </c:pt>
                <c:pt idx="349">
                  <c:v>0.59523809523809523</c:v>
                </c:pt>
                <c:pt idx="350">
                  <c:v>0.59693877551020413</c:v>
                </c:pt>
                <c:pt idx="351">
                  <c:v>0.59863945578231292</c:v>
                </c:pt>
                <c:pt idx="352">
                  <c:v>0.60034013605442171</c:v>
                </c:pt>
                <c:pt idx="353">
                  <c:v>0.60204081632653061</c:v>
                </c:pt>
                <c:pt idx="354">
                  <c:v>0.6037414965986394</c:v>
                </c:pt>
                <c:pt idx="355">
                  <c:v>0.60544217687074831</c:v>
                </c:pt>
                <c:pt idx="356">
                  <c:v>0.6071428571428571</c:v>
                </c:pt>
                <c:pt idx="357">
                  <c:v>0.608843537414966</c:v>
                </c:pt>
                <c:pt idx="358">
                  <c:v>0.61054421768707479</c:v>
                </c:pt>
                <c:pt idx="359">
                  <c:v>0.61224489795918369</c:v>
                </c:pt>
                <c:pt idx="360">
                  <c:v>0.61394557823129248</c:v>
                </c:pt>
                <c:pt idx="361">
                  <c:v>0.61564625850340138</c:v>
                </c:pt>
                <c:pt idx="362">
                  <c:v>0.61734693877551017</c:v>
                </c:pt>
                <c:pt idx="363">
                  <c:v>0.61904761904761907</c:v>
                </c:pt>
                <c:pt idx="364">
                  <c:v>0.62074829931972786</c:v>
                </c:pt>
                <c:pt idx="365">
                  <c:v>0.62244897959183676</c:v>
                </c:pt>
                <c:pt idx="366">
                  <c:v>0.62414965986394555</c:v>
                </c:pt>
                <c:pt idx="367">
                  <c:v>0.62585034013605445</c:v>
                </c:pt>
                <c:pt idx="368">
                  <c:v>0.62755102040816324</c:v>
                </c:pt>
                <c:pt idx="369">
                  <c:v>0.62925170068027214</c:v>
                </c:pt>
                <c:pt idx="370">
                  <c:v>0.63095238095238093</c:v>
                </c:pt>
                <c:pt idx="371">
                  <c:v>0.63265306122448983</c:v>
                </c:pt>
                <c:pt idx="372">
                  <c:v>0.63435374149659862</c:v>
                </c:pt>
                <c:pt idx="373">
                  <c:v>0.63605442176870752</c:v>
                </c:pt>
                <c:pt idx="374">
                  <c:v>0.63775510204081631</c:v>
                </c:pt>
                <c:pt idx="375">
                  <c:v>0.63945578231292521</c:v>
                </c:pt>
                <c:pt idx="376">
                  <c:v>0.641156462585034</c:v>
                </c:pt>
                <c:pt idx="377">
                  <c:v>0.6428571428571429</c:v>
                </c:pt>
                <c:pt idx="378">
                  <c:v>0.64455782312925169</c:v>
                </c:pt>
                <c:pt idx="379">
                  <c:v>0.6462585034013606</c:v>
                </c:pt>
                <c:pt idx="380">
                  <c:v>0.64795918367346939</c:v>
                </c:pt>
                <c:pt idx="381">
                  <c:v>0.64965986394557829</c:v>
                </c:pt>
                <c:pt idx="382">
                  <c:v>0.65136054421768708</c:v>
                </c:pt>
                <c:pt idx="383">
                  <c:v>0.65306122448979587</c:v>
                </c:pt>
                <c:pt idx="384">
                  <c:v>0.65476190476190477</c:v>
                </c:pt>
                <c:pt idx="385">
                  <c:v>0.65646258503401356</c:v>
                </c:pt>
                <c:pt idx="386">
                  <c:v>0.65816326530612246</c:v>
                </c:pt>
                <c:pt idx="387">
                  <c:v>0.65986394557823125</c:v>
                </c:pt>
                <c:pt idx="388">
                  <c:v>0.66156462585034015</c:v>
                </c:pt>
                <c:pt idx="389">
                  <c:v>0.66326530612244894</c:v>
                </c:pt>
                <c:pt idx="390">
                  <c:v>0.66496598639455784</c:v>
                </c:pt>
                <c:pt idx="391">
                  <c:v>0.66666666666666663</c:v>
                </c:pt>
                <c:pt idx="392">
                  <c:v>0.66836734693877553</c:v>
                </c:pt>
                <c:pt idx="393">
                  <c:v>0.67006802721088432</c:v>
                </c:pt>
                <c:pt idx="394">
                  <c:v>0.67176870748299322</c:v>
                </c:pt>
                <c:pt idx="395">
                  <c:v>0.67346938775510201</c:v>
                </c:pt>
                <c:pt idx="396">
                  <c:v>0.67517006802721091</c:v>
                </c:pt>
                <c:pt idx="397">
                  <c:v>0.6768707482993197</c:v>
                </c:pt>
                <c:pt idx="398">
                  <c:v>0.6785714285714286</c:v>
                </c:pt>
                <c:pt idx="399">
                  <c:v>0.68027210884353739</c:v>
                </c:pt>
                <c:pt idx="400">
                  <c:v>0.68197278911564629</c:v>
                </c:pt>
                <c:pt idx="401">
                  <c:v>0.68367346938775508</c:v>
                </c:pt>
                <c:pt idx="402">
                  <c:v>0.68537414965986398</c:v>
                </c:pt>
                <c:pt idx="403">
                  <c:v>0.68707482993197277</c:v>
                </c:pt>
                <c:pt idx="404">
                  <c:v>0.68877551020408168</c:v>
                </c:pt>
                <c:pt idx="405">
                  <c:v>0.69047619047619047</c:v>
                </c:pt>
                <c:pt idx="406">
                  <c:v>0.69217687074829937</c:v>
                </c:pt>
                <c:pt idx="407">
                  <c:v>0.69387755102040816</c:v>
                </c:pt>
                <c:pt idx="408">
                  <c:v>0.69557823129251706</c:v>
                </c:pt>
                <c:pt idx="409">
                  <c:v>0.69727891156462585</c:v>
                </c:pt>
                <c:pt idx="410">
                  <c:v>0.69897959183673475</c:v>
                </c:pt>
                <c:pt idx="411">
                  <c:v>0.70068027210884354</c:v>
                </c:pt>
                <c:pt idx="412">
                  <c:v>0.70238095238095233</c:v>
                </c:pt>
                <c:pt idx="413">
                  <c:v>0.70408163265306123</c:v>
                </c:pt>
                <c:pt idx="414">
                  <c:v>0.70578231292517002</c:v>
                </c:pt>
                <c:pt idx="415">
                  <c:v>0.70748299319727892</c:v>
                </c:pt>
                <c:pt idx="416">
                  <c:v>0.70918367346938771</c:v>
                </c:pt>
                <c:pt idx="417">
                  <c:v>0.71088435374149661</c:v>
                </c:pt>
                <c:pt idx="418">
                  <c:v>0.7125850340136054</c:v>
                </c:pt>
                <c:pt idx="419">
                  <c:v>0.7142857142857143</c:v>
                </c:pt>
                <c:pt idx="420">
                  <c:v>0.71598639455782309</c:v>
                </c:pt>
                <c:pt idx="421">
                  <c:v>0.71768707482993199</c:v>
                </c:pt>
                <c:pt idx="422">
                  <c:v>0.71938775510204078</c:v>
                </c:pt>
                <c:pt idx="423">
                  <c:v>0.72108843537414968</c:v>
                </c:pt>
                <c:pt idx="424">
                  <c:v>0.72278911564625847</c:v>
                </c:pt>
                <c:pt idx="425">
                  <c:v>0.72448979591836737</c:v>
                </c:pt>
                <c:pt idx="426">
                  <c:v>0.72619047619047616</c:v>
                </c:pt>
                <c:pt idx="427">
                  <c:v>0.72789115646258506</c:v>
                </c:pt>
                <c:pt idx="428">
                  <c:v>0.72959183673469385</c:v>
                </c:pt>
                <c:pt idx="429">
                  <c:v>0.73129251700680276</c:v>
                </c:pt>
                <c:pt idx="430">
                  <c:v>0.73299319727891155</c:v>
                </c:pt>
                <c:pt idx="431">
                  <c:v>0.73469387755102045</c:v>
                </c:pt>
                <c:pt idx="432">
                  <c:v>0.73639455782312924</c:v>
                </c:pt>
                <c:pt idx="433">
                  <c:v>0.73809523809523814</c:v>
                </c:pt>
                <c:pt idx="434">
                  <c:v>0.73979591836734693</c:v>
                </c:pt>
                <c:pt idx="435">
                  <c:v>0.74149659863945583</c:v>
                </c:pt>
                <c:pt idx="436">
                  <c:v>0.74319727891156462</c:v>
                </c:pt>
                <c:pt idx="437">
                  <c:v>0.74489795918367352</c:v>
                </c:pt>
                <c:pt idx="438">
                  <c:v>0.74659863945578231</c:v>
                </c:pt>
                <c:pt idx="439">
                  <c:v>0.74829931972789121</c:v>
                </c:pt>
                <c:pt idx="440">
                  <c:v>0.75</c:v>
                </c:pt>
                <c:pt idx="441">
                  <c:v>0.75170068027210879</c:v>
                </c:pt>
                <c:pt idx="442">
                  <c:v>0.75340136054421769</c:v>
                </c:pt>
                <c:pt idx="443">
                  <c:v>0.75510204081632648</c:v>
                </c:pt>
                <c:pt idx="444">
                  <c:v>0.75680272108843538</c:v>
                </c:pt>
                <c:pt idx="445">
                  <c:v>0.75850340136054417</c:v>
                </c:pt>
                <c:pt idx="446">
                  <c:v>0.76020408163265307</c:v>
                </c:pt>
                <c:pt idx="447">
                  <c:v>0.76190476190476186</c:v>
                </c:pt>
                <c:pt idx="448">
                  <c:v>0.76360544217687076</c:v>
                </c:pt>
                <c:pt idx="449">
                  <c:v>0.76530612244897955</c:v>
                </c:pt>
                <c:pt idx="450">
                  <c:v>0.76700680272108845</c:v>
                </c:pt>
                <c:pt idx="451">
                  <c:v>0.76870748299319724</c:v>
                </c:pt>
                <c:pt idx="452">
                  <c:v>0.77040816326530615</c:v>
                </c:pt>
                <c:pt idx="453">
                  <c:v>0.77210884353741494</c:v>
                </c:pt>
                <c:pt idx="454">
                  <c:v>0.77380952380952384</c:v>
                </c:pt>
                <c:pt idx="455">
                  <c:v>0.77551020408163263</c:v>
                </c:pt>
                <c:pt idx="456">
                  <c:v>0.77721088435374153</c:v>
                </c:pt>
                <c:pt idx="457">
                  <c:v>0.77891156462585032</c:v>
                </c:pt>
                <c:pt idx="458">
                  <c:v>0.78061224489795922</c:v>
                </c:pt>
                <c:pt idx="459">
                  <c:v>0.78231292517006801</c:v>
                </c:pt>
                <c:pt idx="460">
                  <c:v>0.78401360544217691</c:v>
                </c:pt>
                <c:pt idx="461">
                  <c:v>0.7857142857142857</c:v>
                </c:pt>
                <c:pt idx="462">
                  <c:v>0.7874149659863946</c:v>
                </c:pt>
                <c:pt idx="463">
                  <c:v>0.78911564625850339</c:v>
                </c:pt>
                <c:pt idx="464">
                  <c:v>0.79081632653061229</c:v>
                </c:pt>
                <c:pt idx="465">
                  <c:v>0.79251700680272108</c:v>
                </c:pt>
                <c:pt idx="466">
                  <c:v>0.79421768707482998</c:v>
                </c:pt>
                <c:pt idx="467">
                  <c:v>0.79591836734693877</c:v>
                </c:pt>
                <c:pt idx="468">
                  <c:v>0.79761904761904767</c:v>
                </c:pt>
                <c:pt idx="469">
                  <c:v>0.79931972789115646</c:v>
                </c:pt>
                <c:pt idx="470">
                  <c:v>0.80102040816326525</c:v>
                </c:pt>
                <c:pt idx="471">
                  <c:v>0.80272108843537415</c:v>
                </c:pt>
                <c:pt idx="472">
                  <c:v>0.80442176870748294</c:v>
                </c:pt>
                <c:pt idx="473">
                  <c:v>0.80612244897959184</c:v>
                </c:pt>
                <c:pt idx="474">
                  <c:v>0.80782312925170063</c:v>
                </c:pt>
                <c:pt idx="475">
                  <c:v>0.80952380952380953</c:v>
                </c:pt>
                <c:pt idx="476">
                  <c:v>0.81122448979591832</c:v>
                </c:pt>
                <c:pt idx="477">
                  <c:v>0.81292517006802723</c:v>
                </c:pt>
                <c:pt idx="478">
                  <c:v>0.81462585034013602</c:v>
                </c:pt>
                <c:pt idx="479">
                  <c:v>0.81632653061224492</c:v>
                </c:pt>
                <c:pt idx="480">
                  <c:v>0.81802721088435371</c:v>
                </c:pt>
                <c:pt idx="481">
                  <c:v>0.81972789115646261</c:v>
                </c:pt>
                <c:pt idx="482">
                  <c:v>0.8214285714285714</c:v>
                </c:pt>
                <c:pt idx="483">
                  <c:v>0.8231292517006803</c:v>
                </c:pt>
                <c:pt idx="484">
                  <c:v>0.82482993197278909</c:v>
                </c:pt>
                <c:pt idx="485">
                  <c:v>0.82653061224489799</c:v>
                </c:pt>
                <c:pt idx="486">
                  <c:v>0.82823129251700678</c:v>
                </c:pt>
                <c:pt idx="487">
                  <c:v>0.82993197278911568</c:v>
                </c:pt>
                <c:pt idx="488">
                  <c:v>0.83163265306122447</c:v>
                </c:pt>
                <c:pt idx="489">
                  <c:v>0.83333333333333337</c:v>
                </c:pt>
                <c:pt idx="490">
                  <c:v>0.83503401360544216</c:v>
                </c:pt>
                <c:pt idx="491">
                  <c:v>0.83673469387755106</c:v>
                </c:pt>
                <c:pt idx="492">
                  <c:v>0.83843537414965985</c:v>
                </c:pt>
                <c:pt idx="493">
                  <c:v>0.84013605442176875</c:v>
                </c:pt>
                <c:pt idx="494">
                  <c:v>0.84183673469387754</c:v>
                </c:pt>
                <c:pt idx="495">
                  <c:v>0.84353741496598644</c:v>
                </c:pt>
                <c:pt idx="496">
                  <c:v>0.84523809523809523</c:v>
                </c:pt>
                <c:pt idx="497">
                  <c:v>0.84693877551020413</c:v>
                </c:pt>
                <c:pt idx="498">
                  <c:v>0.84863945578231292</c:v>
                </c:pt>
                <c:pt idx="499">
                  <c:v>0.85034013605442171</c:v>
                </c:pt>
                <c:pt idx="500">
                  <c:v>0.85204081632653061</c:v>
                </c:pt>
                <c:pt idx="501">
                  <c:v>0.8537414965986394</c:v>
                </c:pt>
                <c:pt idx="502">
                  <c:v>0.85544217687074831</c:v>
                </c:pt>
                <c:pt idx="503">
                  <c:v>0.8571428571428571</c:v>
                </c:pt>
                <c:pt idx="504">
                  <c:v>0.858843537414966</c:v>
                </c:pt>
                <c:pt idx="505">
                  <c:v>0.86054421768707479</c:v>
                </c:pt>
                <c:pt idx="506">
                  <c:v>0.86224489795918369</c:v>
                </c:pt>
                <c:pt idx="507">
                  <c:v>0.86394557823129248</c:v>
                </c:pt>
                <c:pt idx="508">
                  <c:v>0.86564625850340138</c:v>
                </c:pt>
                <c:pt idx="509">
                  <c:v>0.86734693877551017</c:v>
                </c:pt>
                <c:pt idx="510">
                  <c:v>0.86904761904761907</c:v>
                </c:pt>
                <c:pt idx="511">
                  <c:v>0.87074829931972786</c:v>
                </c:pt>
                <c:pt idx="512">
                  <c:v>0.87244897959183676</c:v>
                </c:pt>
                <c:pt idx="513">
                  <c:v>0.87414965986394555</c:v>
                </c:pt>
                <c:pt idx="514">
                  <c:v>0.87585034013605445</c:v>
                </c:pt>
                <c:pt idx="515">
                  <c:v>0.87755102040816324</c:v>
                </c:pt>
                <c:pt idx="516">
                  <c:v>0.87925170068027214</c:v>
                </c:pt>
                <c:pt idx="517">
                  <c:v>0.88095238095238093</c:v>
                </c:pt>
                <c:pt idx="518">
                  <c:v>0.88265306122448983</c:v>
                </c:pt>
                <c:pt idx="519">
                  <c:v>0.88435374149659862</c:v>
                </c:pt>
                <c:pt idx="520">
                  <c:v>0.88605442176870752</c:v>
                </c:pt>
                <c:pt idx="521">
                  <c:v>0.88775510204081631</c:v>
                </c:pt>
                <c:pt idx="522">
                  <c:v>0.88945578231292521</c:v>
                </c:pt>
                <c:pt idx="523">
                  <c:v>0.891156462585034</c:v>
                </c:pt>
                <c:pt idx="524">
                  <c:v>0.8928571428571429</c:v>
                </c:pt>
                <c:pt idx="525">
                  <c:v>0.89455782312925169</c:v>
                </c:pt>
                <c:pt idx="526">
                  <c:v>0.8962585034013606</c:v>
                </c:pt>
                <c:pt idx="527">
                  <c:v>0.89795918367346939</c:v>
                </c:pt>
                <c:pt idx="528">
                  <c:v>0.89965986394557829</c:v>
                </c:pt>
                <c:pt idx="529">
                  <c:v>0.90136054421768708</c:v>
                </c:pt>
                <c:pt idx="530">
                  <c:v>0.90306122448979587</c:v>
                </c:pt>
                <c:pt idx="531">
                  <c:v>0.90476190476190477</c:v>
                </c:pt>
                <c:pt idx="532">
                  <c:v>0.90646258503401356</c:v>
                </c:pt>
                <c:pt idx="533">
                  <c:v>0.90816326530612246</c:v>
                </c:pt>
                <c:pt idx="534">
                  <c:v>0.90986394557823125</c:v>
                </c:pt>
                <c:pt idx="535">
                  <c:v>0.91156462585034015</c:v>
                </c:pt>
                <c:pt idx="536">
                  <c:v>0.91326530612244894</c:v>
                </c:pt>
                <c:pt idx="537">
                  <c:v>0.91496598639455784</c:v>
                </c:pt>
                <c:pt idx="538">
                  <c:v>0.91666666666666663</c:v>
                </c:pt>
                <c:pt idx="539">
                  <c:v>0.91836734693877553</c:v>
                </c:pt>
                <c:pt idx="540">
                  <c:v>0.92006802721088432</c:v>
                </c:pt>
                <c:pt idx="541">
                  <c:v>0.92176870748299322</c:v>
                </c:pt>
                <c:pt idx="542">
                  <c:v>0.92346938775510201</c:v>
                </c:pt>
                <c:pt idx="543">
                  <c:v>0.92517006802721091</c:v>
                </c:pt>
                <c:pt idx="544">
                  <c:v>0.9268707482993197</c:v>
                </c:pt>
                <c:pt idx="545">
                  <c:v>0.9285714285714286</c:v>
                </c:pt>
                <c:pt idx="546">
                  <c:v>0.93027210884353739</c:v>
                </c:pt>
                <c:pt idx="547">
                  <c:v>0.93197278911564629</c:v>
                </c:pt>
                <c:pt idx="548">
                  <c:v>0.93367346938775508</c:v>
                </c:pt>
                <c:pt idx="549">
                  <c:v>0.93537414965986398</c:v>
                </c:pt>
                <c:pt idx="550">
                  <c:v>0.93707482993197277</c:v>
                </c:pt>
                <c:pt idx="551">
                  <c:v>0.93877551020408168</c:v>
                </c:pt>
                <c:pt idx="552">
                  <c:v>0.94047619047619047</c:v>
                </c:pt>
                <c:pt idx="553">
                  <c:v>0.94217687074829937</c:v>
                </c:pt>
                <c:pt idx="554">
                  <c:v>0.94387755102040816</c:v>
                </c:pt>
                <c:pt idx="555">
                  <c:v>0.94557823129251706</c:v>
                </c:pt>
                <c:pt idx="556">
                  <c:v>0.94727891156462585</c:v>
                </c:pt>
                <c:pt idx="557">
                  <c:v>0.94897959183673475</c:v>
                </c:pt>
                <c:pt idx="558">
                  <c:v>0.95068027210884354</c:v>
                </c:pt>
                <c:pt idx="559">
                  <c:v>0.95238095238095233</c:v>
                </c:pt>
                <c:pt idx="560">
                  <c:v>0.95408163265306123</c:v>
                </c:pt>
                <c:pt idx="561">
                  <c:v>0.95578231292517002</c:v>
                </c:pt>
                <c:pt idx="562">
                  <c:v>0.95748299319727892</c:v>
                </c:pt>
                <c:pt idx="563">
                  <c:v>0.95918367346938771</c:v>
                </c:pt>
                <c:pt idx="564">
                  <c:v>0.96088435374149661</c:v>
                </c:pt>
                <c:pt idx="565">
                  <c:v>0.9625850340136054</c:v>
                </c:pt>
                <c:pt idx="566">
                  <c:v>0.9642857142857143</c:v>
                </c:pt>
                <c:pt idx="567">
                  <c:v>0.96598639455782309</c:v>
                </c:pt>
                <c:pt idx="568">
                  <c:v>0.96768707482993199</c:v>
                </c:pt>
                <c:pt idx="569">
                  <c:v>0.96938775510204078</c:v>
                </c:pt>
                <c:pt idx="570">
                  <c:v>0.97108843537414968</c:v>
                </c:pt>
                <c:pt idx="571">
                  <c:v>0.97278911564625847</c:v>
                </c:pt>
                <c:pt idx="572">
                  <c:v>0.97448979591836737</c:v>
                </c:pt>
                <c:pt idx="573">
                  <c:v>0.97619047619047616</c:v>
                </c:pt>
                <c:pt idx="574">
                  <c:v>0.97789115646258506</c:v>
                </c:pt>
                <c:pt idx="575">
                  <c:v>0.97959183673469385</c:v>
                </c:pt>
                <c:pt idx="576">
                  <c:v>0.98129251700680276</c:v>
                </c:pt>
                <c:pt idx="577">
                  <c:v>0.98299319727891155</c:v>
                </c:pt>
                <c:pt idx="578">
                  <c:v>0.98469387755102045</c:v>
                </c:pt>
                <c:pt idx="579">
                  <c:v>0.98639455782312924</c:v>
                </c:pt>
                <c:pt idx="580">
                  <c:v>0.98809523809523814</c:v>
                </c:pt>
                <c:pt idx="581">
                  <c:v>0.98979591836734693</c:v>
                </c:pt>
                <c:pt idx="582">
                  <c:v>0.99149659863945583</c:v>
                </c:pt>
                <c:pt idx="583">
                  <c:v>0.99319727891156462</c:v>
                </c:pt>
                <c:pt idx="584">
                  <c:v>0.99489795918367352</c:v>
                </c:pt>
                <c:pt idx="585">
                  <c:v>0.99659863945578231</c:v>
                </c:pt>
                <c:pt idx="586">
                  <c:v>0.99829931972789121</c:v>
                </c:pt>
                <c:pt idx="587">
                  <c:v>1</c:v>
                </c:pt>
              </c:numCache>
            </c:numRef>
          </c:xVal>
          <c:yVal>
            <c:numRef>
              <c:f>alauca!$E$2:$E$589</c:f>
              <c:numCache>
                <c:formatCode>General</c:formatCode>
                <c:ptCount val="588"/>
                <c:pt idx="0">
                  <c:v>0.01</c:v>
                </c:pt>
                <c:pt idx="1">
                  <c:v>0.01</c:v>
                </c:pt>
                <c:pt idx="2">
                  <c:v>0.01</c:v>
                </c:pt>
                <c:pt idx="3">
                  <c:v>0.01</c:v>
                </c:pt>
                <c:pt idx="4">
                  <c:v>0.01</c:v>
                </c:pt>
                <c:pt idx="5">
                  <c:v>0.01</c:v>
                </c:pt>
                <c:pt idx="6">
                  <c:v>0.01</c:v>
                </c:pt>
                <c:pt idx="7">
                  <c:v>0.01</c:v>
                </c:pt>
                <c:pt idx="8">
                  <c:v>0.01</c:v>
                </c:pt>
                <c:pt idx="9">
                  <c:v>0.01</c:v>
                </c:pt>
                <c:pt idx="10">
                  <c:v>0.01</c:v>
                </c:pt>
                <c:pt idx="11">
                  <c:v>0.01</c:v>
                </c:pt>
                <c:pt idx="12">
                  <c:v>0.01</c:v>
                </c:pt>
                <c:pt idx="13">
                  <c:v>0.01</c:v>
                </c:pt>
                <c:pt idx="14">
                  <c:v>0.01</c:v>
                </c:pt>
                <c:pt idx="15">
                  <c:v>0.01</c:v>
                </c:pt>
                <c:pt idx="16">
                  <c:v>0.01</c:v>
                </c:pt>
                <c:pt idx="17">
                  <c:v>0.01</c:v>
                </c:pt>
                <c:pt idx="18">
                  <c:v>0.01</c:v>
                </c:pt>
                <c:pt idx="19">
                  <c:v>0.01</c:v>
                </c:pt>
                <c:pt idx="20">
                  <c:v>0.01</c:v>
                </c:pt>
                <c:pt idx="21">
                  <c:v>0.01</c:v>
                </c:pt>
                <c:pt idx="22">
                  <c:v>0.01</c:v>
                </c:pt>
                <c:pt idx="23">
                  <c:v>0.01</c:v>
                </c:pt>
                <c:pt idx="24">
                  <c:v>0.01</c:v>
                </c:pt>
                <c:pt idx="25">
                  <c:v>0.01</c:v>
                </c:pt>
                <c:pt idx="26">
                  <c:v>0.01</c:v>
                </c:pt>
                <c:pt idx="27">
                  <c:v>0.01</c:v>
                </c:pt>
                <c:pt idx="28">
                  <c:v>0.01</c:v>
                </c:pt>
                <c:pt idx="29">
                  <c:v>0.01</c:v>
                </c:pt>
                <c:pt idx="30">
                  <c:v>0.01</c:v>
                </c:pt>
                <c:pt idx="31">
                  <c:v>0.01</c:v>
                </c:pt>
                <c:pt idx="32">
                  <c:v>0.01</c:v>
                </c:pt>
                <c:pt idx="33">
                  <c:v>0.01</c:v>
                </c:pt>
                <c:pt idx="34">
                  <c:v>1.14E-2</c:v>
                </c:pt>
                <c:pt idx="35">
                  <c:v>1.14E-2</c:v>
                </c:pt>
                <c:pt idx="36">
                  <c:v>1.14E-2</c:v>
                </c:pt>
                <c:pt idx="37">
                  <c:v>1.14E-2</c:v>
                </c:pt>
                <c:pt idx="38">
                  <c:v>1.14E-2</c:v>
                </c:pt>
                <c:pt idx="39">
                  <c:v>1.14E-2</c:v>
                </c:pt>
                <c:pt idx="40">
                  <c:v>1.14E-2</c:v>
                </c:pt>
                <c:pt idx="41">
                  <c:v>1.14E-2</c:v>
                </c:pt>
                <c:pt idx="42">
                  <c:v>1.14E-2</c:v>
                </c:pt>
                <c:pt idx="43">
                  <c:v>1.14E-2</c:v>
                </c:pt>
                <c:pt idx="44">
                  <c:v>1.14E-2</c:v>
                </c:pt>
                <c:pt idx="45">
                  <c:v>1.14E-2</c:v>
                </c:pt>
                <c:pt idx="46">
                  <c:v>1.14E-2</c:v>
                </c:pt>
                <c:pt idx="47">
                  <c:v>1.14E-2</c:v>
                </c:pt>
                <c:pt idx="48">
                  <c:v>1.14E-2</c:v>
                </c:pt>
                <c:pt idx="49">
                  <c:v>1.14E-2</c:v>
                </c:pt>
                <c:pt idx="50">
                  <c:v>1.7000000000000001E-2</c:v>
                </c:pt>
                <c:pt idx="51">
                  <c:v>1.78E-2</c:v>
                </c:pt>
                <c:pt idx="52">
                  <c:v>1.9140000000000001E-2</c:v>
                </c:pt>
                <c:pt idx="53">
                  <c:v>0.02</c:v>
                </c:pt>
                <c:pt idx="54">
                  <c:v>2.1399999999999999E-2</c:v>
                </c:pt>
                <c:pt idx="55">
                  <c:v>2.1399999999999999E-2</c:v>
                </c:pt>
                <c:pt idx="56">
                  <c:v>2.1399999999999999E-2</c:v>
                </c:pt>
                <c:pt idx="57">
                  <c:v>2.1399999999999999E-2</c:v>
                </c:pt>
                <c:pt idx="58">
                  <c:v>3.1399999999999997E-2</c:v>
                </c:pt>
                <c:pt idx="59">
                  <c:v>4.1399999999999999E-2</c:v>
                </c:pt>
                <c:pt idx="60">
                  <c:v>0.05</c:v>
                </c:pt>
                <c:pt idx="61">
                  <c:v>5.0999999999999997E-2</c:v>
                </c:pt>
                <c:pt idx="62">
                  <c:v>7.0000000000000007E-2</c:v>
                </c:pt>
                <c:pt idx="63">
                  <c:v>7.1400000000000005E-2</c:v>
                </c:pt>
                <c:pt idx="64">
                  <c:v>0.08</c:v>
                </c:pt>
                <c:pt idx="65">
                  <c:v>0.08</c:v>
                </c:pt>
                <c:pt idx="66">
                  <c:v>8.14E-2</c:v>
                </c:pt>
                <c:pt idx="67">
                  <c:v>9.1399999999999995E-2</c:v>
                </c:pt>
                <c:pt idx="68">
                  <c:v>0.1</c:v>
                </c:pt>
                <c:pt idx="69">
                  <c:v>0.1</c:v>
                </c:pt>
                <c:pt idx="70">
                  <c:v>0.1</c:v>
                </c:pt>
                <c:pt idx="71">
                  <c:v>0.1</c:v>
                </c:pt>
                <c:pt idx="72">
                  <c:v>0.1014</c:v>
                </c:pt>
                <c:pt idx="73">
                  <c:v>0.1014</c:v>
                </c:pt>
                <c:pt idx="74">
                  <c:v>0.11</c:v>
                </c:pt>
                <c:pt idx="75">
                  <c:v>0.11119999999999999</c:v>
                </c:pt>
                <c:pt idx="76">
                  <c:v>0.12</c:v>
                </c:pt>
                <c:pt idx="77">
                  <c:v>0.12139999999999999</c:v>
                </c:pt>
                <c:pt idx="78">
                  <c:v>0.13</c:v>
                </c:pt>
                <c:pt idx="79">
                  <c:v>0.13</c:v>
                </c:pt>
                <c:pt idx="80">
                  <c:v>0.13139999999999999</c:v>
                </c:pt>
                <c:pt idx="81">
                  <c:v>0.14000000000000001</c:v>
                </c:pt>
                <c:pt idx="82">
                  <c:v>0.14000000000000001</c:v>
                </c:pt>
                <c:pt idx="83">
                  <c:v>0.14000000000000001</c:v>
                </c:pt>
                <c:pt idx="84">
                  <c:v>0.14000000000000001</c:v>
                </c:pt>
                <c:pt idx="85">
                  <c:v>0.1414</c:v>
                </c:pt>
                <c:pt idx="86">
                  <c:v>0.15</c:v>
                </c:pt>
                <c:pt idx="87">
                  <c:v>0.15</c:v>
                </c:pt>
                <c:pt idx="88">
                  <c:v>0.15</c:v>
                </c:pt>
                <c:pt idx="89">
                  <c:v>0.15</c:v>
                </c:pt>
                <c:pt idx="90">
                  <c:v>0.15140000000000001</c:v>
                </c:pt>
                <c:pt idx="91">
                  <c:v>0.15140000000000001</c:v>
                </c:pt>
                <c:pt idx="92">
                  <c:v>0.16</c:v>
                </c:pt>
                <c:pt idx="93">
                  <c:v>0.16</c:v>
                </c:pt>
                <c:pt idx="94">
                  <c:v>0.16</c:v>
                </c:pt>
                <c:pt idx="95">
                  <c:v>0.16</c:v>
                </c:pt>
                <c:pt idx="96">
                  <c:v>0.17</c:v>
                </c:pt>
                <c:pt idx="97">
                  <c:v>0.17</c:v>
                </c:pt>
                <c:pt idx="98">
                  <c:v>0.18</c:v>
                </c:pt>
                <c:pt idx="99">
                  <c:v>0.18</c:v>
                </c:pt>
                <c:pt idx="100">
                  <c:v>0.18</c:v>
                </c:pt>
                <c:pt idx="101">
                  <c:v>0.18</c:v>
                </c:pt>
                <c:pt idx="102">
                  <c:v>0.18</c:v>
                </c:pt>
                <c:pt idx="103">
                  <c:v>0.18</c:v>
                </c:pt>
                <c:pt idx="104">
                  <c:v>0.18140000000000001</c:v>
                </c:pt>
                <c:pt idx="105">
                  <c:v>0.19</c:v>
                </c:pt>
                <c:pt idx="106">
                  <c:v>0.19</c:v>
                </c:pt>
                <c:pt idx="107">
                  <c:v>0.19</c:v>
                </c:pt>
                <c:pt idx="108">
                  <c:v>0.19</c:v>
                </c:pt>
                <c:pt idx="109">
                  <c:v>0.19</c:v>
                </c:pt>
                <c:pt idx="110">
                  <c:v>0.19</c:v>
                </c:pt>
                <c:pt idx="111">
                  <c:v>0.19</c:v>
                </c:pt>
                <c:pt idx="112">
                  <c:v>0.19</c:v>
                </c:pt>
                <c:pt idx="113">
                  <c:v>0.19139999999999999</c:v>
                </c:pt>
                <c:pt idx="114">
                  <c:v>0.2</c:v>
                </c:pt>
                <c:pt idx="115">
                  <c:v>0.2</c:v>
                </c:pt>
                <c:pt idx="116">
                  <c:v>0.2</c:v>
                </c:pt>
                <c:pt idx="117">
                  <c:v>0.2</c:v>
                </c:pt>
                <c:pt idx="118">
                  <c:v>0.2</c:v>
                </c:pt>
                <c:pt idx="119">
                  <c:v>0.2</c:v>
                </c:pt>
                <c:pt idx="120">
                  <c:v>0.2</c:v>
                </c:pt>
                <c:pt idx="121">
                  <c:v>0.2</c:v>
                </c:pt>
                <c:pt idx="122">
                  <c:v>0.2</c:v>
                </c:pt>
                <c:pt idx="123">
                  <c:v>0.2</c:v>
                </c:pt>
                <c:pt idx="124">
                  <c:v>0.2</c:v>
                </c:pt>
                <c:pt idx="125">
                  <c:v>0.2</c:v>
                </c:pt>
                <c:pt idx="126">
                  <c:v>0.2</c:v>
                </c:pt>
                <c:pt idx="127">
                  <c:v>0.2</c:v>
                </c:pt>
                <c:pt idx="128">
                  <c:v>0.2</c:v>
                </c:pt>
                <c:pt idx="129">
                  <c:v>0.2</c:v>
                </c:pt>
                <c:pt idx="130">
                  <c:v>0.2</c:v>
                </c:pt>
                <c:pt idx="131">
                  <c:v>0.2</c:v>
                </c:pt>
                <c:pt idx="132">
                  <c:v>0.2</c:v>
                </c:pt>
                <c:pt idx="133">
                  <c:v>0.20799999999999999</c:v>
                </c:pt>
                <c:pt idx="134">
                  <c:v>0.21</c:v>
                </c:pt>
                <c:pt idx="135">
                  <c:v>0.22</c:v>
                </c:pt>
                <c:pt idx="136">
                  <c:v>0.22</c:v>
                </c:pt>
                <c:pt idx="137">
                  <c:v>0.22</c:v>
                </c:pt>
                <c:pt idx="138">
                  <c:v>0.22</c:v>
                </c:pt>
                <c:pt idx="139">
                  <c:v>0.22</c:v>
                </c:pt>
                <c:pt idx="140">
                  <c:v>0.22</c:v>
                </c:pt>
                <c:pt idx="141">
                  <c:v>0.22</c:v>
                </c:pt>
                <c:pt idx="142">
                  <c:v>0.22</c:v>
                </c:pt>
                <c:pt idx="143">
                  <c:v>0.22</c:v>
                </c:pt>
                <c:pt idx="144">
                  <c:v>0.22</c:v>
                </c:pt>
                <c:pt idx="145">
                  <c:v>0.22</c:v>
                </c:pt>
                <c:pt idx="146">
                  <c:v>0.22140000000000001</c:v>
                </c:pt>
                <c:pt idx="147">
                  <c:v>0.22140000000000001</c:v>
                </c:pt>
                <c:pt idx="148">
                  <c:v>0.22140000000000001</c:v>
                </c:pt>
                <c:pt idx="149">
                  <c:v>0.23</c:v>
                </c:pt>
                <c:pt idx="150">
                  <c:v>0.23</c:v>
                </c:pt>
                <c:pt idx="151">
                  <c:v>0.23</c:v>
                </c:pt>
                <c:pt idx="152">
                  <c:v>0.23</c:v>
                </c:pt>
                <c:pt idx="153">
                  <c:v>0.23</c:v>
                </c:pt>
                <c:pt idx="154">
                  <c:v>0.23119999999999999</c:v>
                </c:pt>
                <c:pt idx="155">
                  <c:v>0.23139999999999999</c:v>
                </c:pt>
                <c:pt idx="156">
                  <c:v>0.24</c:v>
                </c:pt>
                <c:pt idx="157">
                  <c:v>0.24</c:v>
                </c:pt>
                <c:pt idx="158">
                  <c:v>0.24</c:v>
                </c:pt>
                <c:pt idx="159">
                  <c:v>0.24</c:v>
                </c:pt>
                <c:pt idx="160">
                  <c:v>0.24</c:v>
                </c:pt>
                <c:pt idx="161">
                  <c:v>0.24</c:v>
                </c:pt>
                <c:pt idx="162">
                  <c:v>0.24</c:v>
                </c:pt>
                <c:pt idx="163">
                  <c:v>0.24</c:v>
                </c:pt>
                <c:pt idx="164">
                  <c:v>0.2414</c:v>
                </c:pt>
                <c:pt idx="165">
                  <c:v>0.2414</c:v>
                </c:pt>
                <c:pt idx="166">
                  <c:v>0.2414</c:v>
                </c:pt>
                <c:pt idx="167">
                  <c:v>0.25</c:v>
                </c:pt>
                <c:pt idx="168">
                  <c:v>0.25</c:v>
                </c:pt>
                <c:pt idx="169">
                  <c:v>0.25</c:v>
                </c:pt>
                <c:pt idx="170">
                  <c:v>0.25</c:v>
                </c:pt>
                <c:pt idx="171">
                  <c:v>0.25</c:v>
                </c:pt>
                <c:pt idx="172">
                  <c:v>0.25</c:v>
                </c:pt>
                <c:pt idx="173">
                  <c:v>0.25</c:v>
                </c:pt>
                <c:pt idx="174">
                  <c:v>0.25</c:v>
                </c:pt>
                <c:pt idx="175">
                  <c:v>0.25</c:v>
                </c:pt>
                <c:pt idx="176">
                  <c:v>0.25</c:v>
                </c:pt>
                <c:pt idx="177">
                  <c:v>0.25</c:v>
                </c:pt>
                <c:pt idx="178">
                  <c:v>0.25</c:v>
                </c:pt>
                <c:pt idx="179">
                  <c:v>0.25</c:v>
                </c:pt>
                <c:pt idx="180">
                  <c:v>0.25</c:v>
                </c:pt>
                <c:pt idx="181">
                  <c:v>0.25</c:v>
                </c:pt>
                <c:pt idx="182">
                  <c:v>0.25140000000000001</c:v>
                </c:pt>
                <c:pt idx="183">
                  <c:v>0.25140000000000001</c:v>
                </c:pt>
                <c:pt idx="184">
                  <c:v>0.25140000000000001</c:v>
                </c:pt>
                <c:pt idx="185">
                  <c:v>0.26</c:v>
                </c:pt>
                <c:pt idx="186">
                  <c:v>0.26</c:v>
                </c:pt>
                <c:pt idx="187">
                  <c:v>0.26</c:v>
                </c:pt>
                <c:pt idx="188">
                  <c:v>0.26</c:v>
                </c:pt>
                <c:pt idx="189">
                  <c:v>0.26</c:v>
                </c:pt>
                <c:pt idx="190">
                  <c:v>0.26</c:v>
                </c:pt>
                <c:pt idx="191">
                  <c:v>0.26</c:v>
                </c:pt>
                <c:pt idx="192">
                  <c:v>0.26</c:v>
                </c:pt>
                <c:pt idx="193">
                  <c:v>0.26119999999999999</c:v>
                </c:pt>
                <c:pt idx="194">
                  <c:v>0.26140000000000002</c:v>
                </c:pt>
                <c:pt idx="195">
                  <c:v>0.27</c:v>
                </c:pt>
                <c:pt idx="196">
                  <c:v>0.27</c:v>
                </c:pt>
                <c:pt idx="197">
                  <c:v>0.27</c:v>
                </c:pt>
                <c:pt idx="198">
                  <c:v>0.27</c:v>
                </c:pt>
                <c:pt idx="199">
                  <c:v>0.27</c:v>
                </c:pt>
                <c:pt idx="200">
                  <c:v>0.27</c:v>
                </c:pt>
                <c:pt idx="201">
                  <c:v>0.27</c:v>
                </c:pt>
                <c:pt idx="202">
                  <c:v>0.27</c:v>
                </c:pt>
                <c:pt idx="203">
                  <c:v>0.27</c:v>
                </c:pt>
                <c:pt idx="204">
                  <c:v>0.27100000000000002</c:v>
                </c:pt>
                <c:pt idx="205">
                  <c:v>0.27139999999999997</c:v>
                </c:pt>
                <c:pt idx="206">
                  <c:v>0.27139999999999997</c:v>
                </c:pt>
                <c:pt idx="207">
                  <c:v>0.27139999999999997</c:v>
                </c:pt>
                <c:pt idx="208">
                  <c:v>0.27139999999999997</c:v>
                </c:pt>
                <c:pt idx="209">
                  <c:v>0.28000000000000003</c:v>
                </c:pt>
                <c:pt idx="210">
                  <c:v>0.28000000000000003</c:v>
                </c:pt>
                <c:pt idx="211">
                  <c:v>0.28000000000000003</c:v>
                </c:pt>
                <c:pt idx="212">
                  <c:v>0.28000000000000003</c:v>
                </c:pt>
                <c:pt idx="213">
                  <c:v>0.28000000000000003</c:v>
                </c:pt>
                <c:pt idx="214">
                  <c:v>0.28000000000000003</c:v>
                </c:pt>
                <c:pt idx="215">
                  <c:v>0.28000000000000003</c:v>
                </c:pt>
                <c:pt idx="216">
                  <c:v>0.28000000000000003</c:v>
                </c:pt>
                <c:pt idx="217">
                  <c:v>0.28000000000000003</c:v>
                </c:pt>
                <c:pt idx="218">
                  <c:v>0.28000000000000003</c:v>
                </c:pt>
                <c:pt idx="219">
                  <c:v>0.28000000000000003</c:v>
                </c:pt>
                <c:pt idx="220">
                  <c:v>0.28000000000000003</c:v>
                </c:pt>
                <c:pt idx="221">
                  <c:v>0.28139999999999998</c:v>
                </c:pt>
                <c:pt idx="222">
                  <c:v>0.28139999999999998</c:v>
                </c:pt>
                <c:pt idx="223">
                  <c:v>0.28139999999999998</c:v>
                </c:pt>
                <c:pt idx="224">
                  <c:v>0.28139999999999998</c:v>
                </c:pt>
                <c:pt idx="225">
                  <c:v>0.28139999999999998</c:v>
                </c:pt>
                <c:pt idx="226">
                  <c:v>0.28139999999999998</c:v>
                </c:pt>
                <c:pt idx="227">
                  <c:v>0.28799999999999998</c:v>
                </c:pt>
                <c:pt idx="228">
                  <c:v>0.28999999999999998</c:v>
                </c:pt>
                <c:pt idx="229">
                  <c:v>0.28999999999999998</c:v>
                </c:pt>
                <c:pt idx="230">
                  <c:v>0.28999999999999998</c:v>
                </c:pt>
                <c:pt idx="231">
                  <c:v>0.28999999999999998</c:v>
                </c:pt>
                <c:pt idx="232">
                  <c:v>0.28999999999999998</c:v>
                </c:pt>
                <c:pt idx="233">
                  <c:v>0.28999999999999998</c:v>
                </c:pt>
                <c:pt idx="234">
                  <c:v>0.28999999999999998</c:v>
                </c:pt>
                <c:pt idx="235">
                  <c:v>0.28999999999999998</c:v>
                </c:pt>
                <c:pt idx="236">
                  <c:v>0.3</c:v>
                </c:pt>
                <c:pt idx="237">
                  <c:v>0.3</c:v>
                </c:pt>
                <c:pt idx="238">
                  <c:v>0.3</c:v>
                </c:pt>
                <c:pt idx="239">
                  <c:v>0.3</c:v>
                </c:pt>
                <c:pt idx="240">
                  <c:v>0.3</c:v>
                </c:pt>
                <c:pt idx="241">
                  <c:v>0.3</c:v>
                </c:pt>
                <c:pt idx="242">
                  <c:v>0.3</c:v>
                </c:pt>
                <c:pt idx="243">
                  <c:v>0.30099999999999999</c:v>
                </c:pt>
                <c:pt idx="244">
                  <c:v>0.3014</c:v>
                </c:pt>
                <c:pt idx="245">
                  <c:v>0.3014</c:v>
                </c:pt>
                <c:pt idx="246">
                  <c:v>0.3014</c:v>
                </c:pt>
                <c:pt idx="247">
                  <c:v>0.3014</c:v>
                </c:pt>
                <c:pt idx="248">
                  <c:v>0.3014</c:v>
                </c:pt>
                <c:pt idx="249">
                  <c:v>0.3014</c:v>
                </c:pt>
                <c:pt idx="250">
                  <c:v>0.31</c:v>
                </c:pt>
                <c:pt idx="251">
                  <c:v>0.31</c:v>
                </c:pt>
                <c:pt idx="252">
                  <c:v>0.31</c:v>
                </c:pt>
                <c:pt idx="253">
                  <c:v>0.31</c:v>
                </c:pt>
                <c:pt idx="254">
                  <c:v>0.31</c:v>
                </c:pt>
                <c:pt idx="255">
                  <c:v>0.31</c:v>
                </c:pt>
                <c:pt idx="256">
                  <c:v>0.31</c:v>
                </c:pt>
                <c:pt idx="257">
                  <c:v>0.31</c:v>
                </c:pt>
                <c:pt idx="258">
                  <c:v>0.31</c:v>
                </c:pt>
                <c:pt idx="259">
                  <c:v>0.311</c:v>
                </c:pt>
                <c:pt idx="260">
                  <c:v>0.31140000000000001</c:v>
                </c:pt>
                <c:pt idx="261">
                  <c:v>0.31140000000000001</c:v>
                </c:pt>
                <c:pt idx="262">
                  <c:v>0.32</c:v>
                </c:pt>
                <c:pt idx="263">
                  <c:v>0.32</c:v>
                </c:pt>
                <c:pt idx="264">
                  <c:v>0.32</c:v>
                </c:pt>
                <c:pt idx="265">
                  <c:v>0.32</c:v>
                </c:pt>
                <c:pt idx="266">
                  <c:v>0.32</c:v>
                </c:pt>
                <c:pt idx="267">
                  <c:v>0.32</c:v>
                </c:pt>
                <c:pt idx="268">
                  <c:v>0.32140000000000002</c:v>
                </c:pt>
                <c:pt idx="269">
                  <c:v>0.33</c:v>
                </c:pt>
                <c:pt idx="270">
                  <c:v>0.33</c:v>
                </c:pt>
                <c:pt idx="271">
                  <c:v>0.33139999999999997</c:v>
                </c:pt>
                <c:pt idx="272">
                  <c:v>0.34</c:v>
                </c:pt>
                <c:pt idx="273">
                  <c:v>0.34</c:v>
                </c:pt>
                <c:pt idx="274">
                  <c:v>0.34</c:v>
                </c:pt>
                <c:pt idx="275">
                  <c:v>0.34</c:v>
                </c:pt>
                <c:pt idx="276">
                  <c:v>0.34</c:v>
                </c:pt>
                <c:pt idx="277">
                  <c:v>0.34</c:v>
                </c:pt>
                <c:pt idx="278">
                  <c:v>0.34100000000000003</c:v>
                </c:pt>
                <c:pt idx="279">
                  <c:v>0.34100000000000003</c:v>
                </c:pt>
                <c:pt idx="280">
                  <c:v>0.34139999999999998</c:v>
                </c:pt>
                <c:pt idx="281">
                  <c:v>0.35</c:v>
                </c:pt>
                <c:pt idx="282">
                  <c:v>0.35</c:v>
                </c:pt>
                <c:pt idx="283">
                  <c:v>0.35</c:v>
                </c:pt>
                <c:pt idx="284">
                  <c:v>0.35</c:v>
                </c:pt>
                <c:pt idx="285">
                  <c:v>0.35</c:v>
                </c:pt>
                <c:pt idx="286">
                  <c:v>0.35</c:v>
                </c:pt>
                <c:pt idx="287">
                  <c:v>0.35</c:v>
                </c:pt>
                <c:pt idx="288">
                  <c:v>0.35139999999999999</c:v>
                </c:pt>
                <c:pt idx="289">
                  <c:v>0.36</c:v>
                </c:pt>
                <c:pt idx="290">
                  <c:v>0.36</c:v>
                </c:pt>
                <c:pt idx="291">
                  <c:v>0.36</c:v>
                </c:pt>
                <c:pt idx="292">
                  <c:v>0.37</c:v>
                </c:pt>
                <c:pt idx="293">
                  <c:v>0.37</c:v>
                </c:pt>
                <c:pt idx="294">
                  <c:v>0.371</c:v>
                </c:pt>
                <c:pt idx="295">
                  <c:v>0.378</c:v>
                </c:pt>
                <c:pt idx="296">
                  <c:v>0.38</c:v>
                </c:pt>
                <c:pt idx="297">
                  <c:v>0.38</c:v>
                </c:pt>
                <c:pt idx="298">
                  <c:v>0.38</c:v>
                </c:pt>
                <c:pt idx="299">
                  <c:v>0.38</c:v>
                </c:pt>
                <c:pt idx="300">
                  <c:v>0.38</c:v>
                </c:pt>
                <c:pt idx="301">
                  <c:v>0.38100000000000001</c:v>
                </c:pt>
                <c:pt idx="302">
                  <c:v>0.38100000000000001</c:v>
                </c:pt>
                <c:pt idx="303">
                  <c:v>0.38119999999999998</c:v>
                </c:pt>
                <c:pt idx="304">
                  <c:v>0.38140000000000002</c:v>
                </c:pt>
                <c:pt idx="305">
                  <c:v>0.38140000000000002</c:v>
                </c:pt>
                <c:pt idx="306">
                  <c:v>0.38140000000000002</c:v>
                </c:pt>
                <c:pt idx="307">
                  <c:v>0.38140000000000002</c:v>
                </c:pt>
                <c:pt idx="308">
                  <c:v>0.38140000000000002</c:v>
                </c:pt>
                <c:pt idx="309">
                  <c:v>0.38140000000000002</c:v>
                </c:pt>
                <c:pt idx="310">
                  <c:v>0.38140000000000002</c:v>
                </c:pt>
                <c:pt idx="311">
                  <c:v>0.38140000000000002</c:v>
                </c:pt>
                <c:pt idx="312">
                  <c:v>0.39</c:v>
                </c:pt>
                <c:pt idx="313">
                  <c:v>0.39</c:v>
                </c:pt>
                <c:pt idx="314">
                  <c:v>0.39100000000000001</c:v>
                </c:pt>
                <c:pt idx="315">
                  <c:v>0.4</c:v>
                </c:pt>
                <c:pt idx="316">
                  <c:v>0.4</c:v>
                </c:pt>
                <c:pt idx="317">
                  <c:v>0.4</c:v>
                </c:pt>
                <c:pt idx="318">
                  <c:v>0.4</c:v>
                </c:pt>
                <c:pt idx="319">
                  <c:v>0.4</c:v>
                </c:pt>
                <c:pt idx="320">
                  <c:v>0.40139999999999998</c:v>
                </c:pt>
                <c:pt idx="321">
                  <c:v>0.40139999999999998</c:v>
                </c:pt>
                <c:pt idx="322">
                  <c:v>0.40139999999999998</c:v>
                </c:pt>
                <c:pt idx="323">
                  <c:v>0.40139999999999998</c:v>
                </c:pt>
                <c:pt idx="324">
                  <c:v>0.40799999999999997</c:v>
                </c:pt>
                <c:pt idx="325">
                  <c:v>0.41</c:v>
                </c:pt>
                <c:pt idx="326">
                  <c:v>0.41</c:v>
                </c:pt>
                <c:pt idx="327">
                  <c:v>0.41</c:v>
                </c:pt>
                <c:pt idx="328">
                  <c:v>0.41</c:v>
                </c:pt>
                <c:pt idx="329">
                  <c:v>0.41</c:v>
                </c:pt>
                <c:pt idx="330">
                  <c:v>0.41099999999999998</c:v>
                </c:pt>
                <c:pt idx="331">
                  <c:v>0.41099999999999998</c:v>
                </c:pt>
                <c:pt idx="332">
                  <c:v>0.41139999999999999</c:v>
                </c:pt>
                <c:pt idx="333">
                  <c:v>0.42</c:v>
                </c:pt>
                <c:pt idx="334">
                  <c:v>0.42</c:v>
                </c:pt>
                <c:pt idx="335">
                  <c:v>0.42</c:v>
                </c:pt>
                <c:pt idx="336">
                  <c:v>0.42</c:v>
                </c:pt>
                <c:pt idx="337">
                  <c:v>0.42</c:v>
                </c:pt>
                <c:pt idx="338">
                  <c:v>0.42</c:v>
                </c:pt>
                <c:pt idx="339">
                  <c:v>0.42099999999999999</c:v>
                </c:pt>
                <c:pt idx="340">
                  <c:v>0.4214</c:v>
                </c:pt>
                <c:pt idx="341">
                  <c:v>0.4214</c:v>
                </c:pt>
                <c:pt idx="342">
                  <c:v>0.4214</c:v>
                </c:pt>
                <c:pt idx="343">
                  <c:v>0.42899999999999999</c:v>
                </c:pt>
                <c:pt idx="344">
                  <c:v>0.43</c:v>
                </c:pt>
                <c:pt idx="345">
                  <c:v>0.43</c:v>
                </c:pt>
                <c:pt idx="346">
                  <c:v>0.43</c:v>
                </c:pt>
                <c:pt idx="347">
                  <c:v>0.43140000000000001</c:v>
                </c:pt>
                <c:pt idx="348">
                  <c:v>0.43140000000000001</c:v>
                </c:pt>
                <c:pt idx="349">
                  <c:v>0.44</c:v>
                </c:pt>
                <c:pt idx="350">
                  <c:v>0.44</c:v>
                </c:pt>
                <c:pt idx="351">
                  <c:v>0.44</c:v>
                </c:pt>
                <c:pt idx="352">
                  <c:v>0.44140000000000001</c:v>
                </c:pt>
                <c:pt idx="353">
                  <c:v>0.45</c:v>
                </c:pt>
                <c:pt idx="354">
                  <c:v>0.45</c:v>
                </c:pt>
                <c:pt idx="355">
                  <c:v>0.45140000000000002</c:v>
                </c:pt>
                <c:pt idx="356">
                  <c:v>0.45140000000000002</c:v>
                </c:pt>
                <c:pt idx="357">
                  <c:v>0.45140000000000002</c:v>
                </c:pt>
                <c:pt idx="358">
                  <c:v>0.45140000000000002</c:v>
                </c:pt>
                <c:pt idx="359">
                  <c:v>0.45140000000000002</c:v>
                </c:pt>
                <c:pt idx="360">
                  <c:v>0.45900000000000002</c:v>
                </c:pt>
                <c:pt idx="361">
                  <c:v>0.46</c:v>
                </c:pt>
                <c:pt idx="362">
                  <c:v>0.46</c:v>
                </c:pt>
                <c:pt idx="363">
                  <c:v>0.47</c:v>
                </c:pt>
                <c:pt idx="364">
                  <c:v>0.47</c:v>
                </c:pt>
                <c:pt idx="365">
                  <c:v>0.47099999999999997</c:v>
                </c:pt>
                <c:pt idx="366">
                  <c:v>0.47139999999999999</c:v>
                </c:pt>
                <c:pt idx="367">
                  <c:v>0.48</c:v>
                </c:pt>
                <c:pt idx="368">
                  <c:v>0.48</c:v>
                </c:pt>
                <c:pt idx="369">
                  <c:v>0.48</c:v>
                </c:pt>
                <c:pt idx="370">
                  <c:v>0.48</c:v>
                </c:pt>
                <c:pt idx="371">
                  <c:v>0.48</c:v>
                </c:pt>
                <c:pt idx="372">
                  <c:v>0.48</c:v>
                </c:pt>
                <c:pt idx="373">
                  <c:v>0.48</c:v>
                </c:pt>
                <c:pt idx="374">
                  <c:v>0.48120000000000002</c:v>
                </c:pt>
                <c:pt idx="375">
                  <c:v>0.48139999999999999</c:v>
                </c:pt>
                <c:pt idx="376">
                  <c:v>0.48139999999999999</c:v>
                </c:pt>
                <c:pt idx="377">
                  <c:v>0.48139999999999999</c:v>
                </c:pt>
                <c:pt idx="378">
                  <c:v>0.48139999999999999</c:v>
                </c:pt>
                <c:pt idx="379">
                  <c:v>0.48139999999999999</c:v>
                </c:pt>
                <c:pt idx="380">
                  <c:v>0.48139999999999999</c:v>
                </c:pt>
                <c:pt idx="381">
                  <c:v>0.48139999999999999</c:v>
                </c:pt>
                <c:pt idx="382">
                  <c:v>0.48139999999999999</c:v>
                </c:pt>
                <c:pt idx="383">
                  <c:v>0.48139999999999999</c:v>
                </c:pt>
                <c:pt idx="384">
                  <c:v>0.48139999999999999</c:v>
                </c:pt>
                <c:pt idx="385">
                  <c:v>0.49</c:v>
                </c:pt>
                <c:pt idx="386">
                  <c:v>0.49</c:v>
                </c:pt>
                <c:pt idx="387">
                  <c:v>0.49</c:v>
                </c:pt>
                <c:pt idx="388">
                  <c:v>0.49</c:v>
                </c:pt>
                <c:pt idx="389">
                  <c:v>0.49</c:v>
                </c:pt>
                <c:pt idx="390">
                  <c:v>0.49</c:v>
                </c:pt>
                <c:pt idx="391">
                  <c:v>0.49</c:v>
                </c:pt>
                <c:pt idx="392">
                  <c:v>0.5</c:v>
                </c:pt>
                <c:pt idx="393">
                  <c:v>0.50139999999999996</c:v>
                </c:pt>
                <c:pt idx="394">
                  <c:v>0.50139999999999996</c:v>
                </c:pt>
                <c:pt idx="395">
                  <c:v>0.51</c:v>
                </c:pt>
                <c:pt idx="396">
                  <c:v>0.51</c:v>
                </c:pt>
                <c:pt idx="397">
                  <c:v>0.52</c:v>
                </c:pt>
                <c:pt idx="398">
                  <c:v>0.52</c:v>
                </c:pt>
                <c:pt idx="399">
                  <c:v>0.52</c:v>
                </c:pt>
                <c:pt idx="400">
                  <c:v>0.52</c:v>
                </c:pt>
                <c:pt idx="401">
                  <c:v>0.52</c:v>
                </c:pt>
                <c:pt idx="402">
                  <c:v>0.52</c:v>
                </c:pt>
                <c:pt idx="403">
                  <c:v>0.52</c:v>
                </c:pt>
                <c:pt idx="404">
                  <c:v>0.52</c:v>
                </c:pt>
                <c:pt idx="405">
                  <c:v>0.52139999999999997</c:v>
                </c:pt>
                <c:pt idx="406">
                  <c:v>0.52139999999999997</c:v>
                </c:pt>
                <c:pt idx="407">
                  <c:v>0.52139999999999997</c:v>
                </c:pt>
                <c:pt idx="408">
                  <c:v>0.53</c:v>
                </c:pt>
                <c:pt idx="409">
                  <c:v>0.53</c:v>
                </c:pt>
                <c:pt idx="410">
                  <c:v>0.53</c:v>
                </c:pt>
                <c:pt idx="411">
                  <c:v>0.53</c:v>
                </c:pt>
                <c:pt idx="412">
                  <c:v>0.53100000000000003</c:v>
                </c:pt>
                <c:pt idx="413">
                  <c:v>0.53139999999999998</c:v>
                </c:pt>
                <c:pt idx="414">
                  <c:v>0.54139999999999999</c:v>
                </c:pt>
                <c:pt idx="415">
                  <c:v>0.54139999999999999</c:v>
                </c:pt>
                <c:pt idx="416">
                  <c:v>0.55000000000000004</c:v>
                </c:pt>
                <c:pt idx="417">
                  <c:v>0.55000000000000004</c:v>
                </c:pt>
                <c:pt idx="418">
                  <c:v>0.55800000000000005</c:v>
                </c:pt>
                <c:pt idx="419">
                  <c:v>0.56000000000000005</c:v>
                </c:pt>
                <c:pt idx="420">
                  <c:v>0.56000000000000005</c:v>
                </c:pt>
                <c:pt idx="421">
                  <c:v>0.56000000000000005</c:v>
                </c:pt>
                <c:pt idx="422">
                  <c:v>0.56000000000000005</c:v>
                </c:pt>
                <c:pt idx="423">
                  <c:v>0.56140000000000001</c:v>
                </c:pt>
                <c:pt idx="424">
                  <c:v>0.56999999999999995</c:v>
                </c:pt>
                <c:pt idx="425">
                  <c:v>0.56999999999999995</c:v>
                </c:pt>
                <c:pt idx="426">
                  <c:v>0.57099999999999995</c:v>
                </c:pt>
                <c:pt idx="427">
                  <c:v>0.57999999999999996</c:v>
                </c:pt>
                <c:pt idx="428">
                  <c:v>0.57999999999999996</c:v>
                </c:pt>
                <c:pt idx="429">
                  <c:v>0.57999999999999996</c:v>
                </c:pt>
                <c:pt idx="430">
                  <c:v>0.57999999999999996</c:v>
                </c:pt>
                <c:pt idx="431">
                  <c:v>0.57999999999999996</c:v>
                </c:pt>
                <c:pt idx="432">
                  <c:v>0.57999999999999996</c:v>
                </c:pt>
                <c:pt idx="433">
                  <c:v>0.58140000000000003</c:v>
                </c:pt>
                <c:pt idx="434">
                  <c:v>0.59140000000000004</c:v>
                </c:pt>
                <c:pt idx="435">
                  <c:v>0.59140000000000004</c:v>
                </c:pt>
                <c:pt idx="436">
                  <c:v>0.6</c:v>
                </c:pt>
                <c:pt idx="437">
                  <c:v>0.6</c:v>
                </c:pt>
                <c:pt idx="438">
                  <c:v>0.6</c:v>
                </c:pt>
                <c:pt idx="439">
                  <c:v>0.60140000000000005</c:v>
                </c:pt>
                <c:pt idx="440">
                  <c:v>0.60140000000000005</c:v>
                </c:pt>
                <c:pt idx="441">
                  <c:v>0.60140000000000005</c:v>
                </c:pt>
                <c:pt idx="442">
                  <c:v>0.61</c:v>
                </c:pt>
                <c:pt idx="443">
                  <c:v>0.61</c:v>
                </c:pt>
                <c:pt idx="444">
                  <c:v>0.62</c:v>
                </c:pt>
                <c:pt idx="445">
                  <c:v>0.62</c:v>
                </c:pt>
                <c:pt idx="446">
                  <c:v>0.62139999999999995</c:v>
                </c:pt>
                <c:pt idx="447">
                  <c:v>0.63139999999999996</c:v>
                </c:pt>
                <c:pt idx="448">
                  <c:v>0.64</c:v>
                </c:pt>
                <c:pt idx="449">
                  <c:v>0.64</c:v>
                </c:pt>
                <c:pt idx="450">
                  <c:v>0.64</c:v>
                </c:pt>
                <c:pt idx="451">
                  <c:v>0.65</c:v>
                </c:pt>
                <c:pt idx="452">
                  <c:v>0.65</c:v>
                </c:pt>
                <c:pt idx="453">
                  <c:v>0.65</c:v>
                </c:pt>
                <c:pt idx="454">
                  <c:v>0.65</c:v>
                </c:pt>
                <c:pt idx="455">
                  <c:v>0.65139999999999998</c:v>
                </c:pt>
                <c:pt idx="456">
                  <c:v>0.66</c:v>
                </c:pt>
                <c:pt idx="457">
                  <c:v>0.66</c:v>
                </c:pt>
                <c:pt idx="458">
                  <c:v>0.66</c:v>
                </c:pt>
                <c:pt idx="459">
                  <c:v>0.6714</c:v>
                </c:pt>
                <c:pt idx="460">
                  <c:v>0.68</c:v>
                </c:pt>
                <c:pt idx="461">
                  <c:v>0.68</c:v>
                </c:pt>
                <c:pt idx="462">
                  <c:v>0.68140000000000001</c:v>
                </c:pt>
                <c:pt idx="463">
                  <c:v>0.68140000000000001</c:v>
                </c:pt>
                <c:pt idx="464">
                  <c:v>0.69</c:v>
                </c:pt>
                <c:pt idx="465">
                  <c:v>0.69140000000000001</c:v>
                </c:pt>
                <c:pt idx="466">
                  <c:v>0.70140000000000002</c:v>
                </c:pt>
                <c:pt idx="467">
                  <c:v>0.71</c:v>
                </c:pt>
                <c:pt idx="468">
                  <c:v>0.71</c:v>
                </c:pt>
                <c:pt idx="469">
                  <c:v>0.72</c:v>
                </c:pt>
                <c:pt idx="470">
                  <c:v>0.73</c:v>
                </c:pt>
                <c:pt idx="471">
                  <c:v>0.73</c:v>
                </c:pt>
                <c:pt idx="472">
                  <c:v>0.74</c:v>
                </c:pt>
                <c:pt idx="473">
                  <c:v>0.74</c:v>
                </c:pt>
                <c:pt idx="474">
                  <c:v>0.74</c:v>
                </c:pt>
                <c:pt idx="475">
                  <c:v>0.74</c:v>
                </c:pt>
                <c:pt idx="476">
                  <c:v>0.75</c:v>
                </c:pt>
                <c:pt idx="477">
                  <c:v>0.75</c:v>
                </c:pt>
                <c:pt idx="478">
                  <c:v>0.75139999999999996</c:v>
                </c:pt>
                <c:pt idx="479">
                  <c:v>0.77</c:v>
                </c:pt>
                <c:pt idx="480">
                  <c:v>0.78</c:v>
                </c:pt>
                <c:pt idx="481">
                  <c:v>0.78</c:v>
                </c:pt>
                <c:pt idx="482">
                  <c:v>0.78139999999999998</c:v>
                </c:pt>
                <c:pt idx="483">
                  <c:v>0.79</c:v>
                </c:pt>
                <c:pt idx="484">
                  <c:v>0.8</c:v>
                </c:pt>
                <c:pt idx="485">
                  <c:v>0.8</c:v>
                </c:pt>
                <c:pt idx="486">
                  <c:v>0.8014</c:v>
                </c:pt>
                <c:pt idx="487">
                  <c:v>0.8014</c:v>
                </c:pt>
                <c:pt idx="488">
                  <c:v>0.8014</c:v>
                </c:pt>
                <c:pt idx="489">
                  <c:v>0.81</c:v>
                </c:pt>
                <c:pt idx="490">
                  <c:v>0.82</c:v>
                </c:pt>
                <c:pt idx="491">
                  <c:v>0.85</c:v>
                </c:pt>
                <c:pt idx="492">
                  <c:v>0.86</c:v>
                </c:pt>
                <c:pt idx="493">
                  <c:v>0.86140000000000005</c:v>
                </c:pt>
                <c:pt idx="494">
                  <c:v>0.87</c:v>
                </c:pt>
                <c:pt idx="495">
                  <c:v>0.88</c:v>
                </c:pt>
                <c:pt idx="496">
                  <c:v>0.88139999999999996</c:v>
                </c:pt>
                <c:pt idx="497">
                  <c:v>0.89</c:v>
                </c:pt>
                <c:pt idx="498">
                  <c:v>0.89</c:v>
                </c:pt>
                <c:pt idx="499">
                  <c:v>0.89</c:v>
                </c:pt>
                <c:pt idx="500">
                  <c:v>0.9</c:v>
                </c:pt>
                <c:pt idx="501">
                  <c:v>0.9</c:v>
                </c:pt>
                <c:pt idx="502">
                  <c:v>0.9</c:v>
                </c:pt>
                <c:pt idx="503">
                  <c:v>0.91</c:v>
                </c:pt>
                <c:pt idx="504">
                  <c:v>0.91</c:v>
                </c:pt>
                <c:pt idx="505">
                  <c:v>0.91</c:v>
                </c:pt>
                <c:pt idx="506">
                  <c:v>0.91</c:v>
                </c:pt>
                <c:pt idx="507">
                  <c:v>0.92</c:v>
                </c:pt>
                <c:pt idx="508">
                  <c:v>0.92</c:v>
                </c:pt>
                <c:pt idx="509">
                  <c:v>0.92</c:v>
                </c:pt>
                <c:pt idx="510">
                  <c:v>0.92</c:v>
                </c:pt>
                <c:pt idx="511">
                  <c:v>0.93</c:v>
                </c:pt>
                <c:pt idx="512">
                  <c:v>0.94</c:v>
                </c:pt>
                <c:pt idx="513">
                  <c:v>0.95</c:v>
                </c:pt>
                <c:pt idx="514">
                  <c:v>0.95</c:v>
                </c:pt>
                <c:pt idx="515">
                  <c:v>0.95</c:v>
                </c:pt>
                <c:pt idx="516">
                  <c:v>0.95</c:v>
                </c:pt>
                <c:pt idx="517">
                  <c:v>0.95</c:v>
                </c:pt>
                <c:pt idx="518">
                  <c:v>0.95140000000000002</c:v>
                </c:pt>
                <c:pt idx="519">
                  <c:v>0.97</c:v>
                </c:pt>
                <c:pt idx="520">
                  <c:v>0.99</c:v>
                </c:pt>
                <c:pt idx="521">
                  <c:v>1.0014000000000001</c:v>
                </c:pt>
                <c:pt idx="522">
                  <c:v>1.0114000000000001</c:v>
                </c:pt>
                <c:pt idx="523">
                  <c:v>1.06</c:v>
                </c:pt>
                <c:pt idx="524">
                  <c:v>1.0613999999999999</c:v>
                </c:pt>
                <c:pt idx="525">
                  <c:v>1.1000000000000001</c:v>
                </c:pt>
                <c:pt idx="526">
                  <c:v>1.1100000000000001</c:v>
                </c:pt>
                <c:pt idx="527">
                  <c:v>1.1100000000000001</c:v>
                </c:pt>
                <c:pt idx="528">
                  <c:v>1.1200000000000001</c:v>
                </c:pt>
                <c:pt idx="529">
                  <c:v>1.1200000000000001</c:v>
                </c:pt>
                <c:pt idx="530">
                  <c:v>1.1314</c:v>
                </c:pt>
                <c:pt idx="531">
                  <c:v>1.1399999999999999</c:v>
                </c:pt>
                <c:pt idx="532">
                  <c:v>1.1414</c:v>
                </c:pt>
                <c:pt idx="533">
                  <c:v>1.1414</c:v>
                </c:pt>
                <c:pt idx="534">
                  <c:v>1.1499999999999999</c:v>
                </c:pt>
                <c:pt idx="535">
                  <c:v>1.17</c:v>
                </c:pt>
                <c:pt idx="536">
                  <c:v>1.18</c:v>
                </c:pt>
                <c:pt idx="537">
                  <c:v>1.18</c:v>
                </c:pt>
                <c:pt idx="538">
                  <c:v>1.2</c:v>
                </c:pt>
                <c:pt idx="539">
                  <c:v>1.21</c:v>
                </c:pt>
                <c:pt idx="540">
                  <c:v>1.22</c:v>
                </c:pt>
                <c:pt idx="541">
                  <c:v>1.22</c:v>
                </c:pt>
                <c:pt idx="542">
                  <c:v>1.2414000000000001</c:v>
                </c:pt>
                <c:pt idx="543">
                  <c:v>1.25</c:v>
                </c:pt>
                <c:pt idx="544">
                  <c:v>1.25</c:v>
                </c:pt>
                <c:pt idx="545">
                  <c:v>1.2914000000000001</c:v>
                </c:pt>
                <c:pt idx="546">
                  <c:v>1.3013999999999999</c:v>
                </c:pt>
                <c:pt idx="547">
                  <c:v>1.34</c:v>
                </c:pt>
                <c:pt idx="548">
                  <c:v>1.38</c:v>
                </c:pt>
                <c:pt idx="549">
                  <c:v>1.45</c:v>
                </c:pt>
                <c:pt idx="550">
                  <c:v>1.48</c:v>
                </c:pt>
                <c:pt idx="551">
                  <c:v>1.4814000000000001</c:v>
                </c:pt>
                <c:pt idx="552">
                  <c:v>1.52</c:v>
                </c:pt>
                <c:pt idx="553">
                  <c:v>1.61</c:v>
                </c:pt>
                <c:pt idx="554">
                  <c:v>1.6113999999999999</c:v>
                </c:pt>
                <c:pt idx="555">
                  <c:v>1.7214</c:v>
                </c:pt>
                <c:pt idx="556">
                  <c:v>1.75</c:v>
                </c:pt>
                <c:pt idx="557">
                  <c:v>1.78</c:v>
                </c:pt>
                <c:pt idx="558">
                  <c:v>1.78</c:v>
                </c:pt>
                <c:pt idx="559">
                  <c:v>1.8</c:v>
                </c:pt>
                <c:pt idx="560">
                  <c:v>1.9914000000000001</c:v>
                </c:pt>
                <c:pt idx="561">
                  <c:v>2.0314000000000001</c:v>
                </c:pt>
                <c:pt idx="562">
                  <c:v>2.0813999999999999</c:v>
                </c:pt>
                <c:pt idx="563">
                  <c:v>2.1</c:v>
                </c:pt>
                <c:pt idx="564">
                  <c:v>2.1</c:v>
                </c:pt>
                <c:pt idx="565">
                  <c:v>2.1414</c:v>
                </c:pt>
                <c:pt idx="566">
                  <c:v>2.1414</c:v>
                </c:pt>
                <c:pt idx="567">
                  <c:v>2.1514000000000002</c:v>
                </c:pt>
                <c:pt idx="568">
                  <c:v>2.2000000000000002</c:v>
                </c:pt>
                <c:pt idx="569">
                  <c:v>2.2799999999999998</c:v>
                </c:pt>
                <c:pt idx="570">
                  <c:v>2.2814000000000001</c:v>
                </c:pt>
                <c:pt idx="571">
                  <c:v>2.3014000000000001</c:v>
                </c:pt>
                <c:pt idx="572">
                  <c:v>2.3014000000000001</c:v>
                </c:pt>
                <c:pt idx="573">
                  <c:v>2.35</c:v>
                </c:pt>
                <c:pt idx="574">
                  <c:v>2.3614000000000002</c:v>
                </c:pt>
                <c:pt idx="575">
                  <c:v>2.38</c:v>
                </c:pt>
                <c:pt idx="576">
                  <c:v>2.5413999999999999</c:v>
                </c:pt>
                <c:pt idx="577">
                  <c:v>2.5413999999999999</c:v>
                </c:pt>
                <c:pt idx="578">
                  <c:v>2.78</c:v>
                </c:pt>
                <c:pt idx="579">
                  <c:v>2.7814000000000001</c:v>
                </c:pt>
                <c:pt idx="580">
                  <c:v>2.84</c:v>
                </c:pt>
                <c:pt idx="581">
                  <c:v>3.09</c:v>
                </c:pt>
                <c:pt idx="582">
                  <c:v>3.23</c:v>
                </c:pt>
                <c:pt idx="583">
                  <c:v>3.3614000000000002</c:v>
                </c:pt>
                <c:pt idx="584">
                  <c:v>3.4813999999999998</c:v>
                </c:pt>
                <c:pt idx="585">
                  <c:v>3.6414</c:v>
                </c:pt>
                <c:pt idx="586">
                  <c:v>4.7514000000000003</c:v>
                </c:pt>
                <c:pt idx="587">
                  <c:v>4.78</c:v>
                </c:pt>
              </c:numCache>
            </c:numRef>
          </c:yVal>
          <c:smooth val="0"/>
        </c:ser>
        <c:ser>
          <c:idx val="4"/>
          <c:order val="6"/>
          <c:tx>
            <c:v>Atima</c:v>
          </c:tx>
          <c:spPr>
            <a:ln w="28575">
              <a:noFill/>
            </a:ln>
          </c:spPr>
          <c:marker>
            <c:symbol val="diamond"/>
            <c:size val="4"/>
          </c:marker>
          <c:xVal>
            <c:numRef>
              <c:f>atima!$C$2:$C$702</c:f>
              <c:numCache>
                <c:formatCode>General</c:formatCode>
                <c:ptCount val="701"/>
                <c:pt idx="0">
                  <c:v>1.4265335235378032E-3</c:v>
                </c:pt>
                <c:pt idx="1">
                  <c:v>2.8530670470756064E-3</c:v>
                </c:pt>
                <c:pt idx="2">
                  <c:v>4.2796005706134095E-3</c:v>
                </c:pt>
                <c:pt idx="3">
                  <c:v>5.7061340941512127E-3</c:v>
                </c:pt>
                <c:pt idx="4">
                  <c:v>7.1326676176890159E-3</c:v>
                </c:pt>
                <c:pt idx="5">
                  <c:v>8.5592011412268191E-3</c:v>
                </c:pt>
                <c:pt idx="6">
                  <c:v>9.9857346647646214E-3</c:v>
                </c:pt>
                <c:pt idx="7">
                  <c:v>1.1412268188302425E-2</c:v>
                </c:pt>
                <c:pt idx="8">
                  <c:v>1.2838801711840228E-2</c:v>
                </c:pt>
                <c:pt idx="9">
                  <c:v>1.4265335235378032E-2</c:v>
                </c:pt>
                <c:pt idx="10">
                  <c:v>1.5691868758915834E-2</c:v>
                </c:pt>
                <c:pt idx="11">
                  <c:v>1.7118402282453638E-2</c:v>
                </c:pt>
                <c:pt idx="12">
                  <c:v>1.8544935805991442E-2</c:v>
                </c:pt>
                <c:pt idx="13">
                  <c:v>1.9971469329529243E-2</c:v>
                </c:pt>
                <c:pt idx="14">
                  <c:v>2.1398002853067047E-2</c:v>
                </c:pt>
                <c:pt idx="15">
                  <c:v>2.2824536376604851E-2</c:v>
                </c:pt>
                <c:pt idx="16">
                  <c:v>2.4251069900142655E-2</c:v>
                </c:pt>
                <c:pt idx="17">
                  <c:v>2.5677603423680456E-2</c:v>
                </c:pt>
                <c:pt idx="18">
                  <c:v>2.710413694721826E-2</c:v>
                </c:pt>
                <c:pt idx="19">
                  <c:v>2.8530670470756064E-2</c:v>
                </c:pt>
                <c:pt idx="20">
                  <c:v>2.9957203994293864E-2</c:v>
                </c:pt>
                <c:pt idx="21">
                  <c:v>3.1383737517831668E-2</c:v>
                </c:pt>
                <c:pt idx="22">
                  <c:v>3.2810271041369472E-2</c:v>
                </c:pt>
                <c:pt idx="23">
                  <c:v>3.4236804564907276E-2</c:v>
                </c:pt>
                <c:pt idx="24">
                  <c:v>3.566333808844508E-2</c:v>
                </c:pt>
                <c:pt idx="25">
                  <c:v>3.7089871611982884E-2</c:v>
                </c:pt>
                <c:pt idx="26">
                  <c:v>3.8516405135520682E-2</c:v>
                </c:pt>
                <c:pt idx="27">
                  <c:v>3.9942938659058486E-2</c:v>
                </c:pt>
                <c:pt idx="28">
                  <c:v>4.136947218259629E-2</c:v>
                </c:pt>
                <c:pt idx="29">
                  <c:v>4.2796005706134094E-2</c:v>
                </c:pt>
                <c:pt idx="30">
                  <c:v>4.4222539229671898E-2</c:v>
                </c:pt>
                <c:pt idx="31">
                  <c:v>4.5649072753209702E-2</c:v>
                </c:pt>
                <c:pt idx="32">
                  <c:v>4.7075606276747506E-2</c:v>
                </c:pt>
                <c:pt idx="33">
                  <c:v>4.850213980028531E-2</c:v>
                </c:pt>
                <c:pt idx="34">
                  <c:v>4.9928673323823107E-2</c:v>
                </c:pt>
                <c:pt idx="35">
                  <c:v>5.1355206847360911E-2</c:v>
                </c:pt>
                <c:pt idx="36">
                  <c:v>5.2781740370898715E-2</c:v>
                </c:pt>
                <c:pt idx="37">
                  <c:v>5.4208273894436519E-2</c:v>
                </c:pt>
                <c:pt idx="38">
                  <c:v>5.5634807417974323E-2</c:v>
                </c:pt>
                <c:pt idx="39">
                  <c:v>5.7061340941512127E-2</c:v>
                </c:pt>
                <c:pt idx="40">
                  <c:v>5.8487874465049931E-2</c:v>
                </c:pt>
                <c:pt idx="41">
                  <c:v>5.9914407988587728E-2</c:v>
                </c:pt>
                <c:pt idx="42">
                  <c:v>6.1340941512125532E-2</c:v>
                </c:pt>
                <c:pt idx="43">
                  <c:v>6.2767475035663337E-2</c:v>
                </c:pt>
                <c:pt idx="44">
                  <c:v>6.4194008559201141E-2</c:v>
                </c:pt>
                <c:pt idx="45">
                  <c:v>6.5620542082738945E-2</c:v>
                </c:pt>
                <c:pt idx="46">
                  <c:v>6.7047075606276749E-2</c:v>
                </c:pt>
                <c:pt idx="47">
                  <c:v>6.8473609129814553E-2</c:v>
                </c:pt>
                <c:pt idx="48">
                  <c:v>6.9900142653352357E-2</c:v>
                </c:pt>
                <c:pt idx="49">
                  <c:v>7.1326676176890161E-2</c:v>
                </c:pt>
                <c:pt idx="50">
                  <c:v>7.2753209700427965E-2</c:v>
                </c:pt>
                <c:pt idx="51">
                  <c:v>7.4179743223965769E-2</c:v>
                </c:pt>
                <c:pt idx="52">
                  <c:v>7.5606276747503573E-2</c:v>
                </c:pt>
                <c:pt idx="53">
                  <c:v>7.7032810271041363E-2</c:v>
                </c:pt>
                <c:pt idx="54">
                  <c:v>7.8459343794579167E-2</c:v>
                </c:pt>
                <c:pt idx="55">
                  <c:v>7.9885877318116971E-2</c:v>
                </c:pt>
                <c:pt idx="56">
                  <c:v>8.1312410841654775E-2</c:v>
                </c:pt>
                <c:pt idx="57">
                  <c:v>8.2738944365192579E-2</c:v>
                </c:pt>
                <c:pt idx="58">
                  <c:v>8.4165477888730383E-2</c:v>
                </c:pt>
                <c:pt idx="59">
                  <c:v>8.5592011412268187E-2</c:v>
                </c:pt>
                <c:pt idx="60">
                  <c:v>8.7018544935805991E-2</c:v>
                </c:pt>
                <c:pt idx="61">
                  <c:v>8.8445078459343796E-2</c:v>
                </c:pt>
                <c:pt idx="62">
                  <c:v>8.98716119828816E-2</c:v>
                </c:pt>
                <c:pt idx="63">
                  <c:v>9.1298145506419404E-2</c:v>
                </c:pt>
                <c:pt idx="64">
                  <c:v>9.2724679029957208E-2</c:v>
                </c:pt>
                <c:pt idx="65">
                  <c:v>9.4151212553495012E-2</c:v>
                </c:pt>
                <c:pt idx="66">
                  <c:v>9.5577746077032816E-2</c:v>
                </c:pt>
                <c:pt idx="67">
                  <c:v>9.700427960057062E-2</c:v>
                </c:pt>
                <c:pt idx="68">
                  <c:v>9.843081312410841E-2</c:v>
                </c:pt>
                <c:pt idx="69">
                  <c:v>9.9857346647646214E-2</c:v>
                </c:pt>
                <c:pt idx="70">
                  <c:v>0.10128388017118402</c:v>
                </c:pt>
                <c:pt idx="71">
                  <c:v>0.10271041369472182</c:v>
                </c:pt>
                <c:pt idx="72">
                  <c:v>0.10413694721825963</c:v>
                </c:pt>
                <c:pt idx="73">
                  <c:v>0.10556348074179743</c:v>
                </c:pt>
                <c:pt idx="74">
                  <c:v>0.10699001426533523</c:v>
                </c:pt>
                <c:pt idx="75">
                  <c:v>0.10841654778887304</c:v>
                </c:pt>
                <c:pt idx="76">
                  <c:v>0.10984308131241084</c:v>
                </c:pt>
                <c:pt idx="77">
                  <c:v>0.11126961483594865</c:v>
                </c:pt>
                <c:pt idx="78">
                  <c:v>0.11269614835948645</c:v>
                </c:pt>
                <c:pt idx="79">
                  <c:v>0.11412268188302425</c:v>
                </c:pt>
                <c:pt idx="80">
                  <c:v>0.11554921540656206</c:v>
                </c:pt>
                <c:pt idx="81">
                  <c:v>0.11697574893009986</c:v>
                </c:pt>
                <c:pt idx="82">
                  <c:v>0.11840228245363767</c:v>
                </c:pt>
                <c:pt idx="83">
                  <c:v>0.11982881597717546</c:v>
                </c:pt>
                <c:pt idx="84">
                  <c:v>0.12125534950071326</c:v>
                </c:pt>
                <c:pt idx="85">
                  <c:v>0.12268188302425106</c:v>
                </c:pt>
                <c:pt idx="86">
                  <c:v>0.12410841654778887</c:v>
                </c:pt>
                <c:pt idx="87">
                  <c:v>0.12553495007132667</c:v>
                </c:pt>
                <c:pt idx="88">
                  <c:v>0.12696148359486448</c:v>
                </c:pt>
                <c:pt idx="89">
                  <c:v>0.12838801711840228</c:v>
                </c:pt>
                <c:pt idx="90">
                  <c:v>0.12981455064194009</c:v>
                </c:pt>
                <c:pt idx="91">
                  <c:v>0.13124108416547789</c:v>
                </c:pt>
                <c:pt idx="92">
                  <c:v>0.13266761768901569</c:v>
                </c:pt>
                <c:pt idx="93">
                  <c:v>0.1340941512125535</c:v>
                </c:pt>
                <c:pt idx="94">
                  <c:v>0.1355206847360913</c:v>
                </c:pt>
                <c:pt idx="95">
                  <c:v>0.13694721825962911</c:v>
                </c:pt>
                <c:pt idx="96">
                  <c:v>0.13837375178316691</c:v>
                </c:pt>
                <c:pt idx="97">
                  <c:v>0.13980028530670471</c:v>
                </c:pt>
                <c:pt idx="98">
                  <c:v>0.14122681883024252</c:v>
                </c:pt>
                <c:pt idx="99">
                  <c:v>0.14265335235378032</c:v>
                </c:pt>
                <c:pt idx="100">
                  <c:v>0.14407988587731813</c:v>
                </c:pt>
                <c:pt idx="101">
                  <c:v>0.14550641940085593</c:v>
                </c:pt>
                <c:pt idx="102">
                  <c:v>0.14693295292439373</c:v>
                </c:pt>
                <c:pt idx="103">
                  <c:v>0.14835948644793154</c:v>
                </c:pt>
                <c:pt idx="104">
                  <c:v>0.14978601997146934</c:v>
                </c:pt>
                <c:pt idx="105">
                  <c:v>0.15121255349500715</c:v>
                </c:pt>
                <c:pt idx="106">
                  <c:v>0.15263908701854492</c:v>
                </c:pt>
                <c:pt idx="107">
                  <c:v>0.15406562054208273</c:v>
                </c:pt>
                <c:pt idx="108">
                  <c:v>0.15549215406562053</c:v>
                </c:pt>
                <c:pt idx="109">
                  <c:v>0.15691868758915833</c:v>
                </c:pt>
                <c:pt idx="110">
                  <c:v>0.15834522111269614</c:v>
                </c:pt>
                <c:pt idx="111">
                  <c:v>0.15977175463623394</c:v>
                </c:pt>
                <c:pt idx="112">
                  <c:v>0.16119828815977175</c:v>
                </c:pt>
                <c:pt idx="113">
                  <c:v>0.16262482168330955</c:v>
                </c:pt>
                <c:pt idx="114">
                  <c:v>0.16405135520684735</c:v>
                </c:pt>
                <c:pt idx="115">
                  <c:v>0.16547788873038516</c:v>
                </c:pt>
                <c:pt idx="116">
                  <c:v>0.16690442225392296</c:v>
                </c:pt>
                <c:pt idx="117">
                  <c:v>0.16833095577746077</c:v>
                </c:pt>
                <c:pt idx="118">
                  <c:v>0.16975748930099857</c:v>
                </c:pt>
                <c:pt idx="119">
                  <c:v>0.17118402282453637</c:v>
                </c:pt>
                <c:pt idx="120">
                  <c:v>0.17261055634807418</c:v>
                </c:pt>
                <c:pt idx="121">
                  <c:v>0.17403708987161198</c:v>
                </c:pt>
                <c:pt idx="122">
                  <c:v>0.17546362339514979</c:v>
                </c:pt>
                <c:pt idx="123">
                  <c:v>0.17689015691868759</c:v>
                </c:pt>
                <c:pt idx="124">
                  <c:v>0.1783166904422254</c:v>
                </c:pt>
                <c:pt idx="125">
                  <c:v>0.1797432239657632</c:v>
                </c:pt>
                <c:pt idx="126">
                  <c:v>0.181169757489301</c:v>
                </c:pt>
                <c:pt idx="127">
                  <c:v>0.18259629101283881</c:v>
                </c:pt>
                <c:pt idx="128">
                  <c:v>0.18402282453637661</c:v>
                </c:pt>
                <c:pt idx="129">
                  <c:v>0.18544935805991442</c:v>
                </c:pt>
                <c:pt idx="130">
                  <c:v>0.18687589158345222</c:v>
                </c:pt>
                <c:pt idx="131">
                  <c:v>0.18830242510699002</c:v>
                </c:pt>
                <c:pt idx="132">
                  <c:v>0.18972895863052783</c:v>
                </c:pt>
                <c:pt idx="133">
                  <c:v>0.19115549215406563</c:v>
                </c:pt>
                <c:pt idx="134">
                  <c:v>0.19258202567760344</c:v>
                </c:pt>
                <c:pt idx="135">
                  <c:v>0.19400855920114124</c:v>
                </c:pt>
                <c:pt idx="136">
                  <c:v>0.19543509272467904</c:v>
                </c:pt>
                <c:pt idx="137">
                  <c:v>0.19686162624821682</c:v>
                </c:pt>
                <c:pt idx="138">
                  <c:v>0.19828815977175462</c:v>
                </c:pt>
                <c:pt idx="139">
                  <c:v>0.19971469329529243</c:v>
                </c:pt>
                <c:pt idx="140">
                  <c:v>0.20114122681883023</c:v>
                </c:pt>
                <c:pt idx="141">
                  <c:v>0.20256776034236804</c:v>
                </c:pt>
                <c:pt idx="142">
                  <c:v>0.20399429386590584</c:v>
                </c:pt>
                <c:pt idx="143">
                  <c:v>0.20542082738944364</c:v>
                </c:pt>
                <c:pt idx="144">
                  <c:v>0.20684736091298145</c:v>
                </c:pt>
                <c:pt idx="145">
                  <c:v>0.20827389443651925</c:v>
                </c:pt>
                <c:pt idx="146">
                  <c:v>0.20970042796005706</c:v>
                </c:pt>
                <c:pt idx="147">
                  <c:v>0.21112696148359486</c:v>
                </c:pt>
                <c:pt idx="148">
                  <c:v>0.21255349500713266</c:v>
                </c:pt>
                <c:pt idx="149">
                  <c:v>0.21398002853067047</c:v>
                </c:pt>
                <c:pt idx="150">
                  <c:v>0.21540656205420827</c:v>
                </c:pt>
                <c:pt idx="151">
                  <c:v>0.21683309557774608</c:v>
                </c:pt>
                <c:pt idx="152">
                  <c:v>0.21825962910128388</c:v>
                </c:pt>
                <c:pt idx="153">
                  <c:v>0.21968616262482168</c:v>
                </c:pt>
                <c:pt idx="154">
                  <c:v>0.22111269614835949</c:v>
                </c:pt>
                <c:pt idx="155">
                  <c:v>0.22253922967189729</c:v>
                </c:pt>
                <c:pt idx="156">
                  <c:v>0.2239657631954351</c:v>
                </c:pt>
                <c:pt idx="157">
                  <c:v>0.2253922967189729</c:v>
                </c:pt>
                <c:pt idx="158">
                  <c:v>0.22681883024251071</c:v>
                </c:pt>
                <c:pt idx="159">
                  <c:v>0.22824536376604851</c:v>
                </c:pt>
                <c:pt idx="160">
                  <c:v>0.22967189728958631</c:v>
                </c:pt>
                <c:pt idx="161">
                  <c:v>0.23109843081312412</c:v>
                </c:pt>
                <c:pt idx="162">
                  <c:v>0.23252496433666192</c:v>
                </c:pt>
                <c:pt idx="163">
                  <c:v>0.23395149786019973</c:v>
                </c:pt>
                <c:pt idx="164">
                  <c:v>0.23537803138373753</c:v>
                </c:pt>
                <c:pt idx="165">
                  <c:v>0.23680456490727533</c:v>
                </c:pt>
                <c:pt idx="166">
                  <c:v>0.23823109843081314</c:v>
                </c:pt>
                <c:pt idx="167">
                  <c:v>0.23965763195435091</c:v>
                </c:pt>
                <c:pt idx="168">
                  <c:v>0.24108416547788872</c:v>
                </c:pt>
                <c:pt idx="169">
                  <c:v>0.24251069900142652</c:v>
                </c:pt>
                <c:pt idx="170">
                  <c:v>0.24393723252496433</c:v>
                </c:pt>
                <c:pt idx="171">
                  <c:v>0.24536376604850213</c:v>
                </c:pt>
                <c:pt idx="172">
                  <c:v>0.24679029957203993</c:v>
                </c:pt>
                <c:pt idx="173">
                  <c:v>0.24821683309557774</c:v>
                </c:pt>
                <c:pt idx="174">
                  <c:v>0.24964336661911554</c:v>
                </c:pt>
                <c:pt idx="175">
                  <c:v>0.25106990014265335</c:v>
                </c:pt>
                <c:pt idx="176">
                  <c:v>0.25249643366619118</c:v>
                </c:pt>
                <c:pt idx="177">
                  <c:v>0.25392296718972895</c:v>
                </c:pt>
                <c:pt idx="178">
                  <c:v>0.25534950071326679</c:v>
                </c:pt>
                <c:pt idx="179">
                  <c:v>0.25677603423680456</c:v>
                </c:pt>
                <c:pt idx="180">
                  <c:v>0.25820256776034239</c:v>
                </c:pt>
                <c:pt idx="181">
                  <c:v>0.25962910128388017</c:v>
                </c:pt>
                <c:pt idx="182">
                  <c:v>0.26105563480741795</c:v>
                </c:pt>
                <c:pt idx="183">
                  <c:v>0.26248216833095578</c:v>
                </c:pt>
                <c:pt idx="184">
                  <c:v>0.26390870185449355</c:v>
                </c:pt>
                <c:pt idx="185">
                  <c:v>0.26533523537803139</c:v>
                </c:pt>
                <c:pt idx="186">
                  <c:v>0.26676176890156916</c:v>
                </c:pt>
                <c:pt idx="187">
                  <c:v>0.26818830242510699</c:v>
                </c:pt>
                <c:pt idx="188">
                  <c:v>0.26961483594864477</c:v>
                </c:pt>
                <c:pt idx="189">
                  <c:v>0.2710413694721826</c:v>
                </c:pt>
                <c:pt idx="190">
                  <c:v>0.27246790299572038</c:v>
                </c:pt>
                <c:pt idx="191">
                  <c:v>0.27389443651925821</c:v>
                </c:pt>
                <c:pt idx="192">
                  <c:v>0.27532097004279599</c:v>
                </c:pt>
                <c:pt idx="193">
                  <c:v>0.27674750356633382</c:v>
                </c:pt>
                <c:pt idx="194">
                  <c:v>0.2781740370898716</c:v>
                </c:pt>
                <c:pt idx="195">
                  <c:v>0.27960057061340943</c:v>
                </c:pt>
                <c:pt idx="196">
                  <c:v>0.2810271041369472</c:v>
                </c:pt>
                <c:pt idx="197">
                  <c:v>0.28245363766048504</c:v>
                </c:pt>
                <c:pt idx="198">
                  <c:v>0.28388017118402281</c:v>
                </c:pt>
                <c:pt idx="199">
                  <c:v>0.28530670470756064</c:v>
                </c:pt>
                <c:pt idx="200">
                  <c:v>0.28673323823109842</c:v>
                </c:pt>
                <c:pt idx="201">
                  <c:v>0.28815977175463625</c:v>
                </c:pt>
                <c:pt idx="202">
                  <c:v>0.28958630527817403</c:v>
                </c:pt>
                <c:pt idx="203">
                  <c:v>0.29101283880171186</c:v>
                </c:pt>
                <c:pt idx="204">
                  <c:v>0.29243937232524964</c:v>
                </c:pt>
                <c:pt idx="205">
                  <c:v>0.29386590584878747</c:v>
                </c:pt>
                <c:pt idx="206">
                  <c:v>0.29529243937232524</c:v>
                </c:pt>
                <c:pt idx="207">
                  <c:v>0.29671897289586308</c:v>
                </c:pt>
                <c:pt idx="208">
                  <c:v>0.29814550641940085</c:v>
                </c:pt>
                <c:pt idx="209">
                  <c:v>0.29957203994293868</c:v>
                </c:pt>
                <c:pt idx="210">
                  <c:v>0.30099857346647646</c:v>
                </c:pt>
                <c:pt idx="211">
                  <c:v>0.30242510699001429</c:v>
                </c:pt>
                <c:pt idx="212">
                  <c:v>0.30385164051355207</c:v>
                </c:pt>
                <c:pt idx="213">
                  <c:v>0.30527817403708984</c:v>
                </c:pt>
                <c:pt idx="214">
                  <c:v>0.30670470756062768</c:v>
                </c:pt>
                <c:pt idx="215">
                  <c:v>0.30813124108416545</c:v>
                </c:pt>
                <c:pt idx="216">
                  <c:v>0.30955777460770328</c:v>
                </c:pt>
                <c:pt idx="217">
                  <c:v>0.31098430813124106</c:v>
                </c:pt>
                <c:pt idx="218">
                  <c:v>0.31241084165477889</c:v>
                </c:pt>
                <c:pt idx="219">
                  <c:v>0.31383737517831667</c:v>
                </c:pt>
                <c:pt idx="220">
                  <c:v>0.3152639087018545</c:v>
                </c:pt>
                <c:pt idx="221">
                  <c:v>0.31669044222539228</c:v>
                </c:pt>
                <c:pt idx="222">
                  <c:v>0.31811697574893011</c:v>
                </c:pt>
                <c:pt idx="223">
                  <c:v>0.31954350927246788</c:v>
                </c:pt>
                <c:pt idx="224">
                  <c:v>0.32097004279600572</c:v>
                </c:pt>
                <c:pt idx="225">
                  <c:v>0.32239657631954349</c:v>
                </c:pt>
                <c:pt idx="226">
                  <c:v>0.32382310984308132</c:v>
                </c:pt>
                <c:pt idx="227">
                  <c:v>0.3252496433666191</c:v>
                </c:pt>
                <c:pt idx="228">
                  <c:v>0.32667617689015693</c:v>
                </c:pt>
                <c:pt idx="229">
                  <c:v>0.32810271041369471</c:v>
                </c:pt>
                <c:pt idx="230">
                  <c:v>0.32952924393723254</c:v>
                </c:pt>
                <c:pt idx="231">
                  <c:v>0.33095577746077032</c:v>
                </c:pt>
                <c:pt idx="232">
                  <c:v>0.33238231098430815</c:v>
                </c:pt>
                <c:pt idx="233">
                  <c:v>0.33380884450784593</c:v>
                </c:pt>
                <c:pt idx="234">
                  <c:v>0.33523537803138376</c:v>
                </c:pt>
                <c:pt idx="235">
                  <c:v>0.33666191155492153</c:v>
                </c:pt>
                <c:pt idx="236">
                  <c:v>0.33808844507845937</c:v>
                </c:pt>
                <c:pt idx="237">
                  <c:v>0.33951497860199714</c:v>
                </c:pt>
                <c:pt idx="238">
                  <c:v>0.34094151212553497</c:v>
                </c:pt>
                <c:pt idx="239">
                  <c:v>0.34236804564907275</c:v>
                </c:pt>
                <c:pt idx="240">
                  <c:v>0.34379457917261058</c:v>
                </c:pt>
                <c:pt idx="241">
                  <c:v>0.34522111269614836</c:v>
                </c:pt>
                <c:pt idx="242">
                  <c:v>0.34664764621968619</c:v>
                </c:pt>
                <c:pt idx="243">
                  <c:v>0.34807417974322397</c:v>
                </c:pt>
                <c:pt idx="244">
                  <c:v>0.34950071326676174</c:v>
                </c:pt>
                <c:pt idx="245">
                  <c:v>0.35092724679029957</c:v>
                </c:pt>
                <c:pt idx="246">
                  <c:v>0.35235378031383735</c:v>
                </c:pt>
                <c:pt idx="247">
                  <c:v>0.35378031383737518</c:v>
                </c:pt>
                <c:pt idx="248">
                  <c:v>0.35520684736091296</c:v>
                </c:pt>
                <c:pt idx="249">
                  <c:v>0.35663338088445079</c:v>
                </c:pt>
                <c:pt idx="250">
                  <c:v>0.35805991440798857</c:v>
                </c:pt>
                <c:pt idx="251">
                  <c:v>0.3594864479315264</c:v>
                </c:pt>
                <c:pt idx="252">
                  <c:v>0.36091298145506417</c:v>
                </c:pt>
                <c:pt idx="253">
                  <c:v>0.36233951497860201</c:v>
                </c:pt>
                <c:pt idx="254">
                  <c:v>0.36376604850213978</c:v>
                </c:pt>
                <c:pt idx="255">
                  <c:v>0.36519258202567761</c:v>
                </c:pt>
                <c:pt idx="256">
                  <c:v>0.36661911554921539</c:v>
                </c:pt>
                <c:pt idx="257">
                  <c:v>0.36804564907275322</c:v>
                </c:pt>
                <c:pt idx="258">
                  <c:v>0.369472182596291</c:v>
                </c:pt>
                <c:pt idx="259">
                  <c:v>0.37089871611982883</c:v>
                </c:pt>
                <c:pt idx="260">
                  <c:v>0.37232524964336661</c:v>
                </c:pt>
                <c:pt idx="261">
                  <c:v>0.37375178316690444</c:v>
                </c:pt>
                <c:pt idx="262">
                  <c:v>0.37517831669044222</c:v>
                </c:pt>
                <c:pt idx="263">
                  <c:v>0.37660485021398005</c:v>
                </c:pt>
                <c:pt idx="264">
                  <c:v>0.37803138373751782</c:v>
                </c:pt>
                <c:pt idx="265">
                  <c:v>0.37945791726105566</c:v>
                </c:pt>
                <c:pt idx="266">
                  <c:v>0.38088445078459343</c:v>
                </c:pt>
                <c:pt idx="267">
                  <c:v>0.38231098430813126</c:v>
                </c:pt>
                <c:pt idx="268">
                  <c:v>0.38373751783166904</c:v>
                </c:pt>
                <c:pt idx="269">
                  <c:v>0.38516405135520687</c:v>
                </c:pt>
                <c:pt idx="270">
                  <c:v>0.38659058487874465</c:v>
                </c:pt>
                <c:pt idx="271">
                  <c:v>0.38801711840228248</c:v>
                </c:pt>
                <c:pt idx="272">
                  <c:v>0.38944365192582026</c:v>
                </c:pt>
                <c:pt idx="273">
                  <c:v>0.39087018544935809</c:v>
                </c:pt>
                <c:pt idx="274">
                  <c:v>0.39229671897289586</c:v>
                </c:pt>
                <c:pt idx="275">
                  <c:v>0.39372325249643364</c:v>
                </c:pt>
                <c:pt idx="276">
                  <c:v>0.39514978601997147</c:v>
                </c:pt>
                <c:pt idx="277">
                  <c:v>0.39657631954350925</c:v>
                </c:pt>
                <c:pt idx="278">
                  <c:v>0.39800285306704708</c:v>
                </c:pt>
                <c:pt idx="279">
                  <c:v>0.39942938659058486</c:v>
                </c:pt>
                <c:pt idx="280">
                  <c:v>0.40085592011412269</c:v>
                </c:pt>
                <c:pt idx="281">
                  <c:v>0.40228245363766046</c:v>
                </c:pt>
                <c:pt idx="282">
                  <c:v>0.4037089871611983</c:v>
                </c:pt>
                <c:pt idx="283">
                  <c:v>0.40513552068473607</c:v>
                </c:pt>
                <c:pt idx="284">
                  <c:v>0.4065620542082739</c:v>
                </c:pt>
                <c:pt idx="285">
                  <c:v>0.40798858773181168</c:v>
                </c:pt>
                <c:pt idx="286">
                  <c:v>0.40941512125534951</c:v>
                </c:pt>
                <c:pt idx="287">
                  <c:v>0.41084165477888729</c:v>
                </c:pt>
                <c:pt idx="288">
                  <c:v>0.41226818830242512</c:v>
                </c:pt>
                <c:pt idx="289">
                  <c:v>0.4136947218259629</c:v>
                </c:pt>
                <c:pt idx="290">
                  <c:v>0.41512125534950073</c:v>
                </c:pt>
                <c:pt idx="291">
                  <c:v>0.4165477888730385</c:v>
                </c:pt>
                <c:pt idx="292">
                  <c:v>0.41797432239657634</c:v>
                </c:pt>
                <c:pt idx="293">
                  <c:v>0.41940085592011411</c:v>
                </c:pt>
                <c:pt idx="294">
                  <c:v>0.42082738944365194</c:v>
                </c:pt>
                <c:pt idx="295">
                  <c:v>0.42225392296718972</c:v>
                </c:pt>
                <c:pt idx="296">
                  <c:v>0.42368045649072755</c:v>
                </c:pt>
                <c:pt idx="297">
                  <c:v>0.42510699001426533</c:v>
                </c:pt>
                <c:pt idx="298">
                  <c:v>0.42653352353780316</c:v>
                </c:pt>
                <c:pt idx="299">
                  <c:v>0.42796005706134094</c:v>
                </c:pt>
                <c:pt idx="300">
                  <c:v>0.42938659058487877</c:v>
                </c:pt>
                <c:pt idx="301">
                  <c:v>0.43081312410841655</c:v>
                </c:pt>
                <c:pt idx="302">
                  <c:v>0.43223965763195438</c:v>
                </c:pt>
                <c:pt idx="303">
                  <c:v>0.43366619115549215</c:v>
                </c:pt>
                <c:pt idx="304">
                  <c:v>0.43509272467902993</c:v>
                </c:pt>
                <c:pt idx="305">
                  <c:v>0.43651925820256776</c:v>
                </c:pt>
                <c:pt idx="306">
                  <c:v>0.43794579172610554</c:v>
                </c:pt>
                <c:pt idx="307">
                  <c:v>0.43937232524964337</c:v>
                </c:pt>
                <c:pt idx="308">
                  <c:v>0.44079885877318115</c:v>
                </c:pt>
                <c:pt idx="309">
                  <c:v>0.44222539229671898</c:v>
                </c:pt>
                <c:pt idx="310">
                  <c:v>0.44365192582025675</c:v>
                </c:pt>
                <c:pt idx="311">
                  <c:v>0.44507845934379459</c:v>
                </c:pt>
                <c:pt idx="312">
                  <c:v>0.44650499286733236</c:v>
                </c:pt>
                <c:pt idx="313">
                  <c:v>0.44793152639087019</c:v>
                </c:pt>
                <c:pt idx="314">
                  <c:v>0.44935805991440797</c:v>
                </c:pt>
                <c:pt idx="315">
                  <c:v>0.4507845934379458</c:v>
                </c:pt>
                <c:pt idx="316">
                  <c:v>0.45221112696148358</c:v>
                </c:pt>
                <c:pt idx="317">
                  <c:v>0.45363766048502141</c:v>
                </c:pt>
                <c:pt idx="318">
                  <c:v>0.45506419400855919</c:v>
                </c:pt>
                <c:pt idx="319">
                  <c:v>0.45649072753209702</c:v>
                </c:pt>
                <c:pt idx="320">
                  <c:v>0.45791726105563479</c:v>
                </c:pt>
                <c:pt idx="321">
                  <c:v>0.45934379457917263</c:v>
                </c:pt>
                <c:pt idx="322">
                  <c:v>0.4607703281027104</c:v>
                </c:pt>
                <c:pt idx="323">
                  <c:v>0.46219686162624823</c:v>
                </c:pt>
                <c:pt idx="324">
                  <c:v>0.46362339514978601</c:v>
                </c:pt>
                <c:pt idx="325">
                  <c:v>0.46504992867332384</c:v>
                </c:pt>
                <c:pt idx="326">
                  <c:v>0.46647646219686162</c:v>
                </c:pt>
                <c:pt idx="327">
                  <c:v>0.46790299572039945</c:v>
                </c:pt>
                <c:pt idx="328">
                  <c:v>0.46932952924393723</c:v>
                </c:pt>
                <c:pt idx="329">
                  <c:v>0.47075606276747506</c:v>
                </c:pt>
                <c:pt idx="330">
                  <c:v>0.47218259629101283</c:v>
                </c:pt>
                <c:pt idx="331">
                  <c:v>0.47360912981455067</c:v>
                </c:pt>
                <c:pt idx="332">
                  <c:v>0.47503566333808844</c:v>
                </c:pt>
                <c:pt idx="333">
                  <c:v>0.47646219686162627</c:v>
                </c:pt>
                <c:pt idx="334">
                  <c:v>0.47788873038516405</c:v>
                </c:pt>
                <c:pt idx="335">
                  <c:v>0.47931526390870183</c:v>
                </c:pt>
                <c:pt idx="336">
                  <c:v>0.48074179743223966</c:v>
                </c:pt>
                <c:pt idx="337">
                  <c:v>0.48216833095577744</c:v>
                </c:pt>
                <c:pt idx="338">
                  <c:v>0.48359486447931527</c:v>
                </c:pt>
                <c:pt idx="339">
                  <c:v>0.48502139800285304</c:v>
                </c:pt>
                <c:pt idx="340">
                  <c:v>0.48644793152639088</c:v>
                </c:pt>
                <c:pt idx="341">
                  <c:v>0.48787446504992865</c:v>
                </c:pt>
                <c:pt idx="342">
                  <c:v>0.48930099857346648</c:v>
                </c:pt>
                <c:pt idx="343">
                  <c:v>0.49072753209700426</c:v>
                </c:pt>
                <c:pt idx="344">
                  <c:v>0.49215406562054209</c:v>
                </c:pt>
                <c:pt idx="345">
                  <c:v>0.49358059914407987</c:v>
                </c:pt>
                <c:pt idx="346">
                  <c:v>0.4950071326676177</c:v>
                </c:pt>
                <c:pt idx="347">
                  <c:v>0.49643366619115548</c:v>
                </c:pt>
                <c:pt idx="348">
                  <c:v>0.49786019971469331</c:v>
                </c:pt>
                <c:pt idx="349">
                  <c:v>0.49928673323823108</c:v>
                </c:pt>
                <c:pt idx="350">
                  <c:v>0.50071326676176886</c:v>
                </c:pt>
                <c:pt idx="351">
                  <c:v>0.50213980028530669</c:v>
                </c:pt>
                <c:pt idx="352">
                  <c:v>0.50356633380884452</c:v>
                </c:pt>
                <c:pt idx="353">
                  <c:v>0.50499286733238236</c:v>
                </c:pt>
                <c:pt idx="354">
                  <c:v>0.50641940085592008</c:v>
                </c:pt>
                <c:pt idx="355">
                  <c:v>0.50784593437945791</c:v>
                </c:pt>
                <c:pt idx="356">
                  <c:v>0.50927246790299574</c:v>
                </c:pt>
                <c:pt idx="357">
                  <c:v>0.51069900142653357</c:v>
                </c:pt>
                <c:pt idx="358">
                  <c:v>0.51212553495007129</c:v>
                </c:pt>
                <c:pt idx="359">
                  <c:v>0.51355206847360912</c:v>
                </c:pt>
                <c:pt idx="360">
                  <c:v>0.51497860199714696</c:v>
                </c:pt>
                <c:pt idx="361">
                  <c:v>0.51640513552068479</c:v>
                </c:pt>
                <c:pt idx="362">
                  <c:v>0.51783166904422251</c:v>
                </c:pt>
                <c:pt idx="363">
                  <c:v>0.51925820256776034</c:v>
                </c:pt>
                <c:pt idx="364">
                  <c:v>0.52068473609129817</c:v>
                </c:pt>
                <c:pt idx="365">
                  <c:v>0.52211126961483589</c:v>
                </c:pt>
                <c:pt idx="366">
                  <c:v>0.52353780313837373</c:v>
                </c:pt>
                <c:pt idx="367">
                  <c:v>0.52496433666191156</c:v>
                </c:pt>
                <c:pt idx="368">
                  <c:v>0.52639087018544939</c:v>
                </c:pt>
                <c:pt idx="369">
                  <c:v>0.52781740370898711</c:v>
                </c:pt>
                <c:pt idx="370">
                  <c:v>0.52924393723252494</c:v>
                </c:pt>
                <c:pt idx="371">
                  <c:v>0.53067047075606277</c:v>
                </c:pt>
                <c:pt idx="372">
                  <c:v>0.5320970042796006</c:v>
                </c:pt>
                <c:pt idx="373">
                  <c:v>0.53352353780313833</c:v>
                </c:pt>
                <c:pt idx="374">
                  <c:v>0.53495007132667616</c:v>
                </c:pt>
                <c:pt idx="375">
                  <c:v>0.53637660485021399</c:v>
                </c:pt>
                <c:pt idx="376">
                  <c:v>0.53780313837375182</c:v>
                </c:pt>
                <c:pt idx="377">
                  <c:v>0.53922967189728954</c:v>
                </c:pt>
                <c:pt idx="378">
                  <c:v>0.54065620542082737</c:v>
                </c:pt>
                <c:pt idx="379">
                  <c:v>0.54208273894436521</c:v>
                </c:pt>
                <c:pt idx="380">
                  <c:v>0.54350927246790304</c:v>
                </c:pt>
                <c:pt idx="381">
                  <c:v>0.54493580599144076</c:v>
                </c:pt>
                <c:pt idx="382">
                  <c:v>0.54636233951497859</c:v>
                </c:pt>
                <c:pt idx="383">
                  <c:v>0.54778887303851642</c:v>
                </c:pt>
                <c:pt idx="384">
                  <c:v>0.54921540656205425</c:v>
                </c:pt>
                <c:pt idx="385">
                  <c:v>0.55064194008559197</c:v>
                </c:pt>
                <c:pt idx="386">
                  <c:v>0.55206847360912981</c:v>
                </c:pt>
                <c:pt idx="387">
                  <c:v>0.55349500713266764</c:v>
                </c:pt>
                <c:pt idx="388">
                  <c:v>0.55492154065620547</c:v>
                </c:pt>
                <c:pt idx="389">
                  <c:v>0.55634807417974319</c:v>
                </c:pt>
                <c:pt idx="390">
                  <c:v>0.55777460770328102</c:v>
                </c:pt>
                <c:pt idx="391">
                  <c:v>0.55920114122681885</c:v>
                </c:pt>
                <c:pt idx="392">
                  <c:v>0.56062767475035669</c:v>
                </c:pt>
                <c:pt idx="393">
                  <c:v>0.56205420827389441</c:v>
                </c:pt>
                <c:pt idx="394">
                  <c:v>0.56348074179743224</c:v>
                </c:pt>
                <c:pt idx="395">
                  <c:v>0.56490727532097007</c:v>
                </c:pt>
                <c:pt idx="396">
                  <c:v>0.56633380884450779</c:v>
                </c:pt>
                <c:pt idx="397">
                  <c:v>0.56776034236804562</c:v>
                </c:pt>
                <c:pt idx="398">
                  <c:v>0.56918687589158345</c:v>
                </c:pt>
                <c:pt idx="399">
                  <c:v>0.57061340941512129</c:v>
                </c:pt>
                <c:pt idx="400">
                  <c:v>0.57203994293865901</c:v>
                </c:pt>
                <c:pt idx="401">
                  <c:v>0.57346647646219684</c:v>
                </c:pt>
                <c:pt idx="402">
                  <c:v>0.57489300998573467</c:v>
                </c:pt>
                <c:pt idx="403">
                  <c:v>0.5763195435092725</c:v>
                </c:pt>
                <c:pt idx="404">
                  <c:v>0.57774607703281022</c:v>
                </c:pt>
                <c:pt idx="405">
                  <c:v>0.57917261055634806</c:v>
                </c:pt>
                <c:pt idx="406">
                  <c:v>0.58059914407988589</c:v>
                </c:pt>
                <c:pt idx="407">
                  <c:v>0.58202567760342372</c:v>
                </c:pt>
                <c:pt idx="408">
                  <c:v>0.58345221112696144</c:v>
                </c:pt>
                <c:pt idx="409">
                  <c:v>0.58487874465049927</c:v>
                </c:pt>
                <c:pt idx="410">
                  <c:v>0.5863052781740371</c:v>
                </c:pt>
                <c:pt idx="411">
                  <c:v>0.58773181169757494</c:v>
                </c:pt>
                <c:pt idx="412">
                  <c:v>0.58915834522111266</c:v>
                </c:pt>
                <c:pt idx="413">
                  <c:v>0.59058487874465049</c:v>
                </c:pt>
                <c:pt idx="414">
                  <c:v>0.59201141226818832</c:v>
                </c:pt>
                <c:pt idx="415">
                  <c:v>0.59343794579172615</c:v>
                </c:pt>
                <c:pt idx="416">
                  <c:v>0.59486447931526387</c:v>
                </c:pt>
                <c:pt idx="417">
                  <c:v>0.5962910128388017</c:v>
                </c:pt>
                <c:pt idx="418">
                  <c:v>0.59771754636233954</c:v>
                </c:pt>
                <c:pt idx="419">
                  <c:v>0.59914407988587737</c:v>
                </c:pt>
                <c:pt idx="420">
                  <c:v>0.60057061340941509</c:v>
                </c:pt>
                <c:pt idx="421">
                  <c:v>0.60199714693295292</c:v>
                </c:pt>
                <c:pt idx="422">
                  <c:v>0.60342368045649075</c:v>
                </c:pt>
                <c:pt idx="423">
                  <c:v>0.60485021398002858</c:v>
                </c:pt>
                <c:pt idx="424">
                  <c:v>0.6062767475035663</c:v>
                </c:pt>
                <c:pt idx="425">
                  <c:v>0.60770328102710414</c:v>
                </c:pt>
                <c:pt idx="426">
                  <c:v>0.60912981455064197</c:v>
                </c:pt>
                <c:pt idx="427">
                  <c:v>0.61055634807417969</c:v>
                </c:pt>
                <c:pt idx="428">
                  <c:v>0.61198288159771752</c:v>
                </c:pt>
                <c:pt idx="429">
                  <c:v>0.61340941512125535</c:v>
                </c:pt>
                <c:pt idx="430">
                  <c:v>0.61483594864479318</c:v>
                </c:pt>
                <c:pt idx="431">
                  <c:v>0.61626248216833091</c:v>
                </c:pt>
                <c:pt idx="432">
                  <c:v>0.61768901569186874</c:v>
                </c:pt>
                <c:pt idx="433">
                  <c:v>0.61911554921540657</c:v>
                </c:pt>
                <c:pt idx="434">
                  <c:v>0.6205420827389444</c:v>
                </c:pt>
                <c:pt idx="435">
                  <c:v>0.62196861626248212</c:v>
                </c:pt>
                <c:pt idx="436">
                  <c:v>0.62339514978601995</c:v>
                </c:pt>
                <c:pt idx="437">
                  <c:v>0.62482168330955778</c:v>
                </c:pt>
                <c:pt idx="438">
                  <c:v>0.62624821683309562</c:v>
                </c:pt>
                <c:pt idx="439">
                  <c:v>0.62767475035663334</c:v>
                </c:pt>
                <c:pt idx="440">
                  <c:v>0.62910128388017117</c:v>
                </c:pt>
                <c:pt idx="441">
                  <c:v>0.630527817403709</c:v>
                </c:pt>
                <c:pt idx="442">
                  <c:v>0.63195435092724683</c:v>
                </c:pt>
                <c:pt idx="443">
                  <c:v>0.63338088445078455</c:v>
                </c:pt>
                <c:pt idx="444">
                  <c:v>0.63480741797432239</c:v>
                </c:pt>
                <c:pt idx="445">
                  <c:v>0.63623395149786022</c:v>
                </c:pt>
                <c:pt idx="446">
                  <c:v>0.63766048502139805</c:v>
                </c:pt>
                <c:pt idx="447">
                  <c:v>0.63908701854493577</c:v>
                </c:pt>
                <c:pt idx="448">
                  <c:v>0.6405135520684736</c:v>
                </c:pt>
                <c:pt idx="449">
                  <c:v>0.64194008559201143</c:v>
                </c:pt>
                <c:pt idx="450">
                  <c:v>0.64336661911554927</c:v>
                </c:pt>
                <c:pt idx="451">
                  <c:v>0.64479315263908699</c:v>
                </c:pt>
                <c:pt idx="452">
                  <c:v>0.64621968616262482</c:v>
                </c:pt>
                <c:pt idx="453">
                  <c:v>0.64764621968616265</c:v>
                </c:pt>
                <c:pt idx="454">
                  <c:v>0.64907275320970048</c:v>
                </c:pt>
                <c:pt idx="455">
                  <c:v>0.6504992867332382</c:v>
                </c:pt>
                <c:pt idx="456">
                  <c:v>0.65192582025677603</c:v>
                </c:pt>
                <c:pt idx="457">
                  <c:v>0.65335235378031387</c:v>
                </c:pt>
                <c:pt idx="458">
                  <c:v>0.65477888730385159</c:v>
                </c:pt>
                <c:pt idx="459">
                  <c:v>0.65620542082738942</c:v>
                </c:pt>
                <c:pt idx="460">
                  <c:v>0.65763195435092725</c:v>
                </c:pt>
                <c:pt idx="461">
                  <c:v>0.65905848787446508</c:v>
                </c:pt>
                <c:pt idx="462">
                  <c:v>0.6604850213980028</c:v>
                </c:pt>
                <c:pt idx="463">
                  <c:v>0.66191155492154063</c:v>
                </c:pt>
                <c:pt idx="464">
                  <c:v>0.66333808844507847</c:v>
                </c:pt>
                <c:pt idx="465">
                  <c:v>0.6647646219686163</c:v>
                </c:pt>
                <c:pt idx="466">
                  <c:v>0.66619115549215402</c:v>
                </c:pt>
                <c:pt idx="467">
                  <c:v>0.66761768901569185</c:v>
                </c:pt>
                <c:pt idx="468">
                  <c:v>0.66904422253922968</c:v>
                </c:pt>
                <c:pt idx="469">
                  <c:v>0.67047075606276751</c:v>
                </c:pt>
                <c:pt idx="470">
                  <c:v>0.67189728958630524</c:v>
                </c:pt>
                <c:pt idx="471">
                  <c:v>0.67332382310984307</c:v>
                </c:pt>
                <c:pt idx="472">
                  <c:v>0.6747503566333809</c:v>
                </c:pt>
                <c:pt idx="473">
                  <c:v>0.67617689015691873</c:v>
                </c:pt>
                <c:pt idx="474">
                  <c:v>0.67760342368045645</c:v>
                </c:pt>
                <c:pt idx="475">
                  <c:v>0.67902995720399428</c:v>
                </c:pt>
                <c:pt idx="476">
                  <c:v>0.68045649072753212</c:v>
                </c:pt>
                <c:pt idx="477">
                  <c:v>0.68188302425106995</c:v>
                </c:pt>
                <c:pt idx="478">
                  <c:v>0.68330955777460767</c:v>
                </c:pt>
                <c:pt idx="479">
                  <c:v>0.6847360912981455</c:v>
                </c:pt>
                <c:pt idx="480">
                  <c:v>0.68616262482168333</c:v>
                </c:pt>
                <c:pt idx="481">
                  <c:v>0.68758915834522116</c:v>
                </c:pt>
                <c:pt idx="482">
                  <c:v>0.68901569186875888</c:v>
                </c:pt>
                <c:pt idx="483">
                  <c:v>0.69044222539229672</c:v>
                </c:pt>
                <c:pt idx="484">
                  <c:v>0.69186875891583455</c:v>
                </c:pt>
                <c:pt idx="485">
                  <c:v>0.69329529243937238</c:v>
                </c:pt>
                <c:pt idx="486">
                  <c:v>0.6947218259629101</c:v>
                </c:pt>
                <c:pt idx="487">
                  <c:v>0.69614835948644793</c:v>
                </c:pt>
                <c:pt idx="488">
                  <c:v>0.69757489300998576</c:v>
                </c:pt>
                <c:pt idx="489">
                  <c:v>0.69900142653352348</c:v>
                </c:pt>
                <c:pt idx="490">
                  <c:v>0.70042796005706132</c:v>
                </c:pt>
                <c:pt idx="491">
                  <c:v>0.70185449358059915</c:v>
                </c:pt>
                <c:pt idx="492">
                  <c:v>0.70328102710413698</c:v>
                </c:pt>
                <c:pt idx="493">
                  <c:v>0.7047075606276747</c:v>
                </c:pt>
                <c:pt idx="494">
                  <c:v>0.70613409415121253</c:v>
                </c:pt>
                <c:pt idx="495">
                  <c:v>0.70756062767475036</c:v>
                </c:pt>
                <c:pt idx="496">
                  <c:v>0.7089871611982882</c:v>
                </c:pt>
                <c:pt idx="497">
                  <c:v>0.71041369472182592</c:v>
                </c:pt>
                <c:pt idx="498">
                  <c:v>0.71184022824536375</c:v>
                </c:pt>
                <c:pt idx="499">
                  <c:v>0.71326676176890158</c:v>
                </c:pt>
                <c:pt idx="500">
                  <c:v>0.71469329529243941</c:v>
                </c:pt>
                <c:pt idx="501">
                  <c:v>0.71611982881597713</c:v>
                </c:pt>
                <c:pt idx="502">
                  <c:v>0.71754636233951496</c:v>
                </c:pt>
                <c:pt idx="503">
                  <c:v>0.7189728958630528</c:v>
                </c:pt>
                <c:pt idx="504">
                  <c:v>0.72039942938659063</c:v>
                </c:pt>
                <c:pt idx="505">
                  <c:v>0.72182596291012835</c:v>
                </c:pt>
                <c:pt idx="506">
                  <c:v>0.72325249643366618</c:v>
                </c:pt>
                <c:pt idx="507">
                  <c:v>0.72467902995720401</c:v>
                </c:pt>
                <c:pt idx="508">
                  <c:v>0.72610556348074184</c:v>
                </c:pt>
                <c:pt idx="509">
                  <c:v>0.72753209700427957</c:v>
                </c:pt>
                <c:pt idx="510">
                  <c:v>0.7289586305278174</c:v>
                </c:pt>
                <c:pt idx="511">
                  <c:v>0.73038516405135523</c:v>
                </c:pt>
                <c:pt idx="512">
                  <c:v>0.73181169757489306</c:v>
                </c:pt>
                <c:pt idx="513">
                  <c:v>0.73323823109843078</c:v>
                </c:pt>
                <c:pt idx="514">
                  <c:v>0.73466476462196861</c:v>
                </c:pt>
                <c:pt idx="515">
                  <c:v>0.73609129814550645</c:v>
                </c:pt>
                <c:pt idx="516">
                  <c:v>0.73751783166904428</c:v>
                </c:pt>
                <c:pt idx="517">
                  <c:v>0.738944365192582</c:v>
                </c:pt>
                <c:pt idx="518">
                  <c:v>0.74037089871611983</c:v>
                </c:pt>
                <c:pt idx="519">
                  <c:v>0.74179743223965766</c:v>
                </c:pt>
                <c:pt idx="520">
                  <c:v>0.74322396576319538</c:v>
                </c:pt>
                <c:pt idx="521">
                  <c:v>0.74465049928673321</c:v>
                </c:pt>
                <c:pt idx="522">
                  <c:v>0.74607703281027105</c:v>
                </c:pt>
                <c:pt idx="523">
                  <c:v>0.74750356633380888</c:v>
                </c:pt>
                <c:pt idx="524">
                  <c:v>0.7489300998573466</c:v>
                </c:pt>
                <c:pt idx="525">
                  <c:v>0.75035663338088443</c:v>
                </c:pt>
                <c:pt idx="526">
                  <c:v>0.75178316690442226</c:v>
                </c:pt>
                <c:pt idx="527">
                  <c:v>0.75320970042796009</c:v>
                </c:pt>
                <c:pt idx="528">
                  <c:v>0.75463623395149781</c:v>
                </c:pt>
                <c:pt idx="529">
                  <c:v>0.75606276747503565</c:v>
                </c:pt>
                <c:pt idx="530">
                  <c:v>0.75748930099857348</c:v>
                </c:pt>
                <c:pt idx="531">
                  <c:v>0.75891583452211131</c:v>
                </c:pt>
                <c:pt idx="532">
                  <c:v>0.76034236804564903</c:v>
                </c:pt>
                <c:pt idx="533">
                  <c:v>0.76176890156918686</c:v>
                </c:pt>
                <c:pt idx="534">
                  <c:v>0.76319543509272469</c:v>
                </c:pt>
                <c:pt idx="535">
                  <c:v>0.76462196861626253</c:v>
                </c:pt>
                <c:pt idx="536">
                  <c:v>0.76604850213980025</c:v>
                </c:pt>
                <c:pt idx="537">
                  <c:v>0.76747503566333808</c:v>
                </c:pt>
                <c:pt idx="538">
                  <c:v>0.76890156918687591</c:v>
                </c:pt>
                <c:pt idx="539">
                  <c:v>0.77032810271041374</c:v>
                </c:pt>
                <c:pt idx="540">
                  <c:v>0.77175463623395146</c:v>
                </c:pt>
                <c:pt idx="541">
                  <c:v>0.77318116975748929</c:v>
                </c:pt>
                <c:pt idx="542">
                  <c:v>0.77460770328102713</c:v>
                </c:pt>
                <c:pt idx="543">
                  <c:v>0.77603423680456496</c:v>
                </c:pt>
                <c:pt idx="544">
                  <c:v>0.77746077032810268</c:v>
                </c:pt>
                <c:pt idx="545">
                  <c:v>0.77888730385164051</c:v>
                </c:pt>
                <c:pt idx="546">
                  <c:v>0.78031383737517834</c:v>
                </c:pt>
                <c:pt idx="547">
                  <c:v>0.78174037089871617</c:v>
                </c:pt>
                <c:pt idx="548">
                  <c:v>0.7831669044222539</c:v>
                </c:pt>
                <c:pt idx="549">
                  <c:v>0.78459343794579173</c:v>
                </c:pt>
                <c:pt idx="550">
                  <c:v>0.78601997146932956</c:v>
                </c:pt>
                <c:pt idx="551">
                  <c:v>0.78744650499286728</c:v>
                </c:pt>
                <c:pt idx="552">
                  <c:v>0.78887303851640511</c:v>
                </c:pt>
                <c:pt idx="553">
                  <c:v>0.79029957203994294</c:v>
                </c:pt>
                <c:pt idx="554">
                  <c:v>0.79172610556348078</c:v>
                </c:pt>
                <c:pt idx="555">
                  <c:v>0.7931526390870185</c:v>
                </c:pt>
                <c:pt idx="556">
                  <c:v>0.79457917261055633</c:v>
                </c:pt>
                <c:pt idx="557">
                  <c:v>0.79600570613409416</c:v>
                </c:pt>
                <c:pt idx="558">
                  <c:v>0.79743223965763199</c:v>
                </c:pt>
                <c:pt idx="559">
                  <c:v>0.79885877318116971</c:v>
                </c:pt>
                <c:pt idx="560">
                  <c:v>0.80028530670470754</c:v>
                </c:pt>
                <c:pt idx="561">
                  <c:v>0.80171184022824538</c:v>
                </c:pt>
                <c:pt idx="562">
                  <c:v>0.80313837375178321</c:v>
                </c:pt>
                <c:pt idx="563">
                  <c:v>0.80456490727532093</c:v>
                </c:pt>
                <c:pt idx="564">
                  <c:v>0.80599144079885876</c:v>
                </c:pt>
                <c:pt idx="565">
                  <c:v>0.80741797432239659</c:v>
                </c:pt>
                <c:pt idx="566">
                  <c:v>0.80884450784593442</c:v>
                </c:pt>
                <c:pt idx="567">
                  <c:v>0.81027104136947214</c:v>
                </c:pt>
                <c:pt idx="568">
                  <c:v>0.81169757489300998</c:v>
                </c:pt>
                <c:pt idx="569">
                  <c:v>0.81312410841654781</c:v>
                </c:pt>
                <c:pt idx="570">
                  <c:v>0.81455064194008564</c:v>
                </c:pt>
                <c:pt idx="571">
                  <c:v>0.81597717546362336</c:v>
                </c:pt>
                <c:pt idx="572">
                  <c:v>0.81740370898716119</c:v>
                </c:pt>
                <c:pt idx="573">
                  <c:v>0.81883024251069902</c:v>
                </c:pt>
                <c:pt idx="574">
                  <c:v>0.82025677603423686</c:v>
                </c:pt>
                <c:pt idx="575">
                  <c:v>0.82168330955777458</c:v>
                </c:pt>
                <c:pt idx="576">
                  <c:v>0.82310984308131241</c:v>
                </c:pt>
                <c:pt idx="577">
                  <c:v>0.82453637660485024</c:v>
                </c:pt>
                <c:pt idx="578">
                  <c:v>0.82596291012838807</c:v>
                </c:pt>
                <c:pt idx="579">
                  <c:v>0.82738944365192579</c:v>
                </c:pt>
                <c:pt idx="580">
                  <c:v>0.82881597717546363</c:v>
                </c:pt>
                <c:pt idx="581">
                  <c:v>0.83024251069900146</c:v>
                </c:pt>
                <c:pt idx="582">
                  <c:v>0.83166904422253918</c:v>
                </c:pt>
                <c:pt idx="583">
                  <c:v>0.83309557774607701</c:v>
                </c:pt>
                <c:pt idx="584">
                  <c:v>0.83452211126961484</c:v>
                </c:pt>
                <c:pt idx="585">
                  <c:v>0.83594864479315267</c:v>
                </c:pt>
                <c:pt idx="586">
                  <c:v>0.83737517831669039</c:v>
                </c:pt>
                <c:pt idx="587">
                  <c:v>0.83880171184022823</c:v>
                </c:pt>
                <c:pt idx="588">
                  <c:v>0.84022824536376606</c:v>
                </c:pt>
                <c:pt idx="589">
                  <c:v>0.84165477888730389</c:v>
                </c:pt>
                <c:pt idx="590">
                  <c:v>0.84308131241084161</c:v>
                </c:pt>
                <c:pt idx="591">
                  <c:v>0.84450784593437944</c:v>
                </c:pt>
                <c:pt idx="592">
                  <c:v>0.84593437945791727</c:v>
                </c:pt>
                <c:pt idx="593">
                  <c:v>0.84736091298145511</c:v>
                </c:pt>
                <c:pt idx="594">
                  <c:v>0.84878744650499283</c:v>
                </c:pt>
                <c:pt idx="595">
                  <c:v>0.85021398002853066</c:v>
                </c:pt>
                <c:pt idx="596">
                  <c:v>0.85164051355206849</c:v>
                </c:pt>
                <c:pt idx="597">
                  <c:v>0.85306704707560632</c:v>
                </c:pt>
                <c:pt idx="598">
                  <c:v>0.85449358059914404</c:v>
                </c:pt>
                <c:pt idx="599">
                  <c:v>0.85592011412268187</c:v>
                </c:pt>
                <c:pt idx="600">
                  <c:v>0.85734664764621971</c:v>
                </c:pt>
                <c:pt idx="601">
                  <c:v>0.85877318116975754</c:v>
                </c:pt>
                <c:pt idx="602">
                  <c:v>0.86019971469329526</c:v>
                </c:pt>
                <c:pt idx="603">
                  <c:v>0.86162624821683309</c:v>
                </c:pt>
                <c:pt idx="604">
                  <c:v>0.86305278174037092</c:v>
                </c:pt>
                <c:pt idx="605">
                  <c:v>0.86447931526390875</c:v>
                </c:pt>
                <c:pt idx="606">
                  <c:v>0.86590584878744647</c:v>
                </c:pt>
                <c:pt idx="607">
                  <c:v>0.86733238231098431</c:v>
                </c:pt>
                <c:pt idx="608">
                  <c:v>0.86875891583452214</c:v>
                </c:pt>
                <c:pt idx="609">
                  <c:v>0.87018544935805986</c:v>
                </c:pt>
                <c:pt idx="610">
                  <c:v>0.87161198288159769</c:v>
                </c:pt>
                <c:pt idx="611">
                  <c:v>0.87303851640513552</c:v>
                </c:pt>
                <c:pt idx="612">
                  <c:v>0.87446504992867335</c:v>
                </c:pt>
                <c:pt idx="613">
                  <c:v>0.87589158345221108</c:v>
                </c:pt>
                <c:pt idx="614">
                  <c:v>0.87731811697574891</c:v>
                </c:pt>
                <c:pt idx="615">
                  <c:v>0.87874465049928674</c:v>
                </c:pt>
                <c:pt idx="616">
                  <c:v>0.88017118402282457</c:v>
                </c:pt>
                <c:pt idx="617">
                  <c:v>0.88159771754636229</c:v>
                </c:pt>
                <c:pt idx="618">
                  <c:v>0.88302425106990012</c:v>
                </c:pt>
                <c:pt idx="619">
                  <c:v>0.88445078459343796</c:v>
                </c:pt>
                <c:pt idx="620">
                  <c:v>0.88587731811697579</c:v>
                </c:pt>
                <c:pt idx="621">
                  <c:v>0.88730385164051351</c:v>
                </c:pt>
                <c:pt idx="622">
                  <c:v>0.88873038516405134</c:v>
                </c:pt>
                <c:pt idx="623">
                  <c:v>0.89015691868758917</c:v>
                </c:pt>
                <c:pt idx="624">
                  <c:v>0.891583452211127</c:v>
                </c:pt>
                <c:pt idx="625">
                  <c:v>0.89300998573466472</c:v>
                </c:pt>
                <c:pt idx="626">
                  <c:v>0.89443651925820256</c:v>
                </c:pt>
                <c:pt idx="627">
                  <c:v>0.89586305278174039</c:v>
                </c:pt>
                <c:pt idx="628">
                  <c:v>0.89728958630527822</c:v>
                </c:pt>
                <c:pt idx="629">
                  <c:v>0.89871611982881594</c:v>
                </c:pt>
                <c:pt idx="630">
                  <c:v>0.90014265335235377</c:v>
                </c:pt>
                <c:pt idx="631">
                  <c:v>0.9015691868758916</c:v>
                </c:pt>
                <c:pt idx="632">
                  <c:v>0.90299572039942944</c:v>
                </c:pt>
                <c:pt idx="633">
                  <c:v>0.90442225392296716</c:v>
                </c:pt>
                <c:pt idx="634">
                  <c:v>0.90584878744650499</c:v>
                </c:pt>
                <c:pt idx="635">
                  <c:v>0.90727532097004282</c:v>
                </c:pt>
                <c:pt idx="636">
                  <c:v>0.90870185449358065</c:v>
                </c:pt>
                <c:pt idx="637">
                  <c:v>0.91012838801711837</c:v>
                </c:pt>
                <c:pt idx="638">
                  <c:v>0.9115549215406562</c:v>
                </c:pt>
                <c:pt idx="639">
                  <c:v>0.91298145506419404</c:v>
                </c:pt>
                <c:pt idx="640">
                  <c:v>0.91440798858773176</c:v>
                </c:pt>
                <c:pt idx="641">
                  <c:v>0.91583452211126959</c:v>
                </c:pt>
                <c:pt idx="642">
                  <c:v>0.91726105563480742</c:v>
                </c:pt>
                <c:pt idx="643">
                  <c:v>0.91868758915834525</c:v>
                </c:pt>
                <c:pt idx="644">
                  <c:v>0.92011412268188297</c:v>
                </c:pt>
                <c:pt idx="645">
                  <c:v>0.92154065620542081</c:v>
                </c:pt>
                <c:pt idx="646">
                  <c:v>0.92296718972895864</c:v>
                </c:pt>
                <c:pt idx="647">
                  <c:v>0.92439372325249647</c:v>
                </c:pt>
                <c:pt idx="648">
                  <c:v>0.92582025677603419</c:v>
                </c:pt>
                <c:pt idx="649">
                  <c:v>0.92724679029957202</c:v>
                </c:pt>
                <c:pt idx="650">
                  <c:v>0.92867332382310985</c:v>
                </c:pt>
                <c:pt idx="651">
                  <c:v>0.93009985734664768</c:v>
                </c:pt>
                <c:pt idx="652">
                  <c:v>0.93152639087018541</c:v>
                </c:pt>
                <c:pt idx="653">
                  <c:v>0.93295292439372324</c:v>
                </c:pt>
                <c:pt idx="654">
                  <c:v>0.93437945791726107</c:v>
                </c:pt>
                <c:pt idx="655">
                  <c:v>0.9358059914407989</c:v>
                </c:pt>
                <c:pt idx="656">
                  <c:v>0.93723252496433662</c:v>
                </c:pt>
                <c:pt idx="657">
                  <c:v>0.93865905848787445</c:v>
                </c:pt>
                <c:pt idx="658">
                  <c:v>0.94008559201141229</c:v>
                </c:pt>
                <c:pt idx="659">
                  <c:v>0.94151212553495012</c:v>
                </c:pt>
                <c:pt idx="660">
                  <c:v>0.94293865905848784</c:v>
                </c:pt>
                <c:pt idx="661">
                  <c:v>0.94436519258202567</c:v>
                </c:pt>
                <c:pt idx="662">
                  <c:v>0.9457917261055635</c:v>
                </c:pt>
                <c:pt idx="663">
                  <c:v>0.94721825962910133</c:v>
                </c:pt>
                <c:pt idx="664">
                  <c:v>0.94864479315263905</c:v>
                </c:pt>
                <c:pt idx="665">
                  <c:v>0.95007132667617689</c:v>
                </c:pt>
                <c:pt idx="666">
                  <c:v>0.95149786019971472</c:v>
                </c:pt>
                <c:pt idx="667">
                  <c:v>0.95292439372325255</c:v>
                </c:pt>
                <c:pt idx="668">
                  <c:v>0.95435092724679027</c:v>
                </c:pt>
                <c:pt idx="669">
                  <c:v>0.9557774607703281</c:v>
                </c:pt>
                <c:pt idx="670">
                  <c:v>0.95720399429386593</c:v>
                </c:pt>
                <c:pt idx="671">
                  <c:v>0.95863052781740365</c:v>
                </c:pt>
                <c:pt idx="672">
                  <c:v>0.96005706134094149</c:v>
                </c:pt>
                <c:pt idx="673">
                  <c:v>0.96148359486447932</c:v>
                </c:pt>
                <c:pt idx="674">
                  <c:v>0.96291012838801715</c:v>
                </c:pt>
                <c:pt idx="675">
                  <c:v>0.96433666191155487</c:v>
                </c:pt>
                <c:pt idx="676">
                  <c:v>0.9657631954350927</c:v>
                </c:pt>
                <c:pt idx="677">
                  <c:v>0.96718972895863053</c:v>
                </c:pt>
                <c:pt idx="678">
                  <c:v>0.96861626248216837</c:v>
                </c:pt>
                <c:pt idx="679">
                  <c:v>0.97004279600570609</c:v>
                </c:pt>
                <c:pt idx="680">
                  <c:v>0.97146932952924392</c:v>
                </c:pt>
                <c:pt idx="681">
                  <c:v>0.97289586305278175</c:v>
                </c:pt>
                <c:pt idx="682">
                  <c:v>0.97432239657631958</c:v>
                </c:pt>
                <c:pt idx="683">
                  <c:v>0.9757489300998573</c:v>
                </c:pt>
                <c:pt idx="684">
                  <c:v>0.97717546362339514</c:v>
                </c:pt>
                <c:pt idx="685">
                  <c:v>0.97860199714693297</c:v>
                </c:pt>
                <c:pt idx="686">
                  <c:v>0.9800285306704708</c:v>
                </c:pt>
                <c:pt idx="687">
                  <c:v>0.98145506419400852</c:v>
                </c:pt>
                <c:pt idx="688">
                  <c:v>0.98288159771754635</c:v>
                </c:pt>
                <c:pt idx="689">
                  <c:v>0.98430813124108418</c:v>
                </c:pt>
                <c:pt idx="690">
                  <c:v>0.98573466476462202</c:v>
                </c:pt>
                <c:pt idx="691">
                  <c:v>0.98716119828815974</c:v>
                </c:pt>
                <c:pt idx="692">
                  <c:v>0.98858773181169757</c:v>
                </c:pt>
                <c:pt idx="693">
                  <c:v>0.9900142653352354</c:v>
                </c:pt>
                <c:pt idx="694">
                  <c:v>0.99144079885877323</c:v>
                </c:pt>
                <c:pt idx="695">
                  <c:v>0.99286733238231095</c:v>
                </c:pt>
                <c:pt idx="696">
                  <c:v>0.99429386590584878</c:v>
                </c:pt>
                <c:pt idx="697">
                  <c:v>0.99572039942938662</c:v>
                </c:pt>
                <c:pt idx="698">
                  <c:v>0.99714693295292445</c:v>
                </c:pt>
                <c:pt idx="699">
                  <c:v>0.99857346647646217</c:v>
                </c:pt>
                <c:pt idx="700">
                  <c:v>1</c:v>
                </c:pt>
              </c:numCache>
            </c:numRef>
          </c:xVal>
          <c:yVal>
            <c:numRef>
              <c:f>atima!$E$2:$E$702</c:f>
              <c:numCache>
                <c:formatCode>General</c:formatCode>
                <c:ptCount val="701"/>
                <c:pt idx="0">
                  <c:v>0.01</c:v>
                </c:pt>
                <c:pt idx="1">
                  <c:v>0.01</c:v>
                </c:pt>
                <c:pt idx="2">
                  <c:v>0.01</c:v>
                </c:pt>
                <c:pt idx="3">
                  <c:v>0.01</c:v>
                </c:pt>
                <c:pt idx="4">
                  <c:v>0.01</c:v>
                </c:pt>
                <c:pt idx="5">
                  <c:v>0.01</c:v>
                </c:pt>
                <c:pt idx="6">
                  <c:v>0.01</c:v>
                </c:pt>
                <c:pt idx="7">
                  <c:v>0.01</c:v>
                </c:pt>
                <c:pt idx="8">
                  <c:v>0.01</c:v>
                </c:pt>
                <c:pt idx="9">
                  <c:v>0.01</c:v>
                </c:pt>
                <c:pt idx="10">
                  <c:v>0.01</c:v>
                </c:pt>
                <c:pt idx="11">
                  <c:v>0.01</c:v>
                </c:pt>
                <c:pt idx="12">
                  <c:v>0.01</c:v>
                </c:pt>
                <c:pt idx="13">
                  <c:v>0.01</c:v>
                </c:pt>
                <c:pt idx="14">
                  <c:v>0.01</c:v>
                </c:pt>
                <c:pt idx="15">
                  <c:v>0.01</c:v>
                </c:pt>
                <c:pt idx="16">
                  <c:v>0.01</c:v>
                </c:pt>
                <c:pt idx="17">
                  <c:v>0.01</c:v>
                </c:pt>
                <c:pt idx="18">
                  <c:v>0.02</c:v>
                </c:pt>
                <c:pt idx="19">
                  <c:v>0.03</c:v>
                </c:pt>
                <c:pt idx="20">
                  <c:v>0.03</c:v>
                </c:pt>
                <c:pt idx="21">
                  <c:v>0.03</c:v>
                </c:pt>
                <c:pt idx="22">
                  <c:v>0.03</c:v>
                </c:pt>
                <c:pt idx="23">
                  <c:v>0.05</c:v>
                </c:pt>
                <c:pt idx="24">
                  <c:v>0.05</c:v>
                </c:pt>
                <c:pt idx="25">
                  <c:v>0.06</c:v>
                </c:pt>
                <c:pt idx="26">
                  <c:v>0.06</c:v>
                </c:pt>
                <c:pt idx="27">
                  <c:v>0.06</c:v>
                </c:pt>
                <c:pt idx="28">
                  <c:v>7.0000000000000007E-2</c:v>
                </c:pt>
                <c:pt idx="29">
                  <c:v>7.0000000000000007E-2</c:v>
                </c:pt>
                <c:pt idx="30">
                  <c:v>7.0000000000000007E-2</c:v>
                </c:pt>
                <c:pt idx="31">
                  <c:v>0.08</c:v>
                </c:pt>
                <c:pt idx="32">
                  <c:v>0.08</c:v>
                </c:pt>
                <c:pt idx="33">
                  <c:v>0.09</c:v>
                </c:pt>
                <c:pt idx="34">
                  <c:v>0.09</c:v>
                </c:pt>
                <c:pt idx="35">
                  <c:v>0.1</c:v>
                </c:pt>
                <c:pt idx="36">
                  <c:v>0.1</c:v>
                </c:pt>
                <c:pt idx="37">
                  <c:v>0.1</c:v>
                </c:pt>
                <c:pt idx="38">
                  <c:v>0.1</c:v>
                </c:pt>
                <c:pt idx="39">
                  <c:v>0.1</c:v>
                </c:pt>
                <c:pt idx="40">
                  <c:v>0.1</c:v>
                </c:pt>
                <c:pt idx="41">
                  <c:v>0.1</c:v>
                </c:pt>
                <c:pt idx="42">
                  <c:v>0.1</c:v>
                </c:pt>
                <c:pt idx="43">
                  <c:v>0.1</c:v>
                </c:pt>
                <c:pt idx="44">
                  <c:v>0.1</c:v>
                </c:pt>
                <c:pt idx="45">
                  <c:v>0.11</c:v>
                </c:pt>
                <c:pt idx="46">
                  <c:v>0.11</c:v>
                </c:pt>
                <c:pt idx="47">
                  <c:v>0.12</c:v>
                </c:pt>
                <c:pt idx="48">
                  <c:v>0.12</c:v>
                </c:pt>
                <c:pt idx="49">
                  <c:v>0.13</c:v>
                </c:pt>
                <c:pt idx="50">
                  <c:v>0.13</c:v>
                </c:pt>
                <c:pt idx="51">
                  <c:v>0.13</c:v>
                </c:pt>
                <c:pt idx="52">
                  <c:v>0.13</c:v>
                </c:pt>
                <c:pt idx="53">
                  <c:v>0.14000000000000001</c:v>
                </c:pt>
                <c:pt idx="54">
                  <c:v>0.14000000000000001</c:v>
                </c:pt>
                <c:pt idx="55">
                  <c:v>0.14000000000000001</c:v>
                </c:pt>
                <c:pt idx="56">
                  <c:v>0.14000000000000001</c:v>
                </c:pt>
                <c:pt idx="57">
                  <c:v>0.14000000000000001</c:v>
                </c:pt>
                <c:pt idx="58">
                  <c:v>0.14000000000000001</c:v>
                </c:pt>
                <c:pt idx="59">
                  <c:v>0.14000000000000001</c:v>
                </c:pt>
                <c:pt idx="60">
                  <c:v>0.14000000000000001</c:v>
                </c:pt>
                <c:pt idx="61">
                  <c:v>0.14000000000000001</c:v>
                </c:pt>
                <c:pt idx="62">
                  <c:v>0.14000000000000001</c:v>
                </c:pt>
                <c:pt idx="63">
                  <c:v>0.14000000000000001</c:v>
                </c:pt>
                <c:pt idx="64">
                  <c:v>0.15</c:v>
                </c:pt>
                <c:pt idx="65">
                  <c:v>0.15</c:v>
                </c:pt>
                <c:pt idx="66">
                  <c:v>0.15</c:v>
                </c:pt>
                <c:pt idx="67">
                  <c:v>0.15</c:v>
                </c:pt>
                <c:pt idx="68">
                  <c:v>0.15</c:v>
                </c:pt>
                <c:pt idx="69">
                  <c:v>0.15</c:v>
                </c:pt>
                <c:pt idx="70">
                  <c:v>0.15</c:v>
                </c:pt>
                <c:pt idx="71">
                  <c:v>0.16</c:v>
                </c:pt>
                <c:pt idx="72">
                  <c:v>0.16</c:v>
                </c:pt>
                <c:pt idx="73">
                  <c:v>0.17</c:v>
                </c:pt>
                <c:pt idx="74">
                  <c:v>0.17</c:v>
                </c:pt>
                <c:pt idx="75">
                  <c:v>0.17</c:v>
                </c:pt>
                <c:pt idx="76">
                  <c:v>0.17</c:v>
                </c:pt>
                <c:pt idx="77">
                  <c:v>0.17</c:v>
                </c:pt>
                <c:pt idx="78">
                  <c:v>0.17</c:v>
                </c:pt>
                <c:pt idx="79">
                  <c:v>0.18</c:v>
                </c:pt>
                <c:pt idx="80">
                  <c:v>0.18</c:v>
                </c:pt>
                <c:pt idx="81">
                  <c:v>0.18</c:v>
                </c:pt>
                <c:pt idx="82">
                  <c:v>0.19</c:v>
                </c:pt>
                <c:pt idx="83">
                  <c:v>0.19</c:v>
                </c:pt>
                <c:pt idx="84">
                  <c:v>0.19</c:v>
                </c:pt>
                <c:pt idx="85">
                  <c:v>0.19</c:v>
                </c:pt>
                <c:pt idx="86">
                  <c:v>0.2</c:v>
                </c:pt>
                <c:pt idx="87">
                  <c:v>0.2</c:v>
                </c:pt>
                <c:pt idx="88">
                  <c:v>0.2</c:v>
                </c:pt>
                <c:pt idx="89">
                  <c:v>0.2</c:v>
                </c:pt>
                <c:pt idx="90">
                  <c:v>0.2</c:v>
                </c:pt>
                <c:pt idx="91">
                  <c:v>0.2</c:v>
                </c:pt>
                <c:pt idx="92">
                  <c:v>0.2</c:v>
                </c:pt>
                <c:pt idx="93">
                  <c:v>0.2</c:v>
                </c:pt>
                <c:pt idx="94">
                  <c:v>0.2</c:v>
                </c:pt>
                <c:pt idx="95">
                  <c:v>0.2</c:v>
                </c:pt>
                <c:pt idx="96">
                  <c:v>0.21</c:v>
                </c:pt>
                <c:pt idx="97">
                  <c:v>0.21</c:v>
                </c:pt>
                <c:pt idx="98">
                  <c:v>0.21</c:v>
                </c:pt>
                <c:pt idx="99">
                  <c:v>0.21</c:v>
                </c:pt>
                <c:pt idx="100">
                  <c:v>0.22</c:v>
                </c:pt>
                <c:pt idx="101">
                  <c:v>0.22</c:v>
                </c:pt>
                <c:pt idx="102">
                  <c:v>0.22</c:v>
                </c:pt>
                <c:pt idx="103">
                  <c:v>0.22</c:v>
                </c:pt>
                <c:pt idx="104">
                  <c:v>0.23</c:v>
                </c:pt>
                <c:pt idx="105">
                  <c:v>0.23</c:v>
                </c:pt>
                <c:pt idx="106">
                  <c:v>0.23</c:v>
                </c:pt>
                <c:pt idx="107">
                  <c:v>0.23</c:v>
                </c:pt>
                <c:pt idx="108">
                  <c:v>0.23</c:v>
                </c:pt>
                <c:pt idx="109">
                  <c:v>0.23</c:v>
                </c:pt>
                <c:pt idx="110">
                  <c:v>0.24</c:v>
                </c:pt>
                <c:pt idx="111">
                  <c:v>0.24</c:v>
                </c:pt>
                <c:pt idx="112">
                  <c:v>0.24</c:v>
                </c:pt>
                <c:pt idx="113">
                  <c:v>0.24</c:v>
                </c:pt>
                <c:pt idx="114">
                  <c:v>0.24</c:v>
                </c:pt>
                <c:pt idx="115">
                  <c:v>0.25</c:v>
                </c:pt>
                <c:pt idx="116">
                  <c:v>0.25</c:v>
                </c:pt>
                <c:pt idx="117">
                  <c:v>0.25</c:v>
                </c:pt>
                <c:pt idx="118">
                  <c:v>0.25</c:v>
                </c:pt>
                <c:pt idx="119">
                  <c:v>0.25</c:v>
                </c:pt>
                <c:pt idx="120">
                  <c:v>0.25</c:v>
                </c:pt>
                <c:pt idx="121">
                  <c:v>0.25</c:v>
                </c:pt>
                <c:pt idx="122">
                  <c:v>0.26</c:v>
                </c:pt>
                <c:pt idx="123">
                  <c:v>0.26</c:v>
                </c:pt>
                <c:pt idx="124">
                  <c:v>0.26</c:v>
                </c:pt>
                <c:pt idx="125">
                  <c:v>0.27</c:v>
                </c:pt>
                <c:pt idx="126">
                  <c:v>0.27</c:v>
                </c:pt>
                <c:pt idx="127">
                  <c:v>0.27</c:v>
                </c:pt>
                <c:pt idx="128">
                  <c:v>0.27</c:v>
                </c:pt>
                <c:pt idx="129">
                  <c:v>0.27</c:v>
                </c:pt>
                <c:pt idx="130">
                  <c:v>0.27</c:v>
                </c:pt>
                <c:pt idx="131">
                  <c:v>0.27</c:v>
                </c:pt>
                <c:pt idx="132">
                  <c:v>0.28000000000000003</c:v>
                </c:pt>
                <c:pt idx="133">
                  <c:v>0.28000000000000003</c:v>
                </c:pt>
                <c:pt idx="134">
                  <c:v>0.28000000000000003</c:v>
                </c:pt>
                <c:pt idx="135">
                  <c:v>0.28000000000000003</c:v>
                </c:pt>
                <c:pt idx="136">
                  <c:v>0.28000000000000003</c:v>
                </c:pt>
                <c:pt idx="137">
                  <c:v>0.28000000000000003</c:v>
                </c:pt>
                <c:pt idx="138">
                  <c:v>0.28999999999999998</c:v>
                </c:pt>
                <c:pt idx="139">
                  <c:v>0.28999999999999998</c:v>
                </c:pt>
                <c:pt idx="140">
                  <c:v>0.28999999999999998</c:v>
                </c:pt>
                <c:pt idx="141">
                  <c:v>0.28999999999999998</c:v>
                </c:pt>
                <c:pt idx="142">
                  <c:v>0.28999999999999998</c:v>
                </c:pt>
                <c:pt idx="143">
                  <c:v>0.28999999999999998</c:v>
                </c:pt>
                <c:pt idx="144">
                  <c:v>0.28999999999999998</c:v>
                </c:pt>
                <c:pt idx="145">
                  <c:v>0.28999999999999998</c:v>
                </c:pt>
                <c:pt idx="146">
                  <c:v>0.3</c:v>
                </c:pt>
                <c:pt idx="147">
                  <c:v>0.3</c:v>
                </c:pt>
                <c:pt idx="148">
                  <c:v>0.3</c:v>
                </c:pt>
                <c:pt idx="149">
                  <c:v>0.3</c:v>
                </c:pt>
                <c:pt idx="150">
                  <c:v>0.3</c:v>
                </c:pt>
                <c:pt idx="151">
                  <c:v>0.3</c:v>
                </c:pt>
                <c:pt idx="152">
                  <c:v>0.3</c:v>
                </c:pt>
                <c:pt idx="153">
                  <c:v>0.3</c:v>
                </c:pt>
                <c:pt idx="154">
                  <c:v>0.3</c:v>
                </c:pt>
                <c:pt idx="155">
                  <c:v>0.3</c:v>
                </c:pt>
                <c:pt idx="156">
                  <c:v>0.3</c:v>
                </c:pt>
                <c:pt idx="157">
                  <c:v>0.3</c:v>
                </c:pt>
                <c:pt idx="158">
                  <c:v>0.3</c:v>
                </c:pt>
                <c:pt idx="159">
                  <c:v>0.31</c:v>
                </c:pt>
                <c:pt idx="160">
                  <c:v>0.31</c:v>
                </c:pt>
                <c:pt idx="161">
                  <c:v>0.32</c:v>
                </c:pt>
                <c:pt idx="162">
                  <c:v>0.32</c:v>
                </c:pt>
                <c:pt idx="163">
                  <c:v>0.32</c:v>
                </c:pt>
                <c:pt idx="164">
                  <c:v>0.32</c:v>
                </c:pt>
                <c:pt idx="165">
                  <c:v>0.32</c:v>
                </c:pt>
                <c:pt idx="166">
                  <c:v>0.32</c:v>
                </c:pt>
                <c:pt idx="167">
                  <c:v>0.32</c:v>
                </c:pt>
                <c:pt idx="168">
                  <c:v>0.32</c:v>
                </c:pt>
                <c:pt idx="169">
                  <c:v>0.32</c:v>
                </c:pt>
                <c:pt idx="170">
                  <c:v>0.32</c:v>
                </c:pt>
                <c:pt idx="171">
                  <c:v>0.32</c:v>
                </c:pt>
                <c:pt idx="172">
                  <c:v>0.33</c:v>
                </c:pt>
                <c:pt idx="173">
                  <c:v>0.33</c:v>
                </c:pt>
                <c:pt idx="174">
                  <c:v>0.33</c:v>
                </c:pt>
                <c:pt idx="175">
                  <c:v>0.33</c:v>
                </c:pt>
                <c:pt idx="176">
                  <c:v>0.33</c:v>
                </c:pt>
                <c:pt idx="177">
                  <c:v>0.33</c:v>
                </c:pt>
                <c:pt idx="178">
                  <c:v>0.33</c:v>
                </c:pt>
                <c:pt idx="179">
                  <c:v>0.33</c:v>
                </c:pt>
                <c:pt idx="180">
                  <c:v>0.34</c:v>
                </c:pt>
                <c:pt idx="181">
                  <c:v>0.34</c:v>
                </c:pt>
                <c:pt idx="182">
                  <c:v>0.34</c:v>
                </c:pt>
                <c:pt idx="183">
                  <c:v>0.34</c:v>
                </c:pt>
                <c:pt idx="184">
                  <c:v>0.34</c:v>
                </c:pt>
                <c:pt idx="185">
                  <c:v>0.35</c:v>
                </c:pt>
                <c:pt idx="186">
                  <c:v>0.35</c:v>
                </c:pt>
                <c:pt idx="187">
                  <c:v>0.35</c:v>
                </c:pt>
                <c:pt idx="188">
                  <c:v>0.36</c:v>
                </c:pt>
                <c:pt idx="189">
                  <c:v>0.36</c:v>
                </c:pt>
                <c:pt idx="190">
                  <c:v>0.36</c:v>
                </c:pt>
                <c:pt idx="191">
                  <c:v>0.36</c:v>
                </c:pt>
                <c:pt idx="192">
                  <c:v>0.36</c:v>
                </c:pt>
                <c:pt idx="193">
                  <c:v>0.36</c:v>
                </c:pt>
                <c:pt idx="194">
                  <c:v>0.36</c:v>
                </c:pt>
                <c:pt idx="195">
                  <c:v>0.36</c:v>
                </c:pt>
                <c:pt idx="196">
                  <c:v>0.37</c:v>
                </c:pt>
                <c:pt idx="197">
                  <c:v>0.37</c:v>
                </c:pt>
                <c:pt idx="198">
                  <c:v>0.38</c:v>
                </c:pt>
                <c:pt idx="199">
                  <c:v>0.38</c:v>
                </c:pt>
                <c:pt idx="200">
                  <c:v>0.38</c:v>
                </c:pt>
                <c:pt idx="201">
                  <c:v>0.38</c:v>
                </c:pt>
                <c:pt idx="202">
                  <c:v>0.38</c:v>
                </c:pt>
                <c:pt idx="203">
                  <c:v>0.39</c:v>
                </c:pt>
                <c:pt idx="204">
                  <c:v>0.39</c:v>
                </c:pt>
                <c:pt idx="205">
                  <c:v>0.39</c:v>
                </c:pt>
                <c:pt idx="206">
                  <c:v>0.39</c:v>
                </c:pt>
                <c:pt idx="207">
                  <c:v>0.39</c:v>
                </c:pt>
                <c:pt idx="208">
                  <c:v>0.4</c:v>
                </c:pt>
                <c:pt idx="209">
                  <c:v>0.4</c:v>
                </c:pt>
                <c:pt idx="210">
                  <c:v>0.4</c:v>
                </c:pt>
                <c:pt idx="211">
                  <c:v>0.4</c:v>
                </c:pt>
                <c:pt idx="212">
                  <c:v>0.4</c:v>
                </c:pt>
                <c:pt idx="213">
                  <c:v>0.4</c:v>
                </c:pt>
                <c:pt idx="214">
                  <c:v>0.4</c:v>
                </c:pt>
                <c:pt idx="215">
                  <c:v>0.4</c:v>
                </c:pt>
                <c:pt idx="216">
                  <c:v>0.4</c:v>
                </c:pt>
                <c:pt idx="217">
                  <c:v>0.4</c:v>
                </c:pt>
                <c:pt idx="218">
                  <c:v>0.41</c:v>
                </c:pt>
                <c:pt idx="219">
                  <c:v>0.41</c:v>
                </c:pt>
                <c:pt idx="220">
                  <c:v>0.41</c:v>
                </c:pt>
                <c:pt idx="221">
                  <c:v>0.41</c:v>
                </c:pt>
                <c:pt idx="222">
                  <c:v>0.41</c:v>
                </c:pt>
                <c:pt idx="223">
                  <c:v>0.42</c:v>
                </c:pt>
                <c:pt idx="224">
                  <c:v>0.42</c:v>
                </c:pt>
                <c:pt idx="225">
                  <c:v>0.42</c:v>
                </c:pt>
                <c:pt idx="226">
                  <c:v>0.42</c:v>
                </c:pt>
                <c:pt idx="227">
                  <c:v>0.43</c:v>
                </c:pt>
                <c:pt idx="228">
                  <c:v>0.43</c:v>
                </c:pt>
                <c:pt idx="229">
                  <c:v>0.43</c:v>
                </c:pt>
                <c:pt idx="230">
                  <c:v>0.43</c:v>
                </c:pt>
                <c:pt idx="231">
                  <c:v>0.43</c:v>
                </c:pt>
                <c:pt idx="232">
                  <c:v>0.43</c:v>
                </c:pt>
                <c:pt idx="233">
                  <c:v>0.44</c:v>
                </c:pt>
                <c:pt idx="234">
                  <c:v>0.44</c:v>
                </c:pt>
                <c:pt idx="235">
                  <c:v>0.44</c:v>
                </c:pt>
                <c:pt idx="236">
                  <c:v>0.45</c:v>
                </c:pt>
                <c:pt idx="237">
                  <c:v>0.45</c:v>
                </c:pt>
                <c:pt idx="238">
                  <c:v>0.45</c:v>
                </c:pt>
                <c:pt idx="239">
                  <c:v>0.45</c:v>
                </c:pt>
                <c:pt idx="240">
                  <c:v>0.45</c:v>
                </c:pt>
                <c:pt idx="241">
                  <c:v>0.45</c:v>
                </c:pt>
                <c:pt idx="242">
                  <c:v>0.45</c:v>
                </c:pt>
                <c:pt idx="243">
                  <c:v>0.45</c:v>
                </c:pt>
                <c:pt idx="244">
                  <c:v>0.45</c:v>
                </c:pt>
                <c:pt idx="245">
                  <c:v>0.45</c:v>
                </c:pt>
                <c:pt idx="246">
                  <c:v>0.46</c:v>
                </c:pt>
                <c:pt idx="247">
                  <c:v>0.46</c:v>
                </c:pt>
                <c:pt idx="248">
                  <c:v>0.46</c:v>
                </c:pt>
                <c:pt idx="249">
                  <c:v>0.46</c:v>
                </c:pt>
                <c:pt idx="250">
                  <c:v>0.46</c:v>
                </c:pt>
                <c:pt idx="251">
                  <c:v>0.46</c:v>
                </c:pt>
                <c:pt idx="252">
                  <c:v>0.46</c:v>
                </c:pt>
                <c:pt idx="253">
                  <c:v>0.46</c:v>
                </c:pt>
                <c:pt idx="254">
                  <c:v>0.46</c:v>
                </c:pt>
                <c:pt idx="255">
                  <c:v>0.46</c:v>
                </c:pt>
                <c:pt idx="256">
                  <c:v>0.46</c:v>
                </c:pt>
                <c:pt idx="257">
                  <c:v>0.46</c:v>
                </c:pt>
                <c:pt idx="258">
                  <c:v>0.47</c:v>
                </c:pt>
                <c:pt idx="259">
                  <c:v>0.47</c:v>
                </c:pt>
                <c:pt idx="260">
                  <c:v>0.47</c:v>
                </c:pt>
                <c:pt idx="261">
                  <c:v>0.47</c:v>
                </c:pt>
                <c:pt idx="262">
                  <c:v>0.48</c:v>
                </c:pt>
                <c:pt idx="263">
                  <c:v>0.48</c:v>
                </c:pt>
                <c:pt idx="264">
                  <c:v>0.48</c:v>
                </c:pt>
                <c:pt idx="265">
                  <c:v>0.48</c:v>
                </c:pt>
                <c:pt idx="266">
                  <c:v>0.48</c:v>
                </c:pt>
                <c:pt idx="267">
                  <c:v>0.48</c:v>
                </c:pt>
                <c:pt idx="268">
                  <c:v>0.48</c:v>
                </c:pt>
                <c:pt idx="269">
                  <c:v>0.48</c:v>
                </c:pt>
                <c:pt idx="270">
                  <c:v>0.49</c:v>
                </c:pt>
                <c:pt idx="271">
                  <c:v>0.49</c:v>
                </c:pt>
                <c:pt idx="272">
                  <c:v>0.49</c:v>
                </c:pt>
                <c:pt idx="273">
                  <c:v>0.49</c:v>
                </c:pt>
                <c:pt idx="274">
                  <c:v>0.5</c:v>
                </c:pt>
                <c:pt idx="275">
                  <c:v>0.5</c:v>
                </c:pt>
                <c:pt idx="276">
                  <c:v>0.5</c:v>
                </c:pt>
                <c:pt idx="277">
                  <c:v>0.5</c:v>
                </c:pt>
                <c:pt idx="278">
                  <c:v>0.5</c:v>
                </c:pt>
                <c:pt idx="279">
                  <c:v>0.51</c:v>
                </c:pt>
                <c:pt idx="280">
                  <c:v>0.51</c:v>
                </c:pt>
                <c:pt idx="281">
                  <c:v>0.51</c:v>
                </c:pt>
                <c:pt idx="282">
                  <c:v>0.51</c:v>
                </c:pt>
                <c:pt idx="283">
                  <c:v>0.51</c:v>
                </c:pt>
                <c:pt idx="284">
                  <c:v>0.51</c:v>
                </c:pt>
                <c:pt idx="285">
                  <c:v>0.51</c:v>
                </c:pt>
                <c:pt idx="286">
                  <c:v>0.51</c:v>
                </c:pt>
                <c:pt idx="287">
                  <c:v>0.52</c:v>
                </c:pt>
                <c:pt idx="288">
                  <c:v>0.52</c:v>
                </c:pt>
                <c:pt idx="289">
                  <c:v>0.52</c:v>
                </c:pt>
                <c:pt idx="290">
                  <c:v>0.52</c:v>
                </c:pt>
                <c:pt idx="291">
                  <c:v>0.53</c:v>
                </c:pt>
                <c:pt idx="292">
                  <c:v>0.53</c:v>
                </c:pt>
                <c:pt idx="293">
                  <c:v>0.53</c:v>
                </c:pt>
                <c:pt idx="294">
                  <c:v>0.53</c:v>
                </c:pt>
                <c:pt idx="295">
                  <c:v>0.53</c:v>
                </c:pt>
                <c:pt idx="296">
                  <c:v>0.53</c:v>
                </c:pt>
                <c:pt idx="297">
                  <c:v>0.53</c:v>
                </c:pt>
                <c:pt idx="298">
                  <c:v>0.53</c:v>
                </c:pt>
                <c:pt idx="299">
                  <c:v>0.54</c:v>
                </c:pt>
                <c:pt idx="300">
                  <c:v>0.54</c:v>
                </c:pt>
                <c:pt idx="301">
                  <c:v>0.54</c:v>
                </c:pt>
                <c:pt idx="302">
                  <c:v>0.54</c:v>
                </c:pt>
                <c:pt idx="303">
                  <c:v>0.55000000000000004</c:v>
                </c:pt>
                <c:pt idx="304">
                  <c:v>0.55000000000000004</c:v>
                </c:pt>
                <c:pt idx="305">
                  <c:v>0.55000000000000004</c:v>
                </c:pt>
                <c:pt idx="306">
                  <c:v>0.55000000000000004</c:v>
                </c:pt>
                <c:pt idx="307">
                  <c:v>0.55000000000000004</c:v>
                </c:pt>
                <c:pt idx="308">
                  <c:v>0.55000000000000004</c:v>
                </c:pt>
                <c:pt idx="309">
                  <c:v>0.55000000000000004</c:v>
                </c:pt>
                <c:pt idx="310">
                  <c:v>0.56000000000000005</c:v>
                </c:pt>
                <c:pt idx="311">
                  <c:v>0.56000000000000005</c:v>
                </c:pt>
                <c:pt idx="312">
                  <c:v>0.56000000000000005</c:v>
                </c:pt>
                <c:pt idx="313">
                  <c:v>0.56000000000000005</c:v>
                </c:pt>
                <c:pt idx="314">
                  <c:v>0.56000000000000005</c:v>
                </c:pt>
                <c:pt idx="315">
                  <c:v>0.56000000000000005</c:v>
                </c:pt>
                <c:pt idx="316">
                  <c:v>0.56000000000000005</c:v>
                </c:pt>
                <c:pt idx="317">
                  <c:v>0.56000000000000005</c:v>
                </c:pt>
                <c:pt idx="318">
                  <c:v>0.56000000000000005</c:v>
                </c:pt>
                <c:pt idx="319">
                  <c:v>0.56999999999999995</c:v>
                </c:pt>
                <c:pt idx="320">
                  <c:v>0.56999999999999995</c:v>
                </c:pt>
                <c:pt idx="321">
                  <c:v>0.56999999999999995</c:v>
                </c:pt>
                <c:pt idx="322">
                  <c:v>0.56999999999999995</c:v>
                </c:pt>
                <c:pt idx="323">
                  <c:v>0.56999999999999995</c:v>
                </c:pt>
                <c:pt idx="324">
                  <c:v>0.57999999999999996</c:v>
                </c:pt>
                <c:pt idx="325">
                  <c:v>0.57999999999999996</c:v>
                </c:pt>
                <c:pt idx="326">
                  <c:v>0.57999999999999996</c:v>
                </c:pt>
                <c:pt idx="327">
                  <c:v>0.57999999999999996</c:v>
                </c:pt>
                <c:pt idx="328">
                  <c:v>0.57999999999999996</c:v>
                </c:pt>
                <c:pt idx="329">
                  <c:v>0.57999999999999996</c:v>
                </c:pt>
                <c:pt idx="330">
                  <c:v>0.57999999999999996</c:v>
                </c:pt>
                <c:pt idx="331">
                  <c:v>0.59</c:v>
                </c:pt>
                <c:pt idx="332">
                  <c:v>0.59</c:v>
                </c:pt>
                <c:pt idx="333">
                  <c:v>0.59</c:v>
                </c:pt>
                <c:pt idx="334">
                  <c:v>0.59</c:v>
                </c:pt>
                <c:pt idx="335">
                  <c:v>0.59</c:v>
                </c:pt>
                <c:pt idx="336">
                  <c:v>0.59</c:v>
                </c:pt>
                <c:pt idx="337">
                  <c:v>0.59</c:v>
                </c:pt>
                <c:pt idx="338">
                  <c:v>0.59</c:v>
                </c:pt>
                <c:pt idx="339">
                  <c:v>0.59</c:v>
                </c:pt>
                <c:pt idx="340">
                  <c:v>0.6</c:v>
                </c:pt>
                <c:pt idx="341">
                  <c:v>0.6</c:v>
                </c:pt>
                <c:pt idx="342">
                  <c:v>0.6</c:v>
                </c:pt>
                <c:pt idx="343">
                  <c:v>0.6</c:v>
                </c:pt>
                <c:pt idx="344">
                  <c:v>0.6</c:v>
                </c:pt>
                <c:pt idx="345">
                  <c:v>0.6</c:v>
                </c:pt>
                <c:pt idx="346">
                  <c:v>0.6</c:v>
                </c:pt>
                <c:pt idx="347">
                  <c:v>0.6</c:v>
                </c:pt>
                <c:pt idx="348">
                  <c:v>0.6</c:v>
                </c:pt>
                <c:pt idx="349">
                  <c:v>0.6</c:v>
                </c:pt>
                <c:pt idx="350">
                  <c:v>0.6</c:v>
                </c:pt>
                <c:pt idx="351">
                  <c:v>0.6</c:v>
                </c:pt>
                <c:pt idx="352">
                  <c:v>0.61</c:v>
                </c:pt>
                <c:pt idx="353">
                  <c:v>0.61</c:v>
                </c:pt>
                <c:pt idx="354">
                  <c:v>0.61</c:v>
                </c:pt>
                <c:pt idx="355">
                  <c:v>0.61</c:v>
                </c:pt>
                <c:pt idx="356">
                  <c:v>0.61</c:v>
                </c:pt>
                <c:pt idx="357">
                  <c:v>0.62</c:v>
                </c:pt>
                <c:pt idx="358">
                  <c:v>0.62</c:v>
                </c:pt>
                <c:pt idx="359">
                  <c:v>0.62</c:v>
                </c:pt>
                <c:pt idx="360">
                  <c:v>0.62</c:v>
                </c:pt>
                <c:pt idx="361">
                  <c:v>0.62</c:v>
                </c:pt>
                <c:pt idx="362">
                  <c:v>0.62</c:v>
                </c:pt>
                <c:pt idx="363">
                  <c:v>0.63</c:v>
                </c:pt>
                <c:pt idx="364">
                  <c:v>0.63</c:v>
                </c:pt>
                <c:pt idx="365">
                  <c:v>0.63</c:v>
                </c:pt>
                <c:pt idx="366">
                  <c:v>0.63</c:v>
                </c:pt>
                <c:pt idx="367">
                  <c:v>0.63</c:v>
                </c:pt>
                <c:pt idx="368">
                  <c:v>0.64</c:v>
                </c:pt>
                <c:pt idx="369">
                  <c:v>0.64</c:v>
                </c:pt>
                <c:pt idx="370">
                  <c:v>0.64</c:v>
                </c:pt>
                <c:pt idx="371">
                  <c:v>0.64</c:v>
                </c:pt>
                <c:pt idx="372">
                  <c:v>0.64</c:v>
                </c:pt>
                <c:pt idx="373">
                  <c:v>0.64</c:v>
                </c:pt>
                <c:pt idx="374">
                  <c:v>0.64</c:v>
                </c:pt>
                <c:pt idx="375">
                  <c:v>0.64</c:v>
                </c:pt>
                <c:pt idx="376">
                  <c:v>0.64</c:v>
                </c:pt>
                <c:pt idx="377">
                  <c:v>0.64</c:v>
                </c:pt>
                <c:pt idx="378">
                  <c:v>0.64</c:v>
                </c:pt>
                <c:pt idx="379">
                  <c:v>0.64</c:v>
                </c:pt>
                <c:pt idx="380">
                  <c:v>0.65</c:v>
                </c:pt>
                <c:pt idx="381">
                  <c:v>0.65</c:v>
                </c:pt>
                <c:pt idx="382">
                  <c:v>0.65</c:v>
                </c:pt>
                <c:pt idx="383">
                  <c:v>0.66</c:v>
                </c:pt>
                <c:pt idx="384">
                  <c:v>0.66</c:v>
                </c:pt>
                <c:pt idx="385">
                  <c:v>0.66</c:v>
                </c:pt>
                <c:pt idx="386">
                  <c:v>0.66</c:v>
                </c:pt>
                <c:pt idx="387">
                  <c:v>0.66</c:v>
                </c:pt>
                <c:pt idx="388">
                  <c:v>0.66</c:v>
                </c:pt>
                <c:pt idx="389">
                  <c:v>0.66</c:v>
                </c:pt>
                <c:pt idx="390">
                  <c:v>0.67</c:v>
                </c:pt>
                <c:pt idx="391">
                  <c:v>0.67</c:v>
                </c:pt>
                <c:pt idx="392">
                  <c:v>0.67</c:v>
                </c:pt>
                <c:pt idx="393">
                  <c:v>0.67</c:v>
                </c:pt>
                <c:pt idx="394">
                  <c:v>0.67</c:v>
                </c:pt>
                <c:pt idx="395">
                  <c:v>0.68</c:v>
                </c:pt>
                <c:pt idx="396">
                  <c:v>0.68</c:v>
                </c:pt>
                <c:pt idx="397">
                  <c:v>0.68</c:v>
                </c:pt>
                <c:pt idx="398">
                  <c:v>0.68</c:v>
                </c:pt>
                <c:pt idx="399">
                  <c:v>0.68</c:v>
                </c:pt>
                <c:pt idx="400">
                  <c:v>0.68</c:v>
                </c:pt>
                <c:pt idx="401">
                  <c:v>0.68</c:v>
                </c:pt>
                <c:pt idx="402">
                  <c:v>0.68</c:v>
                </c:pt>
                <c:pt idx="403">
                  <c:v>0.68</c:v>
                </c:pt>
                <c:pt idx="404">
                  <c:v>0.68</c:v>
                </c:pt>
                <c:pt idx="405">
                  <c:v>0.68</c:v>
                </c:pt>
                <c:pt idx="406">
                  <c:v>0.68</c:v>
                </c:pt>
                <c:pt idx="407">
                  <c:v>0.69</c:v>
                </c:pt>
                <c:pt idx="408">
                  <c:v>0.69</c:v>
                </c:pt>
                <c:pt idx="409">
                  <c:v>0.69</c:v>
                </c:pt>
                <c:pt idx="410">
                  <c:v>0.69</c:v>
                </c:pt>
                <c:pt idx="411">
                  <c:v>0.69</c:v>
                </c:pt>
                <c:pt idx="412">
                  <c:v>0.69</c:v>
                </c:pt>
                <c:pt idx="413">
                  <c:v>0.7</c:v>
                </c:pt>
                <c:pt idx="414">
                  <c:v>0.7</c:v>
                </c:pt>
                <c:pt idx="415">
                  <c:v>0.7</c:v>
                </c:pt>
                <c:pt idx="416">
                  <c:v>0.7</c:v>
                </c:pt>
                <c:pt idx="417">
                  <c:v>0.7</c:v>
                </c:pt>
                <c:pt idx="418">
                  <c:v>0.7</c:v>
                </c:pt>
                <c:pt idx="419">
                  <c:v>0.71</c:v>
                </c:pt>
                <c:pt idx="420">
                  <c:v>0.71</c:v>
                </c:pt>
                <c:pt idx="421">
                  <c:v>0.71</c:v>
                </c:pt>
                <c:pt idx="422">
                  <c:v>0.71</c:v>
                </c:pt>
                <c:pt idx="423">
                  <c:v>0.71</c:v>
                </c:pt>
                <c:pt idx="424">
                  <c:v>0.72</c:v>
                </c:pt>
                <c:pt idx="425">
                  <c:v>0.72</c:v>
                </c:pt>
                <c:pt idx="426">
                  <c:v>0.72</c:v>
                </c:pt>
                <c:pt idx="427">
                  <c:v>0.72</c:v>
                </c:pt>
                <c:pt idx="428">
                  <c:v>0.72</c:v>
                </c:pt>
                <c:pt idx="429">
                  <c:v>0.72</c:v>
                </c:pt>
                <c:pt idx="430">
                  <c:v>0.72</c:v>
                </c:pt>
                <c:pt idx="431">
                  <c:v>0.72</c:v>
                </c:pt>
                <c:pt idx="432">
                  <c:v>0.72</c:v>
                </c:pt>
                <c:pt idx="433">
                  <c:v>0.73</c:v>
                </c:pt>
                <c:pt idx="434">
                  <c:v>0.73</c:v>
                </c:pt>
                <c:pt idx="435">
                  <c:v>0.73</c:v>
                </c:pt>
                <c:pt idx="436">
                  <c:v>0.73</c:v>
                </c:pt>
                <c:pt idx="437">
                  <c:v>0.74</c:v>
                </c:pt>
                <c:pt idx="438">
                  <c:v>0.74</c:v>
                </c:pt>
                <c:pt idx="439">
                  <c:v>0.74</c:v>
                </c:pt>
                <c:pt idx="440">
                  <c:v>0.74</c:v>
                </c:pt>
                <c:pt idx="441">
                  <c:v>0.74</c:v>
                </c:pt>
                <c:pt idx="442">
                  <c:v>0.74</c:v>
                </c:pt>
                <c:pt idx="443">
                  <c:v>0.74</c:v>
                </c:pt>
                <c:pt idx="444">
                  <c:v>0.74</c:v>
                </c:pt>
                <c:pt idx="445">
                  <c:v>0.75</c:v>
                </c:pt>
                <c:pt idx="446">
                  <c:v>0.75</c:v>
                </c:pt>
                <c:pt idx="447">
                  <c:v>0.75</c:v>
                </c:pt>
                <c:pt idx="448">
                  <c:v>0.75</c:v>
                </c:pt>
                <c:pt idx="449">
                  <c:v>0.75</c:v>
                </c:pt>
                <c:pt idx="450">
                  <c:v>0.75</c:v>
                </c:pt>
                <c:pt idx="451">
                  <c:v>0.75</c:v>
                </c:pt>
                <c:pt idx="452">
                  <c:v>0.75</c:v>
                </c:pt>
                <c:pt idx="453">
                  <c:v>0.76</c:v>
                </c:pt>
                <c:pt idx="454">
                  <c:v>0.76</c:v>
                </c:pt>
                <c:pt idx="455">
                  <c:v>0.76</c:v>
                </c:pt>
                <c:pt idx="456">
                  <c:v>0.76</c:v>
                </c:pt>
                <c:pt idx="457">
                  <c:v>0.76</c:v>
                </c:pt>
                <c:pt idx="458">
                  <c:v>0.76</c:v>
                </c:pt>
                <c:pt idx="459">
                  <c:v>0.76</c:v>
                </c:pt>
                <c:pt idx="460">
                  <c:v>0.76</c:v>
                </c:pt>
                <c:pt idx="461">
                  <c:v>0.76</c:v>
                </c:pt>
                <c:pt idx="462">
                  <c:v>0.76</c:v>
                </c:pt>
                <c:pt idx="463">
                  <c:v>0.76</c:v>
                </c:pt>
                <c:pt idx="464">
                  <c:v>0.76</c:v>
                </c:pt>
                <c:pt idx="465">
                  <c:v>0.77</c:v>
                </c:pt>
                <c:pt idx="466">
                  <c:v>0.77</c:v>
                </c:pt>
                <c:pt idx="467">
                  <c:v>0.77</c:v>
                </c:pt>
                <c:pt idx="468">
                  <c:v>0.77</c:v>
                </c:pt>
                <c:pt idx="469">
                  <c:v>0.77</c:v>
                </c:pt>
                <c:pt idx="470">
                  <c:v>0.77</c:v>
                </c:pt>
                <c:pt idx="471">
                  <c:v>0.77</c:v>
                </c:pt>
                <c:pt idx="472">
                  <c:v>0.78</c:v>
                </c:pt>
                <c:pt idx="473">
                  <c:v>0.78</c:v>
                </c:pt>
                <c:pt idx="474">
                  <c:v>0.78</c:v>
                </c:pt>
                <c:pt idx="475">
                  <c:v>0.78</c:v>
                </c:pt>
                <c:pt idx="476">
                  <c:v>0.78</c:v>
                </c:pt>
                <c:pt idx="477">
                  <c:v>0.78</c:v>
                </c:pt>
                <c:pt idx="478">
                  <c:v>0.78</c:v>
                </c:pt>
                <c:pt idx="479">
                  <c:v>0.78</c:v>
                </c:pt>
                <c:pt idx="480">
                  <c:v>0.78</c:v>
                </c:pt>
                <c:pt idx="481">
                  <c:v>0.78</c:v>
                </c:pt>
                <c:pt idx="482">
                  <c:v>0.78</c:v>
                </c:pt>
                <c:pt idx="483">
                  <c:v>0.78</c:v>
                </c:pt>
                <c:pt idx="484">
                  <c:v>0.78</c:v>
                </c:pt>
                <c:pt idx="485">
                  <c:v>0.78</c:v>
                </c:pt>
                <c:pt idx="486">
                  <c:v>0.79</c:v>
                </c:pt>
                <c:pt idx="487">
                  <c:v>0.79</c:v>
                </c:pt>
                <c:pt idx="488">
                  <c:v>0.79</c:v>
                </c:pt>
                <c:pt idx="489">
                  <c:v>0.8</c:v>
                </c:pt>
                <c:pt idx="490">
                  <c:v>0.8</c:v>
                </c:pt>
                <c:pt idx="491">
                  <c:v>0.8</c:v>
                </c:pt>
                <c:pt idx="492">
                  <c:v>0.8</c:v>
                </c:pt>
                <c:pt idx="493">
                  <c:v>0.8</c:v>
                </c:pt>
                <c:pt idx="494">
                  <c:v>0.8</c:v>
                </c:pt>
                <c:pt idx="495">
                  <c:v>0.8</c:v>
                </c:pt>
                <c:pt idx="496">
                  <c:v>0.8</c:v>
                </c:pt>
                <c:pt idx="497">
                  <c:v>0.81</c:v>
                </c:pt>
                <c:pt idx="498">
                  <c:v>0.81</c:v>
                </c:pt>
                <c:pt idx="499">
                  <c:v>0.81</c:v>
                </c:pt>
                <c:pt idx="500">
                  <c:v>0.81</c:v>
                </c:pt>
                <c:pt idx="501">
                  <c:v>0.81</c:v>
                </c:pt>
                <c:pt idx="502">
                  <c:v>0.81</c:v>
                </c:pt>
                <c:pt idx="503">
                  <c:v>0.81</c:v>
                </c:pt>
                <c:pt idx="504">
                  <c:v>0.82</c:v>
                </c:pt>
                <c:pt idx="505">
                  <c:v>0.82</c:v>
                </c:pt>
                <c:pt idx="506">
                  <c:v>0.82</c:v>
                </c:pt>
                <c:pt idx="507">
                  <c:v>0.82</c:v>
                </c:pt>
                <c:pt idx="508">
                  <c:v>0.82</c:v>
                </c:pt>
                <c:pt idx="509">
                  <c:v>0.82</c:v>
                </c:pt>
                <c:pt idx="510">
                  <c:v>0.82</c:v>
                </c:pt>
                <c:pt idx="511">
                  <c:v>0.82</c:v>
                </c:pt>
                <c:pt idx="512">
                  <c:v>0.82</c:v>
                </c:pt>
                <c:pt idx="513">
                  <c:v>0.82</c:v>
                </c:pt>
                <c:pt idx="514">
                  <c:v>0.83</c:v>
                </c:pt>
                <c:pt idx="515">
                  <c:v>0.83</c:v>
                </c:pt>
                <c:pt idx="516">
                  <c:v>0.83</c:v>
                </c:pt>
                <c:pt idx="517">
                  <c:v>0.83</c:v>
                </c:pt>
                <c:pt idx="518">
                  <c:v>0.84</c:v>
                </c:pt>
                <c:pt idx="519">
                  <c:v>0.84</c:v>
                </c:pt>
                <c:pt idx="520">
                  <c:v>0.84</c:v>
                </c:pt>
                <c:pt idx="521">
                  <c:v>0.84</c:v>
                </c:pt>
                <c:pt idx="522">
                  <c:v>0.85</c:v>
                </c:pt>
                <c:pt idx="523">
                  <c:v>0.85</c:v>
                </c:pt>
                <c:pt idx="524">
                  <c:v>0.85</c:v>
                </c:pt>
                <c:pt idx="525">
                  <c:v>0.85</c:v>
                </c:pt>
                <c:pt idx="526">
                  <c:v>0.85</c:v>
                </c:pt>
                <c:pt idx="527">
                  <c:v>0.85</c:v>
                </c:pt>
                <c:pt idx="528">
                  <c:v>0.85</c:v>
                </c:pt>
                <c:pt idx="529">
                  <c:v>0.86</c:v>
                </c:pt>
                <c:pt idx="530">
                  <c:v>0.86</c:v>
                </c:pt>
                <c:pt idx="531">
                  <c:v>0.86</c:v>
                </c:pt>
                <c:pt idx="532">
                  <c:v>0.86</c:v>
                </c:pt>
                <c:pt idx="533">
                  <c:v>0.86</c:v>
                </c:pt>
                <c:pt idx="534">
                  <c:v>0.86</c:v>
                </c:pt>
                <c:pt idx="535">
                  <c:v>0.86</c:v>
                </c:pt>
                <c:pt idx="536">
                  <c:v>0.86</c:v>
                </c:pt>
                <c:pt idx="537">
                  <c:v>0.87</c:v>
                </c:pt>
                <c:pt idx="538">
                  <c:v>0.87</c:v>
                </c:pt>
                <c:pt idx="539">
                  <c:v>0.87</c:v>
                </c:pt>
                <c:pt idx="540">
                  <c:v>0.87</c:v>
                </c:pt>
                <c:pt idx="541">
                  <c:v>0.87</c:v>
                </c:pt>
                <c:pt idx="542">
                  <c:v>0.87</c:v>
                </c:pt>
                <c:pt idx="543">
                  <c:v>0.87</c:v>
                </c:pt>
                <c:pt idx="544">
                  <c:v>0.87</c:v>
                </c:pt>
                <c:pt idx="545">
                  <c:v>0.87</c:v>
                </c:pt>
                <c:pt idx="546">
                  <c:v>0.88</c:v>
                </c:pt>
                <c:pt idx="547">
                  <c:v>0.88</c:v>
                </c:pt>
                <c:pt idx="548">
                  <c:v>0.88</c:v>
                </c:pt>
                <c:pt idx="549">
                  <c:v>0.88</c:v>
                </c:pt>
                <c:pt idx="550">
                  <c:v>0.88</c:v>
                </c:pt>
                <c:pt idx="551">
                  <c:v>0.88</c:v>
                </c:pt>
                <c:pt idx="552">
                  <c:v>0.88</c:v>
                </c:pt>
                <c:pt idx="553">
                  <c:v>0.89</c:v>
                </c:pt>
                <c:pt idx="554">
                  <c:v>0.89</c:v>
                </c:pt>
                <c:pt idx="555">
                  <c:v>0.89</c:v>
                </c:pt>
                <c:pt idx="556">
                  <c:v>0.89</c:v>
                </c:pt>
                <c:pt idx="557">
                  <c:v>0.89</c:v>
                </c:pt>
                <c:pt idx="558">
                  <c:v>0.9</c:v>
                </c:pt>
                <c:pt idx="559">
                  <c:v>0.9</c:v>
                </c:pt>
                <c:pt idx="560">
                  <c:v>0.9</c:v>
                </c:pt>
                <c:pt idx="561">
                  <c:v>0.9</c:v>
                </c:pt>
                <c:pt idx="562">
                  <c:v>0.9</c:v>
                </c:pt>
                <c:pt idx="563">
                  <c:v>0.9</c:v>
                </c:pt>
                <c:pt idx="564">
                  <c:v>0.9</c:v>
                </c:pt>
                <c:pt idx="565">
                  <c:v>0.9</c:v>
                </c:pt>
                <c:pt idx="566">
                  <c:v>0.9</c:v>
                </c:pt>
                <c:pt idx="567">
                  <c:v>0.9</c:v>
                </c:pt>
                <c:pt idx="568">
                  <c:v>0.9</c:v>
                </c:pt>
                <c:pt idx="569">
                  <c:v>0.9</c:v>
                </c:pt>
                <c:pt idx="570">
                  <c:v>0.9</c:v>
                </c:pt>
                <c:pt idx="571">
                  <c:v>0.9</c:v>
                </c:pt>
                <c:pt idx="572">
                  <c:v>0.9</c:v>
                </c:pt>
                <c:pt idx="573">
                  <c:v>0.9</c:v>
                </c:pt>
                <c:pt idx="574">
                  <c:v>0.9</c:v>
                </c:pt>
                <c:pt idx="575">
                  <c:v>0.9</c:v>
                </c:pt>
                <c:pt idx="576">
                  <c:v>0.9</c:v>
                </c:pt>
                <c:pt idx="577">
                  <c:v>0.91</c:v>
                </c:pt>
                <c:pt idx="578">
                  <c:v>0.91</c:v>
                </c:pt>
                <c:pt idx="579">
                  <c:v>0.91</c:v>
                </c:pt>
                <c:pt idx="580">
                  <c:v>0.91</c:v>
                </c:pt>
                <c:pt idx="581">
                  <c:v>0.91</c:v>
                </c:pt>
                <c:pt idx="582">
                  <c:v>0.91</c:v>
                </c:pt>
                <c:pt idx="583">
                  <c:v>0.91</c:v>
                </c:pt>
                <c:pt idx="584">
                  <c:v>0.91</c:v>
                </c:pt>
                <c:pt idx="585">
                  <c:v>0.91</c:v>
                </c:pt>
                <c:pt idx="586">
                  <c:v>0.92</c:v>
                </c:pt>
                <c:pt idx="587">
                  <c:v>0.92</c:v>
                </c:pt>
                <c:pt idx="588">
                  <c:v>0.92</c:v>
                </c:pt>
                <c:pt idx="589">
                  <c:v>0.92</c:v>
                </c:pt>
                <c:pt idx="590">
                  <c:v>0.92</c:v>
                </c:pt>
                <c:pt idx="591">
                  <c:v>0.92</c:v>
                </c:pt>
                <c:pt idx="592">
                  <c:v>0.93</c:v>
                </c:pt>
                <c:pt idx="593">
                  <c:v>0.93</c:v>
                </c:pt>
                <c:pt idx="594">
                  <c:v>0.93</c:v>
                </c:pt>
                <c:pt idx="595">
                  <c:v>0.93</c:v>
                </c:pt>
                <c:pt idx="596">
                  <c:v>0.93</c:v>
                </c:pt>
                <c:pt idx="597">
                  <c:v>0.93</c:v>
                </c:pt>
                <c:pt idx="598">
                  <c:v>0.93</c:v>
                </c:pt>
                <c:pt idx="599">
                  <c:v>0.94</c:v>
                </c:pt>
                <c:pt idx="600">
                  <c:v>0.94</c:v>
                </c:pt>
                <c:pt idx="601">
                  <c:v>0.94</c:v>
                </c:pt>
                <c:pt idx="602">
                  <c:v>0.94</c:v>
                </c:pt>
                <c:pt idx="603">
                  <c:v>0.94</c:v>
                </c:pt>
                <c:pt idx="604">
                  <c:v>0.94</c:v>
                </c:pt>
                <c:pt idx="605">
                  <c:v>0.94</c:v>
                </c:pt>
                <c:pt idx="606">
                  <c:v>0.94</c:v>
                </c:pt>
                <c:pt idx="607">
                  <c:v>0.94</c:v>
                </c:pt>
                <c:pt idx="608">
                  <c:v>0.94</c:v>
                </c:pt>
                <c:pt idx="609">
                  <c:v>0.94</c:v>
                </c:pt>
                <c:pt idx="610">
                  <c:v>0.94</c:v>
                </c:pt>
                <c:pt idx="611">
                  <c:v>0.94</c:v>
                </c:pt>
                <c:pt idx="612">
                  <c:v>0.94</c:v>
                </c:pt>
                <c:pt idx="613">
                  <c:v>0.95</c:v>
                </c:pt>
                <c:pt idx="614">
                  <c:v>0.95</c:v>
                </c:pt>
                <c:pt idx="615">
                  <c:v>0.95</c:v>
                </c:pt>
                <c:pt idx="616">
                  <c:v>0.95</c:v>
                </c:pt>
                <c:pt idx="617">
                  <c:v>0.95</c:v>
                </c:pt>
                <c:pt idx="618">
                  <c:v>0.95</c:v>
                </c:pt>
                <c:pt idx="619">
                  <c:v>0.95</c:v>
                </c:pt>
                <c:pt idx="620">
                  <c:v>0.95</c:v>
                </c:pt>
                <c:pt idx="621">
                  <c:v>0.95</c:v>
                </c:pt>
                <c:pt idx="622">
                  <c:v>0.95</c:v>
                </c:pt>
                <c:pt idx="623">
                  <c:v>0.95</c:v>
                </c:pt>
                <c:pt idx="624">
                  <c:v>0.96</c:v>
                </c:pt>
                <c:pt idx="625">
                  <c:v>0.96</c:v>
                </c:pt>
                <c:pt idx="626">
                  <c:v>0.96</c:v>
                </c:pt>
                <c:pt idx="627">
                  <c:v>0.96</c:v>
                </c:pt>
                <c:pt idx="628">
                  <c:v>0.96</c:v>
                </c:pt>
                <c:pt idx="629">
                  <c:v>0.96</c:v>
                </c:pt>
                <c:pt idx="630">
                  <c:v>0.96</c:v>
                </c:pt>
                <c:pt idx="631">
                  <c:v>0.96</c:v>
                </c:pt>
                <c:pt idx="632">
                  <c:v>0.96</c:v>
                </c:pt>
                <c:pt idx="633">
                  <c:v>0.96</c:v>
                </c:pt>
                <c:pt idx="634">
                  <c:v>0.96</c:v>
                </c:pt>
                <c:pt idx="635">
                  <c:v>0.97</c:v>
                </c:pt>
                <c:pt idx="636">
                  <c:v>0.97</c:v>
                </c:pt>
                <c:pt idx="637">
                  <c:v>0.97</c:v>
                </c:pt>
                <c:pt idx="638">
                  <c:v>0.97</c:v>
                </c:pt>
                <c:pt idx="639">
                  <c:v>0.97</c:v>
                </c:pt>
                <c:pt idx="640">
                  <c:v>0.97</c:v>
                </c:pt>
                <c:pt idx="641">
                  <c:v>0.97</c:v>
                </c:pt>
                <c:pt idx="642">
                  <c:v>0.97</c:v>
                </c:pt>
                <c:pt idx="643">
                  <c:v>0.97</c:v>
                </c:pt>
                <c:pt idx="644">
                  <c:v>0.98</c:v>
                </c:pt>
                <c:pt idx="645">
                  <c:v>0.98</c:v>
                </c:pt>
                <c:pt idx="646">
                  <c:v>0.98</c:v>
                </c:pt>
                <c:pt idx="647">
                  <c:v>0.98</c:v>
                </c:pt>
                <c:pt idx="648">
                  <c:v>0.98</c:v>
                </c:pt>
                <c:pt idx="649">
                  <c:v>0.98</c:v>
                </c:pt>
                <c:pt idx="650">
                  <c:v>0.98</c:v>
                </c:pt>
                <c:pt idx="651">
                  <c:v>0.98</c:v>
                </c:pt>
                <c:pt idx="652">
                  <c:v>0.98</c:v>
                </c:pt>
                <c:pt idx="653">
                  <c:v>0.98</c:v>
                </c:pt>
                <c:pt idx="654">
                  <c:v>0.99</c:v>
                </c:pt>
                <c:pt idx="655">
                  <c:v>0.99</c:v>
                </c:pt>
                <c:pt idx="656">
                  <c:v>0.99</c:v>
                </c:pt>
                <c:pt idx="657">
                  <c:v>0.99</c:v>
                </c:pt>
                <c:pt idx="658">
                  <c:v>0.99</c:v>
                </c:pt>
                <c:pt idx="659">
                  <c:v>0.99</c:v>
                </c:pt>
                <c:pt idx="660">
                  <c:v>0.99</c:v>
                </c:pt>
                <c:pt idx="661">
                  <c:v>0.99</c:v>
                </c:pt>
                <c:pt idx="662">
                  <c:v>0.99</c:v>
                </c:pt>
                <c:pt idx="663">
                  <c:v>0.99</c:v>
                </c:pt>
                <c:pt idx="664">
                  <c:v>0.99</c:v>
                </c:pt>
                <c:pt idx="665">
                  <c:v>0.99</c:v>
                </c:pt>
                <c:pt idx="666">
                  <c:v>0.99</c:v>
                </c:pt>
                <c:pt idx="667">
                  <c:v>0.99</c:v>
                </c:pt>
                <c:pt idx="668">
                  <c:v>0.99</c:v>
                </c:pt>
                <c:pt idx="669">
                  <c:v>0.99</c:v>
                </c:pt>
                <c:pt idx="670">
                  <c:v>0.99</c:v>
                </c:pt>
                <c:pt idx="671">
                  <c:v>0.99</c:v>
                </c:pt>
                <c:pt idx="672">
                  <c:v>0.99</c:v>
                </c:pt>
                <c:pt idx="673">
                  <c:v>0.99</c:v>
                </c:pt>
                <c:pt idx="674">
                  <c:v>0.99</c:v>
                </c:pt>
                <c:pt idx="675">
                  <c:v>0.99</c:v>
                </c:pt>
                <c:pt idx="676">
                  <c:v>0.99</c:v>
                </c:pt>
                <c:pt idx="677">
                  <c:v>0.99</c:v>
                </c:pt>
                <c:pt idx="678">
                  <c:v>0.99</c:v>
                </c:pt>
                <c:pt idx="679">
                  <c:v>1</c:v>
                </c:pt>
                <c:pt idx="680">
                  <c:v>1</c:v>
                </c:pt>
                <c:pt idx="681">
                  <c:v>1</c:v>
                </c:pt>
                <c:pt idx="682">
                  <c:v>1</c:v>
                </c:pt>
                <c:pt idx="683">
                  <c:v>1</c:v>
                </c:pt>
                <c:pt idx="684">
                  <c:v>1</c:v>
                </c:pt>
                <c:pt idx="685">
                  <c:v>1.01</c:v>
                </c:pt>
                <c:pt idx="686">
                  <c:v>1.02</c:v>
                </c:pt>
                <c:pt idx="687">
                  <c:v>1.02</c:v>
                </c:pt>
                <c:pt idx="688">
                  <c:v>1.05</c:v>
                </c:pt>
                <c:pt idx="689">
                  <c:v>1.33</c:v>
                </c:pt>
                <c:pt idx="690">
                  <c:v>1.48</c:v>
                </c:pt>
                <c:pt idx="691">
                  <c:v>1.62</c:v>
                </c:pt>
                <c:pt idx="692">
                  <c:v>1.7</c:v>
                </c:pt>
                <c:pt idx="693">
                  <c:v>1.78</c:v>
                </c:pt>
                <c:pt idx="694">
                  <c:v>1.82</c:v>
                </c:pt>
                <c:pt idx="695">
                  <c:v>2.1</c:v>
                </c:pt>
                <c:pt idx="696">
                  <c:v>2.71</c:v>
                </c:pt>
                <c:pt idx="697">
                  <c:v>2.72</c:v>
                </c:pt>
                <c:pt idx="698">
                  <c:v>3.1</c:v>
                </c:pt>
                <c:pt idx="699">
                  <c:v>3.75</c:v>
                </c:pt>
                <c:pt idx="700">
                  <c:v>3.91</c:v>
                </c:pt>
              </c:numCache>
            </c:numRef>
          </c:yVal>
          <c:smooth val="0"/>
        </c:ser>
        <c:dLbls>
          <c:showLegendKey val="0"/>
          <c:showVal val="0"/>
          <c:showCatName val="0"/>
          <c:showSerName val="0"/>
          <c:showPercent val="0"/>
          <c:showBubbleSize val="0"/>
        </c:dLbls>
        <c:axId val="36060160"/>
        <c:axId val="36078720"/>
      </c:scatterChart>
      <c:valAx>
        <c:axId val="36060160"/>
        <c:scaling>
          <c:orientation val="minMax"/>
          <c:max val="1"/>
        </c:scaling>
        <c:delete val="0"/>
        <c:axPos val="b"/>
        <c:majorGridlines>
          <c:spPr>
            <a:ln w="19050"/>
          </c:spPr>
        </c:majorGridlines>
        <c:minorGridlines/>
        <c:title>
          <c:tx>
            <c:rich>
              <a:bodyPr/>
              <a:lstStyle/>
              <a:p>
                <a:pPr>
                  <a:defRPr/>
                </a:pPr>
                <a:r>
                  <a:rPr lang="en-US"/>
                  <a:t>Cumulative</a:t>
                </a:r>
                <a:r>
                  <a:rPr lang="en-US" baseline="0"/>
                  <a:t> % of the samples</a:t>
                </a:r>
                <a:endParaRPr lang="en-US"/>
              </a:p>
            </c:rich>
          </c:tx>
          <c:layout/>
          <c:overlay val="0"/>
        </c:title>
        <c:numFmt formatCode="0%" sourceLinked="0"/>
        <c:majorTickMark val="none"/>
        <c:minorTickMark val="none"/>
        <c:tickLblPos val="nextTo"/>
        <c:crossAx val="36078720"/>
        <c:crossesAt val="1.0000000000000002E-2"/>
        <c:crossBetween val="midCat"/>
        <c:majorUnit val="0.1"/>
        <c:minorUnit val="2.0000000000000004E-2"/>
      </c:valAx>
      <c:valAx>
        <c:axId val="36078720"/>
        <c:scaling>
          <c:logBase val="10"/>
          <c:orientation val="minMax"/>
          <c:max val="10"/>
          <c:min val="1.0000000000000002E-2"/>
        </c:scaling>
        <c:delete val="0"/>
        <c:axPos val="l"/>
        <c:majorGridlines>
          <c:spPr>
            <a:ln w="19050"/>
          </c:spPr>
        </c:majorGridlines>
        <c:minorGridlines/>
        <c:title>
          <c:tx>
            <c:rich>
              <a:bodyPr/>
              <a:lstStyle/>
              <a:p>
                <a:pPr>
                  <a:defRPr/>
                </a:pPr>
                <a:r>
                  <a:rPr lang="en-US"/>
                  <a:t>Settled water (NTU)</a:t>
                </a:r>
              </a:p>
            </c:rich>
          </c:tx>
          <c:layout/>
          <c:overlay val="0"/>
        </c:title>
        <c:numFmt formatCode="General" sourceLinked="1"/>
        <c:majorTickMark val="none"/>
        <c:minorTickMark val="none"/>
        <c:tickLblPos val="nextTo"/>
        <c:crossAx val="36060160"/>
        <c:crosses val="autoZero"/>
        <c:crossBetween val="midCat"/>
      </c:valAx>
    </c:plotArea>
    <c:legend>
      <c:legendPos val="r"/>
      <c:layout/>
      <c:overlay val="0"/>
      <c:spPr>
        <a:solidFill>
          <a:schemeClr val="bg1"/>
        </a:solidFill>
      </c:spPr>
    </c:legend>
    <c:plotVisOnly val="1"/>
    <c:dispBlanksAs val="gap"/>
    <c:showDLblsOverMax val="0"/>
  </c:chart>
  <c:spPr>
    <a:noFill/>
    <a:ln>
      <a:noFill/>
    </a:ln>
  </c:spPr>
  <c:txPr>
    <a:bodyPr/>
    <a:lstStyle/>
    <a:p>
      <a:pPr>
        <a:defRPr sz="1800">
          <a:latin typeface="+mn-lt"/>
        </a:defRPr>
      </a:pPr>
      <a:endParaRPr lang="en-US"/>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27.wmf"/></Relationships>
</file>

<file path=ppt/drawings/drawing1.xml><?xml version="1.0" encoding="utf-8"?>
<c:userShapes xmlns:c="http://schemas.openxmlformats.org/drawingml/2006/chart">
  <cdr:relSizeAnchor xmlns:cdr="http://schemas.openxmlformats.org/drawingml/2006/chartDrawing">
    <cdr:from>
      <cdr:x>0.39841</cdr:x>
      <cdr:y>0.12246</cdr:y>
    </cdr:from>
    <cdr:to>
      <cdr:x>0.68607</cdr:x>
      <cdr:y>0.29027</cdr:y>
    </cdr:to>
    <cdr:sp macro="" textlink="">
      <cdr:nvSpPr>
        <cdr:cNvPr id="2" name="TextBox 1"/>
        <cdr:cNvSpPr txBox="1"/>
      </cdr:nvSpPr>
      <cdr:spPr>
        <a:xfrm xmlns:a="http://schemas.openxmlformats.org/drawingml/2006/main">
          <a:off x="3276600" y="609601"/>
          <a:ext cx="2365755" cy="835350"/>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horzOverflow="clip" wrap="square" rtlCol="0"/>
        <a:lstStyle xmlns:a="http://schemas.openxmlformats.org/drawingml/2006/main"/>
        <a:p xmlns:a="http://schemas.openxmlformats.org/drawingml/2006/main">
          <a:r>
            <a:rPr lang="en-US" sz="1200" b="0" i="0" dirty="0">
              <a:effectLst/>
              <a:latin typeface="+mn-lt"/>
              <a:ea typeface="+mn-ea"/>
              <a:cs typeface="+mn-cs"/>
            </a:rPr>
            <a:t>Upgrade of the sedimentation</a:t>
          </a:r>
          <a:r>
            <a:rPr lang="en-US" sz="1200" b="0" i="0" baseline="0" dirty="0">
              <a:effectLst/>
              <a:latin typeface="+mn-lt"/>
              <a:ea typeface="+mn-ea"/>
              <a:cs typeface="+mn-cs"/>
            </a:rPr>
            <a:t> tank </a:t>
          </a:r>
          <a:r>
            <a:rPr lang="en-US" sz="1200" b="0" i="0" baseline="0" dirty="0" smtClean="0">
              <a:effectLst/>
              <a:latin typeface="+mn-lt"/>
              <a:ea typeface="+mn-ea"/>
              <a:cs typeface="+mn-cs"/>
            </a:rPr>
            <a:t>inlet </a:t>
          </a:r>
          <a:r>
            <a:rPr lang="en-US" sz="1200" b="0" i="0" baseline="0" dirty="0">
              <a:effectLst/>
              <a:latin typeface="+mn-lt"/>
              <a:ea typeface="+mn-ea"/>
              <a:cs typeface="+mn-cs"/>
            </a:rPr>
            <a:t>manifold with flow </a:t>
          </a:r>
          <a:r>
            <a:rPr lang="en-US" sz="1200" b="0" i="0" baseline="0" dirty="0" smtClean="0">
              <a:effectLst/>
              <a:latin typeface="+mn-lt"/>
              <a:ea typeface="+mn-ea"/>
              <a:cs typeface="+mn-cs"/>
            </a:rPr>
            <a:t>straightening diffusers </a:t>
          </a:r>
          <a:r>
            <a:rPr lang="en-US" sz="1200" b="0" i="0" baseline="0" dirty="0">
              <a:effectLst/>
              <a:latin typeface="+mn-lt"/>
              <a:ea typeface="+mn-ea"/>
              <a:cs typeface="+mn-cs"/>
            </a:rPr>
            <a:t>on December 15, 2012</a:t>
          </a:r>
          <a:endParaRPr lang="en-US" sz="1200" dirty="0"/>
        </a:p>
      </cdr:txBody>
    </cdr:sp>
  </cdr:relSizeAnchor>
  <cdr:relSizeAnchor xmlns:cdr="http://schemas.openxmlformats.org/drawingml/2006/chartDrawing">
    <cdr:from>
      <cdr:x>0.30576</cdr:x>
      <cdr:y>0.20636</cdr:y>
    </cdr:from>
    <cdr:to>
      <cdr:x>0.39841</cdr:x>
      <cdr:y>0.2143</cdr:y>
    </cdr:to>
    <cdr:cxnSp macro="">
      <cdr:nvCxnSpPr>
        <cdr:cNvPr id="4" name="Straight Arrow Connector 3"/>
        <cdr:cNvCxnSpPr>
          <a:stCxn xmlns:a="http://schemas.openxmlformats.org/drawingml/2006/main" id="2" idx="1"/>
        </cdr:cNvCxnSpPr>
      </cdr:nvCxnSpPr>
      <cdr:spPr>
        <a:xfrm xmlns:a="http://schemas.openxmlformats.org/drawingml/2006/main" flipH="1">
          <a:off x="2514600" y="1027276"/>
          <a:ext cx="762000" cy="39525"/>
        </a:xfrm>
        <a:prstGeom xmlns:a="http://schemas.openxmlformats.org/drawingml/2006/main" prst="straightConnector1">
          <a:avLst/>
        </a:prstGeom>
        <a:ln xmlns:a="http://schemas.openxmlformats.org/drawingml/2006/main" w="38100">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1874BD-4050-4281-AA6A-23712049D449}" type="datetimeFigureOut">
              <a:rPr lang="en-US" smtClean="0"/>
              <a:t>10/15/2014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46E1A4-200E-4ABD-9212-41EB0F3A9311}" type="slidenum">
              <a:rPr lang="en-US" smtClean="0"/>
              <a:t>‹#›</a:t>
            </a:fld>
            <a:endParaRPr lang="en-US"/>
          </a:p>
        </p:txBody>
      </p:sp>
    </p:spTree>
    <p:extLst>
      <p:ext uri="{BB962C8B-B14F-4D97-AF65-F5344CB8AC3E}">
        <p14:creationId xmlns:p14="http://schemas.microsoft.com/office/powerpoint/2010/main" val="1228299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psychcentral.com/news/2010/08/23/updated-maslows-pyramid-of-needs/17144.html"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t>1</a:t>
            </a:fld>
            <a:endParaRPr lang="en-US"/>
          </a:p>
        </p:txBody>
      </p:sp>
    </p:spTree>
    <p:extLst>
      <p:ext uri="{BB962C8B-B14F-4D97-AF65-F5344CB8AC3E}">
        <p14:creationId xmlns:p14="http://schemas.microsoft.com/office/powerpoint/2010/main" val="12003267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AguaClara is a program in Civil and Environmental Engineering at Cornell University that is improving drinking water quality through innovative research, knowledge transfer, Open Source Engineering and design of sustainable, replicable water treatment systems.</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t>43</a:t>
            </a:fld>
            <a:endParaRPr lang="en-US"/>
          </a:p>
        </p:txBody>
      </p:sp>
    </p:spTree>
    <p:extLst>
      <p:ext uri="{BB962C8B-B14F-4D97-AF65-F5344CB8AC3E}">
        <p14:creationId xmlns:p14="http://schemas.microsoft.com/office/powerpoint/2010/main" val="25455255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 forth and do good work! Celebrate that you are part of an international team dedicated to bringing safe drinking to</a:t>
            </a:r>
            <a:r>
              <a:rPr lang="en-US" baseline="0" dirty="0" smtClean="0"/>
              <a:t> </a:t>
            </a:r>
            <a:r>
              <a:rPr lang="en-US" baseline="0" smtClean="0"/>
              <a:t>communities everywhere!</a:t>
            </a:r>
            <a:endParaRPr lang="en-US"/>
          </a:p>
        </p:txBody>
      </p:sp>
      <p:sp>
        <p:nvSpPr>
          <p:cNvPr id="4" name="Slide Number Placeholder 3"/>
          <p:cNvSpPr>
            <a:spLocks noGrp="1"/>
          </p:cNvSpPr>
          <p:nvPr>
            <p:ph type="sldNum" sz="quarter" idx="10"/>
          </p:nvPr>
        </p:nvSpPr>
        <p:spPr/>
        <p:txBody>
          <a:bodyPr/>
          <a:lstStyle/>
          <a:p>
            <a:fld id="{D046E1A4-200E-4ABD-9212-41EB0F3A9311}" type="slidenum">
              <a:rPr lang="en-US" smtClean="0"/>
              <a:t>44</a:t>
            </a:fld>
            <a:endParaRPr lang="en-US"/>
          </a:p>
        </p:txBody>
      </p:sp>
    </p:spTree>
    <p:extLst>
      <p:ext uri="{BB962C8B-B14F-4D97-AF65-F5344CB8AC3E}">
        <p14:creationId xmlns:p14="http://schemas.microsoft.com/office/powerpoint/2010/main" val="14429539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t>47</a:t>
            </a:fld>
            <a:endParaRPr lang="en-US"/>
          </a:p>
        </p:txBody>
      </p:sp>
    </p:spTree>
    <p:extLst>
      <p:ext uri="{BB962C8B-B14F-4D97-AF65-F5344CB8AC3E}">
        <p14:creationId xmlns:p14="http://schemas.microsoft.com/office/powerpoint/2010/main" val="4117765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Security from knowledge, power, money, social status, community, friends?</a:t>
            </a:r>
          </a:p>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t>5</a:t>
            </a:fld>
            <a:endParaRPr lang="en-US"/>
          </a:p>
        </p:txBody>
      </p:sp>
    </p:spTree>
    <p:extLst>
      <p:ext uri="{BB962C8B-B14F-4D97-AF65-F5344CB8AC3E}">
        <p14:creationId xmlns:p14="http://schemas.microsoft.com/office/powerpoint/2010/main" val="12172889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hlinkClick r:id="rId3"/>
              </a:rPr>
              <a:t>http://psychcentral.com/news/2010/08/23/updated-maslows-pyramid-of-needs/17144.html</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t>7</a:t>
            </a:fld>
            <a:endParaRPr lang="en-US"/>
          </a:p>
        </p:txBody>
      </p:sp>
    </p:spTree>
    <p:extLst>
      <p:ext uri="{BB962C8B-B14F-4D97-AF65-F5344CB8AC3E}">
        <p14:creationId xmlns:p14="http://schemas.microsoft.com/office/powerpoint/2010/main" val="35215686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t>8</a:t>
            </a:fld>
            <a:endParaRPr lang="en-US"/>
          </a:p>
        </p:txBody>
      </p:sp>
    </p:spTree>
    <p:extLst>
      <p:ext uri="{BB962C8B-B14F-4D97-AF65-F5344CB8AC3E}">
        <p14:creationId xmlns:p14="http://schemas.microsoft.com/office/powerpoint/2010/main" val="26744257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Through this initiative, students graduating from Cornell will enter the world as educated global citizens who practice respect and empathy; seek collaboration, cooperation and creativity; embrace differences and diversity in all aspects of their personal, professional and civic lives; and are dedicated to working together to help solve some of the world’s most intractable problems.</a:t>
            </a:r>
          </a:p>
          <a:p>
            <a:endParaRPr lang="en-US"/>
          </a:p>
        </p:txBody>
      </p:sp>
      <p:sp>
        <p:nvSpPr>
          <p:cNvPr id="4" name="Slide Number Placeholder 3"/>
          <p:cNvSpPr>
            <a:spLocks noGrp="1"/>
          </p:cNvSpPr>
          <p:nvPr>
            <p:ph type="sldNum" sz="quarter" idx="10"/>
          </p:nvPr>
        </p:nvSpPr>
        <p:spPr/>
        <p:txBody>
          <a:bodyPr/>
          <a:lstStyle/>
          <a:p>
            <a:fld id="{D046E1A4-200E-4ABD-9212-41EB0F3A9311}" type="slidenum">
              <a:rPr lang="en-US" smtClean="0"/>
              <a:t>10</a:t>
            </a:fld>
            <a:endParaRPr lang="en-US"/>
          </a:p>
        </p:txBody>
      </p:sp>
    </p:spTree>
    <p:extLst>
      <p:ext uri="{BB962C8B-B14F-4D97-AF65-F5344CB8AC3E}">
        <p14:creationId xmlns:p14="http://schemas.microsoft.com/office/powerpoint/2010/main" val="13233544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 10 </a:t>
            </a:r>
            <a:r>
              <a:rPr lang="en-US" dirty="0" err="1" smtClean="0"/>
              <a:t>hrs</a:t>
            </a:r>
            <a:r>
              <a:rPr lang="en-US" dirty="0" smtClean="0"/>
              <a:t> per week watching a team mate work!) If your normal “work” mode is to have one student on the team work while 2 others watch what is your efficiency? 33% To make up for </a:t>
            </a:r>
            <a:r>
              <a:rPr lang="en-US" dirty="0" err="1" smtClean="0"/>
              <a:t>htat</a:t>
            </a:r>
            <a:r>
              <a:rPr lang="en-US" dirty="0" smtClean="0"/>
              <a:t> you each</a:t>
            </a:r>
            <a:r>
              <a:rPr lang="en-US" baseline="0" dirty="0" smtClean="0"/>
              <a:t> would need to work 30 </a:t>
            </a:r>
            <a:r>
              <a:rPr lang="en-US" baseline="0" dirty="0" err="1" smtClean="0"/>
              <a:t>hrs</a:t>
            </a:r>
            <a:r>
              <a:rPr lang="en-US" baseline="0" dirty="0" smtClean="0"/>
              <a:t> per week. </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t>23</a:t>
            </a:fld>
            <a:endParaRPr lang="en-US"/>
          </a:p>
        </p:txBody>
      </p:sp>
    </p:spTree>
    <p:extLst>
      <p:ext uri="{BB962C8B-B14F-4D97-AF65-F5344CB8AC3E}">
        <p14:creationId xmlns:p14="http://schemas.microsoft.com/office/powerpoint/2010/main" val="18633126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681D01-6608-4BFC-9CC8-7FA99C5B9460}" type="slidenum">
              <a:rPr lang="en-US"/>
              <a:pPr/>
              <a:t>29</a:t>
            </a:fld>
            <a:endParaRPr lang="en-US"/>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xfrm>
            <a:off x="913805" y="6272893"/>
            <a:ext cx="1196578" cy="264583"/>
          </a:xfrm>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BBD9344-B239-4217-821F-9424B876343B}" type="slidenum">
              <a:rPr lang="en-US"/>
              <a:pPr/>
              <a:t>30</a:t>
            </a:fld>
            <a:endParaRPr lang="en-US"/>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xfrm>
            <a:off x="913805" y="6272893"/>
            <a:ext cx="1196578" cy="264583"/>
          </a:xfrm>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http://hp-strategies.com/images/tpm.jpg</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t>31</a:t>
            </a:fld>
            <a:endParaRPr lang="en-US"/>
          </a:p>
        </p:txBody>
      </p:sp>
    </p:spTree>
    <p:extLst>
      <p:ext uri="{BB962C8B-B14F-4D97-AF65-F5344CB8AC3E}">
        <p14:creationId xmlns:p14="http://schemas.microsoft.com/office/powerpoint/2010/main" val="38130657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7174" name="Rectangle 6"/>
          <p:cNvSpPr>
            <a:spLocks noGrp="1" noChangeArrowheads="1"/>
          </p:cNvSpPr>
          <p:nvPr>
            <p:ph type="subTitle" idx="1"/>
          </p:nvPr>
        </p:nvSpPr>
        <p:spPr>
          <a:xfrm>
            <a:off x="492369" y="2387600"/>
            <a:ext cx="3962400" cy="3309815"/>
          </a:xfrm>
        </p:spPr>
        <p:txBody>
          <a:bodyPr/>
          <a:lstStyle>
            <a:lvl1pPr marL="0" indent="0" algn="l">
              <a:buFont typeface="Wingdings" pitchFamily="2" charset="2"/>
              <a:buNone/>
              <a:defRPr>
                <a:latin typeface="+mj-lt"/>
              </a:defRPr>
            </a:lvl1pPr>
          </a:lstStyle>
          <a:p>
            <a:r>
              <a:rPr lang="en-US" smtClean="0"/>
              <a:t>Click to edit Master subtitle style</a:t>
            </a:r>
            <a:endParaRPr lang="en-US" dirty="0"/>
          </a:p>
        </p:txBody>
      </p:sp>
      <p:sp>
        <p:nvSpPr>
          <p:cNvPr id="7175" name="Rectangle 7"/>
          <p:cNvSpPr>
            <a:spLocks noGrp="1" noChangeArrowheads="1"/>
          </p:cNvSpPr>
          <p:nvPr>
            <p:ph type="dt" sz="half" idx="2"/>
          </p:nvPr>
        </p:nvSpPr>
        <p:spPr/>
        <p:txBody>
          <a:bodyPr/>
          <a:lstStyle>
            <a:lvl1pPr>
              <a:defRPr>
                <a:latin typeface="+mj-lt"/>
              </a:defRPr>
            </a:lvl1pPr>
          </a:lstStyle>
          <a:p>
            <a:fld id="{216E0E02-55D8-4A62-964B-783B05293A72}" type="datetimeFigureOut">
              <a:rPr lang="es-HN" smtClean="0"/>
              <a:t>15/10/2014</a:t>
            </a:fld>
            <a:endParaRPr lang="es-HN"/>
          </a:p>
        </p:txBody>
      </p:sp>
      <p:sp>
        <p:nvSpPr>
          <p:cNvPr id="7176" name="Rectangle 8"/>
          <p:cNvSpPr>
            <a:spLocks noGrp="1" noChangeArrowheads="1"/>
          </p:cNvSpPr>
          <p:nvPr>
            <p:ph type="ftr" sz="quarter" idx="3"/>
          </p:nvPr>
        </p:nvSpPr>
        <p:spPr/>
        <p:txBody>
          <a:bodyPr/>
          <a:lstStyle>
            <a:lvl1pPr>
              <a:defRPr>
                <a:latin typeface="+mj-lt"/>
              </a:defRPr>
            </a:lvl1pPr>
          </a:lstStyle>
          <a:p>
            <a:endParaRPr lang="es-HN"/>
          </a:p>
        </p:txBody>
      </p:sp>
      <p:sp>
        <p:nvSpPr>
          <p:cNvPr id="7177" name="Rectangle 9"/>
          <p:cNvSpPr>
            <a:spLocks noGrp="1" noChangeArrowheads="1"/>
          </p:cNvSpPr>
          <p:nvPr>
            <p:ph type="sldNum" sz="quarter" idx="4"/>
          </p:nvPr>
        </p:nvSpPr>
        <p:spPr>
          <a:xfrm>
            <a:off x="6553200" y="6494585"/>
            <a:ext cx="2133600" cy="226890"/>
          </a:xfrm>
        </p:spPr>
        <p:txBody>
          <a:bodyPr/>
          <a:lstStyle>
            <a:lvl1pPr>
              <a:defRPr>
                <a:latin typeface="+mj-lt"/>
              </a:defRPr>
            </a:lvl1pPr>
          </a:lstStyle>
          <a:p>
            <a:fld id="{E1BF802B-21BB-4BE9-8DE5-F7FB740F773C}" type="slidenum">
              <a:rPr lang="en-US" smtClean="0"/>
              <a:pPr/>
              <a:t>‹#›</a:t>
            </a:fld>
            <a:endParaRPr lang="en-US"/>
          </a:p>
        </p:txBody>
      </p:sp>
      <p:sp>
        <p:nvSpPr>
          <p:cNvPr id="11" name="Title 10"/>
          <p:cNvSpPr>
            <a:spLocks noGrp="1"/>
          </p:cNvSpPr>
          <p:nvPr>
            <p:ph type="title"/>
          </p:nvPr>
        </p:nvSpPr>
        <p:spPr/>
        <p:txBody>
          <a:bodyPr/>
          <a:lstStyle/>
          <a:p>
            <a:r>
              <a:rPr lang="en-US" smtClean="0"/>
              <a:t>Click to edit Master title style</a:t>
            </a:r>
            <a:endParaRPr lang="en-US"/>
          </a:p>
        </p:txBody>
      </p:sp>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684F730-3494-4F17-9EA5-07C3409827E2}" type="slidenum">
              <a:rPr lang="en-US" smtClean="0"/>
              <a:pPr>
                <a:defRPr/>
              </a:pPr>
              <a:t>‹#›</a:t>
            </a:fld>
            <a:endParaRPr lang="en-US"/>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216E0E02-55D8-4A62-964B-783B05293A72}" type="datetimeFigureOut">
              <a:rPr lang="es-HN" smtClean="0"/>
              <a:t>15/10/2014</a:t>
            </a:fld>
            <a:endParaRPr lang="es-HN"/>
          </a:p>
        </p:txBody>
      </p:sp>
      <p:sp>
        <p:nvSpPr>
          <p:cNvPr id="5" name="Footer Placeholder 4"/>
          <p:cNvSpPr>
            <a:spLocks noGrp="1"/>
          </p:cNvSpPr>
          <p:nvPr>
            <p:ph type="ftr" sz="quarter" idx="11"/>
          </p:nvPr>
        </p:nvSpPr>
        <p:spPr/>
        <p:txBody>
          <a:bodyPr/>
          <a:lstStyle>
            <a:lvl1pPr>
              <a:defRPr/>
            </a:lvl1pPr>
          </a:lstStyle>
          <a:p>
            <a:endParaRPr lang="es-HN"/>
          </a:p>
        </p:txBody>
      </p:sp>
      <p:sp>
        <p:nvSpPr>
          <p:cNvPr id="6" name="Slide Number Placeholder 5"/>
          <p:cNvSpPr>
            <a:spLocks noGrp="1"/>
          </p:cNvSpPr>
          <p:nvPr>
            <p:ph type="sldNum" sz="quarter" idx="12"/>
          </p:nvPr>
        </p:nvSpPr>
        <p:spPr/>
        <p:txBody>
          <a:bodyPr/>
          <a:lstStyle>
            <a:lvl1pPr>
              <a:defRPr/>
            </a:lvl1pPr>
          </a:lstStyle>
          <a:p>
            <a:fld id="{12AE7274-3B8E-4316-81F7-62670536CD68}" type="slidenum">
              <a:rPr lang="es-HN" smtClean="0"/>
              <a:t>‹#›</a:t>
            </a:fld>
            <a:endParaRPr lang="es-HN"/>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16E0E02-55D8-4A62-964B-783B05293A72}" type="datetimeFigureOut">
              <a:rPr lang="es-HN" smtClean="0"/>
              <a:t>15/10/2014</a:t>
            </a:fld>
            <a:endParaRPr lang="es-HN"/>
          </a:p>
        </p:txBody>
      </p:sp>
      <p:sp>
        <p:nvSpPr>
          <p:cNvPr id="6" name="Footer Placeholder 5"/>
          <p:cNvSpPr>
            <a:spLocks noGrp="1"/>
          </p:cNvSpPr>
          <p:nvPr>
            <p:ph type="ftr" sz="quarter" idx="11"/>
          </p:nvPr>
        </p:nvSpPr>
        <p:spPr/>
        <p:txBody>
          <a:bodyPr/>
          <a:lstStyle>
            <a:lvl1pPr>
              <a:defRPr/>
            </a:lvl1pPr>
          </a:lstStyle>
          <a:p>
            <a:endParaRPr lang="es-HN"/>
          </a:p>
        </p:txBody>
      </p:sp>
      <p:sp>
        <p:nvSpPr>
          <p:cNvPr id="7" name="Slide Number Placeholder 6"/>
          <p:cNvSpPr>
            <a:spLocks noGrp="1"/>
          </p:cNvSpPr>
          <p:nvPr>
            <p:ph type="sldNum" sz="quarter" idx="12"/>
          </p:nvPr>
        </p:nvSpPr>
        <p:spPr/>
        <p:txBody>
          <a:bodyPr/>
          <a:lstStyle>
            <a:lvl1pPr>
              <a:defRPr/>
            </a:lvl1pPr>
          </a:lstStyle>
          <a:p>
            <a:fld id="{12AE7274-3B8E-4316-81F7-62670536CD68}" type="slidenum">
              <a:rPr lang="es-HN" smtClean="0"/>
              <a:t>‹#›</a:t>
            </a:fld>
            <a:endParaRPr lang="es-HN"/>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216E0E02-55D8-4A62-964B-783B05293A72}" type="datetimeFigureOut">
              <a:rPr lang="es-HN" smtClean="0"/>
              <a:t>15/10/2014</a:t>
            </a:fld>
            <a:endParaRPr lang="es-HN"/>
          </a:p>
        </p:txBody>
      </p:sp>
      <p:sp>
        <p:nvSpPr>
          <p:cNvPr id="8" name="Footer Placeholder 7"/>
          <p:cNvSpPr>
            <a:spLocks noGrp="1"/>
          </p:cNvSpPr>
          <p:nvPr>
            <p:ph type="ftr" sz="quarter" idx="11"/>
          </p:nvPr>
        </p:nvSpPr>
        <p:spPr/>
        <p:txBody>
          <a:bodyPr/>
          <a:lstStyle>
            <a:lvl1pPr>
              <a:defRPr/>
            </a:lvl1pPr>
          </a:lstStyle>
          <a:p>
            <a:endParaRPr lang="es-HN"/>
          </a:p>
        </p:txBody>
      </p:sp>
      <p:sp>
        <p:nvSpPr>
          <p:cNvPr id="9" name="Slide Number Placeholder 8"/>
          <p:cNvSpPr>
            <a:spLocks noGrp="1"/>
          </p:cNvSpPr>
          <p:nvPr>
            <p:ph type="sldNum" sz="quarter" idx="12"/>
          </p:nvPr>
        </p:nvSpPr>
        <p:spPr/>
        <p:txBody>
          <a:bodyPr/>
          <a:lstStyle>
            <a:lvl1pPr>
              <a:defRPr/>
            </a:lvl1pPr>
          </a:lstStyle>
          <a:p>
            <a:fld id="{12AE7274-3B8E-4316-81F7-62670536CD68}" type="slidenum">
              <a:rPr lang="es-HN" smtClean="0"/>
              <a:t>‹#›</a:t>
            </a:fld>
            <a:endParaRPr lang="es-HN"/>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216E0E02-55D8-4A62-964B-783B05293A72}" type="datetimeFigureOut">
              <a:rPr lang="es-HN" smtClean="0"/>
              <a:t>15/10/2014</a:t>
            </a:fld>
            <a:endParaRPr lang="es-HN"/>
          </a:p>
        </p:txBody>
      </p:sp>
      <p:sp>
        <p:nvSpPr>
          <p:cNvPr id="4" name="Footer Placeholder 3"/>
          <p:cNvSpPr>
            <a:spLocks noGrp="1"/>
          </p:cNvSpPr>
          <p:nvPr>
            <p:ph type="ftr" sz="quarter" idx="11"/>
          </p:nvPr>
        </p:nvSpPr>
        <p:spPr/>
        <p:txBody>
          <a:bodyPr/>
          <a:lstStyle>
            <a:lvl1pPr>
              <a:defRPr/>
            </a:lvl1pPr>
          </a:lstStyle>
          <a:p>
            <a:endParaRPr lang="es-HN"/>
          </a:p>
        </p:txBody>
      </p:sp>
      <p:sp>
        <p:nvSpPr>
          <p:cNvPr id="5" name="Slide Number Placeholder 4"/>
          <p:cNvSpPr>
            <a:spLocks noGrp="1"/>
          </p:cNvSpPr>
          <p:nvPr>
            <p:ph type="sldNum" sz="quarter" idx="12"/>
          </p:nvPr>
        </p:nvSpPr>
        <p:spPr/>
        <p:txBody>
          <a:bodyPr/>
          <a:lstStyle>
            <a:lvl1pPr>
              <a:defRPr/>
            </a:lvl1pPr>
          </a:lstStyle>
          <a:p>
            <a:fld id="{12AE7274-3B8E-4316-81F7-62670536CD68}" type="slidenum">
              <a:rPr lang="es-HN" smtClean="0"/>
              <a:t>‹#›</a:t>
            </a:fld>
            <a:endParaRPr lang="es-HN"/>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216E0E02-55D8-4A62-964B-783B05293A72}" type="datetimeFigureOut">
              <a:rPr lang="es-HN" smtClean="0"/>
              <a:t>15/10/2014</a:t>
            </a:fld>
            <a:endParaRPr lang="es-HN"/>
          </a:p>
        </p:txBody>
      </p:sp>
      <p:sp>
        <p:nvSpPr>
          <p:cNvPr id="3" name="Footer Placeholder 2"/>
          <p:cNvSpPr>
            <a:spLocks noGrp="1"/>
          </p:cNvSpPr>
          <p:nvPr>
            <p:ph type="ftr" sz="quarter" idx="11"/>
          </p:nvPr>
        </p:nvSpPr>
        <p:spPr/>
        <p:txBody>
          <a:bodyPr/>
          <a:lstStyle>
            <a:lvl1pPr>
              <a:defRPr/>
            </a:lvl1pPr>
          </a:lstStyle>
          <a:p>
            <a:endParaRPr lang="es-HN"/>
          </a:p>
        </p:txBody>
      </p:sp>
      <p:sp>
        <p:nvSpPr>
          <p:cNvPr id="4" name="Slide Number Placeholder 3"/>
          <p:cNvSpPr>
            <a:spLocks noGrp="1"/>
          </p:cNvSpPr>
          <p:nvPr>
            <p:ph type="sldNum" sz="quarter" idx="12"/>
          </p:nvPr>
        </p:nvSpPr>
        <p:spPr/>
        <p:txBody>
          <a:bodyPr/>
          <a:lstStyle>
            <a:lvl1pPr>
              <a:defRPr/>
            </a:lvl1pPr>
          </a:lstStyle>
          <a:p>
            <a:fld id="{12AE7274-3B8E-4316-81F7-62670536CD68}" type="slidenum">
              <a:rPr lang="es-HN" smtClean="0"/>
              <a:t>‹#›</a:t>
            </a:fld>
            <a:endParaRPr lang="es-HN"/>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t>15/10/2014</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t>‹#›</a:t>
            </a:fld>
            <a:endParaRPr lang="es-HN"/>
          </a:p>
        </p:txBody>
      </p:sp>
      <p:sp>
        <p:nvSpPr>
          <p:cNvPr id="7" name="Text Placeholder 6"/>
          <p:cNvSpPr>
            <a:spLocks noGrp="1"/>
          </p:cNvSpPr>
          <p:nvPr>
            <p:ph type="body" sz="quarter" idx="13"/>
          </p:nvPr>
        </p:nvSpPr>
        <p:spPr>
          <a:xfrm>
            <a:off x="457200" y="1524000"/>
            <a:ext cx="81534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HN" dirty="0"/>
          </a:p>
        </p:txBody>
      </p:sp>
    </p:spTree>
    <p:extLst>
      <p:ext uri="{BB962C8B-B14F-4D97-AF65-F5344CB8AC3E}">
        <p14:creationId xmlns:p14="http://schemas.microsoft.com/office/powerpoint/2010/main" val="2708893373"/>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216E0E02-55D8-4A62-964B-783B05293A72}" type="datetimeFigureOut">
              <a:rPr lang="es-HN" smtClean="0"/>
              <a:t>15/10/2014</a:t>
            </a:fld>
            <a:endParaRPr lang="es-HN"/>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s-HN"/>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12AE7274-3B8E-4316-81F7-62670536CD68}" type="slidenum">
              <a:rPr lang="es-HN" smtClean="0"/>
              <a:t>‹#›</a:t>
            </a:fld>
            <a:endParaRPr lang="es-HN"/>
          </a:p>
        </p:txBody>
      </p:sp>
      <p:sp>
        <p:nvSpPr>
          <p:cNvPr id="615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Lst>
  <p:transition>
    <p:fade/>
  </p:transition>
  <p:timing>
    <p:tnLst>
      <p:par>
        <p:cTn id="1" dur="indefinite" restart="never" nodeType="tmRoot"/>
      </p:par>
    </p:tnLst>
  </p:timing>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Candara" pitchFamily="34" charset="0"/>
        </a:defRPr>
      </a:lvl2pPr>
      <a:lvl3pPr algn="ctr" rtl="0" eaLnBrk="1" fontAlgn="base" hangingPunct="1">
        <a:spcBef>
          <a:spcPct val="0"/>
        </a:spcBef>
        <a:spcAft>
          <a:spcPct val="0"/>
        </a:spcAft>
        <a:defRPr sz="4400" b="1">
          <a:solidFill>
            <a:schemeClr val="tx2"/>
          </a:solidFill>
          <a:latin typeface="Candara" pitchFamily="34" charset="0"/>
        </a:defRPr>
      </a:lvl3pPr>
      <a:lvl4pPr algn="ctr" rtl="0" eaLnBrk="1" fontAlgn="base" hangingPunct="1">
        <a:spcBef>
          <a:spcPct val="0"/>
        </a:spcBef>
        <a:spcAft>
          <a:spcPct val="0"/>
        </a:spcAft>
        <a:defRPr sz="4400" b="1">
          <a:solidFill>
            <a:schemeClr val="tx2"/>
          </a:solidFill>
          <a:latin typeface="Candara" pitchFamily="34" charset="0"/>
        </a:defRPr>
      </a:lvl4pPr>
      <a:lvl5pPr algn="ctr" rtl="0" eaLnBrk="1" fontAlgn="base" hangingPunct="1">
        <a:spcBef>
          <a:spcPct val="0"/>
        </a:spcBef>
        <a:spcAft>
          <a:spcPct val="0"/>
        </a:spcAft>
        <a:defRPr sz="4400" b="1">
          <a:solidFill>
            <a:schemeClr val="tx2"/>
          </a:solidFill>
          <a:latin typeface="Candara" pitchFamily="34" charset="0"/>
        </a:defRPr>
      </a:lvl5pPr>
      <a:lvl6pPr marL="457200" algn="ctr" rtl="0" eaLnBrk="1" fontAlgn="base" hangingPunct="1">
        <a:spcBef>
          <a:spcPct val="0"/>
        </a:spcBef>
        <a:spcAft>
          <a:spcPct val="0"/>
        </a:spcAft>
        <a:defRPr sz="4400" b="1">
          <a:solidFill>
            <a:schemeClr val="tx2"/>
          </a:solidFill>
          <a:latin typeface="Candara" pitchFamily="34" charset="0"/>
        </a:defRPr>
      </a:lvl6pPr>
      <a:lvl7pPr marL="914400" algn="ctr" rtl="0" eaLnBrk="1" fontAlgn="base" hangingPunct="1">
        <a:spcBef>
          <a:spcPct val="0"/>
        </a:spcBef>
        <a:spcAft>
          <a:spcPct val="0"/>
        </a:spcAft>
        <a:defRPr sz="4400" b="1">
          <a:solidFill>
            <a:schemeClr val="tx2"/>
          </a:solidFill>
          <a:latin typeface="Candara" pitchFamily="34" charset="0"/>
        </a:defRPr>
      </a:lvl7pPr>
      <a:lvl8pPr marL="1371600" algn="ctr" rtl="0" eaLnBrk="1" fontAlgn="base" hangingPunct="1">
        <a:spcBef>
          <a:spcPct val="0"/>
        </a:spcBef>
        <a:spcAft>
          <a:spcPct val="0"/>
        </a:spcAft>
        <a:defRPr sz="4400" b="1">
          <a:solidFill>
            <a:schemeClr val="tx2"/>
          </a:solidFill>
          <a:latin typeface="Candara" pitchFamily="34" charset="0"/>
        </a:defRPr>
      </a:lvl8pPr>
      <a:lvl9pPr marL="1828800" algn="ctr" rtl="0" eaLnBrk="1" fontAlgn="base" hangingPunct="1">
        <a:spcBef>
          <a:spcPct val="0"/>
        </a:spcBef>
        <a:spcAft>
          <a:spcPct val="0"/>
        </a:spcAft>
        <a:defRPr sz="4400" b="1">
          <a:solidFill>
            <a:schemeClr val="tx2"/>
          </a:solidFill>
          <a:latin typeface="Candara" pitchFamily="34" charset="0"/>
        </a:defRPr>
      </a:lvl9pPr>
    </p:titleStyle>
    <p:bodyStyle>
      <a:lvl1pPr marL="342900" indent="-342900" algn="l" rtl="0" eaLnBrk="1" fontAlgn="base" hangingPunct="1">
        <a:spcBef>
          <a:spcPct val="20000"/>
        </a:spcBef>
        <a:spcAft>
          <a:spcPct val="0"/>
        </a:spcAft>
        <a:buClr>
          <a:schemeClr val="accent1"/>
        </a:buClr>
        <a:buSzPct val="120000"/>
        <a:buFont typeface="Arial" pitchFamily="34"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SzPct val="120000"/>
        <a:buFont typeface="Arial" pitchFamily="34" charset="0"/>
        <a:buChar char="•"/>
        <a:defRPr sz="2800">
          <a:solidFill>
            <a:schemeClr val="tx1"/>
          </a:solidFill>
          <a:latin typeface="+mn-lt"/>
        </a:defRPr>
      </a:lvl2pPr>
      <a:lvl3pPr marL="1143000" indent="-228600" algn="l" rtl="0" eaLnBrk="1" fontAlgn="base" hangingPunct="1">
        <a:spcBef>
          <a:spcPct val="20000"/>
        </a:spcBef>
        <a:spcAft>
          <a:spcPct val="0"/>
        </a:spcAft>
        <a:buClr>
          <a:schemeClr val="accent1"/>
        </a:buClr>
        <a:buSzPct val="120000"/>
        <a:buFont typeface="Arial" pitchFamily="34" charset="0"/>
        <a:buChar char="•"/>
        <a:defRPr sz="2400">
          <a:solidFill>
            <a:schemeClr val="tx1"/>
          </a:solidFill>
          <a:latin typeface="+mn-lt"/>
        </a:defRPr>
      </a:lvl3pPr>
      <a:lvl4pPr marL="1600200" indent="-228600" algn="l" rtl="0" eaLnBrk="1" fontAlgn="base" hangingPunct="1">
        <a:spcBef>
          <a:spcPct val="20000"/>
        </a:spcBef>
        <a:spcAft>
          <a:spcPct val="0"/>
        </a:spcAft>
        <a:buClr>
          <a:schemeClr val="accent1"/>
        </a:buClr>
        <a:buSzPct val="120000"/>
        <a:buFont typeface="Arial" pitchFamily="34" charset="0"/>
        <a:buChar char="•"/>
        <a:defRPr sz="2000">
          <a:solidFill>
            <a:schemeClr val="tx1"/>
          </a:solidFill>
          <a:latin typeface="+mn-lt"/>
        </a:defRPr>
      </a:lvl4pPr>
      <a:lvl5pPr marL="2057400" indent="-228600" algn="l" rtl="0" eaLnBrk="1" fontAlgn="base" hangingPunct="1">
        <a:spcBef>
          <a:spcPct val="20000"/>
        </a:spcBef>
        <a:spcAft>
          <a:spcPct val="0"/>
        </a:spcAft>
        <a:buClr>
          <a:schemeClr val="accent1"/>
        </a:buClr>
        <a:buSzPct val="120000"/>
        <a:buFont typeface="Arial" pitchFamily="34" charset="0"/>
        <a:buChar char="•"/>
        <a:defRPr sz="2000">
          <a:solidFill>
            <a:schemeClr val="tx1"/>
          </a:solidFill>
          <a:latin typeface="+mn-lt"/>
        </a:defRPr>
      </a:lvl5pPr>
      <a:lvl6pPr marL="2514600" indent="-228600" algn="l" rtl="0" eaLnBrk="1" fontAlgn="base" hangingPunct="1">
        <a:spcBef>
          <a:spcPct val="20000"/>
        </a:spcBef>
        <a:spcAft>
          <a:spcPct val="0"/>
        </a:spcAft>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en.wikipedia.org/wiki/Science" TargetMode="External"/><Relationship Id="rId7" Type="http://schemas.openxmlformats.org/officeDocument/2006/relationships/hyperlink" Target="http://en.wikipedia.org/wiki/Process_(engineering)" TargetMode="External"/><Relationship Id="rId2" Type="http://schemas.openxmlformats.org/officeDocument/2006/relationships/hyperlink" Target="http://en.wikipedia.org/wiki/Latin" TargetMode="External"/><Relationship Id="rId1" Type="http://schemas.openxmlformats.org/officeDocument/2006/relationships/slideLayout" Target="../slideLayouts/slideLayout2.xml"/><Relationship Id="rId6" Type="http://schemas.openxmlformats.org/officeDocument/2006/relationships/hyperlink" Target="http://en.wikipedia.org/wiki/Design" TargetMode="External"/><Relationship Id="rId5" Type="http://schemas.openxmlformats.org/officeDocument/2006/relationships/hyperlink" Target="http://en.wikipedia.org/wiki/Invention" TargetMode="External"/><Relationship Id="rId4" Type="http://schemas.openxmlformats.org/officeDocument/2006/relationships/hyperlink" Target="http://en.wikipedia.org/wiki/Economics"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hyperlink" Target="http://hp-strategies.com/images/tpm.jpg"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21.jpeg"/></Relationships>
</file>

<file path=ppt/slides/_rels/slide3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hp-strategies.com/images/tpm.jpg" TargetMode="External"/><Relationship Id="rId1" Type="http://schemas.openxmlformats.org/officeDocument/2006/relationships/slideLayout" Target="../slideLayouts/slideLayout8.xml"/><Relationship Id="rId4" Type="http://schemas.openxmlformats.org/officeDocument/2006/relationships/image" Target="../media/image22.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hp-strategies.com/images/tpm.jpg" TargetMode="Externa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8.xml"/><Relationship Id="rId1" Type="http://schemas.openxmlformats.org/officeDocument/2006/relationships/vmlDrawing" Target="../drawings/vmlDrawing1.vml"/><Relationship Id="rId4" Type="http://schemas.openxmlformats.org/officeDocument/2006/relationships/image" Target="../media/image27.wmf"/></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9.emf"/><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6.xml"/><Relationship Id="rId4" Type="http://schemas.openxmlformats.org/officeDocument/2006/relationships/image" Target="../media/image32.jpeg"/></Relationships>
</file>

<file path=ppt/slides/_rels/slide5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cu_logo_sml_150_ppt.jpg                                        000B7307&#10;MPF28 Panther                  BD8AC844:"/>
          <p:cNvPicPr>
            <a:picLocks noChangeAspect="1" noChangeArrowheads="1"/>
          </p:cNvPicPr>
          <p:nvPr/>
        </p:nvPicPr>
        <p:blipFill>
          <a:blip r:embed="rId3" cstate="email"/>
          <a:srcRect/>
          <a:stretch>
            <a:fillRect/>
          </a:stretch>
        </p:blipFill>
        <p:spPr bwMode="auto">
          <a:xfrm>
            <a:off x="-1589" y="5658619"/>
            <a:ext cx="11180647" cy="1199382"/>
          </a:xfrm>
          <a:prstGeom prst="rect">
            <a:avLst/>
          </a:prstGeom>
          <a:noFill/>
        </p:spPr>
      </p:pic>
      <p:sp>
        <p:nvSpPr>
          <p:cNvPr id="3" name="Subtitle 2"/>
          <p:cNvSpPr>
            <a:spLocks noGrp="1"/>
          </p:cNvSpPr>
          <p:nvPr>
            <p:ph type="subTitle" idx="1"/>
          </p:nvPr>
        </p:nvSpPr>
        <p:spPr>
          <a:xfrm>
            <a:off x="5562600" y="6004727"/>
            <a:ext cx="3962400" cy="624673"/>
          </a:xfrm>
        </p:spPr>
        <p:txBody>
          <a:bodyPr/>
          <a:lstStyle/>
          <a:p>
            <a:r>
              <a:rPr lang="es-HN" sz="2800" dirty="0" smtClean="0">
                <a:solidFill>
                  <a:schemeClr val="bg1"/>
                </a:solidFill>
              </a:rPr>
              <a:t>Monroe Weber-</a:t>
            </a:r>
            <a:r>
              <a:rPr lang="es-HN" sz="2800" dirty="0" err="1" smtClean="0">
                <a:solidFill>
                  <a:schemeClr val="bg1"/>
                </a:solidFill>
              </a:rPr>
              <a:t>Shirk</a:t>
            </a:r>
            <a:endParaRPr lang="es-HN" sz="2800" dirty="0">
              <a:solidFill>
                <a:schemeClr val="bg1"/>
              </a:solidFill>
            </a:endParaRPr>
          </a:p>
        </p:txBody>
      </p:sp>
      <p:pic>
        <p:nvPicPr>
          <p:cNvPr id="8194" name="Picture 2" descr="https://lh4.googleusercontent.com/-S8qsMrVGDiQ/VBsO6VTCcEI/AAAAAAAAwyM/mFhhPNGLbKI/w981-h611-no/IMG_6531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36576"/>
            <a:ext cx="9144000" cy="569519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371600" y="1120775"/>
            <a:ext cx="7315200" cy="1470025"/>
          </a:xfrm>
        </p:spPr>
        <p:txBody>
          <a:bodyPr/>
          <a:lstStyle/>
          <a:p>
            <a:r>
              <a:rPr lang="es-HN" dirty="0" smtClean="0"/>
              <a:t>Inspire</a:t>
            </a:r>
            <a:endParaRPr lang="es-HN" dirty="0"/>
          </a:p>
        </p:txBody>
      </p:sp>
    </p:spTree>
    <p:extLst>
      <p:ext uri="{BB962C8B-B14F-4D97-AF65-F5344CB8AC3E}">
        <p14:creationId xmlns:p14="http://schemas.microsoft.com/office/powerpoint/2010/main" val="2268998750"/>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Love and Engineering!</a:t>
            </a:r>
            <a:endParaRPr lang="en-US" dirty="0"/>
          </a:p>
        </p:txBody>
      </p:sp>
      <p:sp>
        <p:nvSpPr>
          <p:cNvPr id="3" name="Text Placeholder 2"/>
          <p:cNvSpPr>
            <a:spLocks noGrp="1"/>
          </p:cNvSpPr>
          <p:nvPr>
            <p:ph type="body" sz="quarter" idx="13"/>
          </p:nvPr>
        </p:nvSpPr>
        <p:spPr/>
        <p:txBody>
          <a:bodyPr/>
          <a:lstStyle/>
          <a:p>
            <a:r>
              <a:rPr lang="en-US" dirty="0"/>
              <a:t>Love is </a:t>
            </a:r>
            <a:r>
              <a:rPr lang="en-US" dirty="0" smtClean="0"/>
              <a:t>“the </a:t>
            </a:r>
            <a:r>
              <a:rPr lang="en-US" dirty="0"/>
              <a:t>movement of the self toward the Other for the Good of the </a:t>
            </a:r>
            <a:r>
              <a:rPr lang="en-US" dirty="0" smtClean="0"/>
              <a:t>Other” </a:t>
            </a:r>
          </a:p>
          <a:p>
            <a:r>
              <a:rPr lang="en-US" dirty="0" smtClean="0"/>
              <a:t>Engineering is co-creating the infrastructure so that humans can thrive in community</a:t>
            </a:r>
          </a:p>
          <a:p>
            <a:r>
              <a:rPr lang="en-US" dirty="0" smtClean="0"/>
              <a:t>Engineering </a:t>
            </a:r>
            <a:r>
              <a:rPr lang="en-US" dirty="0" smtClean="0"/>
              <a:t>is co-creating better solutions for the Good of Others motivated by Empathy for </a:t>
            </a:r>
            <a:r>
              <a:rPr lang="en-US" dirty="0" smtClean="0"/>
              <a:t>Others</a:t>
            </a:r>
          </a:p>
          <a:p>
            <a:r>
              <a:rPr lang="en-US" dirty="0" smtClean="0"/>
              <a:t>Empathy </a:t>
            </a:r>
            <a:r>
              <a:rPr lang="en-US" dirty="0" smtClean="0"/>
              <a:t>matters! Cornell received a gift of $50 million “</a:t>
            </a:r>
            <a:r>
              <a:rPr lang="en-US" dirty="0"/>
              <a:t>to help people get along </a:t>
            </a:r>
            <a:r>
              <a:rPr lang="en-US" dirty="0" smtClean="0"/>
              <a:t>better”</a:t>
            </a:r>
          </a:p>
          <a:p>
            <a:endParaRPr lang="en-US" dirty="0"/>
          </a:p>
        </p:txBody>
      </p:sp>
    </p:spTree>
    <p:extLst>
      <p:ext uri="{BB962C8B-B14F-4D97-AF65-F5344CB8AC3E}">
        <p14:creationId xmlns:p14="http://schemas.microsoft.com/office/powerpoint/2010/main" val="825339030"/>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Love and Engineering from the Lab to the Field</a:t>
            </a:r>
            <a:endParaRPr lang="en-US" dirty="0"/>
          </a:p>
        </p:txBody>
      </p:sp>
      <p:sp>
        <p:nvSpPr>
          <p:cNvPr id="3" name="Content Placeholder 2"/>
          <p:cNvSpPr>
            <a:spLocks noGrp="1"/>
          </p:cNvSpPr>
          <p:nvPr>
            <p:ph idx="1"/>
          </p:nvPr>
        </p:nvSpPr>
        <p:spPr/>
        <p:txBody>
          <a:bodyPr/>
          <a:lstStyle/>
          <a:p>
            <a:r>
              <a:rPr lang="en-US" dirty="0" smtClean="0"/>
              <a:t>AguaClara teams are changing the world!</a:t>
            </a:r>
          </a:p>
          <a:p>
            <a:r>
              <a:rPr lang="en-US" dirty="0" smtClean="0"/>
              <a:t>Take a look!</a:t>
            </a:r>
            <a:endParaRPr lang="en-US" dirty="0"/>
          </a:p>
        </p:txBody>
      </p:sp>
    </p:spTree>
    <p:extLst>
      <p:ext uri="{BB962C8B-B14F-4D97-AF65-F5344CB8AC3E}">
        <p14:creationId xmlns:p14="http://schemas.microsoft.com/office/powerpoint/2010/main" val="2517942466"/>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t>Moroceli</a:t>
            </a:r>
            <a:r>
              <a:rPr lang="en-US" dirty="0" smtClean="0"/>
              <a:t> (Fall 2014)</a:t>
            </a:r>
            <a:endParaRPr lang="en-US" dirty="0"/>
          </a:p>
        </p:txBody>
      </p:sp>
      <p:pic>
        <p:nvPicPr>
          <p:cNvPr id="1797122" name="Picture 2" descr="https://lh5.googleusercontent.com/-Itg0ySaQ2lI/VCj9qFn3XJI/AAAAAAAAxYI/L-BgTXUZujg/w619-h929-no/IMG_6623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760" y="1484416"/>
            <a:ext cx="3580461" cy="5373584"/>
          </a:xfrm>
          <a:prstGeom prst="rect">
            <a:avLst/>
          </a:prstGeom>
          <a:noFill/>
          <a:extLst>
            <a:ext uri="{909E8E84-426E-40DD-AFC4-6F175D3DCCD1}">
              <a14:hiddenFill xmlns:a14="http://schemas.microsoft.com/office/drawing/2010/main">
                <a:solidFill>
                  <a:srgbClr val="FFFFFF"/>
                </a:solidFill>
              </a14:hiddenFill>
            </a:ext>
          </a:extLst>
        </p:spPr>
      </p:pic>
      <p:pic>
        <p:nvPicPr>
          <p:cNvPr id="1797124" name="Picture 4" descr="https://lh3.googleusercontent.com/-Ut5JQqYXH8U/VCj9nnHiLwI/AAAAAAAAxYA/rxl_6d-PAAE/w601-h929-no/IMG_6624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1739" y="1484416"/>
            <a:ext cx="3470559" cy="5373584"/>
          </a:xfrm>
          <a:prstGeom prst="rect">
            <a:avLst/>
          </a:prstGeom>
          <a:noFill/>
          <a:extLst>
            <a:ext uri="{909E8E84-426E-40DD-AFC4-6F175D3DCCD1}">
              <a14:hiddenFill xmlns:a14="http://schemas.microsoft.com/office/drawing/2010/main">
                <a:solidFill>
                  <a:srgbClr val="FFFFFF"/>
                </a:solidFill>
              </a14:hiddenFill>
            </a:ext>
          </a:extLst>
        </p:spPr>
      </p:pic>
      <p:pic>
        <p:nvPicPr>
          <p:cNvPr id="1797126" name="Picture 6" descr="https://lh4.googleusercontent.com/-56rN6cwNvtA/VCj-lljex2I/AAAAAAAAxYg/5XqPNTCNQyg/w619-h929-no/IMG_6632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759" y="1484415"/>
            <a:ext cx="3580461" cy="5373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00589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971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800194" name="Picture 2" descr="https://lh5.googleusercontent.com/-lKicaD4wRYI/U_ev-61ItoI/AAAAAAAAv90/MhhwFV-tNyk/w1305-h929-no/IMG_6288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8593"/>
            <a:ext cx="9144000" cy="6509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441688"/>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6" descr="https://lh5.googleusercontent.com/-9_nDJYnr-Uk/VBsN8jcW2DI/AAAAAAAAwvk/tUpvv1ZAJrI/w747-h929-no/IMG_6473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5514452"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https://lh3.googleusercontent.com/-mFtKgKG_Chk/U_ewKWFaScI/AAAAAAAAv-c/gYaXq3isIsY/w438-h929-no/IMG_6303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5500" y="-10874"/>
            <a:ext cx="3238500" cy="6868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0284176"/>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799170" name="Picture 2" descr="https://lh3.googleusercontent.com/-sgjh21l_RuI/VBsN-wQn5YI/AAAAAAAAwvs/1UpC1V19I54/w653-h929-no/IMG_6479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820532"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799172" name="Picture 4" descr="https://lh3.googleusercontent.com/-rhQ2MZ-llZI/VBsN6f9dyiI/AAAAAAAAwvc/tFuqfRgwRAo/w613-h929-no/IMG_6475a.JPG"/>
          <p:cNvPicPr>
            <a:picLocks noChangeAspect="1" noChangeArrowheads="1"/>
          </p:cNvPicPr>
          <p:nvPr/>
        </p:nvPicPr>
        <p:blipFill rotWithShape="1">
          <a:blip r:embed="rId3">
            <a:extLst>
              <a:ext uri="{28A0092B-C50C-407E-A947-70E740481C1C}">
                <a14:useLocalDpi xmlns:a14="http://schemas.microsoft.com/office/drawing/2010/main" val="0"/>
              </a:ext>
            </a:extLst>
          </a:blip>
          <a:srcRect r="8420"/>
          <a:stretch/>
        </p:blipFill>
        <p:spPr bwMode="auto">
          <a:xfrm>
            <a:off x="4980704" y="0"/>
            <a:ext cx="414424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515322"/>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801218" name="Picture 2" descr="https://lh6.googleusercontent.com/-Th3tQ_9CXU0/U_ewSoSrhCI/AAAAAAAAv-0/424Sc7MlCTc/w642-h929-no/IMG_6313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4739327"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0056042"/>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descr="https://lh3.googleusercontent.com/-00dZHYnhoSE/VCbxsFdyAWI/AAAAAAAAxSs/uN8e48JZu-Q/w823-h617-no/DSC027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10" y="-6601"/>
            <a:ext cx="9156510" cy="6864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0006472"/>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8146" name="Picture 2" descr="https://lh3.googleusercontent.com/-8A7y__pFn00/VCj_NCRQnsI/AAAAAAAAxY0/34gvsPVZcMw/w649-h929-no/IMG_6639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1" y="0"/>
            <a:ext cx="4791002"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798148" name="Picture 4" descr="https://lh4.googleusercontent.com/-FOZgh19atvw/VCj_zJIEwgI/AAAAAAAAxZE/_Zvif5zY5X4/w619-h929-no/IMG_6640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5912" y="1"/>
            <a:ext cx="456953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1143615"/>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133349"/>
            <a:ext cx="6248400" cy="1143000"/>
          </a:xfrm>
        </p:spPr>
        <p:txBody>
          <a:bodyPr/>
          <a:lstStyle/>
          <a:p>
            <a:r>
              <a:rPr lang="en-US" dirty="0" smtClean="0"/>
              <a:t>Plate Settlers and Filter manifold</a:t>
            </a:r>
            <a:endParaRPr lang="en-US" dirty="0"/>
          </a:p>
        </p:txBody>
      </p:sp>
      <p:pic>
        <p:nvPicPr>
          <p:cNvPr id="5126" name="Picture 6" descr="https://lh4.googleusercontent.com/-0VD83GAJd2g/VBsPcw1uEhI/AAAAAAAAw0M/GqlhSKaO6eE/w982-h586-no/IMG_6560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 y="1276349"/>
            <a:ext cx="9353550" cy="5581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1553524"/>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Making Connections</a:t>
            </a:r>
            <a:endParaRPr lang="en-US" dirty="0"/>
          </a:p>
        </p:txBody>
      </p:sp>
      <p:sp>
        <p:nvSpPr>
          <p:cNvPr id="3" name="Text Placeholder 2"/>
          <p:cNvSpPr>
            <a:spLocks noGrp="1"/>
          </p:cNvSpPr>
          <p:nvPr>
            <p:ph type="body" sz="quarter" idx="13"/>
          </p:nvPr>
        </p:nvSpPr>
        <p:spPr/>
        <p:txBody>
          <a:bodyPr/>
          <a:lstStyle/>
          <a:p>
            <a:r>
              <a:rPr lang="en-US" dirty="0" smtClean="0"/>
              <a:t>Motivation: Why do we do anything?</a:t>
            </a:r>
          </a:p>
          <a:p>
            <a:pPr lvl="1"/>
            <a:r>
              <a:rPr lang="en-US" dirty="0" smtClean="0"/>
              <a:t>Love and Engineering</a:t>
            </a:r>
          </a:p>
          <a:p>
            <a:r>
              <a:rPr lang="en-US" dirty="0" smtClean="0"/>
              <a:t>What happens in the lab stays in the lab.</a:t>
            </a:r>
          </a:p>
          <a:p>
            <a:r>
              <a:rPr lang="en-US" dirty="0"/>
              <a:t>What happens in the lab </a:t>
            </a:r>
            <a:r>
              <a:rPr lang="en-US" dirty="0" smtClean="0"/>
              <a:t>goes to Honduras (and India) to provide safe drinking water for communities.</a:t>
            </a:r>
          </a:p>
          <a:p>
            <a:r>
              <a:rPr lang="en-US" dirty="0" smtClean="0"/>
              <a:t>A few thoughts on Changing the World</a:t>
            </a:r>
          </a:p>
          <a:p>
            <a:r>
              <a:rPr lang="en-US" dirty="0" smtClean="0"/>
              <a:t>Living with Hope</a:t>
            </a:r>
          </a:p>
          <a:p>
            <a:r>
              <a:rPr lang="en-US" dirty="0" smtClean="0"/>
              <a:t>Dream and Do!</a:t>
            </a:r>
          </a:p>
          <a:p>
            <a:endParaRPr lang="en-US" dirty="0"/>
          </a:p>
        </p:txBody>
      </p:sp>
    </p:spTree>
    <p:extLst>
      <p:ext uri="{BB962C8B-B14F-4D97-AF65-F5344CB8AC3E}">
        <p14:creationId xmlns:p14="http://schemas.microsoft.com/office/powerpoint/2010/main" val="34945087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3" grpId="1"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4" descr="https://lh4.googleusercontent.com/-Sf9en27j54o/VBsPcMOEMpI/AAAAAAAAw0E/dvd1dpM4ClU/w926-h617-no/IMG_6557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29255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3737346"/>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descr="https://lh5.googleusercontent.com/-Zxgd9tHQc0Y/VBsPgo8PQyI/AAAAAAAAw0c/A2QdGHhF2d8/w807-h617-no/IMG_6562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3137"/>
            <a:ext cx="9144000" cy="6991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8435604"/>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6019800" cy="1143000"/>
          </a:xfrm>
        </p:spPr>
        <p:txBody>
          <a:bodyPr/>
          <a:lstStyle/>
          <a:p>
            <a:r>
              <a:rPr lang="en-US" dirty="0" smtClean="0"/>
              <a:t>We RIDE together</a:t>
            </a:r>
            <a:endParaRPr lang="en-US" dirty="0"/>
          </a:p>
        </p:txBody>
      </p:sp>
      <p:sp>
        <p:nvSpPr>
          <p:cNvPr id="3" name="Content Placeholder 2"/>
          <p:cNvSpPr>
            <a:spLocks noGrp="1"/>
          </p:cNvSpPr>
          <p:nvPr>
            <p:ph idx="1"/>
          </p:nvPr>
        </p:nvSpPr>
        <p:spPr>
          <a:xfrm>
            <a:off x="304800" y="1676400"/>
            <a:ext cx="8601075" cy="4525963"/>
          </a:xfrm>
        </p:spPr>
        <p:txBody>
          <a:bodyPr/>
          <a:lstStyle/>
          <a:p>
            <a:r>
              <a:rPr lang="en-US" dirty="0" smtClean="0"/>
              <a:t>We seek to understand the physics (</a:t>
            </a:r>
            <a:r>
              <a:rPr lang="en-US" b="1" u="sng" dirty="0" smtClean="0"/>
              <a:t>Research</a:t>
            </a:r>
            <a:r>
              <a:rPr lang="en-US" dirty="0" smtClean="0"/>
              <a:t>)</a:t>
            </a:r>
          </a:p>
          <a:p>
            <a:r>
              <a:rPr lang="en-US" dirty="0" smtClean="0"/>
              <a:t>We </a:t>
            </a:r>
            <a:r>
              <a:rPr lang="en-US" b="1" u="sng" dirty="0" smtClean="0"/>
              <a:t>Invent</a:t>
            </a:r>
            <a:r>
              <a:rPr lang="en-US" dirty="0" smtClean="0"/>
              <a:t> new technologies to take advantage of the physics</a:t>
            </a:r>
          </a:p>
          <a:p>
            <a:r>
              <a:rPr lang="en-US" dirty="0" smtClean="0"/>
              <a:t>We codify that understanding in our </a:t>
            </a:r>
            <a:r>
              <a:rPr lang="en-US" b="1" u="sng" dirty="0" smtClean="0"/>
              <a:t>Designs</a:t>
            </a:r>
          </a:p>
          <a:p>
            <a:r>
              <a:rPr lang="en-US" dirty="0" smtClean="0"/>
              <a:t>We </a:t>
            </a:r>
            <a:r>
              <a:rPr lang="en-US" b="1" u="sng" dirty="0" smtClean="0"/>
              <a:t>Empower</a:t>
            </a:r>
            <a:r>
              <a:rPr lang="en-US" dirty="0" smtClean="0"/>
              <a:t> partners to use those Designs to make the world a better place (no patents!)</a:t>
            </a:r>
          </a:p>
        </p:txBody>
      </p:sp>
      <p:sp>
        <p:nvSpPr>
          <p:cNvPr id="4" name="TextBox 3"/>
          <p:cNvSpPr txBox="1"/>
          <p:nvPr/>
        </p:nvSpPr>
        <p:spPr>
          <a:xfrm>
            <a:off x="947928" y="5263592"/>
            <a:ext cx="6125010" cy="1323439"/>
          </a:xfrm>
          <a:prstGeom prst="rect">
            <a:avLst/>
          </a:prstGeom>
          <a:noFill/>
        </p:spPr>
        <p:txBody>
          <a:bodyPr wrap="none" rtlCol="0">
            <a:spAutoFit/>
          </a:bodyPr>
          <a:lstStyle/>
          <a:p>
            <a:r>
              <a:rPr lang="en-US" sz="4000" dirty="0" smtClean="0">
                <a:latin typeface="+mn-lt"/>
              </a:rPr>
              <a:t>And we do this all in teams…</a:t>
            </a:r>
          </a:p>
          <a:p>
            <a:r>
              <a:rPr lang="en-US" sz="4000" dirty="0" smtClean="0"/>
              <a:t>And we cycle!</a:t>
            </a:r>
            <a:endParaRPr lang="en-US" sz="4000" dirty="0" smtClean="0">
              <a:latin typeface="+mn-lt"/>
            </a:endParaRPr>
          </a:p>
        </p:txBody>
      </p:sp>
      <p:pic>
        <p:nvPicPr>
          <p:cNvPr id="5" name="Picture 2" descr="http://www.bombayharbor.com/productImage/Zippo_Bicycle/Zippo_Bicycle.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400800" y="0"/>
            <a:ext cx="2657475" cy="1499955"/>
          </a:xfrm>
          <a:prstGeom prst="rect">
            <a:avLst/>
          </a:prstGeom>
          <a:noFill/>
        </p:spPr>
      </p:pic>
    </p:spTree>
    <p:extLst>
      <p:ext uri="{BB962C8B-B14F-4D97-AF65-F5344CB8AC3E}">
        <p14:creationId xmlns:p14="http://schemas.microsoft.com/office/powerpoint/2010/main" val="19960175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763000" cy="1143000"/>
          </a:xfrm>
        </p:spPr>
        <p:txBody>
          <a:bodyPr/>
          <a:lstStyle/>
          <a:p>
            <a:r>
              <a:rPr lang="en-US" dirty="0" smtClean="0"/>
              <a:t>AguaClara project courses are the most challenging courses at Cornell</a:t>
            </a:r>
            <a:endParaRPr lang="en-US" dirty="0"/>
          </a:p>
        </p:txBody>
      </p:sp>
      <p:sp>
        <p:nvSpPr>
          <p:cNvPr id="3" name="Content Placeholder 2"/>
          <p:cNvSpPr>
            <a:spLocks noGrp="1"/>
          </p:cNvSpPr>
          <p:nvPr>
            <p:ph idx="1"/>
          </p:nvPr>
        </p:nvSpPr>
        <p:spPr/>
        <p:txBody>
          <a:bodyPr/>
          <a:lstStyle/>
          <a:p>
            <a:r>
              <a:rPr lang="en-US" dirty="0" smtClean="0"/>
              <a:t>Conventional courses: you learn established knowledge from an expert in the field</a:t>
            </a:r>
          </a:p>
          <a:p>
            <a:r>
              <a:rPr lang="en-US" dirty="0" smtClean="0"/>
              <a:t>AguaClara project teams: you take the initiative to become the experts and to develop new knowledge</a:t>
            </a:r>
          </a:p>
          <a:p>
            <a:r>
              <a:rPr lang="en-US" dirty="0" smtClean="0"/>
              <a:t>10 </a:t>
            </a:r>
            <a:r>
              <a:rPr lang="en-US" dirty="0" err="1" smtClean="0"/>
              <a:t>hrs</a:t>
            </a:r>
            <a:r>
              <a:rPr lang="en-US" dirty="0" smtClean="0"/>
              <a:t> per week of intellectually challenging work that requires initiative, creativity, engineering, taking risk, discipline, organization, and collaboration</a:t>
            </a:r>
          </a:p>
        </p:txBody>
      </p:sp>
    </p:spTree>
    <p:extLst>
      <p:ext uri="{BB962C8B-B14F-4D97-AF65-F5344CB8AC3E}">
        <p14:creationId xmlns:p14="http://schemas.microsoft.com/office/powerpoint/2010/main" val="2766517981"/>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will you develop new knowledge?</a:t>
            </a:r>
            <a:endParaRPr lang="en-US" dirty="0"/>
          </a:p>
        </p:txBody>
      </p:sp>
      <p:sp>
        <p:nvSpPr>
          <p:cNvPr id="3" name="Content Placeholder 2"/>
          <p:cNvSpPr>
            <a:spLocks noGrp="1"/>
          </p:cNvSpPr>
          <p:nvPr>
            <p:ph idx="1"/>
          </p:nvPr>
        </p:nvSpPr>
        <p:spPr/>
        <p:txBody>
          <a:bodyPr/>
          <a:lstStyle/>
          <a:p>
            <a:r>
              <a:rPr lang="en-US" dirty="0" smtClean="0"/>
              <a:t>Learn what is already known</a:t>
            </a:r>
          </a:p>
          <a:p>
            <a:r>
              <a:rPr lang="en-US" dirty="0" smtClean="0"/>
              <a:t>Use your understanding of how the world works to identify the important parameters </a:t>
            </a:r>
          </a:p>
          <a:p>
            <a:r>
              <a:rPr lang="en-US" dirty="0" smtClean="0"/>
              <a:t>Think deeply about the problem you are trying to understand (sketches, force balances, visualize success and failure)</a:t>
            </a:r>
          </a:p>
          <a:p>
            <a:r>
              <a:rPr lang="en-US" dirty="0" smtClean="0"/>
              <a:t>Play, Make mistakes, Troubleshoot</a:t>
            </a:r>
            <a:endParaRPr lang="en-US" dirty="0"/>
          </a:p>
        </p:txBody>
      </p:sp>
    </p:spTree>
    <p:extLst>
      <p:ext uri="{BB962C8B-B14F-4D97-AF65-F5344CB8AC3E}">
        <p14:creationId xmlns:p14="http://schemas.microsoft.com/office/powerpoint/2010/main" val="2323238091"/>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Maximize your Team’s Efficiency</a:t>
            </a:r>
            <a:endParaRPr lang="en-US" dirty="0"/>
          </a:p>
        </p:txBody>
      </p:sp>
      <p:sp>
        <p:nvSpPr>
          <p:cNvPr id="3" name="Content Placeholder 2"/>
          <p:cNvSpPr>
            <a:spLocks noGrp="1"/>
          </p:cNvSpPr>
          <p:nvPr>
            <p:ph idx="1"/>
          </p:nvPr>
        </p:nvSpPr>
        <p:spPr/>
        <p:txBody>
          <a:bodyPr/>
          <a:lstStyle/>
          <a:p>
            <a:r>
              <a:rPr lang="en-US" dirty="0" smtClean="0"/>
              <a:t>Divide and conquer!</a:t>
            </a:r>
          </a:p>
          <a:p>
            <a:r>
              <a:rPr lang="en-US" dirty="0" smtClean="0"/>
              <a:t>Learn from each other </a:t>
            </a:r>
          </a:p>
          <a:p>
            <a:r>
              <a:rPr lang="en-US" dirty="0" smtClean="0"/>
              <a:t>Use active learning</a:t>
            </a:r>
          </a:p>
          <a:p>
            <a:r>
              <a:rPr lang="en-US" dirty="0" smtClean="0"/>
              <a:t>Use all of your resources</a:t>
            </a:r>
          </a:p>
          <a:p>
            <a:endParaRPr lang="en-US" dirty="0" smtClean="0"/>
          </a:p>
          <a:p>
            <a:endParaRPr lang="en-US" dirty="0" smtClean="0"/>
          </a:p>
          <a:p>
            <a:endParaRPr lang="en-US" dirty="0" smtClean="0"/>
          </a:p>
          <a:p>
            <a:endParaRPr lang="en-US" dirty="0"/>
          </a:p>
          <a:p>
            <a:endParaRPr lang="en-US" dirty="0"/>
          </a:p>
        </p:txBody>
      </p:sp>
    </p:spTree>
    <p:extLst>
      <p:ext uri="{BB962C8B-B14F-4D97-AF65-F5344CB8AC3E}">
        <p14:creationId xmlns:p14="http://schemas.microsoft.com/office/powerpoint/2010/main" val="666809128"/>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 what is already known!</a:t>
            </a:r>
            <a:endParaRPr lang="en-US" dirty="0"/>
          </a:p>
        </p:txBody>
      </p:sp>
      <p:sp>
        <p:nvSpPr>
          <p:cNvPr id="3" name="Content Placeholder 2"/>
          <p:cNvSpPr>
            <a:spLocks noGrp="1"/>
          </p:cNvSpPr>
          <p:nvPr>
            <p:ph idx="1"/>
          </p:nvPr>
        </p:nvSpPr>
        <p:spPr/>
        <p:txBody>
          <a:bodyPr/>
          <a:lstStyle/>
          <a:p>
            <a:r>
              <a:rPr lang="en-US" dirty="0" smtClean="0"/>
              <a:t>Water is a fluid at room temperature and it conducts electricity (water kills electronics)</a:t>
            </a:r>
          </a:p>
          <a:p>
            <a:r>
              <a:rPr lang="en-US" dirty="0" smtClean="0"/>
              <a:t>Design your apparatus layout to ensure that electronics (meters, sensors, Stamp boxes, </a:t>
            </a:r>
            <a:r>
              <a:rPr lang="en-US" dirty="0" err="1" smtClean="0"/>
              <a:t>ProCoDA</a:t>
            </a:r>
            <a:r>
              <a:rPr lang="en-US" dirty="0" smtClean="0"/>
              <a:t>) stay dry </a:t>
            </a:r>
            <a:r>
              <a:rPr lang="en-US" b="1" dirty="0" smtClean="0"/>
              <a:t>ALL THE TIME</a:t>
            </a:r>
          </a:p>
          <a:p>
            <a:r>
              <a:rPr lang="en-US" dirty="0" smtClean="0"/>
              <a:t>Fix all leaks </a:t>
            </a:r>
            <a:r>
              <a:rPr lang="en-US" b="1" dirty="0" smtClean="0"/>
              <a:t>immediately</a:t>
            </a:r>
            <a:r>
              <a:rPr lang="en-US" dirty="0" smtClean="0"/>
              <a:t> using one of these methods</a:t>
            </a:r>
          </a:p>
          <a:p>
            <a:pPr lvl="1"/>
            <a:r>
              <a:rPr lang="en-US" dirty="0" smtClean="0"/>
              <a:t>Teflon tape on tapered threads</a:t>
            </a:r>
          </a:p>
          <a:p>
            <a:pPr lvl="1"/>
            <a:r>
              <a:rPr lang="en-US" dirty="0" smtClean="0"/>
              <a:t>O-ring or gasket under compression</a:t>
            </a:r>
          </a:p>
          <a:p>
            <a:pPr lvl="1"/>
            <a:r>
              <a:rPr lang="en-US" dirty="0" smtClean="0"/>
              <a:t>Hose clamp on barbed fitting</a:t>
            </a:r>
            <a:endParaRPr lang="en-US" dirty="0"/>
          </a:p>
        </p:txBody>
      </p:sp>
    </p:spTree>
    <p:extLst>
      <p:ext uri="{BB962C8B-B14F-4D97-AF65-F5344CB8AC3E}">
        <p14:creationId xmlns:p14="http://schemas.microsoft.com/office/powerpoint/2010/main" val="489007339"/>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should you do if lab electronics get wet?</a:t>
            </a:r>
            <a:endParaRPr lang="en-US" dirty="0"/>
          </a:p>
        </p:txBody>
      </p:sp>
      <p:sp>
        <p:nvSpPr>
          <p:cNvPr id="3" name="Content Placeholder 2"/>
          <p:cNvSpPr>
            <a:spLocks noGrp="1"/>
          </p:cNvSpPr>
          <p:nvPr>
            <p:ph idx="1"/>
          </p:nvPr>
        </p:nvSpPr>
        <p:spPr/>
        <p:txBody>
          <a:bodyPr/>
          <a:lstStyle/>
          <a:p>
            <a:r>
              <a:rPr lang="en-US" dirty="0" smtClean="0"/>
              <a:t>Continue with your research (we work with water all of the time anyway)</a:t>
            </a:r>
          </a:p>
          <a:p>
            <a:r>
              <a:rPr lang="en-US" dirty="0" smtClean="0"/>
              <a:t>Fix the leak</a:t>
            </a:r>
          </a:p>
          <a:p>
            <a:r>
              <a:rPr lang="en-US" dirty="0" smtClean="0"/>
              <a:t>Send an email to Casey</a:t>
            </a:r>
          </a:p>
          <a:p>
            <a:r>
              <a:rPr lang="en-US" dirty="0" smtClean="0"/>
              <a:t>Turn the electronics off, unplug them, and dry them immediately. Keep them turned off until they are dry (24 hours open and drying)</a:t>
            </a:r>
          </a:p>
          <a:p>
            <a:r>
              <a:rPr lang="en-US" dirty="0" smtClean="0"/>
              <a:t>Figure out what went wrong and take steps to prevent it from ever happening again</a:t>
            </a:r>
          </a:p>
          <a:p>
            <a:endParaRPr lang="en-US" dirty="0" smtClean="0"/>
          </a:p>
          <a:p>
            <a:endParaRPr lang="en-US" dirty="0"/>
          </a:p>
        </p:txBody>
      </p:sp>
    </p:spTree>
    <p:extLst>
      <p:ext uri="{BB962C8B-B14F-4D97-AF65-F5344CB8AC3E}">
        <p14:creationId xmlns:p14="http://schemas.microsoft.com/office/powerpoint/2010/main" val="11296879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hidden"/>
                                      </p:to>
                                    </p:set>
                                  </p:childTnLst>
                                </p:cTn>
                              </p:par>
                              <p:par>
                                <p:cTn id="19" presetID="1" presetClass="exit" presetSubtype="0" fill="hold" grpId="1" nodeType="withEffect">
                                  <p:stCondLst>
                                    <p:cond delay="0"/>
                                  </p:stCondLst>
                                  <p:childTnLst>
                                    <p:set>
                                      <p:cBhvr>
                                        <p:cTn id="20" dur="1" fill="hold">
                                          <p:stCondLst>
                                            <p:cond delay="0"/>
                                          </p:stCondLst>
                                        </p:cTn>
                                        <p:tgtEl>
                                          <p:spTgt spid="3">
                                            <p:txEl>
                                              <p:pRg st="1" end="1"/>
                                            </p:txEl>
                                          </p:spTgt>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3" grpId="1"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6172200" cy="1143000"/>
          </a:xfrm>
        </p:spPr>
        <p:txBody>
          <a:bodyPr/>
          <a:lstStyle/>
          <a:p>
            <a:r>
              <a:rPr lang="en-US" dirty="0" smtClean="0"/>
              <a:t>The World Needs a Change</a:t>
            </a:r>
            <a:endParaRPr lang="en-US" dirty="0"/>
          </a:p>
        </p:txBody>
      </p:sp>
      <p:sp>
        <p:nvSpPr>
          <p:cNvPr id="3" name="Text Placeholder 2"/>
          <p:cNvSpPr>
            <a:spLocks noGrp="1"/>
          </p:cNvSpPr>
          <p:nvPr>
            <p:ph type="body" sz="quarter" idx="13"/>
          </p:nvPr>
        </p:nvSpPr>
        <p:spPr/>
        <p:txBody>
          <a:bodyPr/>
          <a:lstStyle/>
          <a:p>
            <a:r>
              <a:rPr lang="en-US" dirty="0" smtClean="0"/>
              <a:t>It will require the highest performing, international, multidisciplinary, diverse, dedicated team ever</a:t>
            </a:r>
          </a:p>
          <a:p>
            <a:r>
              <a:rPr lang="en-US" dirty="0" smtClean="0"/>
              <a:t>It will require a long term vision and commitment</a:t>
            </a:r>
          </a:p>
          <a:p>
            <a:r>
              <a:rPr lang="en-US" dirty="0" smtClean="0"/>
              <a:t>We will need to be willing to fail</a:t>
            </a:r>
          </a:p>
          <a:p>
            <a:r>
              <a:rPr lang="en-US" dirty="0" smtClean="0"/>
              <a:t>We will need to take care of each other on the journey</a:t>
            </a:r>
          </a:p>
          <a:p>
            <a:endParaRPr lang="en-US" dirty="0" smtClean="0"/>
          </a:p>
          <a:p>
            <a:endParaRPr lang="en-US" dirty="0"/>
          </a:p>
        </p:txBody>
      </p:sp>
      <p:pic>
        <p:nvPicPr>
          <p:cNvPr id="5124" name="Picture 4" descr="https://shetalkswithgod.files.wordpress.com/2013/01/be-the-change-you-want-to-see-in-the-world-mahatma-gandh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7766" y="0"/>
            <a:ext cx="2176233" cy="144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5922184"/>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noFill/>
          <a:ln/>
          <a:effectLst/>
        </p:spPr>
        <p:txBody>
          <a:bodyPr lIns="90488" tIns="44450" rIns="90488" bIns="44450" anchor="b"/>
          <a:lstStyle/>
          <a:p>
            <a:r>
              <a:rPr lang="en-US"/>
              <a:t>Types of Teams</a:t>
            </a:r>
          </a:p>
        </p:txBody>
      </p:sp>
      <p:grpSp>
        <p:nvGrpSpPr>
          <p:cNvPr id="2" name="Group 6"/>
          <p:cNvGrpSpPr>
            <a:grpSpLocks/>
          </p:cNvGrpSpPr>
          <p:nvPr/>
        </p:nvGrpSpPr>
        <p:grpSpPr bwMode="auto">
          <a:xfrm>
            <a:off x="2406650" y="2508250"/>
            <a:ext cx="3594100" cy="2965450"/>
            <a:chOff x="1516" y="1580"/>
            <a:chExt cx="2264" cy="1868"/>
          </a:xfrm>
        </p:grpSpPr>
        <p:sp>
          <p:nvSpPr>
            <p:cNvPr id="6148" name="Line 4"/>
            <p:cNvSpPr>
              <a:spLocks noChangeShapeType="1"/>
            </p:cNvSpPr>
            <p:nvPr/>
          </p:nvSpPr>
          <p:spPr bwMode="auto">
            <a:xfrm>
              <a:off x="1520" y="1580"/>
              <a:ext cx="0" cy="1864"/>
            </a:xfrm>
            <a:prstGeom prst="line">
              <a:avLst/>
            </a:prstGeom>
            <a:noFill/>
            <a:ln w="12700">
              <a:solidFill>
                <a:schemeClr val="tx1"/>
              </a:solidFill>
              <a:round/>
              <a:headEnd type="triangle" w="med" len="med"/>
              <a:tailEnd/>
            </a:ln>
            <a:effectLst/>
          </p:spPr>
          <p:txBody>
            <a:bodyPr wrap="none" anchor="ctr"/>
            <a:lstStyle/>
            <a:p>
              <a:endParaRPr lang="en-US"/>
            </a:p>
          </p:txBody>
        </p:sp>
        <p:sp>
          <p:nvSpPr>
            <p:cNvPr id="6149" name="Line 5"/>
            <p:cNvSpPr>
              <a:spLocks noChangeShapeType="1"/>
            </p:cNvSpPr>
            <p:nvPr/>
          </p:nvSpPr>
          <p:spPr bwMode="auto">
            <a:xfrm flipH="1">
              <a:off x="1516" y="3448"/>
              <a:ext cx="2264" cy="0"/>
            </a:xfrm>
            <a:prstGeom prst="line">
              <a:avLst/>
            </a:prstGeom>
            <a:noFill/>
            <a:ln w="12700">
              <a:solidFill>
                <a:schemeClr val="tx1"/>
              </a:solidFill>
              <a:round/>
              <a:headEnd type="triangle" w="med" len="med"/>
              <a:tailEnd/>
            </a:ln>
            <a:effectLst/>
          </p:spPr>
          <p:txBody>
            <a:bodyPr wrap="none" anchor="ctr"/>
            <a:lstStyle/>
            <a:p>
              <a:endParaRPr lang="en-US"/>
            </a:p>
          </p:txBody>
        </p:sp>
      </p:grpSp>
      <p:sp>
        <p:nvSpPr>
          <p:cNvPr id="6151" name="Rectangle 7"/>
          <p:cNvSpPr>
            <a:spLocks noChangeArrowheads="1"/>
          </p:cNvSpPr>
          <p:nvPr/>
        </p:nvSpPr>
        <p:spPr bwMode="auto">
          <a:xfrm rot="16200000">
            <a:off x="873920" y="3933031"/>
            <a:ext cx="2716212" cy="454025"/>
          </a:xfrm>
          <a:prstGeom prst="rect">
            <a:avLst/>
          </a:prstGeom>
          <a:noFill/>
          <a:ln w="12700">
            <a:noFill/>
            <a:miter lim="800000"/>
            <a:headEnd/>
            <a:tailEnd/>
          </a:ln>
          <a:effectLst/>
        </p:spPr>
        <p:txBody>
          <a:bodyPr wrap="none" lIns="90488" tIns="44450" rIns="90488" bIns="44450">
            <a:spAutoFit/>
          </a:bodyPr>
          <a:lstStyle/>
          <a:p>
            <a:r>
              <a:rPr lang="en-US" sz="2400">
                <a:latin typeface="Book Antiqua" pitchFamily="18" charset="0"/>
              </a:rPr>
              <a:t>Performance Level</a:t>
            </a:r>
          </a:p>
        </p:txBody>
      </p:sp>
      <p:sp>
        <p:nvSpPr>
          <p:cNvPr id="6152" name="Rectangle 8"/>
          <p:cNvSpPr>
            <a:spLocks noChangeArrowheads="1"/>
          </p:cNvSpPr>
          <p:nvPr/>
        </p:nvSpPr>
        <p:spPr bwMode="auto">
          <a:xfrm>
            <a:off x="2484438" y="5489575"/>
            <a:ext cx="3502025" cy="454025"/>
          </a:xfrm>
          <a:prstGeom prst="rect">
            <a:avLst/>
          </a:prstGeom>
          <a:noFill/>
          <a:ln w="12700">
            <a:noFill/>
            <a:miter lim="800000"/>
            <a:headEnd/>
            <a:tailEnd/>
          </a:ln>
          <a:effectLst/>
        </p:spPr>
        <p:txBody>
          <a:bodyPr lIns="90488" tIns="44450" rIns="90488" bIns="44450">
            <a:spAutoFit/>
          </a:bodyPr>
          <a:lstStyle/>
          <a:p>
            <a:pPr algn="ctr">
              <a:spcBef>
                <a:spcPct val="50000"/>
              </a:spcBef>
            </a:pPr>
            <a:r>
              <a:rPr lang="en-US" sz="2400">
                <a:latin typeface="Book Antiqua" pitchFamily="18" charset="0"/>
              </a:rPr>
              <a:t>Types of Teams</a:t>
            </a:r>
          </a:p>
        </p:txBody>
      </p:sp>
      <p:grpSp>
        <p:nvGrpSpPr>
          <p:cNvPr id="3" name="Group 13"/>
          <p:cNvGrpSpPr>
            <a:grpSpLocks/>
          </p:cNvGrpSpPr>
          <p:nvPr/>
        </p:nvGrpSpPr>
        <p:grpSpPr bwMode="auto">
          <a:xfrm>
            <a:off x="3587750" y="5073650"/>
            <a:ext cx="444500" cy="317500"/>
            <a:chOff x="2260" y="3196"/>
            <a:chExt cx="280" cy="200"/>
          </a:xfrm>
        </p:grpSpPr>
        <p:sp>
          <p:nvSpPr>
            <p:cNvPr id="6153" name="AutoShape 9"/>
            <p:cNvSpPr>
              <a:spLocks noChangeArrowheads="1"/>
            </p:cNvSpPr>
            <p:nvPr/>
          </p:nvSpPr>
          <p:spPr bwMode="auto">
            <a:xfrm>
              <a:off x="2260" y="3196"/>
              <a:ext cx="280" cy="200"/>
            </a:xfrm>
            <a:prstGeom prst="triangle">
              <a:avLst>
                <a:gd name="adj" fmla="val 49995"/>
              </a:avLst>
            </a:prstGeom>
            <a:solidFill>
              <a:schemeClr val="accent1"/>
            </a:solidFill>
            <a:ln w="12700">
              <a:solidFill>
                <a:schemeClr val="tx1"/>
              </a:solidFill>
              <a:miter lim="800000"/>
              <a:headEnd/>
              <a:tailEnd/>
            </a:ln>
            <a:effectLst/>
          </p:spPr>
          <p:txBody>
            <a:bodyPr wrap="none" anchor="ctr"/>
            <a:lstStyle/>
            <a:p>
              <a:endParaRPr lang="en-US"/>
            </a:p>
          </p:txBody>
        </p:sp>
        <p:sp>
          <p:nvSpPr>
            <p:cNvPr id="6154" name="Line 10"/>
            <p:cNvSpPr>
              <a:spLocks noChangeShapeType="1"/>
            </p:cNvSpPr>
            <p:nvPr/>
          </p:nvSpPr>
          <p:spPr bwMode="auto">
            <a:xfrm>
              <a:off x="2403" y="3200"/>
              <a:ext cx="0" cy="129"/>
            </a:xfrm>
            <a:prstGeom prst="line">
              <a:avLst/>
            </a:prstGeom>
            <a:noFill/>
            <a:ln w="12700">
              <a:solidFill>
                <a:schemeClr val="tx1"/>
              </a:solidFill>
              <a:round/>
              <a:headEnd/>
              <a:tailEnd/>
            </a:ln>
            <a:effectLst/>
          </p:spPr>
          <p:txBody>
            <a:bodyPr wrap="none" anchor="ctr"/>
            <a:lstStyle/>
            <a:p>
              <a:endParaRPr lang="en-US"/>
            </a:p>
          </p:txBody>
        </p:sp>
        <p:sp>
          <p:nvSpPr>
            <p:cNvPr id="6155" name="Line 11"/>
            <p:cNvSpPr>
              <a:spLocks noChangeShapeType="1"/>
            </p:cNvSpPr>
            <p:nvPr/>
          </p:nvSpPr>
          <p:spPr bwMode="auto">
            <a:xfrm flipH="1">
              <a:off x="2261" y="3335"/>
              <a:ext cx="143" cy="55"/>
            </a:xfrm>
            <a:prstGeom prst="line">
              <a:avLst/>
            </a:prstGeom>
            <a:noFill/>
            <a:ln w="12700">
              <a:solidFill>
                <a:schemeClr val="tx1"/>
              </a:solidFill>
              <a:round/>
              <a:headEnd/>
              <a:tailEnd/>
            </a:ln>
            <a:effectLst/>
          </p:spPr>
          <p:txBody>
            <a:bodyPr wrap="none" anchor="ctr"/>
            <a:lstStyle/>
            <a:p>
              <a:endParaRPr lang="en-US"/>
            </a:p>
          </p:txBody>
        </p:sp>
        <p:sp>
          <p:nvSpPr>
            <p:cNvPr id="6156" name="Line 12"/>
            <p:cNvSpPr>
              <a:spLocks noChangeShapeType="1"/>
            </p:cNvSpPr>
            <p:nvPr/>
          </p:nvSpPr>
          <p:spPr bwMode="auto">
            <a:xfrm>
              <a:off x="2407" y="3336"/>
              <a:ext cx="126" cy="56"/>
            </a:xfrm>
            <a:prstGeom prst="line">
              <a:avLst/>
            </a:prstGeom>
            <a:noFill/>
            <a:ln w="12700">
              <a:solidFill>
                <a:schemeClr val="tx1"/>
              </a:solidFill>
              <a:round/>
              <a:headEnd/>
              <a:tailEnd/>
            </a:ln>
            <a:effectLst/>
          </p:spPr>
          <p:txBody>
            <a:bodyPr wrap="none" anchor="ctr"/>
            <a:lstStyle/>
            <a:p>
              <a:endParaRPr lang="en-US"/>
            </a:p>
          </p:txBody>
        </p:sp>
      </p:grpSp>
      <p:grpSp>
        <p:nvGrpSpPr>
          <p:cNvPr id="4" name="Group 18"/>
          <p:cNvGrpSpPr>
            <a:grpSpLocks/>
          </p:cNvGrpSpPr>
          <p:nvPr/>
        </p:nvGrpSpPr>
        <p:grpSpPr bwMode="auto">
          <a:xfrm>
            <a:off x="2546350" y="4133850"/>
            <a:ext cx="266700" cy="977900"/>
            <a:chOff x="1604" y="2604"/>
            <a:chExt cx="168" cy="616"/>
          </a:xfrm>
        </p:grpSpPr>
        <p:sp>
          <p:nvSpPr>
            <p:cNvPr id="6158" name="Rectangle 14"/>
            <p:cNvSpPr>
              <a:spLocks noChangeArrowheads="1"/>
            </p:cNvSpPr>
            <p:nvPr/>
          </p:nvSpPr>
          <p:spPr bwMode="auto">
            <a:xfrm>
              <a:off x="1604" y="2604"/>
              <a:ext cx="168" cy="56"/>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6159" name="Rectangle 15"/>
            <p:cNvSpPr>
              <a:spLocks noChangeArrowheads="1"/>
            </p:cNvSpPr>
            <p:nvPr/>
          </p:nvSpPr>
          <p:spPr bwMode="auto">
            <a:xfrm>
              <a:off x="1604" y="2764"/>
              <a:ext cx="168" cy="56"/>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6160" name="Rectangle 16"/>
            <p:cNvSpPr>
              <a:spLocks noChangeArrowheads="1"/>
            </p:cNvSpPr>
            <p:nvPr/>
          </p:nvSpPr>
          <p:spPr bwMode="auto">
            <a:xfrm>
              <a:off x="1604" y="3044"/>
              <a:ext cx="168" cy="56"/>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6161" name="Rectangle 17"/>
            <p:cNvSpPr>
              <a:spLocks noChangeArrowheads="1"/>
            </p:cNvSpPr>
            <p:nvPr/>
          </p:nvSpPr>
          <p:spPr bwMode="auto">
            <a:xfrm>
              <a:off x="1604" y="3164"/>
              <a:ext cx="168" cy="56"/>
            </a:xfrm>
            <a:prstGeom prst="rect">
              <a:avLst/>
            </a:prstGeom>
            <a:solidFill>
              <a:schemeClr val="accent1"/>
            </a:solidFill>
            <a:ln w="12700">
              <a:solidFill>
                <a:schemeClr val="tx1"/>
              </a:solidFill>
              <a:miter lim="800000"/>
              <a:headEnd/>
              <a:tailEnd/>
            </a:ln>
            <a:effectLst/>
          </p:spPr>
          <p:txBody>
            <a:bodyPr wrap="none" anchor="ctr"/>
            <a:lstStyle/>
            <a:p>
              <a:endParaRPr lang="en-US"/>
            </a:p>
          </p:txBody>
        </p:sp>
      </p:grpSp>
      <p:sp>
        <p:nvSpPr>
          <p:cNvPr id="6163" name="Rectangle 19"/>
          <p:cNvSpPr>
            <a:spLocks noChangeArrowheads="1"/>
          </p:cNvSpPr>
          <p:nvPr/>
        </p:nvSpPr>
        <p:spPr bwMode="auto">
          <a:xfrm>
            <a:off x="4081463" y="5060950"/>
            <a:ext cx="842962" cy="333375"/>
          </a:xfrm>
          <a:prstGeom prst="rect">
            <a:avLst/>
          </a:prstGeom>
          <a:noFill/>
          <a:ln w="12700">
            <a:noFill/>
            <a:miter lim="800000"/>
            <a:headEnd/>
            <a:tailEnd/>
          </a:ln>
          <a:effectLst/>
        </p:spPr>
        <p:txBody>
          <a:bodyPr wrap="none" lIns="90488" tIns="44450" rIns="90488" bIns="44450">
            <a:spAutoFit/>
          </a:bodyPr>
          <a:lstStyle/>
          <a:p>
            <a:r>
              <a:rPr lang="en-US" sz="1600">
                <a:latin typeface="Book Antiqua" pitchFamily="18" charset="0"/>
              </a:rPr>
              <a:t>Pseudo</a:t>
            </a:r>
          </a:p>
        </p:txBody>
      </p:sp>
      <p:grpSp>
        <p:nvGrpSpPr>
          <p:cNvPr id="5" name="Group 26"/>
          <p:cNvGrpSpPr>
            <a:grpSpLocks/>
          </p:cNvGrpSpPr>
          <p:nvPr/>
        </p:nvGrpSpPr>
        <p:grpSpPr bwMode="auto">
          <a:xfrm>
            <a:off x="4845050" y="3689350"/>
            <a:ext cx="1728788" cy="333375"/>
            <a:chOff x="3052" y="2324"/>
            <a:chExt cx="1089" cy="210"/>
          </a:xfrm>
        </p:grpSpPr>
        <p:grpSp>
          <p:nvGrpSpPr>
            <p:cNvPr id="6" name="Group 24"/>
            <p:cNvGrpSpPr>
              <a:grpSpLocks/>
            </p:cNvGrpSpPr>
            <p:nvPr/>
          </p:nvGrpSpPr>
          <p:grpSpPr bwMode="auto">
            <a:xfrm>
              <a:off x="3052" y="2332"/>
              <a:ext cx="280" cy="200"/>
              <a:chOff x="3052" y="2332"/>
              <a:chExt cx="280" cy="200"/>
            </a:xfrm>
          </p:grpSpPr>
          <p:sp>
            <p:nvSpPr>
              <p:cNvPr id="6164" name="AutoShape 20"/>
              <p:cNvSpPr>
                <a:spLocks noChangeArrowheads="1"/>
              </p:cNvSpPr>
              <p:nvPr/>
            </p:nvSpPr>
            <p:spPr bwMode="auto">
              <a:xfrm>
                <a:off x="3052" y="2332"/>
                <a:ext cx="280" cy="200"/>
              </a:xfrm>
              <a:prstGeom prst="triangle">
                <a:avLst>
                  <a:gd name="adj" fmla="val 49995"/>
                </a:avLst>
              </a:prstGeom>
              <a:solidFill>
                <a:schemeClr val="accent1"/>
              </a:solidFill>
              <a:ln w="12700">
                <a:solidFill>
                  <a:schemeClr val="tx1"/>
                </a:solidFill>
                <a:miter lim="800000"/>
                <a:headEnd/>
                <a:tailEnd/>
              </a:ln>
              <a:effectLst/>
            </p:spPr>
            <p:txBody>
              <a:bodyPr wrap="none" anchor="ctr"/>
              <a:lstStyle/>
              <a:p>
                <a:endParaRPr lang="en-US"/>
              </a:p>
            </p:txBody>
          </p:sp>
          <p:sp>
            <p:nvSpPr>
              <p:cNvPr id="6165" name="Line 21"/>
              <p:cNvSpPr>
                <a:spLocks noChangeShapeType="1"/>
              </p:cNvSpPr>
              <p:nvPr/>
            </p:nvSpPr>
            <p:spPr bwMode="auto">
              <a:xfrm>
                <a:off x="3195" y="2336"/>
                <a:ext cx="0" cy="129"/>
              </a:xfrm>
              <a:prstGeom prst="line">
                <a:avLst/>
              </a:prstGeom>
              <a:noFill/>
              <a:ln w="12700">
                <a:solidFill>
                  <a:schemeClr val="tx1"/>
                </a:solidFill>
                <a:round/>
                <a:headEnd/>
                <a:tailEnd/>
              </a:ln>
              <a:effectLst/>
            </p:spPr>
            <p:txBody>
              <a:bodyPr wrap="none" anchor="ctr"/>
              <a:lstStyle/>
              <a:p>
                <a:endParaRPr lang="en-US"/>
              </a:p>
            </p:txBody>
          </p:sp>
          <p:sp>
            <p:nvSpPr>
              <p:cNvPr id="6166" name="Line 22"/>
              <p:cNvSpPr>
                <a:spLocks noChangeShapeType="1"/>
              </p:cNvSpPr>
              <p:nvPr/>
            </p:nvSpPr>
            <p:spPr bwMode="auto">
              <a:xfrm flipH="1">
                <a:off x="3053" y="2471"/>
                <a:ext cx="143" cy="55"/>
              </a:xfrm>
              <a:prstGeom prst="line">
                <a:avLst/>
              </a:prstGeom>
              <a:noFill/>
              <a:ln w="12700">
                <a:solidFill>
                  <a:schemeClr val="tx1"/>
                </a:solidFill>
                <a:round/>
                <a:headEnd/>
                <a:tailEnd/>
              </a:ln>
              <a:effectLst/>
            </p:spPr>
            <p:txBody>
              <a:bodyPr wrap="none" anchor="ctr"/>
              <a:lstStyle/>
              <a:p>
                <a:endParaRPr lang="en-US"/>
              </a:p>
            </p:txBody>
          </p:sp>
          <p:sp>
            <p:nvSpPr>
              <p:cNvPr id="6167" name="Line 23"/>
              <p:cNvSpPr>
                <a:spLocks noChangeShapeType="1"/>
              </p:cNvSpPr>
              <p:nvPr/>
            </p:nvSpPr>
            <p:spPr bwMode="auto">
              <a:xfrm>
                <a:off x="3199" y="2472"/>
                <a:ext cx="126" cy="56"/>
              </a:xfrm>
              <a:prstGeom prst="line">
                <a:avLst/>
              </a:prstGeom>
              <a:noFill/>
              <a:ln w="12700">
                <a:solidFill>
                  <a:schemeClr val="tx1"/>
                </a:solidFill>
                <a:round/>
                <a:headEnd/>
                <a:tailEnd/>
              </a:ln>
              <a:effectLst/>
            </p:spPr>
            <p:txBody>
              <a:bodyPr wrap="none" anchor="ctr"/>
              <a:lstStyle/>
              <a:p>
                <a:endParaRPr lang="en-US"/>
              </a:p>
            </p:txBody>
          </p:sp>
        </p:grpSp>
        <p:sp>
          <p:nvSpPr>
            <p:cNvPr id="6169" name="Rectangle 25"/>
            <p:cNvSpPr>
              <a:spLocks noChangeArrowheads="1"/>
            </p:cNvSpPr>
            <p:nvPr/>
          </p:nvSpPr>
          <p:spPr bwMode="auto">
            <a:xfrm>
              <a:off x="3331" y="2324"/>
              <a:ext cx="810" cy="210"/>
            </a:xfrm>
            <a:prstGeom prst="rect">
              <a:avLst/>
            </a:prstGeom>
            <a:noFill/>
            <a:ln w="12700">
              <a:noFill/>
              <a:miter lim="800000"/>
              <a:headEnd/>
              <a:tailEnd/>
            </a:ln>
            <a:effectLst/>
          </p:spPr>
          <p:txBody>
            <a:bodyPr wrap="none" lIns="90488" tIns="44450" rIns="90488" bIns="44450">
              <a:spAutoFit/>
            </a:bodyPr>
            <a:lstStyle/>
            <a:p>
              <a:r>
                <a:rPr lang="en-US" sz="1600">
                  <a:latin typeface="Book Antiqua" pitchFamily="18" charset="0"/>
                </a:rPr>
                <a:t>Cooperative</a:t>
              </a:r>
            </a:p>
          </p:txBody>
        </p:sp>
      </p:grpSp>
      <p:grpSp>
        <p:nvGrpSpPr>
          <p:cNvPr id="7" name="Group 33"/>
          <p:cNvGrpSpPr>
            <a:grpSpLocks/>
          </p:cNvGrpSpPr>
          <p:nvPr/>
        </p:nvGrpSpPr>
        <p:grpSpPr bwMode="auto">
          <a:xfrm>
            <a:off x="5099050" y="2470150"/>
            <a:ext cx="2132013" cy="577850"/>
            <a:chOff x="3212" y="1556"/>
            <a:chExt cx="1343" cy="364"/>
          </a:xfrm>
        </p:grpSpPr>
        <p:sp>
          <p:nvSpPr>
            <p:cNvPr id="6171" name="Rectangle 27"/>
            <p:cNvSpPr>
              <a:spLocks noChangeArrowheads="1"/>
            </p:cNvSpPr>
            <p:nvPr/>
          </p:nvSpPr>
          <p:spPr bwMode="auto">
            <a:xfrm>
              <a:off x="3459" y="1556"/>
              <a:ext cx="1096" cy="364"/>
            </a:xfrm>
            <a:prstGeom prst="rect">
              <a:avLst/>
            </a:prstGeom>
            <a:noFill/>
            <a:ln w="12700">
              <a:noFill/>
              <a:miter lim="800000"/>
              <a:headEnd/>
              <a:tailEnd/>
            </a:ln>
            <a:effectLst/>
          </p:spPr>
          <p:txBody>
            <a:bodyPr wrap="none" lIns="90488" tIns="44450" rIns="90488" bIns="44450">
              <a:spAutoFit/>
            </a:bodyPr>
            <a:lstStyle/>
            <a:p>
              <a:r>
                <a:rPr lang="en-US" sz="1600">
                  <a:latin typeface="Book Antiqua" pitchFamily="18" charset="0"/>
                </a:rPr>
                <a:t>High-Performing</a:t>
              </a:r>
            </a:p>
            <a:p>
              <a:r>
                <a:rPr lang="en-US" sz="1600">
                  <a:latin typeface="Book Antiqua" pitchFamily="18" charset="0"/>
                </a:rPr>
                <a:t>Cooperative</a:t>
              </a:r>
            </a:p>
          </p:txBody>
        </p:sp>
        <p:grpSp>
          <p:nvGrpSpPr>
            <p:cNvPr id="8" name="Group 32"/>
            <p:cNvGrpSpPr>
              <a:grpSpLocks/>
            </p:cNvGrpSpPr>
            <p:nvPr/>
          </p:nvGrpSpPr>
          <p:grpSpPr bwMode="auto">
            <a:xfrm>
              <a:off x="3212" y="1644"/>
              <a:ext cx="280" cy="200"/>
              <a:chOff x="3212" y="1644"/>
              <a:chExt cx="280" cy="200"/>
            </a:xfrm>
          </p:grpSpPr>
          <p:sp>
            <p:nvSpPr>
              <p:cNvPr id="6172" name="AutoShape 28"/>
              <p:cNvSpPr>
                <a:spLocks noChangeArrowheads="1"/>
              </p:cNvSpPr>
              <p:nvPr/>
            </p:nvSpPr>
            <p:spPr bwMode="auto">
              <a:xfrm>
                <a:off x="3212" y="1644"/>
                <a:ext cx="280" cy="200"/>
              </a:xfrm>
              <a:prstGeom prst="triangle">
                <a:avLst>
                  <a:gd name="adj" fmla="val 49995"/>
                </a:avLst>
              </a:prstGeom>
              <a:solidFill>
                <a:schemeClr val="accent1"/>
              </a:solidFill>
              <a:ln w="12700">
                <a:solidFill>
                  <a:schemeClr val="tx1"/>
                </a:solidFill>
                <a:miter lim="800000"/>
                <a:headEnd/>
                <a:tailEnd/>
              </a:ln>
              <a:effectLst/>
            </p:spPr>
            <p:txBody>
              <a:bodyPr wrap="none" anchor="ctr"/>
              <a:lstStyle/>
              <a:p>
                <a:endParaRPr lang="en-US"/>
              </a:p>
            </p:txBody>
          </p:sp>
          <p:sp>
            <p:nvSpPr>
              <p:cNvPr id="6173" name="Line 29"/>
              <p:cNvSpPr>
                <a:spLocks noChangeShapeType="1"/>
              </p:cNvSpPr>
              <p:nvPr/>
            </p:nvSpPr>
            <p:spPr bwMode="auto">
              <a:xfrm>
                <a:off x="3355" y="1648"/>
                <a:ext cx="0" cy="129"/>
              </a:xfrm>
              <a:prstGeom prst="line">
                <a:avLst/>
              </a:prstGeom>
              <a:noFill/>
              <a:ln w="12700">
                <a:solidFill>
                  <a:schemeClr val="tx1"/>
                </a:solidFill>
                <a:round/>
                <a:headEnd/>
                <a:tailEnd/>
              </a:ln>
              <a:effectLst/>
            </p:spPr>
            <p:txBody>
              <a:bodyPr wrap="none" anchor="ctr"/>
              <a:lstStyle/>
              <a:p>
                <a:endParaRPr lang="en-US"/>
              </a:p>
            </p:txBody>
          </p:sp>
          <p:sp>
            <p:nvSpPr>
              <p:cNvPr id="6174" name="Line 30"/>
              <p:cNvSpPr>
                <a:spLocks noChangeShapeType="1"/>
              </p:cNvSpPr>
              <p:nvPr/>
            </p:nvSpPr>
            <p:spPr bwMode="auto">
              <a:xfrm flipH="1">
                <a:off x="3213" y="1783"/>
                <a:ext cx="143" cy="55"/>
              </a:xfrm>
              <a:prstGeom prst="line">
                <a:avLst/>
              </a:prstGeom>
              <a:noFill/>
              <a:ln w="12700">
                <a:solidFill>
                  <a:schemeClr val="tx1"/>
                </a:solidFill>
                <a:round/>
                <a:headEnd/>
                <a:tailEnd/>
              </a:ln>
              <a:effectLst/>
            </p:spPr>
            <p:txBody>
              <a:bodyPr wrap="none" anchor="ctr"/>
              <a:lstStyle/>
              <a:p>
                <a:endParaRPr lang="en-US"/>
              </a:p>
            </p:txBody>
          </p:sp>
          <p:sp>
            <p:nvSpPr>
              <p:cNvPr id="6175" name="Line 31"/>
              <p:cNvSpPr>
                <a:spLocks noChangeShapeType="1"/>
              </p:cNvSpPr>
              <p:nvPr/>
            </p:nvSpPr>
            <p:spPr bwMode="auto">
              <a:xfrm>
                <a:off x="3359" y="1784"/>
                <a:ext cx="126" cy="56"/>
              </a:xfrm>
              <a:prstGeom prst="line">
                <a:avLst/>
              </a:prstGeom>
              <a:noFill/>
              <a:ln w="12700">
                <a:solidFill>
                  <a:schemeClr val="tx1"/>
                </a:solidFill>
                <a:round/>
                <a:headEnd/>
                <a:tailEnd/>
              </a:ln>
              <a:effectLst/>
            </p:spPr>
            <p:txBody>
              <a:bodyPr wrap="none" anchor="ctr"/>
              <a:lstStyle/>
              <a:p>
                <a:endParaRPr lang="en-US"/>
              </a:p>
            </p:txBody>
          </p:sp>
        </p:grpSp>
      </p:grpSp>
      <p:grpSp>
        <p:nvGrpSpPr>
          <p:cNvPr id="9" name="Group 39"/>
          <p:cNvGrpSpPr>
            <a:grpSpLocks/>
          </p:cNvGrpSpPr>
          <p:nvPr/>
        </p:nvGrpSpPr>
        <p:grpSpPr bwMode="auto">
          <a:xfrm>
            <a:off x="4540250" y="4464050"/>
            <a:ext cx="1590675" cy="358775"/>
            <a:chOff x="2860" y="2812"/>
            <a:chExt cx="1002" cy="226"/>
          </a:xfrm>
        </p:grpSpPr>
        <p:sp>
          <p:nvSpPr>
            <p:cNvPr id="6178" name="Rectangle 34"/>
            <p:cNvSpPr>
              <a:spLocks noChangeArrowheads="1"/>
            </p:cNvSpPr>
            <p:nvPr/>
          </p:nvSpPr>
          <p:spPr bwMode="auto">
            <a:xfrm>
              <a:off x="3115" y="2828"/>
              <a:ext cx="747" cy="210"/>
            </a:xfrm>
            <a:prstGeom prst="rect">
              <a:avLst/>
            </a:prstGeom>
            <a:noFill/>
            <a:ln w="12700">
              <a:noFill/>
              <a:miter lim="800000"/>
              <a:headEnd/>
              <a:tailEnd/>
            </a:ln>
            <a:effectLst/>
          </p:spPr>
          <p:txBody>
            <a:bodyPr wrap="none" lIns="90488" tIns="44450" rIns="90488" bIns="44450">
              <a:spAutoFit/>
            </a:bodyPr>
            <a:lstStyle/>
            <a:p>
              <a:r>
                <a:rPr lang="en-US" sz="1600">
                  <a:latin typeface="Book Antiqua" pitchFamily="18" charset="0"/>
                </a:rPr>
                <a:t>Traditional</a:t>
              </a:r>
            </a:p>
          </p:txBody>
        </p:sp>
        <p:sp>
          <p:nvSpPr>
            <p:cNvPr id="6179" name="AutoShape 35"/>
            <p:cNvSpPr>
              <a:spLocks noChangeArrowheads="1"/>
            </p:cNvSpPr>
            <p:nvPr/>
          </p:nvSpPr>
          <p:spPr bwMode="auto">
            <a:xfrm>
              <a:off x="2860" y="2812"/>
              <a:ext cx="280" cy="200"/>
            </a:xfrm>
            <a:prstGeom prst="triangle">
              <a:avLst>
                <a:gd name="adj" fmla="val 49995"/>
              </a:avLst>
            </a:prstGeom>
            <a:solidFill>
              <a:schemeClr val="accent1"/>
            </a:solidFill>
            <a:ln w="12700">
              <a:solidFill>
                <a:schemeClr val="tx1"/>
              </a:solidFill>
              <a:miter lim="800000"/>
              <a:headEnd/>
              <a:tailEnd/>
            </a:ln>
            <a:effectLst/>
          </p:spPr>
          <p:txBody>
            <a:bodyPr wrap="none" anchor="ctr"/>
            <a:lstStyle/>
            <a:p>
              <a:endParaRPr lang="en-US"/>
            </a:p>
          </p:txBody>
        </p:sp>
        <p:sp>
          <p:nvSpPr>
            <p:cNvPr id="6180" name="Line 36"/>
            <p:cNvSpPr>
              <a:spLocks noChangeShapeType="1"/>
            </p:cNvSpPr>
            <p:nvPr/>
          </p:nvSpPr>
          <p:spPr bwMode="auto">
            <a:xfrm>
              <a:off x="3003" y="2816"/>
              <a:ext cx="0" cy="129"/>
            </a:xfrm>
            <a:prstGeom prst="line">
              <a:avLst/>
            </a:prstGeom>
            <a:noFill/>
            <a:ln w="12700">
              <a:solidFill>
                <a:schemeClr val="tx1"/>
              </a:solidFill>
              <a:round/>
              <a:headEnd/>
              <a:tailEnd/>
            </a:ln>
            <a:effectLst/>
          </p:spPr>
          <p:txBody>
            <a:bodyPr wrap="none" anchor="ctr"/>
            <a:lstStyle/>
            <a:p>
              <a:endParaRPr lang="en-US"/>
            </a:p>
          </p:txBody>
        </p:sp>
        <p:sp>
          <p:nvSpPr>
            <p:cNvPr id="6181" name="Line 37"/>
            <p:cNvSpPr>
              <a:spLocks noChangeShapeType="1"/>
            </p:cNvSpPr>
            <p:nvPr/>
          </p:nvSpPr>
          <p:spPr bwMode="auto">
            <a:xfrm flipH="1">
              <a:off x="2861" y="2951"/>
              <a:ext cx="143" cy="55"/>
            </a:xfrm>
            <a:prstGeom prst="line">
              <a:avLst/>
            </a:prstGeom>
            <a:noFill/>
            <a:ln w="12700">
              <a:solidFill>
                <a:schemeClr val="tx1"/>
              </a:solidFill>
              <a:round/>
              <a:headEnd/>
              <a:tailEnd/>
            </a:ln>
            <a:effectLst/>
          </p:spPr>
          <p:txBody>
            <a:bodyPr wrap="none" anchor="ctr"/>
            <a:lstStyle/>
            <a:p>
              <a:endParaRPr lang="en-US"/>
            </a:p>
          </p:txBody>
        </p:sp>
        <p:sp>
          <p:nvSpPr>
            <p:cNvPr id="6182" name="Line 38"/>
            <p:cNvSpPr>
              <a:spLocks noChangeShapeType="1"/>
            </p:cNvSpPr>
            <p:nvPr/>
          </p:nvSpPr>
          <p:spPr bwMode="auto">
            <a:xfrm>
              <a:off x="3007" y="2952"/>
              <a:ext cx="126" cy="56"/>
            </a:xfrm>
            <a:prstGeom prst="line">
              <a:avLst/>
            </a:prstGeom>
            <a:noFill/>
            <a:ln w="12700">
              <a:solidFill>
                <a:schemeClr val="tx1"/>
              </a:solidFill>
              <a:round/>
              <a:headEnd/>
              <a:tailEnd/>
            </a:ln>
            <a:effectLst/>
          </p:spPr>
          <p:txBody>
            <a:bodyPr wrap="none" anchor="ctr"/>
            <a:lstStyle/>
            <a:p>
              <a:endParaRPr lang="en-US"/>
            </a:p>
          </p:txBody>
        </p:sp>
      </p:grpSp>
      <p:grpSp>
        <p:nvGrpSpPr>
          <p:cNvPr id="10" name="Group 48"/>
          <p:cNvGrpSpPr>
            <a:grpSpLocks/>
          </p:cNvGrpSpPr>
          <p:nvPr/>
        </p:nvGrpSpPr>
        <p:grpSpPr bwMode="auto">
          <a:xfrm>
            <a:off x="2978150" y="2724150"/>
            <a:ext cx="1701800" cy="965200"/>
            <a:chOff x="1876" y="1716"/>
            <a:chExt cx="1072" cy="608"/>
          </a:xfrm>
        </p:grpSpPr>
        <p:sp>
          <p:nvSpPr>
            <p:cNvPr id="6184" name="Rectangle 40"/>
            <p:cNvSpPr>
              <a:spLocks noChangeArrowheads="1"/>
            </p:cNvSpPr>
            <p:nvPr/>
          </p:nvSpPr>
          <p:spPr bwMode="auto">
            <a:xfrm>
              <a:off x="2020" y="1796"/>
              <a:ext cx="168" cy="56"/>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6185" name="Rectangle 41"/>
            <p:cNvSpPr>
              <a:spLocks noChangeArrowheads="1"/>
            </p:cNvSpPr>
            <p:nvPr/>
          </p:nvSpPr>
          <p:spPr bwMode="auto">
            <a:xfrm>
              <a:off x="2227" y="1716"/>
              <a:ext cx="638" cy="518"/>
            </a:xfrm>
            <a:prstGeom prst="rect">
              <a:avLst/>
            </a:prstGeom>
            <a:noFill/>
            <a:ln w="12700">
              <a:noFill/>
              <a:miter lim="800000"/>
              <a:headEnd/>
              <a:tailEnd/>
            </a:ln>
            <a:effectLst/>
          </p:spPr>
          <p:txBody>
            <a:bodyPr wrap="none" lIns="90488" tIns="44450" rIns="90488" bIns="44450">
              <a:spAutoFit/>
            </a:bodyPr>
            <a:lstStyle/>
            <a:p>
              <a:r>
                <a:rPr lang="en-US" sz="1600">
                  <a:latin typeface="Book Antiqua" pitchFamily="18" charset="0"/>
                </a:rPr>
                <a:t>members</a:t>
              </a:r>
            </a:p>
            <a:p>
              <a:endParaRPr lang="en-US" sz="1600">
                <a:latin typeface="Book Antiqua" pitchFamily="18" charset="0"/>
              </a:endParaRPr>
            </a:p>
            <a:p>
              <a:r>
                <a:rPr lang="en-US" sz="1600">
                  <a:latin typeface="Book Antiqua" pitchFamily="18" charset="0"/>
                </a:rPr>
                <a:t>team</a:t>
              </a:r>
            </a:p>
          </p:txBody>
        </p:sp>
        <p:grpSp>
          <p:nvGrpSpPr>
            <p:cNvPr id="11" name="Group 46"/>
            <p:cNvGrpSpPr>
              <a:grpSpLocks/>
            </p:cNvGrpSpPr>
            <p:nvPr/>
          </p:nvGrpSpPr>
          <p:grpSpPr bwMode="auto">
            <a:xfrm>
              <a:off x="1988" y="2044"/>
              <a:ext cx="280" cy="200"/>
              <a:chOff x="1988" y="2044"/>
              <a:chExt cx="280" cy="200"/>
            </a:xfrm>
          </p:grpSpPr>
          <p:sp>
            <p:nvSpPr>
              <p:cNvPr id="6186" name="AutoShape 42"/>
              <p:cNvSpPr>
                <a:spLocks noChangeArrowheads="1"/>
              </p:cNvSpPr>
              <p:nvPr/>
            </p:nvSpPr>
            <p:spPr bwMode="auto">
              <a:xfrm>
                <a:off x="1988" y="2044"/>
                <a:ext cx="280" cy="200"/>
              </a:xfrm>
              <a:prstGeom prst="triangle">
                <a:avLst>
                  <a:gd name="adj" fmla="val 49995"/>
                </a:avLst>
              </a:prstGeom>
              <a:solidFill>
                <a:schemeClr val="accent1"/>
              </a:solidFill>
              <a:ln w="12700">
                <a:solidFill>
                  <a:schemeClr val="tx1"/>
                </a:solidFill>
                <a:miter lim="800000"/>
                <a:headEnd/>
                <a:tailEnd/>
              </a:ln>
              <a:effectLst/>
            </p:spPr>
            <p:txBody>
              <a:bodyPr wrap="none" anchor="ctr"/>
              <a:lstStyle/>
              <a:p>
                <a:endParaRPr lang="en-US"/>
              </a:p>
            </p:txBody>
          </p:sp>
          <p:sp>
            <p:nvSpPr>
              <p:cNvPr id="6187" name="Line 43"/>
              <p:cNvSpPr>
                <a:spLocks noChangeShapeType="1"/>
              </p:cNvSpPr>
              <p:nvPr/>
            </p:nvSpPr>
            <p:spPr bwMode="auto">
              <a:xfrm>
                <a:off x="2131" y="2048"/>
                <a:ext cx="0" cy="129"/>
              </a:xfrm>
              <a:prstGeom prst="line">
                <a:avLst/>
              </a:prstGeom>
              <a:noFill/>
              <a:ln w="12700">
                <a:solidFill>
                  <a:schemeClr val="tx1"/>
                </a:solidFill>
                <a:round/>
                <a:headEnd/>
                <a:tailEnd/>
              </a:ln>
              <a:effectLst/>
            </p:spPr>
            <p:txBody>
              <a:bodyPr wrap="none" anchor="ctr"/>
              <a:lstStyle/>
              <a:p>
                <a:endParaRPr lang="en-US"/>
              </a:p>
            </p:txBody>
          </p:sp>
          <p:sp>
            <p:nvSpPr>
              <p:cNvPr id="6188" name="Line 44"/>
              <p:cNvSpPr>
                <a:spLocks noChangeShapeType="1"/>
              </p:cNvSpPr>
              <p:nvPr/>
            </p:nvSpPr>
            <p:spPr bwMode="auto">
              <a:xfrm flipH="1">
                <a:off x="1989" y="2183"/>
                <a:ext cx="143" cy="55"/>
              </a:xfrm>
              <a:prstGeom prst="line">
                <a:avLst/>
              </a:prstGeom>
              <a:noFill/>
              <a:ln w="12700">
                <a:solidFill>
                  <a:schemeClr val="tx1"/>
                </a:solidFill>
                <a:round/>
                <a:headEnd/>
                <a:tailEnd/>
              </a:ln>
              <a:effectLst/>
            </p:spPr>
            <p:txBody>
              <a:bodyPr wrap="none" anchor="ctr"/>
              <a:lstStyle/>
              <a:p>
                <a:endParaRPr lang="en-US"/>
              </a:p>
            </p:txBody>
          </p:sp>
          <p:sp>
            <p:nvSpPr>
              <p:cNvPr id="6189" name="Line 45"/>
              <p:cNvSpPr>
                <a:spLocks noChangeShapeType="1"/>
              </p:cNvSpPr>
              <p:nvPr/>
            </p:nvSpPr>
            <p:spPr bwMode="auto">
              <a:xfrm>
                <a:off x="2135" y="2184"/>
                <a:ext cx="126" cy="56"/>
              </a:xfrm>
              <a:prstGeom prst="line">
                <a:avLst/>
              </a:prstGeom>
              <a:noFill/>
              <a:ln w="12700">
                <a:solidFill>
                  <a:schemeClr val="tx1"/>
                </a:solidFill>
                <a:round/>
                <a:headEnd/>
                <a:tailEnd/>
              </a:ln>
              <a:effectLst/>
            </p:spPr>
            <p:txBody>
              <a:bodyPr wrap="none" anchor="ctr"/>
              <a:lstStyle/>
              <a:p>
                <a:endParaRPr lang="en-US"/>
              </a:p>
            </p:txBody>
          </p:sp>
        </p:grpSp>
        <p:sp>
          <p:nvSpPr>
            <p:cNvPr id="6191" name="Rectangle 47"/>
            <p:cNvSpPr>
              <a:spLocks noChangeArrowheads="1"/>
            </p:cNvSpPr>
            <p:nvPr/>
          </p:nvSpPr>
          <p:spPr bwMode="auto">
            <a:xfrm>
              <a:off x="1876" y="1732"/>
              <a:ext cx="1072" cy="592"/>
            </a:xfrm>
            <a:prstGeom prst="rect">
              <a:avLst/>
            </a:prstGeom>
            <a:noFill/>
            <a:ln w="12700">
              <a:solidFill>
                <a:schemeClr val="tx1"/>
              </a:solidFill>
              <a:miter lim="800000"/>
              <a:headEnd/>
              <a:tailEnd/>
            </a:ln>
            <a:effectLst/>
          </p:spPr>
          <p:txBody>
            <a:bodyPr wrap="none" anchor="ctr"/>
            <a:lstStyle/>
            <a:p>
              <a:endParaRPr lang="en-US"/>
            </a:p>
          </p:txBody>
        </p:sp>
      </p:grpSp>
      <p:sp>
        <p:nvSpPr>
          <p:cNvPr id="6193" name="Freeform 49"/>
          <p:cNvSpPr>
            <a:spLocks/>
          </p:cNvSpPr>
          <p:nvPr/>
        </p:nvSpPr>
        <p:spPr bwMode="auto">
          <a:xfrm>
            <a:off x="2654300" y="2832100"/>
            <a:ext cx="2668588" cy="2465388"/>
          </a:xfrm>
          <a:custGeom>
            <a:avLst/>
            <a:gdLst/>
            <a:ahLst/>
            <a:cxnLst>
              <a:cxn ang="0">
                <a:pos x="0" y="1136"/>
              </a:cxn>
              <a:cxn ang="0">
                <a:pos x="736" y="1552"/>
              </a:cxn>
              <a:cxn ang="0">
                <a:pos x="1328" y="1168"/>
              </a:cxn>
              <a:cxn ang="0">
                <a:pos x="1512" y="688"/>
              </a:cxn>
              <a:cxn ang="0">
                <a:pos x="1680" y="0"/>
              </a:cxn>
            </a:cxnLst>
            <a:rect l="0" t="0" r="r" b="b"/>
            <a:pathLst>
              <a:path w="1681" h="1553">
                <a:moveTo>
                  <a:pt x="0" y="1136"/>
                </a:moveTo>
                <a:lnTo>
                  <a:pt x="736" y="1552"/>
                </a:lnTo>
                <a:lnTo>
                  <a:pt x="1328" y="1168"/>
                </a:lnTo>
                <a:lnTo>
                  <a:pt x="1512" y="688"/>
                </a:lnTo>
                <a:lnTo>
                  <a:pt x="1680" y="0"/>
                </a:lnTo>
              </a:path>
            </a:pathLst>
          </a:custGeom>
          <a:noFill/>
          <a:ln w="25400" cap="rnd" cmpd="sng">
            <a:solidFill>
              <a:schemeClr val="tx1"/>
            </a:solidFill>
            <a:prstDash val="solid"/>
            <a:round/>
            <a:headEnd type="none" w="med" len="med"/>
            <a:tailEnd type="none" w="med" len="med"/>
          </a:ln>
          <a:effectLst/>
        </p:spPr>
        <p:txBody>
          <a:bodyPr/>
          <a:lstStyle/>
          <a:p>
            <a:endParaRPr lang="en-US"/>
          </a:p>
        </p:txBody>
      </p:sp>
    </p:spTree>
    <p:extLst>
      <p:ext uri="{BB962C8B-B14F-4D97-AF65-F5344CB8AC3E}">
        <p14:creationId xmlns:p14="http://schemas.microsoft.com/office/powerpoint/2010/main" val="4112726589"/>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Engineering</a:t>
            </a:r>
          </a:p>
        </p:txBody>
      </p:sp>
      <p:sp>
        <p:nvSpPr>
          <p:cNvPr id="4" name="Content Placeholder 3"/>
          <p:cNvSpPr>
            <a:spLocks noGrp="1"/>
          </p:cNvSpPr>
          <p:nvPr>
            <p:ph idx="1"/>
          </p:nvPr>
        </p:nvSpPr>
        <p:spPr/>
        <p:txBody>
          <a:bodyPr/>
          <a:lstStyle/>
          <a:p>
            <a:r>
              <a:rPr lang="en-US" dirty="0" smtClean="0"/>
              <a:t>1) Military, 2) Civil and 3) everything else!</a:t>
            </a:r>
          </a:p>
          <a:p>
            <a:r>
              <a:rPr lang="en-US" b="1" dirty="0" smtClean="0"/>
              <a:t>Engineering</a:t>
            </a:r>
            <a:r>
              <a:rPr lang="en-US" dirty="0"/>
              <a:t> (from </a:t>
            </a:r>
            <a:r>
              <a:rPr lang="en-US" dirty="0">
                <a:hlinkClick r:id="rId2" tooltip="Latin"/>
              </a:rPr>
              <a:t>Latin</a:t>
            </a:r>
            <a:r>
              <a:rPr lang="en-US" dirty="0"/>
              <a:t> </a:t>
            </a:r>
            <a:r>
              <a:rPr lang="en-US" i="1" dirty="0" err="1"/>
              <a:t>ingenium</a:t>
            </a:r>
            <a:r>
              <a:rPr lang="en-US" dirty="0"/>
              <a:t>, meaning "cleverness" and </a:t>
            </a:r>
            <a:r>
              <a:rPr lang="en-US" i="1" dirty="0" err="1"/>
              <a:t>ingeniare</a:t>
            </a:r>
            <a:r>
              <a:rPr lang="en-US" dirty="0"/>
              <a:t>, meaning "to contrive, devise") is the application of </a:t>
            </a:r>
            <a:r>
              <a:rPr lang="en-US" dirty="0">
                <a:hlinkClick r:id="rId3" tooltip="Science"/>
              </a:rPr>
              <a:t>scientific</a:t>
            </a:r>
            <a:r>
              <a:rPr lang="en-US" dirty="0"/>
              <a:t>, </a:t>
            </a:r>
            <a:r>
              <a:rPr lang="en-US" dirty="0">
                <a:hlinkClick r:id="rId4" tooltip="Economics"/>
              </a:rPr>
              <a:t>economic</a:t>
            </a:r>
            <a:r>
              <a:rPr lang="en-US" dirty="0"/>
              <a:t>, social, and practical knowledge in order to </a:t>
            </a:r>
            <a:r>
              <a:rPr lang="en-US" dirty="0">
                <a:hlinkClick r:id="rId5" tooltip="Invention"/>
              </a:rPr>
              <a:t>invent</a:t>
            </a:r>
            <a:r>
              <a:rPr lang="en-US" dirty="0"/>
              <a:t>, </a:t>
            </a:r>
            <a:r>
              <a:rPr lang="en-US" dirty="0">
                <a:hlinkClick r:id="rId6" tooltip="Design"/>
              </a:rPr>
              <a:t>design</a:t>
            </a:r>
            <a:r>
              <a:rPr lang="en-US" dirty="0"/>
              <a:t>, build, maintain, and improve structures, machines, devices, systems, materials and </a:t>
            </a:r>
            <a:r>
              <a:rPr lang="en-US" dirty="0">
                <a:hlinkClick r:id="rId7" tooltip="Process (engineering)"/>
              </a:rPr>
              <a:t>processes</a:t>
            </a:r>
            <a:r>
              <a:rPr lang="en-US" dirty="0"/>
              <a:t>. </a:t>
            </a:r>
            <a:endParaRPr lang="en-US" dirty="0" smtClean="0"/>
          </a:p>
          <a:p>
            <a:r>
              <a:rPr lang="en-US" dirty="0" smtClean="0"/>
              <a:t>What, How, Why???</a:t>
            </a:r>
          </a:p>
        </p:txBody>
      </p:sp>
      <p:sp>
        <p:nvSpPr>
          <p:cNvPr id="5" name="Rectangle 4"/>
          <p:cNvSpPr/>
          <p:nvPr/>
        </p:nvSpPr>
        <p:spPr>
          <a:xfrm>
            <a:off x="4800600" y="6324600"/>
            <a:ext cx="4076757" cy="369332"/>
          </a:xfrm>
          <a:prstGeom prst="rect">
            <a:avLst/>
          </a:prstGeom>
        </p:spPr>
        <p:txBody>
          <a:bodyPr wrap="none">
            <a:spAutoFit/>
          </a:bodyPr>
          <a:lstStyle/>
          <a:p>
            <a:r>
              <a:rPr lang="en-US" dirty="0"/>
              <a:t>http://en.wikipedia.org/wiki/Engineering</a:t>
            </a:r>
          </a:p>
        </p:txBody>
      </p:sp>
    </p:spTree>
    <p:extLst>
      <p:ext uri="{BB962C8B-B14F-4D97-AF65-F5344CB8AC3E}">
        <p14:creationId xmlns:p14="http://schemas.microsoft.com/office/powerpoint/2010/main" val="3351119827"/>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smtClean="0"/>
              <a:t>High-performance Team</a:t>
            </a:r>
            <a:endParaRPr lang="en-US" dirty="0"/>
          </a:p>
        </p:txBody>
      </p:sp>
      <p:sp>
        <p:nvSpPr>
          <p:cNvPr id="10243" name="Rectangle 3"/>
          <p:cNvSpPr>
            <a:spLocks noGrp="1" noChangeArrowheads="1"/>
          </p:cNvSpPr>
          <p:nvPr>
            <p:ph type="body" sz="quarter" idx="13"/>
          </p:nvPr>
        </p:nvSpPr>
        <p:spPr/>
        <p:txBody>
          <a:bodyPr/>
          <a:lstStyle/>
          <a:p>
            <a:r>
              <a:rPr lang="en-US" dirty="0" smtClean="0"/>
              <a:t>Outperforms all reasonable expectations, given its membership</a:t>
            </a:r>
          </a:p>
          <a:p>
            <a:r>
              <a:rPr lang="en-US" dirty="0" smtClean="0"/>
              <a:t>High level of commitment </a:t>
            </a:r>
          </a:p>
          <a:p>
            <a:r>
              <a:rPr lang="en-US" dirty="0" smtClean="0"/>
              <a:t>Mutual concern for each other’s personal growth</a:t>
            </a:r>
          </a:p>
          <a:p>
            <a:r>
              <a:rPr lang="en-US" dirty="0" smtClean="0"/>
              <a:t>Have lots of fun together</a:t>
            </a:r>
          </a:p>
          <a:p>
            <a:r>
              <a:rPr lang="en-US" dirty="0" smtClean="0"/>
              <a:t>Assign roles and multitask as a team</a:t>
            </a:r>
          </a:p>
          <a:p>
            <a:r>
              <a:rPr lang="en-US" b="1" dirty="0" smtClean="0"/>
              <a:t>Action – Reflection Cycle</a:t>
            </a:r>
          </a:p>
        </p:txBody>
      </p:sp>
      <p:sp>
        <p:nvSpPr>
          <p:cNvPr id="4" name="TextBox 3"/>
          <p:cNvSpPr txBox="1"/>
          <p:nvPr/>
        </p:nvSpPr>
        <p:spPr>
          <a:xfrm>
            <a:off x="495300" y="5903893"/>
            <a:ext cx="8153400" cy="954107"/>
          </a:xfrm>
          <a:prstGeom prst="rect">
            <a:avLst/>
          </a:prstGeom>
          <a:noFill/>
        </p:spPr>
        <p:txBody>
          <a:bodyPr wrap="square" rtlCol="0">
            <a:spAutoFit/>
          </a:bodyPr>
          <a:lstStyle/>
          <a:p>
            <a:r>
              <a:rPr lang="en-US" sz="2800" dirty="0" smtClean="0">
                <a:latin typeface="+mn-lt"/>
              </a:rPr>
              <a:t>When you meet with your team later this week REFLECT together on how your team is performing</a:t>
            </a:r>
          </a:p>
        </p:txBody>
      </p:sp>
    </p:spTree>
    <p:extLst>
      <p:ext uri="{BB962C8B-B14F-4D97-AF65-F5344CB8AC3E}">
        <p14:creationId xmlns:p14="http://schemas.microsoft.com/office/powerpoint/2010/main" val="4269818856"/>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sz="quarter" idx="13"/>
          </p:nvPr>
        </p:nvSpPr>
        <p:spPr/>
        <p:txBody>
          <a:bodyPr/>
          <a:lstStyle/>
          <a:p>
            <a:endParaRPr lang="en-US"/>
          </a:p>
        </p:txBody>
      </p:sp>
      <p:pic>
        <p:nvPicPr>
          <p:cNvPr id="9218" name="Picture 2" descr="http://hp-strategies.com/images/tpm.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1" y="-152400"/>
            <a:ext cx="10314149" cy="701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4477756"/>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6934200" cy="1143000"/>
          </a:xfrm>
        </p:spPr>
        <p:txBody>
          <a:bodyPr/>
          <a:lstStyle/>
          <a:p>
            <a:r>
              <a:rPr lang="en-US" dirty="0" smtClean="0"/>
              <a:t>Orientation… Why am I leading AguaClara?</a:t>
            </a:r>
            <a:endParaRPr lang="en-US" dirty="0"/>
          </a:p>
        </p:txBody>
      </p:sp>
      <p:sp>
        <p:nvSpPr>
          <p:cNvPr id="3" name="Text Placeholder 2"/>
          <p:cNvSpPr>
            <a:spLocks noGrp="1"/>
          </p:cNvSpPr>
          <p:nvPr>
            <p:ph type="body" sz="quarter" idx="13"/>
          </p:nvPr>
        </p:nvSpPr>
        <p:spPr>
          <a:xfrm>
            <a:off x="228600" y="1524000"/>
            <a:ext cx="8786814" cy="4724400"/>
          </a:xfrm>
        </p:spPr>
        <p:txBody>
          <a:bodyPr/>
          <a:lstStyle/>
          <a:p>
            <a:r>
              <a:rPr lang="en-US" dirty="0" smtClean="0"/>
              <a:t>Seize the opportunity you have!</a:t>
            </a:r>
          </a:p>
          <a:p>
            <a:r>
              <a:rPr lang="en-US" dirty="0" smtClean="0"/>
              <a:t>I learned to know and love Hondurans</a:t>
            </a:r>
          </a:p>
          <a:p>
            <a:r>
              <a:rPr lang="en-US" dirty="0" smtClean="0"/>
              <a:t>I developed empathy for their struggles</a:t>
            </a:r>
          </a:p>
          <a:p>
            <a:r>
              <a:rPr lang="en-US" dirty="0" err="1" smtClean="0"/>
              <a:t>Jacobo</a:t>
            </a:r>
            <a:r>
              <a:rPr lang="en-US" dirty="0" smtClean="0"/>
              <a:t> </a:t>
            </a:r>
            <a:r>
              <a:rPr lang="en-US" dirty="0" err="1" smtClean="0"/>
              <a:t>Nuñez</a:t>
            </a:r>
            <a:r>
              <a:rPr lang="en-US" dirty="0" smtClean="0"/>
              <a:t> asked me for help to bring safe water to rural towns and villages</a:t>
            </a:r>
          </a:p>
          <a:p>
            <a:r>
              <a:rPr lang="en-US" dirty="0" smtClean="0"/>
              <a:t>I know what it is like to live without safe drinking water</a:t>
            </a:r>
          </a:p>
          <a:p>
            <a:r>
              <a:rPr lang="en-US" dirty="0" smtClean="0"/>
              <a:t>How could I possibly say no?</a:t>
            </a:r>
          </a:p>
          <a:p>
            <a:r>
              <a:rPr lang="en-US" dirty="0" smtClean="0"/>
              <a:t>Directing AguaClara is not in my job description</a:t>
            </a:r>
            <a:endParaRPr lang="en-US" dirty="0"/>
          </a:p>
        </p:txBody>
      </p:sp>
      <p:pic>
        <p:nvPicPr>
          <p:cNvPr id="4" name="Picture 2" descr="http://hp-strategies.com/images/tpm.jpg">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560" t="10734" r="77605" b="74796"/>
          <a:stretch/>
        </p:blipFill>
        <p:spPr bwMode="auto">
          <a:xfrm>
            <a:off x="7696200" y="0"/>
            <a:ext cx="1319214" cy="1319213"/>
          </a:xfrm>
          <a:prstGeom prst="ellipse">
            <a:avLst/>
          </a:prstGeom>
          <a:noFill/>
          <a:extLst>
            <a:ext uri="{909E8E84-426E-40DD-AFC4-6F175D3DCCD1}">
              <a14:hiddenFill xmlns:a14="http://schemas.microsoft.com/office/drawing/2010/main">
                <a:solidFill>
                  <a:srgbClr val="FFFFFF"/>
                </a:solidFill>
              </a14:hiddenFill>
            </a:ext>
          </a:extLst>
        </p:spPr>
      </p:pic>
      <p:pic>
        <p:nvPicPr>
          <p:cNvPr id="6146" name="Picture 2" descr="http://withfriendship.com/images/i/44383/Maple-leaf-image.gif"/>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23472" y="-3707606"/>
            <a:ext cx="3115527" cy="34790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7153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5.55556E-7 3.14879E-6 L -0.01285 1.97993 " pathEditMode="relative" rAng="0" ptsTypes="AA">
                                      <p:cBhvr>
                                        <p:cTn id="10" dur="5000" fill="hold"/>
                                        <p:tgtEl>
                                          <p:spTgt spid="6146"/>
                                        </p:tgtEl>
                                        <p:attrNameLst>
                                          <p:attrName>ppt_x</p:attrName>
                                          <p:attrName>ppt_y</p:attrName>
                                        </p:attrNameLst>
                                      </p:cBhvr>
                                      <p:rCtr x="-642" y="98985"/>
                                    </p:animMotion>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Monroe’s Philosophy – </a:t>
            </a:r>
            <a:br>
              <a:rPr lang="en-US" smtClean="0"/>
            </a:br>
            <a:r>
              <a:rPr lang="en-US" smtClean="0"/>
              <a:t>a work in progress</a:t>
            </a:r>
            <a:endParaRPr lang="en-US" dirty="0"/>
          </a:p>
        </p:txBody>
      </p:sp>
      <p:sp>
        <p:nvSpPr>
          <p:cNvPr id="3" name="Content Placeholder 2"/>
          <p:cNvSpPr>
            <a:spLocks noGrp="1"/>
          </p:cNvSpPr>
          <p:nvPr>
            <p:ph idx="1"/>
          </p:nvPr>
        </p:nvSpPr>
        <p:spPr/>
        <p:txBody>
          <a:bodyPr/>
          <a:lstStyle/>
          <a:p>
            <a:r>
              <a:rPr lang="en-US" dirty="0" smtClean="0"/>
              <a:t>Useful labor leads to hope</a:t>
            </a:r>
          </a:p>
          <a:p>
            <a:r>
              <a:rPr lang="en-US" dirty="0" smtClean="0"/>
              <a:t>Wisdom is in the group</a:t>
            </a:r>
          </a:p>
          <a:p>
            <a:r>
              <a:rPr lang="en-US" dirty="0" smtClean="0"/>
              <a:t>Make mistakes boldly and learn from them.</a:t>
            </a:r>
          </a:p>
          <a:p>
            <a:r>
              <a:rPr lang="en-US" dirty="0" smtClean="0"/>
              <a:t>Surround yourself with people who dream</a:t>
            </a:r>
          </a:p>
          <a:p>
            <a:r>
              <a:rPr lang="en-US" dirty="0" smtClean="0"/>
              <a:t>Don’t burn bridges</a:t>
            </a:r>
          </a:p>
          <a:p>
            <a:r>
              <a:rPr lang="en-US" dirty="0" smtClean="0"/>
              <a:t>You always have a choice – use it!</a:t>
            </a:r>
          </a:p>
          <a:p>
            <a:r>
              <a:rPr lang="en-US" dirty="0" smtClean="0"/>
              <a:t>Exceed Expectations</a:t>
            </a:r>
          </a:p>
          <a:p>
            <a:r>
              <a:rPr lang="en-US" dirty="0" smtClean="0"/>
              <a:t>Identify a need and then invent</a:t>
            </a:r>
          </a:p>
          <a:p>
            <a:endParaRPr lang="en-US" dirty="0"/>
          </a:p>
        </p:txBody>
      </p:sp>
    </p:spTree>
    <p:extLst>
      <p:ext uri="{BB962C8B-B14F-4D97-AF65-F5344CB8AC3E}">
        <p14:creationId xmlns:p14="http://schemas.microsoft.com/office/powerpoint/2010/main" val="2617266884"/>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 Choose to Live with Hope that we can make a difference</a:t>
            </a:r>
            <a:endParaRPr lang="en-US" dirty="0"/>
          </a:p>
        </p:txBody>
      </p:sp>
      <p:sp>
        <p:nvSpPr>
          <p:cNvPr id="3" name="Text Placeholder 2"/>
          <p:cNvSpPr>
            <a:spLocks noGrp="1"/>
          </p:cNvSpPr>
          <p:nvPr>
            <p:ph type="body" sz="quarter" idx="13"/>
          </p:nvPr>
        </p:nvSpPr>
        <p:spPr>
          <a:xfrm>
            <a:off x="152400" y="1524000"/>
            <a:ext cx="7315200" cy="4724400"/>
          </a:xfrm>
        </p:spPr>
        <p:txBody>
          <a:bodyPr/>
          <a:lstStyle/>
          <a:p>
            <a:r>
              <a:rPr lang="en-US" dirty="0"/>
              <a:t>The universe is like a bicycle. You have to lean in the direction you want to go</a:t>
            </a:r>
            <a:r>
              <a:rPr lang="en-US" dirty="0" smtClean="0"/>
              <a:t>!</a:t>
            </a:r>
          </a:p>
          <a:p>
            <a:r>
              <a:rPr lang="en-US" dirty="0" smtClean="0"/>
              <a:t>We take the long view: changing the way engineers, policy makers, and communities  think about water treatment will take time</a:t>
            </a:r>
          </a:p>
          <a:p>
            <a:r>
              <a:rPr lang="en-US" dirty="0" smtClean="0"/>
              <a:t>We are less than a decade into this journey of creating the next generation of sustainable water treatment infrastructure</a:t>
            </a:r>
          </a:p>
          <a:p>
            <a:endParaRPr lang="en-US" dirty="0"/>
          </a:p>
        </p:txBody>
      </p:sp>
      <p:pic>
        <p:nvPicPr>
          <p:cNvPr id="7170" name="Picture 2" descr="https://s3.amazonaws.com/ksr/assets/002/233/573/1660c9305b56c15bf3467986872a2c22_large.png?1404576034"/>
          <p:cNvPicPr>
            <a:picLocks noChangeAspect="1" noChangeArrowheads="1"/>
          </p:cNvPicPr>
          <p:nvPr/>
        </p:nvPicPr>
        <p:blipFill rotWithShape="1">
          <a:blip r:embed="rId2">
            <a:extLst>
              <a:ext uri="{28A0092B-C50C-407E-A947-70E740481C1C}">
                <a14:useLocalDpi xmlns:a14="http://schemas.microsoft.com/office/drawing/2010/main" val="0"/>
              </a:ext>
            </a:extLst>
          </a:blip>
          <a:srcRect l="59275" t="7802" r="6951" b="8439"/>
          <a:stretch/>
        </p:blipFill>
        <p:spPr bwMode="auto">
          <a:xfrm>
            <a:off x="7315200" y="1524000"/>
            <a:ext cx="1723203" cy="205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6284306"/>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Hope, optimism, </a:t>
            </a:r>
            <a:r>
              <a:rPr lang="en-US" sz="3600" dirty="0" smtClean="0"/>
              <a:t>and meaning to</a:t>
            </a:r>
            <a:br>
              <a:rPr lang="en-US" sz="3600" dirty="0" smtClean="0"/>
            </a:br>
            <a:r>
              <a:rPr lang="en-US" sz="3600" dirty="0" smtClean="0"/>
              <a:t>make </a:t>
            </a:r>
            <a:r>
              <a:rPr lang="en-US" sz="3600" dirty="0" smtClean="0"/>
              <a:t>the world a better place</a:t>
            </a:r>
            <a:endParaRPr lang="en-US" sz="3600" dirty="0"/>
          </a:p>
        </p:txBody>
      </p:sp>
      <p:sp>
        <p:nvSpPr>
          <p:cNvPr id="3" name="Text Placeholder 2"/>
          <p:cNvSpPr>
            <a:spLocks noGrp="1"/>
          </p:cNvSpPr>
          <p:nvPr>
            <p:ph type="body" sz="quarter" idx="13"/>
          </p:nvPr>
        </p:nvSpPr>
        <p:spPr>
          <a:xfrm>
            <a:off x="1524000" y="1524000"/>
            <a:ext cx="7086600" cy="4724400"/>
          </a:xfrm>
        </p:spPr>
        <p:txBody>
          <a:bodyPr/>
          <a:lstStyle/>
          <a:p>
            <a:r>
              <a:rPr lang="en-US" dirty="0" smtClean="0"/>
              <a:t>Working to improve the lives of others leads to hope</a:t>
            </a:r>
          </a:p>
          <a:p>
            <a:r>
              <a:rPr lang="en-US" dirty="0" smtClean="0"/>
              <a:t>Hope motivates working to improve the lives of others</a:t>
            </a:r>
          </a:p>
          <a:p>
            <a:endParaRPr lang="en-US" dirty="0" smtClean="0"/>
          </a:p>
          <a:p>
            <a:pPr marL="0" indent="0">
              <a:buNone/>
            </a:pPr>
            <a:r>
              <a:rPr lang="en-US" dirty="0" smtClean="0"/>
              <a:t>Working in teams, building community (and networks of organizations), respect for the other, and servant leadership are important elements of this cycle of hope</a:t>
            </a:r>
            <a:endParaRPr lang="en-US" dirty="0"/>
          </a:p>
        </p:txBody>
      </p:sp>
      <p:sp>
        <p:nvSpPr>
          <p:cNvPr id="4" name="Circular Arrow 3"/>
          <p:cNvSpPr/>
          <p:nvPr/>
        </p:nvSpPr>
        <p:spPr>
          <a:xfrm>
            <a:off x="228600" y="1676400"/>
            <a:ext cx="1066800" cy="1905000"/>
          </a:xfrm>
          <a:prstGeom prst="circularArrow">
            <a:avLst>
              <a:gd name="adj1" fmla="val 12500"/>
              <a:gd name="adj2" fmla="val 1142319"/>
              <a:gd name="adj3" fmla="val 20457681"/>
              <a:gd name="adj4" fmla="val 1391915"/>
              <a:gd name="adj5" fmla="val 1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8528882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28600"/>
            <a:ext cx="7239000" cy="1143000"/>
          </a:xfrm>
        </p:spPr>
        <p:txBody>
          <a:bodyPr/>
          <a:lstStyle/>
          <a:p>
            <a:r>
              <a:rPr lang="en-US" smtClean="0"/>
              <a:t>So, we want to change the world</a:t>
            </a:r>
            <a:endParaRPr lang="en-US" dirty="0"/>
          </a:p>
        </p:txBody>
      </p:sp>
      <p:sp>
        <p:nvSpPr>
          <p:cNvPr id="4" name="Text Placeholder 3"/>
          <p:cNvSpPr>
            <a:spLocks noGrp="1"/>
          </p:cNvSpPr>
          <p:nvPr>
            <p:ph type="body" sz="quarter" idx="13"/>
          </p:nvPr>
        </p:nvSpPr>
        <p:spPr/>
        <p:txBody>
          <a:bodyPr/>
          <a:lstStyle/>
          <a:p>
            <a:r>
              <a:rPr lang="en-US" sz="2800" dirty="0" smtClean="0"/>
              <a:t>Are we a drop in the bucket?</a:t>
            </a:r>
          </a:p>
          <a:p>
            <a:pPr lvl="1"/>
            <a:r>
              <a:rPr lang="en-US" sz="2400" dirty="0" smtClean="0"/>
              <a:t>One drop is 20 </a:t>
            </a:r>
            <a:r>
              <a:rPr lang="en-US" sz="2400" dirty="0" smtClean="0">
                <a:latin typeface="Symbol" panose="05050102010706020507" pitchFamily="18" charset="2"/>
              </a:rPr>
              <a:t>m</a:t>
            </a:r>
            <a:r>
              <a:rPr lang="en-US" sz="2400" dirty="0" smtClean="0"/>
              <a:t>L – one bucket is 20 L (factor of 1 million)</a:t>
            </a:r>
          </a:p>
          <a:p>
            <a:pPr lvl="1"/>
            <a:r>
              <a:rPr lang="en-US" sz="2400" dirty="0" smtClean="0"/>
              <a:t>Our goal is to improve the lives of about 3 billion</a:t>
            </a:r>
          </a:p>
          <a:p>
            <a:pPr lvl="1"/>
            <a:r>
              <a:rPr lang="en-US" sz="2400" dirty="0" smtClean="0"/>
              <a:t>We’ve changed the lives of 36,000</a:t>
            </a:r>
          </a:p>
          <a:p>
            <a:pPr lvl="1"/>
            <a:r>
              <a:rPr lang="en-US" sz="2400" dirty="0" smtClean="0"/>
              <a:t>Factor of 83,000</a:t>
            </a:r>
          </a:p>
          <a:p>
            <a:r>
              <a:rPr lang="en-US" sz="2800" dirty="0" smtClean="0"/>
              <a:t>AguaClara is already 12 drops in a bucket!!!!!</a:t>
            </a:r>
          </a:p>
          <a:p>
            <a:r>
              <a:rPr lang="en-US" sz="2800" dirty="0" smtClean="0"/>
              <a:t>9 years to get to 12 drops (1.3 drips per year)</a:t>
            </a:r>
          </a:p>
          <a:p>
            <a:r>
              <a:rPr lang="en-US" sz="2800" dirty="0" smtClean="0"/>
              <a:t>999,988 </a:t>
            </a:r>
            <a:r>
              <a:rPr lang="en-US" sz="2800" dirty="0" smtClean="0"/>
              <a:t>drops to go… What’s our strategy?</a:t>
            </a:r>
          </a:p>
        </p:txBody>
      </p:sp>
      <p:pic>
        <p:nvPicPr>
          <p:cNvPr id="4098" name="Picture 2" descr="Change the Worl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6200" y="0"/>
            <a:ext cx="1447800" cy="1447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1291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Renewal</a:t>
            </a:r>
            <a:endParaRPr lang="en-US" dirty="0"/>
          </a:p>
        </p:txBody>
      </p:sp>
      <p:sp>
        <p:nvSpPr>
          <p:cNvPr id="3" name="Text Placeholder 2"/>
          <p:cNvSpPr>
            <a:spLocks noGrp="1"/>
          </p:cNvSpPr>
          <p:nvPr>
            <p:ph type="body" sz="quarter" idx="13"/>
          </p:nvPr>
        </p:nvSpPr>
        <p:spPr/>
        <p:txBody>
          <a:bodyPr/>
          <a:lstStyle/>
          <a:p>
            <a:r>
              <a:rPr lang="en-US" dirty="0" smtClean="0"/>
              <a:t>Celebrate 12 drops in a bucket! (and soon we will add </a:t>
            </a:r>
            <a:r>
              <a:rPr lang="en-US" dirty="0" err="1" smtClean="0"/>
              <a:t>Moroceli</a:t>
            </a:r>
            <a:r>
              <a:rPr lang="en-US" dirty="0" smtClean="0"/>
              <a:t>, Jesus de </a:t>
            </a:r>
            <a:r>
              <a:rPr lang="en-US" dirty="0" err="1" smtClean="0"/>
              <a:t>Otoro</a:t>
            </a:r>
            <a:r>
              <a:rPr lang="en-US" dirty="0" smtClean="0"/>
              <a:t>, </a:t>
            </a:r>
            <a:r>
              <a:rPr lang="en-US" dirty="0" err="1" smtClean="0"/>
              <a:t>Gufu</a:t>
            </a:r>
            <a:r>
              <a:rPr lang="en-US" dirty="0" smtClean="0"/>
              <a:t>, and </a:t>
            </a:r>
            <a:r>
              <a:rPr lang="en-US" dirty="0" err="1" smtClean="0"/>
              <a:t>Ronhe</a:t>
            </a:r>
            <a:r>
              <a:rPr lang="en-US" dirty="0" smtClean="0"/>
              <a:t>)</a:t>
            </a:r>
          </a:p>
          <a:p>
            <a:r>
              <a:rPr lang="en-US" dirty="0" smtClean="0"/>
              <a:t>We, together, are creating a whole new engineering field of sustainable water infrastructure</a:t>
            </a:r>
          </a:p>
          <a:p>
            <a:r>
              <a:rPr lang="en-US" dirty="0" smtClean="0"/>
              <a:t>Where are we going? Coming up!</a:t>
            </a:r>
          </a:p>
          <a:p>
            <a:endParaRPr lang="en-US" dirty="0" smtClean="0"/>
          </a:p>
          <a:p>
            <a:endParaRPr lang="en-US" dirty="0" smtClean="0"/>
          </a:p>
          <a:p>
            <a:endParaRPr lang="en-US" dirty="0" smtClean="0"/>
          </a:p>
          <a:p>
            <a:endParaRPr lang="en-US" dirty="0" smtClean="0"/>
          </a:p>
          <a:p>
            <a:endParaRPr lang="en-US" dirty="0" smtClean="0"/>
          </a:p>
          <a:p>
            <a:endParaRPr lang="en-US" dirty="0"/>
          </a:p>
        </p:txBody>
      </p:sp>
      <p:pic>
        <p:nvPicPr>
          <p:cNvPr id="4" name="Picture 2" descr="http://hp-strategies.com/images/tpm.jpg">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7527" t="9511" r="12222" b="75000"/>
          <a:stretch/>
        </p:blipFill>
        <p:spPr bwMode="auto">
          <a:xfrm>
            <a:off x="7780193" y="-27710"/>
            <a:ext cx="1363807" cy="1400667"/>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0404725"/>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What is AguaClara Cornell doing?</a:t>
            </a:r>
            <a:endParaRPr lang="en-US" sz="3600" dirty="0"/>
          </a:p>
        </p:txBody>
      </p:sp>
      <p:sp>
        <p:nvSpPr>
          <p:cNvPr id="5" name="Content Placeholder 4"/>
          <p:cNvSpPr>
            <a:spLocks noGrp="1"/>
          </p:cNvSpPr>
          <p:nvPr>
            <p:ph sz="half" idx="2"/>
          </p:nvPr>
        </p:nvSpPr>
        <p:spPr>
          <a:xfrm>
            <a:off x="457200" y="1611312"/>
            <a:ext cx="4040188" cy="4941888"/>
          </a:xfrm>
        </p:spPr>
        <p:txBody>
          <a:bodyPr/>
          <a:lstStyle/>
          <a:p>
            <a:r>
              <a:rPr lang="en-US" dirty="0" smtClean="0"/>
              <a:t>Solving a problem identified by a community</a:t>
            </a:r>
          </a:p>
          <a:p>
            <a:endParaRPr lang="en-US" dirty="0" smtClean="0"/>
          </a:p>
          <a:p>
            <a:r>
              <a:rPr lang="en-US" dirty="0" smtClean="0"/>
              <a:t>Creating </a:t>
            </a:r>
            <a:r>
              <a:rPr lang="en-US" dirty="0" smtClean="0"/>
              <a:t>a network of organizations to scale the solution globally</a:t>
            </a:r>
          </a:p>
          <a:p>
            <a:r>
              <a:rPr lang="en-US" dirty="0" smtClean="0"/>
              <a:t>Patenting the technologies</a:t>
            </a:r>
          </a:p>
          <a:p>
            <a:r>
              <a:rPr lang="en-US" dirty="0" smtClean="0"/>
              <a:t>Designing an appropriate technology</a:t>
            </a:r>
          </a:p>
          <a:p>
            <a:r>
              <a:rPr lang="en-US" dirty="0"/>
              <a:t>Preparing to have students share new technologies in January</a:t>
            </a:r>
          </a:p>
          <a:p>
            <a:endParaRPr lang="en-US" dirty="0"/>
          </a:p>
        </p:txBody>
      </p:sp>
      <p:sp>
        <p:nvSpPr>
          <p:cNvPr id="7" name="Content Placeholder 6"/>
          <p:cNvSpPr>
            <a:spLocks noGrp="1"/>
          </p:cNvSpPr>
          <p:nvPr>
            <p:ph sz="quarter" idx="4"/>
          </p:nvPr>
        </p:nvSpPr>
        <p:spPr>
          <a:xfrm>
            <a:off x="4645025" y="1611312"/>
            <a:ext cx="4041775" cy="4941888"/>
          </a:xfrm>
        </p:spPr>
        <p:txBody>
          <a:bodyPr/>
          <a:lstStyle/>
          <a:p>
            <a:r>
              <a:rPr lang="en-US" dirty="0" smtClean="0"/>
              <a:t>Solving a problem identified by a development organization</a:t>
            </a:r>
          </a:p>
          <a:p>
            <a:r>
              <a:rPr lang="en-US" dirty="0" smtClean="0"/>
              <a:t>Working with a community to implement a solution</a:t>
            </a:r>
          </a:p>
          <a:p>
            <a:endParaRPr lang="en-US" dirty="0" smtClean="0"/>
          </a:p>
          <a:p>
            <a:r>
              <a:rPr lang="en-US" dirty="0" smtClean="0"/>
              <a:t>Sharing </a:t>
            </a:r>
            <a:r>
              <a:rPr lang="en-US" dirty="0" smtClean="0"/>
              <a:t>the technologies</a:t>
            </a:r>
          </a:p>
          <a:p>
            <a:r>
              <a:rPr lang="en-US" dirty="0" smtClean="0"/>
              <a:t>Designing the best technology</a:t>
            </a:r>
          </a:p>
          <a:p>
            <a:r>
              <a:rPr lang="en-US" dirty="0"/>
              <a:t>Preparing to have students build a water treatment plant in January</a:t>
            </a:r>
          </a:p>
          <a:p>
            <a:endParaRPr lang="en-US" dirty="0" smtClean="0"/>
          </a:p>
        </p:txBody>
      </p:sp>
      <p:sp>
        <p:nvSpPr>
          <p:cNvPr id="8" name="Rectangle 7"/>
          <p:cNvSpPr/>
          <p:nvPr/>
        </p:nvSpPr>
        <p:spPr>
          <a:xfrm>
            <a:off x="533400" y="1600200"/>
            <a:ext cx="4038600" cy="838200"/>
          </a:xfrm>
          <a:prstGeom prst="rect">
            <a:avLst/>
          </a:prstGeom>
          <a:solidFill>
            <a:srgbClr val="FFFFFF">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4724400" y="2743200"/>
            <a:ext cx="3962400" cy="838200"/>
          </a:xfrm>
          <a:prstGeom prst="rect">
            <a:avLst/>
          </a:prstGeom>
          <a:solidFill>
            <a:srgbClr val="FFFFFF">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3400" y="4038601"/>
            <a:ext cx="3962400" cy="457200"/>
          </a:xfrm>
          <a:prstGeom prst="rect">
            <a:avLst/>
          </a:prstGeom>
          <a:solidFill>
            <a:srgbClr val="FFFFFF">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81000" y="4505325"/>
            <a:ext cx="3962400" cy="752475"/>
          </a:xfrm>
          <a:prstGeom prst="rect">
            <a:avLst/>
          </a:prstGeom>
          <a:solidFill>
            <a:srgbClr val="FFFFFF">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648200" y="5334000"/>
            <a:ext cx="3962400" cy="1219200"/>
          </a:xfrm>
          <a:prstGeom prst="rect">
            <a:avLst/>
          </a:prstGeom>
          <a:solidFill>
            <a:srgbClr val="FFFFFF">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45635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few dreams for technology advances</a:t>
            </a:r>
            <a:endParaRPr lang="en-US" dirty="0"/>
          </a:p>
        </p:txBody>
      </p:sp>
      <p:sp>
        <p:nvSpPr>
          <p:cNvPr id="3" name="Content Placeholder 2"/>
          <p:cNvSpPr>
            <a:spLocks noGrp="1"/>
          </p:cNvSpPr>
          <p:nvPr>
            <p:ph idx="1"/>
          </p:nvPr>
        </p:nvSpPr>
        <p:spPr/>
        <p:txBody>
          <a:bodyPr/>
          <a:lstStyle/>
          <a:p>
            <a:r>
              <a:rPr lang="en-US" dirty="0" smtClean="0"/>
              <a:t>A flocculator with a residence time under 3 minutes (10x faster than conventional design)</a:t>
            </a:r>
          </a:p>
          <a:p>
            <a:r>
              <a:rPr lang="en-US" dirty="0" smtClean="0"/>
              <a:t>A sedimentation tank with NO sediment in the main part of the tank and no drain manifold</a:t>
            </a:r>
          </a:p>
          <a:p>
            <a:r>
              <a:rPr lang="en-US" dirty="0" smtClean="0"/>
              <a:t>A stacked rapid sand filter with no slots to clog</a:t>
            </a:r>
          </a:p>
          <a:p>
            <a:pPr marL="0" indent="0">
              <a:buNone/>
            </a:pPr>
            <a:endParaRPr lang="en-US" dirty="0" smtClean="0"/>
          </a:p>
        </p:txBody>
      </p:sp>
    </p:spTree>
    <p:extLst>
      <p:ext uri="{BB962C8B-B14F-4D97-AF65-F5344CB8AC3E}">
        <p14:creationId xmlns:p14="http://schemas.microsoft.com/office/powerpoint/2010/main" val="1351037299"/>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do I do anything?</a:t>
            </a:r>
            <a:endParaRPr lang="en-US" dirty="0"/>
          </a:p>
        </p:txBody>
      </p:sp>
      <p:sp>
        <p:nvSpPr>
          <p:cNvPr id="3" name="Text Placeholder 2"/>
          <p:cNvSpPr>
            <a:spLocks noGrp="1"/>
          </p:cNvSpPr>
          <p:nvPr>
            <p:ph type="body" sz="quarter" idx="13"/>
          </p:nvPr>
        </p:nvSpPr>
        <p:spPr/>
        <p:txBody>
          <a:bodyPr/>
          <a:lstStyle/>
          <a:p>
            <a:r>
              <a:rPr lang="en-US" dirty="0" smtClean="0"/>
              <a:t>Because they pay me</a:t>
            </a:r>
          </a:p>
          <a:p>
            <a:r>
              <a:rPr lang="en-US" dirty="0" smtClean="0"/>
              <a:t>Because I want to get a good grade so I can get a good job so I can earn enough money to live well</a:t>
            </a:r>
          </a:p>
          <a:p>
            <a:r>
              <a:rPr lang="en-US" dirty="0" smtClean="0"/>
              <a:t>Because it is a fun challenge</a:t>
            </a:r>
          </a:p>
          <a:p>
            <a:r>
              <a:rPr lang="en-US" dirty="0" smtClean="0"/>
              <a:t>Because I feel respected by others based on my accomplishments</a:t>
            </a:r>
          </a:p>
          <a:p>
            <a:r>
              <a:rPr lang="en-US" dirty="0" smtClean="0"/>
              <a:t>Because it is mindless and relaxing</a:t>
            </a:r>
          </a:p>
          <a:p>
            <a:r>
              <a:rPr lang="en-US" dirty="0" smtClean="0"/>
              <a:t>Because I want to make the world a better place</a:t>
            </a:r>
            <a:endParaRPr lang="en-US" dirty="0"/>
          </a:p>
        </p:txBody>
      </p:sp>
    </p:spTree>
    <p:extLst>
      <p:ext uri="{BB962C8B-B14F-4D97-AF65-F5344CB8AC3E}">
        <p14:creationId xmlns:p14="http://schemas.microsoft.com/office/powerpoint/2010/main" val="9661321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Dreams for Program Advances at Cornell</a:t>
            </a:r>
            <a:endParaRPr lang="en-US" dirty="0"/>
          </a:p>
        </p:txBody>
      </p:sp>
      <p:sp>
        <p:nvSpPr>
          <p:cNvPr id="3" name="Content Placeholder 2"/>
          <p:cNvSpPr>
            <a:spLocks noGrp="1"/>
          </p:cNvSpPr>
          <p:nvPr>
            <p:ph idx="1"/>
          </p:nvPr>
        </p:nvSpPr>
        <p:spPr/>
        <p:txBody>
          <a:bodyPr/>
          <a:lstStyle/>
          <a:p>
            <a:r>
              <a:rPr lang="en-US" dirty="0" smtClean="0"/>
              <a:t>Pilot facility with mechanized and hydraulic water treatment plants on the Cornell campus</a:t>
            </a:r>
          </a:p>
          <a:p>
            <a:r>
              <a:rPr lang="en-US" dirty="0" smtClean="0"/>
              <a:t>A Cornell Center for Water and People</a:t>
            </a:r>
          </a:p>
        </p:txBody>
      </p:sp>
    </p:spTree>
    <p:extLst>
      <p:ext uri="{BB962C8B-B14F-4D97-AF65-F5344CB8AC3E}">
        <p14:creationId xmlns:p14="http://schemas.microsoft.com/office/powerpoint/2010/main" val="3346973910"/>
      </p:ext>
    </p:extLst>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Dreams for AguaClara International</a:t>
            </a:r>
            <a:endParaRPr lang="en-US" dirty="0"/>
          </a:p>
        </p:txBody>
      </p:sp>
      <p:sp>
        <p:nvSpPr>
          <p:cNvPr id="3" name="Content Placeholder 2"/>
          <p:cNvSpPr>
            <a:spLocks noGrp="1"/>
          </p:cNvSpPr>
          <p:nvPr>
            <p:ph idx="1"/>
          </p:nvPr>
        </p:nvSpPr>
        <p:spPr/>
        <p:txBody>
          <a:bodyPr/>
          <a:lstStyle/>
          <a:p>
            <a:r>
              <a:rPr lang="en-US" dirty="0" smtClean="0"/>
              <a:t>Shift from linear to exponential growth</a:t>
            </a:r>
          </a:p>
          <a:p>
            <a:r>
              <a:rPr lang="en-US" dirty="0" smtClean="0"/>
              <a:t>Build a reputation for providing the leading technologies for drinking water treatment</a:t>
            </a:r>
          </a:p>
          <a:p>
            <a:r>
              <a:rPr lang="en-US" dirty="0" smtClean="0"/>
              <a:t>Build a water treatment plant in the US</a:t>
            </a:r>
            <a:endParaRPr lang="en-US" dirty="0"/>
          </a:p>
        </p:txBody>
      </p:sp>
    </p:spTree>
    <p:extLst>
      <p:ext uri="{BB962C8B-B14F-4D97-AF65-F5344CB8AC3E}">
        <p14:creationId xmlns:p14="http://schemas.microsoft.com/office/powerpoint/2010/main" val="1789023648"/>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 where are we taking the universe?</a:t>
            </a:r>
            <a:endParaRPr lang="en-US" dirty="0"/>
          </a:p>
        </p:txBody>
      </p:sp>
      <p:sp>
        <p:nvSpPr>
          <p:cNvPr id="3" name="Text Placeholder 2"/>
          <p:cNvSpPr>
            <a:spLocks noGrp="1"/>
          </p:cNvSpPr>
          <p:nvPr>
            <p:ph type="body" sz="quarter" idx="13"/>
          </p:nvPr>
        </p:nvSpPr>
        <p:spPr/>
        <p:txBody>
          <a:bodyPr/>
          <a:lstStyle/>
          <a:p>
            <a:r>
              <a:rPr lang="en-US" dirty="0" smtClean="0"/>
              <a:t>Which direction are we going to lean?</a:t>
            </a:r>
          </a:p>
          <a:p>
            <a:r>
              <a:rPr lang="en-US" dirty="0" smtClean="0"/>
              <a:t>We arrive at 2014 based on choices we made in 2006</a:t>
            </a:r>
          </a:p>
          <a:p>
            <a:r>
              <a:rPr lang="en-US" dirty="0"/>
              <a:t>Where do we want AguaClara to be in </a:t>
            </a:r>
            <a:r>
              <a:rPr lang="en-US" dirty="0" smtClean="0"/>
              <a:t>2020?</a:t>
            </a:r>
          </a:p>
          <a:p>
            <a:pPr lvl="1"/>
            <a:r>
              <a:rPr lang="en-US" dirty="0" smtClean="0"/>
              <a:t>What do we want to invent?</a:t>
            </a:r>
          </a:p>
          <a:p>
            <a:pPr lvl="1"/>
            <a:r>
              <a:rPr lang="en-US" dirty="0" smtClean="0"/>
              <a:t>How shall the program evolve</a:t>
            </a:r>
            <a:br>
              <a:rPr lang="en-US" dirty="0" smtClean="0"/>
            </a:br>
            <a:r>
              <a:rPr lang="en-US" dirty="0" smtClean="0"/>
              <a:t>at </a:t>
            </a:r>
            <a:r>
              <a:rPr lang="en-US" dirty="0" smtClean="0"/>
              <a:t>Cornell and internationally?</a:t>
            </a:r>
            <a:endParaRPr lang="en-US" dirty="0" smtClean="0"/>
          </a:p>
          <a:p>
            <a:pPr lvl="1"/>
            <a:endParaRPr lang="en-US" dirty="0"/>
          </a:p>
          <a:p>
            <a:pPr lvl="1"/>
            <a:r>
              <a:rPr lang="en-US" dirty="0"/>
              <a:t>Work in groups of 2 or 3</a:t>
            </a:r>
          </a:p>
          <a:p>
            <a:endParaRPr lang="en-US" dirty="0"/>
          </a:p>
          <a:p>
            <a:endParaRPr lang="en-US" dirty="0"/>
          </a:p>
        </p:txBody>
      </p:sp>
      <p:pic>
        <p:nvPicPr>
          <p:cNvPr id="4" name="Picture 2" descr="Change the Worl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8350" y="3819525"/>
            <a:ext cx="2895600" cy="2895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9580599"/>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Vision</a:t>
            </a:r>
            <a:endParaRPr lang="en-US" dirty="0"/>
          </a:p>
        </p:txBody>
      </p:sp>
      <p:sp>
        <p:nvSpPr>
          <p:cNvPr id="3" name="Text Placeholder 2"/>
          <p:cNvSpPr>
            <a:spLocks noGrp="1"/>
          </p:cNvSpPr>
          <p:nvPr>
            <p:ph type="body" sz="quarter" idx="13"/>
          </p:nvPr>
        </p:nvSpPr>
        <p:spPr/>
        <p:txBody>
          <a:bodyPr/>
          <a:lstStyle/>
          <a:p>
            <a:pPr marL="0" indent="0">
              <a:buNone/>
            </a:pPr>
            <a:r>
              <a:rPr lang="en-US" dirty="0"/>
              <a:t>AguaClara </a:t>
            </a:r>
            <a:r>
              <a:rPr lang="en-US" dirty="0" smtClean="0"/>
              <a:t>Cornell </a:t>
            </a:r>
            <a:r>
              <a:rPr lang="en-US" dirty="0"/>
              <a:t>will become a global center of excellence for creating and disseminating sustainable drinking water </a:t>
            </a:r>
            <a:r>
              <a:rPr lang="en-US" dirty="0" smtClean="0"/>
              <a:t>&amp; waste water treatment </a:t>
            </a:r>
            <a:r>
              <a:rPr lang="en-US" dirty="0"/>
              <a:t>technologies and for pioneering engineering education that empowers students to engage with and solve global challenges.</a:t>
            </a:r>
          </a:p>
        </p:txBody>
      </p:sp>
    </p:spTree>
    <p:extLst>
      <p:ext uri="{BB962C8B-B14F-4D97-AF65-F5344CB8AC3E}">
        <p14:creationId xmlns:p14="http://schemas.microsoft.com/office/powerpoint/2010/main" val="3699547714"/>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sz="quarter" idx="13"/>
          </p:nvPr>
        </p:nvSpPr>
        <p:spPr/>
        <p:txBody>
          <a:bodyPr/>
          <a:lstStyle/>
          <a:p>
            <a:endParaRPr lang="en-US"/>
          </a:p>
        </p:txBody>
      </p:sp>
      <p:pic>
        <p:nvPicPr>
          <p:cNvPr id="9218" name="Picture 2" descr="https://lh3.googleusercontent.com/-qJ9FtRhq-gw/VCbqYACCuEI/AAAAAAAAxJs/CM_MDwxCM3M/w823-h617-no/DSC0263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779"/>
            <a:ext cx="9144000" cy="6855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1610647"/>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Tamara with the First Stacked Rapid Sand Filter</a:t>
            </a:r>
            <a:endParaRPr lang="en-US" dirty="0"/>
          </a:p>
        </p:txBody>
      </p:sp>
      <p:graphicFrame>
        <p:nvGraphicFramePr>
          <p:cNvPr id="3" name="Chart 2"/>
          <p:cNvGraphicFramePr>
            <a:graphicFrameLocks noGrp="1"/>
          </p:cNvGraphicFramePr>
          <p:nvPr>
            <p:extLst>
              <p:ext uri="{D42A27DB-BD31-4B8C-83A1-F6EECF244321}">
                <p14:modId xmlns:p14="http://schemas.microsoft.com/office/powerpoint/2010/main" val="2263914355"/>
              </p:ext>
            </p:extLst>
          </p:nvPr>
        </p:nvGraphicFramePr>
        <p:xfrm>
          <a:off x="685800" y="1600199"/>
          <a:ext cx="8224136" cy="4977957"/>
        </p:xfrm>
        <a:graphic>
          <a:graphicData uri="http://schemas.openxmlformats.org/drawingml/2006/chart">
            <c:chart xmlns:c="http://schemas.openxmlformats.org/drawingml/2006/chart" xmlns:r="http://schemas.openxmlformats.org/officeDocument/2006/relationships" r:id="rId2"/>
          </a:graphicData>
        </a:graphic>
      </p:graphicFrame>
      <p:cxnSp>
        <p:nvCxnSpPr>
          <p:cNvPr id="4" name="Straight Connector 3"/>
          <p:cNvCxnSpPr/>
          <p:nvPr/>
        </p:nvCxnSpPr>
        <p:spPr>
          <a:xfrm>
            <a:off x="2181900" y="3762375"/>
            <a:ext cx="6657300"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580988" y="3559243"/>
            <a:ext cx="476412" cy="369332"/>
          </a:xfrm>
          <a:prstGeom prst="rect">
            <a:avLst/>
          </a:prstGeom>
          <a:noFill/>
        </p:spPr>
        <p:txBody>
          <a:bodyPr wrap="none" rtlCol="0">
            <a:spAutoFit/>
          </a:bodyPr>
          <a:lstStyle/>
          <a:p>
            <a:r>
              <a:rPr lang="en-US" dirty="0" smtClean="0"/>
              <a:t>0.3</a:t>
            </a:r>
            <a:endParaRPr lang="en-US" dirty="0" smtClean="0">
              <a:latin typeface="+mn-lt"/>
            </a:endParaRPr>
          </a:p>
        </p:txBody>
      </p:sp>
      <p:sp>
        <p:nvSpPr>
          <p:cNvPr id="7" name="TextBox 6"/>
          <p:cNvSpPr txBox="1"/>
          <p:nvPr/>
        </p:nvSpPr>
        <p:spPr>
          <a:xfrm>
            <a:off x="381000" y="6477000"/>
            <a:ext cx="8374537" cy="369332"/>
          </a:xfrm>
          <a:prstGeom prst="rect">
            <a:avLst/>
          </a:prstGeom>
          <a:noFill/>
        </p:spPr>
        <p:txBody>
          <a:bodyPr wrap="none" rtlCol="0">
            <a:spAutoFit/>
          </a:bodyPr>
          <a:lstStyle/>
          <a:p>
            <a:r>
              <a:rPr lang="en-US" dirty="0" smtClean="0">
                <a:latin typeface="+mn-lt"/>
              </a:rPr>
              <a:t>What will happen when we combine well designed </a:t>
            </a:r>
            <a:r>
              <a:rPr lang="en-US" dirty="0" err="1" smtClean="0">
                <a:latin typeface="+mn-lt"/>
              </a:rPr>
              <a:t>sed</a:t>
            </a:r>
            <a:r>
              <a:rPr lang="en-US" dirty="0" smtClean="0">
                <a:latin typeface="+mn-lt"/>
              </a:rPr>
              <a:t> tank with a SRSF in San Nicolas?</a:t>
            </a:r>
          </a:p>
        </p:txBody>
      </p:sp>
    </p:spTree>
    <p:extLst>
      <p:ext uri="{BB962C8B-B14F-4D97-AF65-F5344CB8AC3E}">
        <p14:creationId xmlns:p14="http://schemas.microsoft.com/office/powerpoint/2010/main" val="4162866412"/>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Monroe’s Philosophy – </a:t>
            </a:r>
            <a:br>
              <a:rPr lang="en-US" dirty="0" smtClean="0"/>
            </a:br>
            <a:r>
              <a:rPr lang="en-US" dirty="0" smtClean="0"/>
              <a:t>a work in progress</a:t>
            </a:r>
            <a:endParaRPr lang="en-US" dirty="0"/>
          </a:p>
        </p:txBody>
      </p:sp>
      <p:sp>
        <p:nvSpPr>
          <p:cNvPr id="3" name="Content Placeholder 2"/>
          <p:cNvSpPr>
            <a:spLocks noGrp="1"/>
          </p:cNvSpPr>
          <p:nvPr>
            <p:ph idx="1"/>
          </p:nvPr>
        </p:nvSpPr>
        <p:spPr/>
        <p:txBody>
          <a:bodyPr/>
          <a:lstStyle/>
          <a:p>
            <a:r>
              <a:rPr lang="en-US" sz="2800" dirty="0" smtClean="0"/>
              <a:t>Labor that improves the life of a community leads to happiness and satisfaction. (sharing is more fun)</a:t>
            </a:r>
          </a:p>
          <a:p>
            <a:r>
              <a:rPr lang="en-US" sz="2800" dirty="0" smtClean="0"/>
              <a:t>Wisdom is in the group, power is in the community, ideas come from a network</a:t>
            </a:r>
          </a:p>
          <a:p>
            <a:r>
              <a:rPr lang="en-US" sz="2800" dirty="0" smtClean="0"/>
              <a:t>I make mistakes. My goal is to learn from them.</a:t>
            </a:r>
          </a:p>
          <a:p>
            <a:r>
              <a:rPr lang="en-US" sz="2800" dirty="0" smtClean="0"/>
              <a:t>Positive Energy – optimism - gratitude</a:t>
            </a:r>
          </a:p>
          <a:p>
            <a:pPr lvl="1"/>
            <a:r>
              <a:rPr lang="en-US" sz="2400" dirty="0" smtClean="0"/>
              <a:t>Surround yourself with people who can dream</a:t>
            </a:r>
          </a:p>
          <a:p>
            <a:pPr lvl="1"/>
            <a:r>
              <a:rPr lang="en-US" sz="2400" dirty="0" smtClean="0"/>
              <a:t>Dreaming makes it possible to create a new reality</a:t>
            </a:r>
          </a:p>
          <a:p>
            <a:r>
              <a:rPr lang="en-US" sz="2800" dirty="0" smtClean="0"/>
              <a:t>Don’t burn bridges</a:t>
            </a:r>
          </a:p>
          <a:p>
            <a:r>
              <a:rPr lang="en-US" sz="2800" dirty="0" smtClean="0"/>
              <a:t>You always have a choice – use it!</a:t>
            </a:r>
          </a:p>
          <a:p>
            <a:r>
              <a:rPr lang="en-US" sz="2800" dirty="0" smtClean="0"/>
              <a:t>Exceed Expectations</a:t>
            </a:r>
          </a:p>
          <a:p>
            <a:r>
              <a:rPr lang="en-US" sz="2800" dirty="0" smtClean="0"/>
              <a:t>Identify a need and then invent</a:t>
            </a:r>
          </a:p>
          <a:p>
            <a:endParaRPr lang="en-US" sz="2800" dirty="0"/>
          </a:p>
        </p:txBody>
      </p:sp>
    </p:spTree>
    <p:extLst>
      <p:ext uri="{BB962C8B-B14F-4D97-AF65-F5344CB8AC3E}">
        <p14:creationId xmlns:p14="http://schemas.microsoft.com/office/powerpoint/2010/main" val="2990011898"/>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 don’t give up easily!</a:t>
            </a:r>
            <a:endParaRPr lang="en-US" dirty="0"/>
          </a:p>
        </p:txBody>
      </p:sp>
      <p:sp>
        <p:nvSpPr>
          <p:cNvPr id="3" name="Text Placeholder 2"/>
          <p:cNvSpPr>
            <a:spLocks noGrp="1"/>
          </p:cNvSpPr>
          <p:nvPr>
            <p:ph type="body" sz="quarter" idx="13"/>
          </p:nvPr>
        </p:nvSpPr>
        <p:spPr/>
        <p:txBody>
          <a:bodyPr/>
          <a:lstStyle/>
          <a:p>
            <a:pPr marL="0" indent="0">
              <a:buNone/>
            </a:pPr>
            <a:r>
              <a:rPr lang="en-US" dirty="0" smtClean="0"/>
              <a:t>“Do </a:t>
            </a:r>
            <a:r>
              <a:rPr lang="en-US" dirty="0"/>
              <a:t>not lose hope.  We work in India through obstacles all the time.  These are not tough ones</a:t>
            </a:r>
            <a:r>
              <a:rPr lang="en-US" dirty="0" smtClean="0"/>
              <a:t>.</a:t>
            </a:r>
            <a:endParaRPr lang="en-US" dirty="0"/>
          </a:p>
          <a:p>
            <a:pPr marL="0" indent="0">
              <a:buNone/>
            </a:pPr>
            <a:r>
              <a:rPr lang="en-US" dirty="0"/>
              <a:t>We shall certainly pilot AguaClara in India -- be it in </a:t>
            </a:r>
            <a:r>
              <a:rPr lang="en-US" dirty="0" smtClean="0"/>
              <a:t>[this state] or </a:t>
            </a:r>
            <a:r>
              <a:rPr lang="en-US" dirty="0"/>
              <a:t>another </a:t>
            </a:r>
            <a:r>
              <a:rPr lang="en-US" dirty="0" smtClean="0"/>
              <a:t>state...”</a:t>
            </a:r>
          </a:p>
          <a:p>
            <a:pPr marL="0" indent="0">
              <a:buNone/>
            </a:pPr>
            <a:endParaRPr lang="en-US" dirty="0"/>
          </a:p>
          <a:p>
            <a:pPr marL="0" indent="0">
              <a:buNone/>
            </a:pPr>
            <a:r>
              <a:rPr lang="en-US" dirty="0" smtClean="0"/>
              <a:t>	-A senior environmental engineer in India</a:t>
            </a:r>
            <a:endParaRPr lang="en-US" dirty="0"/>
          </a:p>
        </p:txBody>
      </p:sp>
    </p:spTree>
    <p:extLst>
      <p:ext uri="{BB962C8B-B14F-4D97-AF65-F5344CB8AC3E}">
        <p14:creationId xmlns:p14="http://schemas.microsoft.com/office/powerpoint/2010/main" val="208164117"/>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Plant Performance: without filters</a:t>
            </a:r>
            <a:endParaRPr lang="en-US" dirty="0"/>
          </a:p>
        </p:txBody>
      </p:sp>
      <p:graphicFrame>
        <p:nvGraphicFramePr>
          <p:cNvPr id="4" name="Chart 3"/>
          <p:cNvGraphicFramePr>
            <a:graphicFrameLocks noGrp="1"/>
          </p:cNvGraphicFramePr>
          <p:nvPr>
            <p:extLst>
              <p:ext uri="{D42A27DB-BD31-4B8C-83A1-F6EECF244321}">
                <p14:modId xmlns:p14="http://schemas.microsoft.com/office/powerpoint/2010/main" val="2272497658"/>
              </p:ext>
            </p:extLst>
          </p:nvPr>
        </p:nvGraphicFramePr>
        <p:xfrm>
          <a:off x="381000" y="1524000"/>
          <a:ext cx="8526780" cy="5052060"/>
        </p:xfrm>
        <a:graphic>
          <a:graphicData uri="http://schemas.openxmlformats.org/drawingml/2006/chart">
            <c:chart xmlns:c="http://schemas.openxmlformats.org/drawingml/2006/chart" xmlns:r="http://schemas.openxmlformats.org/officeDocument/2006/relationships" r:id="rId2"/>
          </a:graphicData>
        </a:graphic>
      </p:graphicFrame>
      <p:cxnSp>
        <p:nvCxnSpPr>
          <p:cNvPr id="3" name="Straight Connector 2"/>
          <p:cNvCxnSpPr/>
          <p:nvPr/>
        </p:nvCxnSpPr>
        <p:spPr>
          <a:xfrm>
            <a:off x="1581150" y="2085975"/>
            <a:ext cx="5105400"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146114" y="1901309"/>
            <a:ext cx="301686" cy="369332"/>
          </a:xfrm>
          <a:prstGeom prst="rect">
            <a:avLst/>
          </a:prstGeom>
          <a:noFill/>
        </p:spPr>
        <p:txBody>
          <a:bodyPr wrap="none" rtlCol="0">
            <a:spAutoFit/>
          </a:bodyPr>
          <a:lstStyle/>
          <a:p>
            <a:r>
              <a:rPr lang="en-US" dirty="0" smtClean="0">
                <a:latin typeface="+mn-lt"/>
              </a:rPr>
              <a:t>5</a:t>
            </a:r>
          </a:p>
        </p:txBody>
      </p:sp>
      <p:sp>
        <p:nvSpPr>
          <p:cNvPr id="7" name="TextBox 6"/>
          <p:cNvSpPr txBox="1"/>
          <p:nvPr/>
        </p:nvSpPr>
        <p:spPr>
          <a:xfrm>
            <a:off x="819150" y="6559034"/>
            <a:ext cx="7484036" cy="369332"/>
          </a:xfrm>
          <a:prstGeom prst="rect">
            <a:avLst/>
          </a:prstGeom>
          <a:noFill/>
        </p:spPr>
        <p:txBody>
          <a:bodyPr wrap="none" rtlCol="0">
            <a:spAutoFit/>
          </a:bodyPr>
          <a:lstStyle/>
          <a:p>
            <a:r>
              <a:rPr lang="en-US" dirty="0" smtClean="0">
                <a:latin typeface="+mn-lt"/>
              </a:rPr>
              <a:t>A profound change in the well-being of a community that is self perpetuating!</a:t>
            </a:r>
          </a:p>
        </p:txBody>
      </p:sp>
      <p:cxnSp>
        <p:nvCxnSpPr>
          <p:cNvPr id="8" name="Straight Connector 7"/>
          <p:cNvCxnSpPr/>
          <p:nvPr/>
        </p:nvCxnSpPr>
        <p:spPr>
          <a:xfrm>
            <a:off x="1581150" y="3689866"/>
            <a:ext cx="5105400"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066800" y="3505200"/>
            <a:ext cx="476412" cy="369332"/>
          </a:xfrm>
          <a:prstGeom prst="rect">
            <a:avLst/>
          </a:prstGeom>
          <a:noFill/>
        </p:spPr>
        <p:txBody>
          <a:bodyPr wrap="none" rtlCol="0">
            <a:spAutoFit/>
          </a:bodyPr>
          <a:lstStyle/>
          <a:p>
            <a:r>
              <a:rPr lang="en-US" dirty="0" smtClean="0">
                <a:latin typeface="+mn-lt"/>
              </a:rPr>
              <a:t>0.3</a:t>
            </a:r>
          </a:p>
        </p:txBody>
      </p:sp>
    </p:spTree>
    <p:extLst>
      <p:ext uri="{BB962C8B-B14F-4D97-AF65-F5344CB8AC3E}">
        <p14:creationId xmlns:p14="http://schemas.microsoft.com/office/powerpoint/2010/main" val="3929252446"/>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AguaClara expanded knowledge - </a:t>
            </a:r>
            <a:r>
              <a:rPr lang="en-US" sz="3200" dirty="0" smtClean="0"/>
              <a:t>Chemical Dose Controller</a:t>
            </a:r>
            <a:endParaRPr lang="en-US" sz="3200" dirty="0"/>
          </a:p>
        </p:txBody>
      </p:sp>
      <p:sp>
        <p:nvSpPr>
          <p:cNvPr id="3" name="Text Placeholder 2"/>
          <p:cNvSpPr>
            <a:spLocks noGrp="1"/>
          </p:cNvSpPr>
          <p:nvPr>
            <p:ph type="body" sz="quarter" idx="13"/>
          </p:nvPr>
        </p:nvSpPr>
        <p:spPr/>
        <p:txBody>
          <a:bodyPr/>
          <a:lstStyle/>
          <a:p>
            <a:r>
              <a:rPr lang="en-US" dirty="0" smtClean="0"/>
              <a:t>First gravity powered chemical dose controller</a:t>
            </a:r>
          </a:p>
          <a:p>
            <a:r>
              <a:rPr lang="en-US" dirty="0" smtClean="0"/>
              <a:t>Easier to operate and maintain than the “high tech” computer controlled chemical pump</a:t>
            </a:r>
            <a:endParaRPr lang="en-US"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38800" y="3810000"/>
            <a:ext cx="3095568" cy="2760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8888642"/>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gives you a deep sense of satisfaction?</a:t>
            </a:r>
            <a:endParaRPr lang="en-US" dirty="0"/>
          </a:p>
        </p:txBody>
      </p:sp>
      <p:sp>
        <p:nvSpPr>
          <p:cNvPr id="3" name="Text Placeholder 2"/>
          <p:cNvSpPr>
            <a:spLocks noGrp="1"/>
          </p:cNvSpPr>
          <p:nvPr>
            <p:ph type="body" sz="quarter" idx="13"/>
          </p:nvPr>
        </p:nvSpPr>
        <p:spPr/>
        <p:txBody>
          <a:bodyPr/>
          <a:lstStyle/>
          <a:p>
            <a:r>
              <a:rPr lang="en-US" dirty="0" smtClean="0"/>
              <a:t>Do you feel pride or a sense of accomplishment from a job well done?</a:t>
            </a:r>
          </a:p>
          <a:p>
            <a:r>
              <a:rPr lang="en-US" dirty="0" smtClean="0"/>
              <a:t>What brings a sense of meaning or purpose to your life?</a:t>
            </a:r>
          </a:p>
          <a:p>
            <a:r>
              <a:rPr lang="en-US" dirty="0" smtClean="0"/>
              <a:t>What are you passionate about?</a:t>
            </a:r>
          </a:p>
          <a:p>
            <a:r>
              <a:rPr lang="en-US" dirty="0" smtClean="0"/>
              <a:t>What do you choose to do that you don’t have to do?</a:t>
            </a:r>
          </a:p>
          <a:p>
            <a:endParaRPr lang="en-US" dirty="0" smtClean="0"/>
          </a:p>
          <a:p>
            <a:endParaRPr lang="en-US" dirty="0"/>
          </a:p>
        </p:txBody>
      </p:sp>
    </p:spTree>
    <p:extLst>
      <p:ext uri="{BB962C8B-B14F-4D97-AF65-F5344CB8AC3E}">
        <p14:creationId xmlns:p14="http://schemas.microsoft.com/office/powerpoint/2010/main" val="34279025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AguaClara expanded knowledge - </a:t>
            </a:r>
            <a:r>
              <a:rPr lang="en-US" dirty="0" smtClean="0"/>
              <a:t>Flocculation</a:t>
            </a:r>
            <a:endParaRPr lang="en-US" dirty="0"/>
          </a:p>
        </p:txBody>
      </p:sp>
      <p:sp>
        <p:nvSpPr>
          <p:cNvPr id="3" name="Text Placeholder 2"/>
          <p:cNvSpPr>
            <a:spLocks noGrp="1"/>
          </p:cNvSpPr>
          <p:nvPr>
            <p:ph type="body" sz="quarter" idx="13"/>
          </p:nvPr>
        </p:nvSpPr>
        <p:spPr/>
        <p:txBody>
          <a:bodyPr/>
          <a:lstStyle/>
          <a:p>
            <a:r>
              <a:rPr lang="en-US" dirty="0" smtClean="0"/>
              <a:t>New theory for why coagulants are sticky</a:t>
            </a:r>
          </a:p>
          <a:p>
            <a:r>
              <a:rPr lang="en-US" dirty="0" smtClean="0"/>
              <a:t>First hydraulic flocculator design that accounts for turbulence</a:t>
            </a:r>
          </a:p>
          <a:p>
            <a:r>
              <a:rPr lang="en-US" dirty="0" smtClean="0"/>
              <a:t>First predictive performance model for hydraulic flocculators</a:t>
            </a:r>
          </a:p>
          <a:p>
            <a:endParaRPr lang="en-US" dirty="0" smtClean="0"/>
          </a:p>
          <a:p>
            <a:r>
              <a:rPr lang="en-US" dirty="0" smtClean="0"/>
              <a:t>High rate flocculators with a residence time of about 10 minutes</a:t>
            </a: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2880305990"/>
              </p:ext>
            </p:extLst>
          </p:nvPr>
        </p:nvGraphicFramePr>
        <p:xfrm>
          <a:off x="4724400" y="3810000"/>
          <a:ext cx="3810000" cy="1003300"/>
        </p:xfrm>
        <a:graphic>
          <a:graphicData uri="http://schemas.openxmlformats.org/presentationml/2006/ole">
            <mc:AlternateContent xmlns:mc="http://schemas.openxmlformats.org/markup-compatibility/2006">
              <mc:Choice xmlns:v="urn:schemas-microsoft-com:vml" Requires="v">
                <p:oleObj spid="_x0000_s4133" name="Equation" r:id="rId3" imgW="4902200" imgH="1295400" progId="Equation.DSMT4">
                  <p:embed/>
                </p:oleObj>
              </mc:Choice>
              <mc:Fallback>
                <p:oleObj name="Equation" r:id="rId3" imgW="4902200" imgH="12954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3810000"/>
                        <a:ext cx="3810000" cy="100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52422078"/>
      </p:ext>
    </p:extLst>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228600"/>
            <a:ext cx="6172200" cy="1143000"/>
          </a:xfrm>
        </p:spPr>
        <p:txBody>
          <a:bodyPr/>
          <a:lstStyle/>
          <a:p>
            <a:r>
              <a:rPr lang="en-US" sz="4000" dirty="0" smtClean="0"/>
              <a:t>AguaClara expanded knowledge - Sedimentation</a:t>
            </a:r>
            <a:endParaRPr lang="en-US" sz="4000" dirty="0"/>
          </a:p>
        </p:txBody>
      </p:sp>
      <p:sp>
        <p:nvSpPr>
          <p:cNvPr id="3" name="Text Placeholder 2"/>
          <p:cNvSpPr>
            <a:spLocks noGrp="1"/>
          </p:cNvSpPr>
          <p:nvPr>
            <p:ph type="body" sz="quarter" idx="13"/>
          </p:nvPr>
        </p:nvSpPr>
        <p:spPr/>
        <p:txBody>
          <a:bodyPr/>
          <a:lstStyle/>
          <a:p>
            <a:r>
              <a:rPr lang="en-US" dirty="0" smtClean="0"/>
              <a:t>First shallow sedimentation tank</a:t>
            </a:r>
          </a:p>
          <a:p>
            <a:r>
              <a:rPr lang="en-US" dirty="0" smtClean="0"/>
              <a:t>First sedimentation tank designed to </a:t>
            </a:r>
            <a:r>
              <a:rPr lang="en-US" dirty="0" err="1" smtClean="0"/>
              <a:t>resuspend</a:t>
            </a:r>
            <a:r>
              <a:rPr lang="en-US" dirty="0" smtClean="0"/>
              <a:t> all particles to create a floc blanket</a:t>
            </a:r>
          </a:p>
          <a:p>
            <a:r>
              <a:rPr lang="en-US" dirty="0" smtClean="0"/>
              <a:t>Reduced plate settler spacing to reduce plate settler depth by a factor of 2</a:t>
            </a:r>
          </a:p>
          <a:p>
            <a:r>
              <a:rPr lang="en-US" dirty="0" smtClean="0"/>
              <a:t>Residence time in the sedimentation tank of only 30 minutes</a:t>
            </a:r>
          </a:p>
          <a:p>
            <a:endParaRPr lang="en-US" dirty="0"/>
          </a:p>
        </p:txBody>
      </p:sp>
    </p:spTree>
    <p:extLst>
      <p:ext uri="{BB962C8B-B14F-4D97-AF65-F5344CB8AC3E}">
        <p14:creationId xmlns:p14="http://schemas.microsoft.com/office/powerpoint/2010/main" val="2240215059"/>
      </p:ext>
    </p:extLst>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AguaClara expanded knowledge - </a:t>
            </a:r>
            <a:r>
              <a:rPr lang="en-US" dirty="0" smtClean="0"/>
              <a:t>Filtration</a:t>
            </a:r>
            <a:endParaRPr lang="en-US" dirty="0"/>
          </a:p>
        </p:txBody>
      </p:sp>
      <p:sp>
        <p:nvSpPr>
          <p:cNvPr id="3" name="Text Placeholder 2"/>
          <p:cNvSpPr>
            <a:spLocks noGrp="1"/>
          </p:cNvSpPr>
          <p:nvPr>
            <p:ph type="body" sz="quarter" idx="13"/>
          </p:nvPr>
        </p:nvSpPr>
        <p:spPr/>
        <p:txBody>
          <a:bodyPr/>
          <a:lstStyle/>
          <a:p>
            <a:r>
              <a:rPr lang="en-US" dirty="0" smtClean="0"/>
              <a:t>Highest rate sand filtration system</a:t>
            </a:r>
          </a:p>
          <a:p>
            <a:r>
              <a:rPr lang="en-US" dirty="0" smtClean="0"/>
              <a:t>First use of slotted pipes to inject water to be filtered into the sand bed</a:t>
            </a:r>
          </a:p>
          <a:p>
            <a:r>
              <a:rPr lang="en-US" dirty="0" smtClean="0"/>
              <a:t>First use of airlock to control backwash siphon on a full scale filter</a:t>
            </a:r>
            <a:endParaRPr lang="en-US" dirty="0"/>
          </a:p>
        </p:txBody>
      </p:sp>
    </p:spTree>
    <p:extLst>
      <p:ext uri="{BB962C8B-B14F-4D97-AF65-F5344CB8AC3E}">
        <p14:creationId xmlns:p14="http://schemas.microsoft.com/office/powerpoint/2010/main" val="1873004072"/>
      </p:ext>
    </p:extLst>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AguaClara expanded knowledge - </a:t>
            </a:r>
            <a:r>
              <a:rPr lang="en-US" dirty="0" smtClean="0"/>
              <a:t>Design</a:t>
            </a:r>
            <a:endParaRPr lang="en-US" dirty="0"/>
          </a:p>
        </p:txBody>
      </p:sp>
      <p:sp>
        <p:nvSpPr>
          <p:cNvPr id="3" name="Text Placeholder 2"/>
          <p:cNvSpPr>
            <a:spLocks noGrp="1"/>
          </p:cNvSpPr>
          <p:nvPr>
            <p:ph type="body" sz="quarter" idx="13"/>
          </p:nvPr>
        </p:nvSpPr>
        <p:spPr/>
        <p:txBody>
          <a:bodyPr/>
          <a:lstStyle/>
          <a:p>
            <a:r>
              <a:rPr lang="en-US" dirty="0" smtClean="0"/>
              <a:t>First automated parametric design of a water treatment plant</a:t>
            </a:r>
          </a:p>
          <a:p>
            <a:r>
              <a:rPr lang="en-US" dirty="0" smtClean="0"/>
              <a:t>First web based design tool that produces customized designs based on user inputs</a:t>
            </a:r>
            <a:endParaRPr lang="en-US" dirty="0"/>
          </a:p>
        </p:txBody>
      </p:sp>
    </p:spTree>
    <p:extLst>
      <p:ext uri="{BB962C8B-B14F-4D97-AF65-F5344CB8AC3E}">
        <p14:creationId xmlns:p14="http://schemas.microsoft.com/office/powerpoint/2010/main" val="3033698344"/>
      </p:ext>
    </p:extLst>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248400" cy="1143000"/>
          </a:xfrm>
        </p:spPr>
        <p:txBody>
          <a:bodyPr/>
          <a:lstStyle/>
          <a:p>
            <a:r>
              <a:rPr lang="en-US" dirty="0"/>
              <a:t>AguaClara expanded knowledge </a:t>
            </a:r>
            <a:r>
              <a:rPr lang="en-US" dirty="0" smtClean="0"/>
              <a:t>– Open Source</a:t>
            </a:r>
            <a:endParaRPr lang="en-US" dirty="0"/>
          </a:p>
        </p:txBody>
      </p:sp>
      <p:sp>
        <p:nvSpPr>
          <p:cNvPr id="3" name="Text Placeholder 2"/>
          <p:cNvSpPr>
            <a:spLocks noGrp="1"/>
          </p:cNvSpPr>
          <p:nvPr>
            <p:ph type="body" sz="quarter" idx="13"/>
          </p:nvPr>
        </p:nvSpPr>
        <p:spPr/>
        <p:txBody>
          <a:bodyPr/>
          <a:lstStyle/>
          <a:p>
            <a:r>
              <a:rPr lang="en-US" dirty="0" smtClean="0"/>
              <a:t>First engineering program that is open source</a:t>
            </a:r>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362200"/>
            <a:ext cx="8194694"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5947643"/>
      </p:ext>
    </p:extLst>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Mission Statement – needs to be revised!</a:t>
            </a:r>
            <a:endParaRPr lang="en-US" dirty="0"/>
          </a:p>
        </p:txBody>
      </p:sp>
      <p:sp>
        <p:nvSpPr>
          <p:cNvPr id="3" name="Text Placeholder 2"/>
          <p:cNvSpPr>
            <a:spLocks noGrp="1"/>
          </p:cNvSpPr>
          <p:nvPr>
            <p:ph type="body" sz="quarter" idx="13"/>
          </p:nvPr>
        </p:nvSpPr>
        <p:spPr/>
        <p:txBody>
          <a:bodyPr/>
          <a:lstStyle/>
          <a:p>
            <a:pPr marL="0" indent="0">
              <a:buNone/>
            </a:pPr>
            <a:r>
              <a:rPr lang="en-US" sz="4000" dirty="0"/>
              <a:t>AguaClara is a program in Civil and Environmental Engineering at Cornell University that is improving drinking water quality through innovative research, knowledge transfer, Open Source Engineering and design of sustainable, replicable water treatment systems.</a:t>
            </a:r>
          </a:p>
          <a:p>
            <a:pPr marL="0" indent="0">
              <a:buNone/>
            </a:pPr>
            <a:endParaRPr lang="en-US" sz="4000" dirty="0"/>
          </a:p>
        </p:txBody>
      </p:sp>
      <p:grpSp>
        <p:nvGrpSpPr>
          <p:cNvPr id="6" name="Group 5"/>
          <p:cNvGrpSpPr/>
          <p:nvPr/>
        </p:nvGrpSpPr>
        <p:grpSpPr>
          <a:xfrm>
            <a:off x="5486400" y="5515510"/>
            <a:ext cx="2846036" cy="809090"/>
            <a:chOff x="2057400" y="4271485"/>
            <a:chExt cx="2846036" cy="809090"/>
          </a:xfrm>
        </p:grpSpPr>
        <p:sp>
          <p:nvSpPr>
            <p:cNvPr id="4" name="TextBox 3"/>
            <p:cNvSpPr txBox="1"/>
            <p:nvPr/>
          </p:nvSpPr>
          <p:spPr>
            <a:xfrm>
              <a:off x="2057400" y="4495800"/>
              <a:ext cx="2846036" cy="584775"/>
            </a:xfrm>
            <a:prstGeom prst="rect">
              <a:avLst/>
            </a:prstGeom>
            <a:noFill/>
          </p:spPr>
          <p:txBody>
            <a:bodyPr wrap="none" rtlCol="0">
              <a:spAutoFit/>
            </a:bodyPr>
            <a:lstStyle/>
            <a:p>
              <a:r>
                <a:rPr lang="en-US" sz="3200" dirty="0" smtClean="0">
                  <a:latin typeface="+mn-lt"/>
                </a:rPr>
                <a:t>and wastewater</a:t>
              </a:r>
            </a:p>
          </p:txBody>
        </p:sp>
        <p:sp>
          <p:nvSpPr>
            <p:cNvPr id="5" name="TextBox 4"/>
            <p:cNvSpPr txBox="1"/>
            <p:nvPr/>
          </p:nvSpPr>
          <p:spPr>
            <a:xfrm>
              <a:off x="3076575" y="4271485"/>
              <a:ext cx="389850" cy="584775"/>
            </a:xfrm>
            <a:prstGeom prst="rect">
              <a:avLst/>
            </a:prstGeom>
            <a:noFill/>
          </p:spPr>
          <p:txBody>
            <a:bodyPr wrap="none" rtlCol="0">
              <a:spAutoFit/>
            </a:bodyPr>
            <a:lstStyle/>
            <a:p>
              <a:r>
                <a:rPr lang="en-US" sz="3200" dirty="0" smtClean="0">
                  <a:latin typeface="+mn-lt"/>
                </a:rPr>
                <a:t>^</a:t>
              </a:r>
            </a:p>
          </p:txBody>
        </p:sp>
      </p:grpSp>
    </p:spTree>
    <p:extLst>
      <p:ext uri="{BB962C8B-B14F-4D97-AF65-F5344CB8AC3E}">
        <p14:creationId xmlns:p14="http://schemas.microsoft.com/office/powerpoint/2010/main" val="2139694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228600"/>
            <a:ext cx="5638800" cy="1143000"/>
          </a:xfrm>
        </p:spPr>
        <p:txBody>
          <a:bodyPr/>
          <a:lstStyle/>
          <a:p>
            <a:r>
              <a:rPr lang="en-US" dirty="0" smtClean="0"/>
              <a:t>AguaClara as a team?</a:t>
            </a:r>
            <a:endParaRPr lang="en-US" dirty="0"/>
          </a:p>
        </p:txBody>
      </p:sp>
      <p:sp>
        <p:nvSpPr>
          <p:cNvPr id="3" name="Content Placeholder 2"/>
          <p:cNvSpPr>
            <a:spLocks noGrp="1"/>
          </p:cNvSpPr>
          <p:nvPr>
            <p:ph idx="1"/>
          </p:nvPr>
        </p:nvSpPr>
        <p:spPr/>
        <p:txBody>
          <a:bodyPr/>
          <a:lstStyle/>
          <a:p>
            <a:r>
              <a:rPr lang="en-US" dirty="0" smtClean="0"/>
              <a:t>I’ve always thought of teams as the </a:t>
            </a:r>
            <a:r>
              <a:rPr lang="en-US" dirty="0" err="1" smtClean="0"/>
              <a:t>subteams</a:t>
            </a:r>
            <a:r>
              <a:rPr lang="en-US" dirty="0" smtClean="0"/>
              <a:t> working on a well defined task</a:t>
            </a:r>
          </a:p>
          <a:p>
            <a:r>
              <a:rPr lang="en-US" dirty="0" smtClean="0"/>
              <a:t>But we can vary the scale. Let’s zoom out…</a:t>
            </a:r>
          </a:p>
          <a:p>
            <a:r>
              <a:rPr lang="en-US" dirty="0" smtClean="0"/>
              <a:t>AguaClara Cornell</a:t>
            </a:r>
          </a:p>
          <a:p>
            <a:r>
              <a:rPr lang="en-US" dirty="0" smtClean="0"/>
              <a:t>AguaClara (APP-Honduras, </a:t>
            </a:r>
            <a:r>
              <a:rPr lang="en-US" dirty="0" err="1" smtClean="0"/>
              <a:t>Pradan</a:t>
            </a:r>
            <a:r>
              <a:rPr lang="en-US" dirty="0" smtClean="0"/>
              <a:t>-India, AguaClara Cornell, AguaClara LLC, Water boards, and communities)</a:t>
            </a:r>
          </a:p>
          <a:p>
            <a:r>
              <a:rPr lang="en-US" dirty="0" smtClean="0"/>
              <a:t>Where is the AguaClara team?</a:t>
            </a:r>
            <a:endParaRPr lang="en-US" dirty="0"/>
          </a:p>
        </p:txBody>
      </p:sp>
      <p:pic>
        <p:nvPicPr>
          <p:cNvPr id="154626" name="Picture 2"/>
          <p:cNvPicPr>
            <a:picLocks noChangeAspect="1" noChangeArrowheads="1"/>
          </p:cNvPicPr>
          <p:nvPr/>
        </p:nvPicPr>
        <p:blipFill>
          <a:blip r:embed="rId2" cstate="print"/>
          <a:srcRect/>
          <a:stretch>
            <a:fillRect/>
          </a:stretch>
        </p:blipFill>
        <p:spPr bwMode="auto">
          <a:xfrm>
            <a:off x="6781800" y="5410199"/>
            <a:ext cx="2057400" cy="1371600"/>
          </a:xfrm>
          <a:prstGeom prst="rect">
            <a:avLst/>
          </a:prstGeom>
          <a:noFill/>
          <a:ln w="9525">
            <a:noFill/>
            <a:miter lim="800000"/>
            <a:headEnd/>
            <a:tailEnd/>
          </a:ln>
          <a:effectLst/>
        </p:spPr>
      </p:pic>
      <p:sp>
        <p:nvSpPr>
          <p:cNvPr id="5" name="Oval 4"/>
          <p:cNvSpPr/>
          <p:nvPr/>
        </p:nvSpPr>
        <p:spPr>
          <a:xfrm>
            <a:off x="7034150" y="6243450"/>
            <a:ext cx="152400" cy="152400"/>
          </a:xfrm>
          <a:prstGeom prst="ellipse">
            <a:avLst/>
          </a:prstGeom>
          <a:solidFill>
            <a:srgbClr val="03BB0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44202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46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1"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0" presetClass="path" presetSubtype="0" decel="50000" fill="hold" grpId="0" nodeType="clickEffect">
                                  <p:stCondLst>
                                    <p:cond delay="0"/>
                                  </p:stCondLst>
                                  <p:childTnLst>
                                    <p:animMotion origin="layout" path="M 3.33333E-6 -0.00023 L 0.04027 0.02848 L 0.08142 -0.00555 L 0.09566 -0.04814 L 0.1 -0.07777 " pathEditMode="relative" rAng="0" ptsTypes="AAAAA">
                                      <p:cBhvr>
                                        <p:cTn id="34" dur="5000" fill="hold"/>
                                        <p:tgtEl>
                                          <p:spTgt spid="5"/>
                                        </p:tgtEl>
                                        <p:attrNameLst>
                                          <p:attrName>ppt_x</p:attrName>
                                          <p:attrName>ppt_y</p:attrName>
                                        </p:attrNameLst>
                                      </p:cBhvr>
                                      <p:rCtr x="5000" y="-25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5" grpId="1"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pPr algn="r"/>
            <a:r>
              <a:rPr lang="en-US" sz="6600" dirty="0" smtClean="0"/>
              <a:t>Two Challenges</a:t>
            </a:r>
            <a:endParaRPr lang="en-US" sz="6600" dirty="0"/>
          </a:p>
        </p:txBody>
      </p:sp>
      <p:sp>
        <p:nvSpPr>
          <p:cNvPr id="2" name="Text Placeholder 1"/>
          <p:cNvSpPr>
            <a:spLocks noGrp="1"/>
          </p:cNvSpPr>
          <p:nvPr>
            <p:ph type="body" sz="quarter" idx="13"/>
          </p:nvPr>
        </p:nvSpPr>
        <p:spPr>
          <a:xfrm>
            <a:off x="457200" y="1524000"/>
            <a:ext cx="5486400" cy="4724400"/>
          </a:xfrm>
        </p:spPr>
        <p:txBody>
          <a:bodyPr/>
          <a:lstStyle/>
          <a:p>
            <a:r>
              <a:rPr lang="en-US" sz="4400" dirty="0"/>
              <a:t>To become a VERY HIGH PERFORMING TEAM </a:t>
            </a:r>
          </a:p>
          <a:p>
            <a:r>
              <a:rPr lang="en-US" sz="4400" dirty="0"/>
              <a:t>AND MAKE the WORLD a BETTER PLACE</a:t>
            </a:r>
          </a:p>
        </p:txBody>
      </p:sp>
      <p:pic>
        <p:nvPicPr>
          <p:cNvPr id="5" name="Picture 2"/>
          <p:cNvPicPr>
            <a:picLocks noChangeAspect="1" noChangeArrowheads="1"/>
          </p:cNvPicPr>
          <p:nvPr/>
        </p:nvPicPr>
        <p:blipFill>
          <a:blip r:embed="rId2" cstate="print"/>
          <a:srcRect/>
          <a:stretch>
            <a:fillRect/>
          </a:stretch>
        </p:blipFill>
        <p:spPr bwMode="auto">
          <a:xfrm>
            <a:off x="6705600" y="1752600"/>
            <a:ext cx="2057400" cy="1371600"/>
          </a:xfrm>
          <a:prstGeom prst="rect">
            <a:avLst/>
          </a:prstGeom>
          <a:noFill/>
          <a:ln w="9525">
            <a:noFill/>
            <a:miter lim="800000"/>
            <a:headEnd/>
            <a:tailEnd/>
          </a:ln>
          <a:effectLst/>
        </p:spPr>
      </p:pic>
      <p:sp>
        <p:nvSpPr>
          <p:cNvPr id="6" name="Oval 5"/>
          <p:cNvSpPr/>
          <p:nvPr/>
        </p:nvSpPr>
        <p:spPr>
          <a:xfrm>
            <a:off x="7886700" y="2057400"/>
            <a:ext cx="152400" cy="152400"/>
          </a:xfrm>
          <a:prstGeom prst="ellipse">
            <a:avLst/>
          </a:prstGeom>
          <a:solidFill>
            <a:srgbClr val="03BB0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descr="Change the Worl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3790950"/>
            <a:ext cx="2895600" cy="2895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40626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par>
                          <p:cTn id="14" fill="hold">
                            <p:stCondLst>
                              <p:cond delay="0"/>
                            </p:stCondLst>
                            <p:childTnLst>
                              <p:par>
                                <p:cTn id="15" presetID="0" presetClass="path" presetSubtype="0" accel="50000" decel="50000" fill="hold" grpId="1" nodeType="afterEffect">
                                  <p:stCondLst>
                                    <p:cond delay="0"/>
                                  </p:stCondLst>
                                  <p:childTnLst>
                                    <p:animMotion origin="layout" path="M -3.33333E-6 -1.11111E-6 L 0.05417 -0.28889 " pathEditMode="relative" rAng="0" ptsTypes="AA">
                                      <p:cBhvr>
                                        <p:cTn id="16" dur="2000" fill="hold"/>
                                        <p:tgtEl>
                                          <p:spTgt spid="6"/>
                                        </p:tgtEl>
                                        <p:attrNameLst>
                                          <p:attrName>ppt_x</p:attrName>
                                          <p:attrName>ppt_y</p:attrName>
                                        </p:attrNameLst>
                                      </p:cBhvr>
                                      <p:rCtr x="2700" y="-14400"/>
                                    </p:animMotion>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6" grpId="0" animBg="1"/>
      <p:bldP spid="6" grpId="1"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28600"/>
            <a:ext cx="6705600" cy="1143000"/>
          </a:xfrm>
        </p:spPr>
        <p:txBody>
          <a:bodyPr/>
          <a:lstStyle/>
          <a:p>
            <a:r>
              <a:rPr lang="en-US" dirty="0" smtClean="0"/>
              <a:t>Clean that water</a:t>
            </a:r>
            <a:r>
              <a:rPr lang="en-US" dirty="0"/>
              <a:t>!</a:t>
            </a:r>
          </a:p>
        </p:txBody>
      </p:sp>
      <p:pic>
        <p:nvPicPr>
          <p:cNvPr id="101378" name="Picture 2" descr="https://lh6.googleusercontent.com/-Wo54Q9JJl5E/UAQyEpS_-II/AAAAAAAAnlk/-tg4ArFSMvw/s576/IMG_6504.JPG"/>
          <p:cNvPicPr>
            <a:picLocks noChangeAspect="1" noChangeArrowheads="1"/>
          </p:cNvPicPr>
          <p:nvPr/>
        </p:nvPicPr>
        <p:blipFill>
          <a:blip r:embed="rId2" cstate="print"/>
          <a:srcRect/>
          <a:stretch>
            <a:fillRect/>
          </a:stretch>
        </p:blipFill>
        <p:spPr bwMode="auto">
          <a:xfrm>
            <a:off x="77850" y="1524000"/>
            <a:ext cx="3556000" cy="5334000"/>
          </a:xfrm>
          <a:prstGeom prst="rect">
            <a:avLst/>
          </a:prstGeom>
          <a:noFill/>
        </p:spPr>
      </p:pic>
      <p:pic>
        <p:nvPicPr>
          <p:cNvPr id="101380" name="Picture 4" descr="https://lh3.googleusercontent.com/-w4Y9c3LmssU/UAQyGaNNs1I/AAAAAAAAnls/__8pYT7rJNU/s576/IMG_6505.JPG"/>
          <p:cNvPicPr>
            <a:picLocks noChangeAspect="1" noChangeArrowheads="1"/>
          </p:cNvPicPr>
          <p:nvPr/>
        </p:nvPicPr>
        <p:blipFill>
          <a:blip r:embed="rId3" cstate="print"/>
          <a:srcRect/>
          <a:stretch>
            <a:fillRect/>
          </a:stretch>
        </p:blipFill>
        <p:spPr bwMode="auto">
          <a:xfrm>
            <a:off x="3681350" y="1524000"/>
            <a:ext cx="3556000" cy="5334000"/>
          </a:xfrm>
          <a:prstGeom prst="rect">
            <a:avLst/>
          </a:prstGeom>
          <a:noFill/>
        </p:spPr>
      </p:pic>
      <p:pic>
        <p:nvPicPr>
          <p:cNvPr id="5" name="Picture 2" descr="C:\Users\mw24\Pictures\Alauca before and after.jpg"/>
          <p:cNvPicPr>
            <a:picLocks noChangeAspect="1" noChangeArrowheads="1"/>
          </p:cNvPicPr>
          <p:nvPr/>
        </p:nvPicPr>
        <p:blipFill>
          <a:blip r:embed="rId4" cstate="print"/>
          <a:srcRect/>
          <a:stretch>
            <a:fillRect/>
          </a:stretch>
        </p:blipFill>
        <p:spPr bwMode="auto">
          <a:xfrm>
            <a:off x="7306375" y="2743200"/>
            <a:ext cx="1771650" cy="2657475"/>
          </a:xfrm>
          <a:prstGeom prst="rect">
            <a:avLst/>
          </a:prstGeom>
          <a:noFill/>
        </p:spPr>
      </p:pic>
    </p:spTree>
    <p:extLst>
      <p:ext uri="{BB962C8B-B14F-4D97-AF65-F5344CB8AC3E}">
        <p14:creationId xmlns:p14="http://schemas.microsoft.com/office/powerpoint/2010/main" val="1909099084"/>
      </p:ext>
    </p:extLst>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9601200" cy="7239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endParaRPr lang="en-US"/>
          </a:p>
        </p:txBody>
      </p:sp>
      <p:sp>
        <p:nvSpPr>
          <p:cNvPr id="3" name="Text Placeholder 2"/>
          <p:cNvSpPr>
            <a:spLocks noGrp="1"/>
          </p:cNvSpPr>
          <p:nvPr>
            <p:ph type="body" sz="quarter" idx="13"/>
          </p:nvPr>
        </p:nvSpPr>
        <p:spPr/>
        <p:txBody>
          <a:bodyPr/>
          <a:lstStyle/>
          <a:p>
            <a:endParaRPr lang="en-US"/>
          </a:p>
        </p:txBody>
      </p:sp>
      <p:pic>
        <p:nvPicPr>
          <p:cNvPr id="1026" name="Picture 2" descr="http://2.bp.blogspot.com/-G6EUTupmYoo/T8tXQ-NLUCI/AAAAAAAArXw/DCFNgkAxOHA/s1600/edge+of+knowled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560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9338479"/>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Abraham Maslow’s </a:t>
            </a:r>
            <a:r>
              <a:rPr lang="en-US" dirty="0" smtClean="0"/>
              <a:t>pyramid of needs</a:t>
            </a:r>
            <a:endParaRPr lang="en-US" dirty="0"/>
          </a:p>
        </p:txBody>
      </p:sp>
      <p:pic>
        <p:nvPicPr>
          <p:cNvPr id="5" name="Picture 2" descr="http://i2.pcimg.org/news/u/2010/08/maslow_pyramid_needs.jpg"/>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b="50000"/>
          <a:stretch/>
        </p:blipFill>
        <p:spPr bwMode="auto">
          <a:xfrm>
            <a:off x="2478212" y="1371773"/>
            <a:ext cx="6627688" cy="536240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52400" y="1676400"/>
            <a:ext cx="4800599" cy="1077218"/>
          </a:xfrm>
          <a:prstGeom prst="rect">
            <a:avLst/>
          </a:prstGeom>
          <a:noFill/>
        </p:spPr>
        <p:txBody>
          <a:bodyPr wrap="square" rtlCol="0">
            <a:spAutoFit/>
          </a:bodyPr>
          <a:lstStyle/>
          <a:p>
            <a:r>
              <a:rPr lang="en-US" sz="3200" dirty="0" smtClean="0">
                <a:latin typeface="+mn-lt"/>
              </a:rPr>
              <a:t>Where does our motivation for engineering come in?</a:t>
            </a:r>
          </a:p>
        </p:txBody>
      </p:sp>
    </p:spTree>
    <p:extLst>
      <p:ext uri="{BB962C8B-B14F-4D97-AF65-F5344CB8AC3E}">
        <p14:creationId xmlns:p14="http://schemas.microsoft.com/office/powerpoint/2010/main" val="1466724048"/>
      </p:ext>
    </p:extLst>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42" name="Picture 2" descr="https://lh3.googleusercontent.com/-bUX9wlUScoo/UezXoxa1-RI/AAAAAAAAqtM/vxz-9TT8ceA/w1239-h929-no/DSCN133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45"/>
            <a:ext cx="9143999" cy="68561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4850350"/>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Revised (Revised pyramid </a:t>
            </a:r>
            <a:r>
              <a:rPr lang="en-US" dirty="0"/>
              <a:t>of </a:t>
            </a:r>
            <a:r>
              <a:rPr lang="en-US" dirty="0" smtClean="0"/>
              <a:t>needs (2010))</a:t>
            </a:r>
            <a:endParaRPr lang="en-US" dirty="0"/>
          </a:p>
        </p:txBody>
      </p:sp>
      <p:pic>
        <p:nvPicPr>
          <p:cNvPr id="4" name="Picture 2" descr="http://i2.pcimg.org/news/u/2010/08/maslow_pyramid_needs.jpg"/>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52809"/>
          <a:stretch/>
        </p:blipFill>
        <p:spPr bwMode="auto">
          <a:xfrm>
            <a:off x="2362200" y="1679171"/>
            <a:ext cx="6781800" cy="517883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52400" y="1676400"/>
            <a:ext cx="4718677" cy="954107"/>
          </a:xfrm>
          <a:prstGeom prst="rect">
            <a:avLst/>
          </a:prstGeom>
          <a:noFill/>
        </p:spPr>
        <p:txBody>
          <a:bodyPr wrap="square" rtlCol="0">
            <a:spAutoFit/>
          </a:bodyPr>
          <a:lstStyle/>
          <a:p>
            <a:r>
              <a:rPr lang="en-US" sz="2800" dirty="0" smtClean="0">
                <a:latin typeface="+mn-lt"/>
              </a:rPr>
              <a:t>Where does our motivation for engineering come in?</a:t>
            </a:r>
          </a:p>
        </p:txBody>
      </p:sp>
      <p:grpSp>
        <p:nvGrpSpPr>
          <p:cNvPr id="8" name="Group 7"/>
          <p:cNvGrpSpPr/>
          <p:nvPr/>
        </p:nvGrpSpPr>
        <p:grpSpPr>
          <a:xfrm>
            <a:off x="5124450" y="1861066"/>
            <a:ext cx="1693532" cy="1444109"/>
            <a:chOff x="5124450" y="1861066"/>
            <a:chExt cx="1693532" cy="1444109"/>
          </a:xfrm>
        </p:grpSpPr>
        <p:sp>
          <p:nvSpPr>
            <p:cNvPr id="6" name="Isosceles Triangle 5"/>
            <p:cNvSpPr/>
            <p:nvPr/>
          </p:nvSpPr>
          <p:spPr>
            <a:xfrm>
              <a:off x="5124450" y="1861066"/>
              <a:ext cx="1693532" cy="1415534"/>
            </a:xfrm>
            <a:prstGeom prst="triangle">
              <a:avLst>
                <a:gd name="adj" fmla="val 36347"/>
              </a:avLst>
            </a:prstGeom>
            <a:solidFill>
              <a:srgbClr val="7646FC"/>
            </a:solid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5372100" y="2966621"/>
              <a:ext cx="1221809" cy="338554"/>
            </a:xfrm>
            <a:prstGeom prst="rect">
              <a:avLst/>
            </a:prstGeom>
            <a:noFill/>
          </p:spPr>
          <p:txBody>
            <a:bodyPr wrap="none" rtlCol="0">
              <a:spAutoFit/>
            </a:bodyPr>
            <a:lstStyle/>
            <a:p>
              <a:r>
                <a:rPr lang="en-US" sz="1600" dirty="0" smtClean="0">
                  <a:latin typeface="Arial" pitchFamily="34" charset="0"/>
                  <a:cs typeface="Arial" pitchFamily="34" charset="0"/>
                </a:rPr>
                <a:t>Community</a:t>
              </a:r>
            </a:p>
          </p:txBody>
        </p:sp>
      </p:grpSp>
      <p:sp>
        <p:nvSpPr>
          <p:cNvPr id="9" name="TextBox 8"/>
          <p:cNvSpPr txBox="1"/>
          <p:nvPr/>
        </p:nvSpPr>
        <p:spPr>
          <a:xfrm>
            <a:off x="152399" y="2720399"/>
            <a:ext cx="4572001" cy="954107"/>
          </a:xfrm>
          <a:prstGeom prst="rect">
            <a:avLst/>
          </a:prstGeom>
          <a:noFill/>
        </p:spPr>
        <p:txBody>
          <a:bodyPr wrap="square" rtlCol="0">
            <a:spAutoFit/>
          </a:bodyPr>
          <a:lstStyle/>
          <a:p>
            <a:r>
              <a:rPr lang="en-US" sz="2800" dirty="0" smtClean="0">
                <a:latin typeface="+mn-lt"/>
              </a:rPr>
              <a:t>Why do we want to make the world a better place?</a:t>
            </a:r>
          </a:p>
        </p:txBody>
      </p:sp>
      <p:sp>
        <p:nvSpPr>
          <p:cNvPr id="10" name="TextBox 9"/>
          <p:cNvSpPr txBox="1"/>
          <p:nvPr/>
        </p:nvSpPr>
        <p:spPr>
          <a:xfrm>
            <a:off x="129005" y="3807910"/>
            <a:ext cx="3519451" cy="1569660"/>
          </a:xfrm>
          <a:prstGeom prst="rect">
            <a:avLst/>
          </a:prstGeom>
          <a:noFill/>
        </p:spPr>
        <p:txBody>
          <a:bodyPr wrap="square" rtlCol="0">
            <a:spAutoFit/>
          </a:bodyPr>
          <a:lstStyle/>
          <a:p>
            <a:r>
              <a:rPr lang="en-US" sz="2400" dirty="0" smtClean="0">
                <a:latin typeface="+mn-lt"/>
              </a:rPr>
              <a:t>I am motivated to create sustainable systems that improve the lives of others</a:t>
            </a:r>
          </a:p>
        </p:txBody>
      </p:sp>
    </p:spTree>
    <p:extLst>
      <p:ext uri="{BB962C8B-B14F-4D97-AF65-F5344CB8AC3E}">
        <p14:creationId xmlns:p14="http://schemas.microsoft.com/office/powerpoint/2010/main" val="3422245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Love?</a:t>
            </a:r>
            <a:endParaRPr lang="en-US" dirty="0"/>
          </a:p>
        </p:txBody>
      </p:sp>
      <p:sp>
        <p:nvSpPr>
          <p:cNvPr id="3" name="Text Placeholder 2"/>
          <p:cNvSpPr>
            <a:spLocks noGrp="1"/>
          </p:cNvSpPr>
          <p:nvPr>
            <p:ph type="body" sz="quarter" idx="13"/>
          </p:nvPr>
        </p:nvSpPr>
        <p:spPr/>
        <p:txBody>
          <a:bodyPr/>
          <a:lstStyle/>
          <a:p>
            <a:pPr marL="0" indent="0">
              <a:buNone/>
            </a:pPr>
            <a:r>
              <a:rPr lang="en-US" dirty="0" smtClean="0"/>
              <a:t>Love is "the </a:t>
            </a:r>
            <a:r>
              <a:rPr lang="en-US" dirty="0"/>
              <a:t>movement of the self toward the Other for the Good of the Other" </a:t>
            </a:r>
            <a:endParaRPr lang="en-US" dirty="0" smtClean="0"/>
          </a:p>
          <a:p>
            <a:pPr marL="0" indent="0">
              <a:buNone/>
            </a:pPr>
            <a:r>
              <a:rPr lang="en-US" dirty="0" smtClean="0"/>
              <a:t>the </a:t>
            </a:r>
            <a:r>
              <a:rPr lang="en-US" dirty="0"/>
              <a:t>Other is persons, non-human animals, the environment. </a:t>
            </a:r>
            <a:endParaRPr lang="en-US" dirty="0" smtClean="0"/>
          </a:p>
          <a:p>
            <a:pPr marL="0" indent="0">
              <a:buNone/>
            </a:pPr>
            <a:r>
              <a:rPr lang="en-US" dirty="0" smtClean="0"/>
              <a:t>Good </a:t>
            </a:r>
            <a:r>
              <a:rPr lang="en-US" dirty="0"/>
              <a:t>is "thriving."</a:t>
            </a:r>
            <a:r>
              <a:rPr lang="en-US" dirty="0" smtClean="0"/>
              <a:t> </a:t>
            </a:r>
            <a:endParaRPr lang="en-US" dirty="0"/>
          </a:p>
        </p:txBody>
      </p:sp>
      <p:sp>
        <p:nvSpPr>
          <p:cNvPr id="4" name="TextBox 3"/>
          <p:cNvSpPr txBox="1"/>
          <p:nvPr/>
        </p:nvSpPr>
        <p:spPr>
          <a:xfrm>
            <a:off x="3124200" y="4572000"/>
            <a:ext cx="5064400" cy="369332"/>
          </a:xfrm>
          <a:prstGeom prst="rect">
            <a:avLst/>
          </a:prstGeom>
          <a:noFill/>
        </p:spPr>
        <p:txBody>
          <a:bodyPr wrap="none" rtlCol="0">
            <a:spAutoFit/>
          </a:bodyPr>
          <a:lstStyle/>
          <a:p>
            <a:r>
              <a:rPr lang="en-US" dirty="0" smtClean="0"/>
              <a:t>--Dr</a:t>
            </a:r>
            <a:r>
              <a:rPr lang="en-US" dirty="0"/>
              <a:t>. Andy </a:t>
            </a:r>
            <a:r>
              <a:rPr lang="en-US" dirty="0" smtClean="0"/>
              <a:t>Fitz-Gibbon, in </a:t>
            </a:r>
            <a:r>
              <a:rPr lang="en-US" i="1" dirty="0" smtClean="0"/>
              <a:t>Love</a:t>
            </a:r>
            <a:r>
              <a:rPr lang="en-US" i="1" dirty="0"/>
              <a:t> as a Guide to </a:t>
            </a:r>
            <a:r>
              <a:rPr lang="en-US" i="1" dirty="0" smtClean="0"/>
              <a:t>Morals</a:t>
            </a:r>
            <a:r>
              <a:rPr lang="en-US" dirty="0" smtClean="0"/>
              <a:t>.</a:t>
            </a:r>
            <a:endParaRPr lang="en-US" dirty="0" smtClean="0">
              <a:latin typeface="+mn-lt"/>
            </a:endParaRPr>
          </a:p>
        </p:txBody>
      </p:sp>
      <p:sp>
        <p:nvSpPr>
          <p:cNvPr id="5" name="Rectangle 4"/>
          <p:cNvSpPr/>
          <p:nvPr/>
        </p:nvSpPr>
        <p:spPr>
          <a:xfrm>
            <a:off x="838200" y="5638800"/>
            <a:ext cx="7620000" cy="954107"/>
          </a:xfrm>
          <a:prstGeom prst="rect">
            <a:avLst/>
          </a:prstGeom>
        </p:spPr>
        <p:txBody>
          <a:bodyPr wrap="square">
            <a:spAutoFit/>
          </a:bodyPr>
          <a:lstStyle/>
          <a:p>
            <a:r>
              <a:rPr lang="en-US" sz="2800" dirty="0" smtClean="0"/>
              <a:t>Andy Fitz-Gibbon suggests "loving </a:t>
            </a:r>
            <a:r>
              <a:rPr lang="en-US" sz="2800" dirty="0"/>
              <a:t>relationships" rather than happiness </a:t>
            </a:r>
            <a:r>
              <a:rPr lang="en-US" sz="2800" dirty="0" smtClean="0"/>
              <a:t>is the </a:t>
            </a:r>
            <a:r>
              <a:rPr lang="en-US" sz="2800" dirty="0"/>
              <a:t>goal of human </a:t>
            </a:r>
            <a:r>
              <a:rPr lang="en-US" sz="2800" dirty="0" smtClean="0"/>
              <a:t>life.</a:t>
            </a:r>
            <a:endParaRPr lang="en-US" sz="2800" dirty="0"/>
          </a:p>
        </p:txBody>
      </p:sp>
    </p:spTree>
    <p:extLst>
      <p:ext uri="{BB962C8B-B14F-4D97-AF65-F5344CB8AC3E}">
        <p14:creationId xmlns:p14="http://schemas.microsoft.com/office/powerpoint/2010/main" val="18173987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Civil Engineering?</a:t>
            </a:r>
            <a:endParaRPr lang="en-US" dirty="0"/>
          </a:p>
        </p:txBody>
      </p:sp>
      <p:sp>
        <p:nvSpPr>
          <p:cNvPr id="3" name="Text Placeholder 2"/>
          <p:cNvSpPr>
            <a:spLocks noGrp="1"/>
          </p:cNvSpPr>
          <p:nvPr>
            <p:ph type="body" sz="quarter" idx="13"/>
          </p:nvPr>
        </p:nvSpPr>
        <p:spPr/>
        <p:txBody>
          <a:bodyPr/>
          <a:lstStyle/>
          <a:p>
            <a:r>
              <a:rPr lang="en-US" dirty="0" smtClean="0"/>
              <a:t>Creating an environment that </a:t>
            </a:r>
            <a:r>
              <a:rPr lang="en-US" dirty="0" smtClean="0"/>
              <a:t>enables </a:t>
            </a:r>
            <a:r>
              <a:rPr lang="en-US" dirty="0" smtClean="0"/>
              <a:t>humans to </a:t>
            </a:r>
          </a:p>
          <a:p>
            <a:pPr lvl="1"/>
            <a:r>
              <a:rPr lang="en-US" dirty="0" smtClean="0"/>
              <a:t>Thrive</a:t>
            </a:r>
          </a:p>
          <a:p>
            <a:pPr lvl="1"/>
            <a:r>
              <a:rPr lang="en-US" dirty="0" smtClean="0"/>
              <a:t>Meet our basic needs</a:t>
            </a:r>
          </a:p>
          <a:p>
            <a:pPr lvl="1"/>
            <a:r>
              <a:rPr lang="en-US" dirty="0" smtClean="0"/>
              <a:t>Live lives full of dignity</a:t>
            </a:r>
          </a:p>
          <a:p>
            <a:pPr lvl="1"/>
            <a:r>
              <a:rPr lang="en-US" dirty="0" smtClean="0"/>
              <a:t>Be healthy</a:t>
            </a:r>
          </a:p>
          <a:p>
            <a:pPr lvl="1"/>
            <a:r>
              <a:rPr lang="en-US" dirty="0" smtClean="0"/>
              <a:t>Be creative</a:t>
            </a:r>
          </a:p>
          <a:p>
            <a:pPr lvl="1"/>
            <a:r>
              <a:rPr lang="en-US" dirty="0"/>
              <a:t>L</a:t>
            </a:r>
            <a:r>
              <a:rPr lang="en-US" dirty="0" smtClean="0"/>
              <a:t>ive in community</a:t>
            </a:r>
          </a:p>
          <a:p>
            <a:r>
              <a:rPr lang="en-US" dirty="0" smtClean="0"/>
              <a:t>And protecting the environment from the negative impact of humans</a:t>
            </a:r>
            <a:endParaRPr lang="en-US" dirty="0"/>
          </a:p>
        </p:txBody>
      </p:sp>
    </p:spTree>
    <p:extLst>
      <p:ext uri="{BB962C8B-B14F-4D97-AF65-F5344CB8AC3E}">
        <p14:creationId xmlns:p14="http://schemas.microsoft.com/office/powerpoint/2010/main" val="4152488869"/>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Lectures">
  <a:themeElements>
    <a:clrScheme name="Classroom">
      <a:dk1>
        <a:srgbClr val="000000"/>
      </a:dk1>
      <a:lt1>
        <a:srgbClr val="FFFFFF"/>
      </a:lt1>
      <a:dk2>
        <a:srgbClr val="00005A"/>
      </a:dk2>
      <a:lt2>
        <a:srgbClr val="810000"/>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ln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template</Template>
  <TotalTime>2947</TotalTime>
  <Words>2274</Words>
  <Application>Microsoft Office PowerPoint</Application>
  <PresentationFormat>On-screen Show (4:3)</PresentationFormat>
  <Paragraphs>281</Paragraphs>
  <Slides>60</Slides>
  <Notes>12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60</vt:i4>
      </vt:variant>
    </vt:vector>
  </HeadingPairs>
  <TitlesOfParts>
    <vt:vector size="62" baseType="lpstr">
      <vt:lpstr>Lectures</vt:lpstr>
      <vt:lpstr>Equation</vt:lpstr>
      <vt:lpstr>Inspire</vt:lpstr>
      <vt:lpstr>Making Connections</vt:lpstr>
      <vt:lpstr>Engineering</vt:lpstr>
      <vt:lpstr>Why do I do anything?</vt:lpstr>
      <vt:lpstr>What gives you a deep sense of satisfaction?</vt:lpstr>
      <vt:lpstr>Abraham Maslow’s pyramid of needs</vt:lpstr>
      <vt:lpstr>Revised (Revised pyramid of needs (2010))</vt:lpstr>
      <vt:lpstr>What is Love?</vt:lpstr>
      <vt:lpstr>What is Civil Engineering?</vt:lpstr>
      <vt:lpstr>Love and Engineering!</vt:lpstr>
      <vt:lpstr>Love and Engineering from the Lab to the Field</vt:lpstr>
      <vt:lpstr>Moroceli (Fall 2014)</vt:lpstr>
      <vt:lpstr>PowerPoint Presentation</vt:lpstr>
      <vt:lpstr>PowerPoint Presentation</vt:lpstr>
      <vt:lpstr>PowerPoint Presentation</vt:lpstr>
      <vt:lpstr>PowerPoint Presentation</vt:lpstr>
      <vt:lpstr>PowerPoint Presentation</vt:lpstr>
      <vt:lpstr>PowerPoint Presentation</vt:lpstr>
      <vt:lpstr>Plate Settlers and Filter manifold</vt:lpstr>
      <vt:lpstr>PowerPoint Presentation</vt:lpstr>
      <vt:lpstr>PowerPoint Presentation</vt:lpstr>
      <vt:lpstr>We RIDE together</vt:lpstr>
      <vt:lpstr>AguaClara project courses are the most challenging courses at Cornell</vt:lpstr>
      <vt:lpstr>How will you develop new knowledge?</vt:lpstr>
      <vt:lpstr>Maximize your Team’s Efficiency</vt:lpstr>
      <vt:lpstr>Learn what is already known!</vt:lpstr>
      <vt:lpstr>What should you do if lab electronics get wet?</vt:lpstr>
      <vt:lpstr>The World Needs a Change</vt:lpstr>
      <vt:lpstr>Types of Teams</vt:lpstr>
      <vt:lpstr>High-performance Team</vt:lpstr>
      <vt:lpstr>PowerPoint Presentation</vt:lpstr>
      <vt:lpstr>Orientation… Why am I leading AguaClara?</vt:lpstr>
      <vt:lpstr>Monroe’s Philosophy –  a work in progress</vt:lpstr>
      <vt:lpstr>We Choose to Live with Hope that we can make a difference</vt:lpstr>
      <vt:lpstr>Hope, optimism, and meaning to make the world a better place</vt:lpstr>
      <vt:lpstr>So, we want to change the world</vt:lpstr>
      <vt:lpstr>Renewal</vt:lpstr>
      <vt:lpstr>What is AguaClara Cornell doing?</vt:lpstr>
      <vt:lpstr>A few dreams for technology advances</vt:lpstr>
      <vt:lpstr>Dreams for Program Advances at Cornell</vt:lpstr>
      <vt:lpstr>Dreams for AguaClara International</vt:lpstr>
      <vt:lpstr>So where are we taking the universe?</vt:lpstr>
      <vt:lpstr>Vision</vt:lpstr>
      <vt:lpstr>PowerPoint Presentation</vt:lpstr>
      <vt:lpstr>Tamara with the First Stacked Rapid Sand Filter</vt:lpstr>
      <vt:lpstr>Monroe’s Philosophy –  a work in progress</vt:lpstr>
      <vt:lpstr>We don’t give up easily!</vt:lpstr>
      <vt:lpstr>Plant Performance: without filters</vt:lpstr>
      <vt:lpstr>AguaClara expanded knowledge - Chemical Dose Controller</vt:lpstr>
      <vt:lpstr>AguaClara expanded knowledge - Flocculation</vt:lpstr>
      <vt:lpstr>AguaClara expanded knowledge - Sedimentation</vt:lpstr>
      <vt:lpstr>AguaClara expanded knowledge - Filtration</vt:lpstr>
      <vt:lpstr>AguaClara expanded knowledge - Design</vt:lpstr>
      <vt:lpstr>AguaClara expanded knowledge – Open Source</vt:lpstr>
      <vt:lpstr>Mission Statement – needs to be revised!</vt:lpstr>
      <vt:lpstr>AguaClara as a team?</vt:lpstr>
      <vt:lpstr>Two Challenges</vt:lpstr>
      <vt:lpstr>Clean that water!</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mw24</dc:creator>
  <cp:lastModifiedBy>mw24</cp:lastModifiedBy>
  <cp:revision>91</cp:revision>
  <dcterms:created xsi:type="dcterms:W3CDTF">2013-02-10T12:28:58Z</dcterms:created>
  <dcterms:modified xsi:type="dcterms:W3CDTF">2014-10-15T18:46:46Z</dcterms:modified>
</cp:coreProperties>
</file>