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sldIdLst>
    <p:sldId id="376" r:id="rId2"/>
    <p:sldId id="374" r:id="rId3"/>
    <p:sldId id="375" r:id="rId4"/>
    <p:sldId id="378" r:id="rId5"/>
    <p:sldId id="364" r:id="rId6"/>
    <p:sldId id="3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1638" autoAdjust="0"/>
  </p:normalViewPr>
  <p:slideViewPr>
    <p:cSldViewPr>
      <p:cViewPr varScale="1">
        <p:scale>
          <a:sx n="99" d="100"/>
          <a:sy n="99" d="100"/>
        </p:scale>
        <p:origin x="-124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2964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5953125"/>
            <a:ext cx="9296400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r>
              <a:rPr lang="es-HN" sz="2000" dirty="0" smtClean="0"/>
              <a:t>Alexandra Cheng</a:t>
            </a:r>
          </a:p>
          <a:p>
            <a:r>
              <a:rPr lang="es-HN" sz="2000" dirty="0" smtClean="0"/>
              <a:t>Apoorv Gupta</a:t>
            </a:r>
            <a:endParaRPr lang="es-HN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Pipeline Cooling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508496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Pipeline Cooling Motivation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7924800" cy="1676400"/>
          </a:xfrm>
        </p:spPr>
        <p:txBody>
          <a:bodyPr/>
          <a:lstStyle/>
          <a:p>
            <a:r>
              <a:rPr lang="en-US" dirty="0" smtClean="0"/>
              <a:t>Low sedimentation performance in the middle of the day due to influent water temperature increase</a:t>
            </a:r>
          </a:p>
          <a:p>
            <a:r>
              <a:rPr lang="en-US" dirty="0" smtClean="0"/>
              <a:t>SRSF makes up for sedimentation tank inefficiency but requires more backwash</a:t>
            </a:r>
          </a:p>
          <a:p>
            <a:endParaRPr lang="en-US" dirty="0"/>
          </a:p>
        </p:txBody>
      </p:sp>
      <p:pic>
        <p:nvPicPr>
          <p:cNvPr id="7170" name="Picture 2" descr="S:\RESEARCH\Stock Tank\Spring 2014\Pipeline Cooling Reports\20140509\Images\LogBook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194478"/>
            <a:ext cx="4724400" cy="258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84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Analysis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Influence of ambient air and sun irradiance</a:t>
            </a:r>
          </a:p>
          <a:p>
            <a:r>
              <a:rPr lang="en-US" dirty="0"/>
              <a:t>Total temperature change: </a:t>
            </a:r>
            <a:r>
              <a:rPr lang="en-US" dirty="0" smtClean="0"/>
              <a:t>9.84°C</a:t>
            </a:r>
          </a:p>
          <a:p>
            <a:r>
              <a:rPr lang="en-US" dirty="0" smtClean="0"/>
              <a:t>Cool roof coatings adjust impact of sun (</a:t>
            </a:r>
            <a:r>
              <a:rPr lang="en-US" dirty="0" err="1" smtClean="0"/>
              <a:t>qR</a:t>
            </a:r>
            <a:r>
              <a:rPr lang="en-US" dirty="0" smtClean="0"/>
              <a:t>) but do not change effect of ambient air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74365" y="4287882"/>
                <a:ext cx="6112538" cy="665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𝑑𝐿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𝑑𝑇</m:t>
                          </m:r>
                        </m:den>
                      </m:f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𝑎𝑖𝑟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⋅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𝑎𝑖𝑟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⋅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⋅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𝑠𝑢𝑛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⋅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𝑠𝑢𝑛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⋅</m:t>
                          </m:r>
                          <m:r>
                            <a:rPr lang="en-US" i="1">
                              <a:latin typeface="Cambria Math"/>
                            </a:rPr>
                            <m:t>𝑄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⋅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365" y="4287882"/>
                <a:ext cx="6112538" cy="66511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56742" y="5181600"/>
                <a:ext cx="4547783" cy="1024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𝐴𝑚𝑏𝑖𝑒𝑛𝑡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𝑠𝑢𝑛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𝐴𝑚𝑏𝑖𝑒𝑛𝑡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𝑠𝑢𝑛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𝐷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𝑐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𝑄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742" y="5181600"/>
                <a:ext cx="4547783" cy="10245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9996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Coating Options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AcryShield</a:t>
            </a:r>
            <a:r>
              <a:rPr lang="en-US" dirty="0" smtClean="0"/>
              <a:t> High Reflectance A590</a:t>
            </a:r>
          </a:p>
          <a:p>
            <a:pPr lvl="1"/>
            <a:r>
              <a:rPr lang="en-US" dirty="0" smtClean="0"/>
              <a:t>R = 0.87 (Irradiance – 130 W/m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Maximum temperature increase: 3.37°C</a:t>
            </a:r>
          </a:p>
          <a:p>
            <a:pPr lvl="1"/>
            <a:r>
              <a:rPr lang="en-US" dirty="0" smtClean="0"/>
              <a:t>$21,000 for total cover</a:t>
            </a:r>
          </a:p>
          <a:p>
            <a:r>
              <a:rPr lang="en-US" dirty="0" smtClean="0"/>
              <a:t>NXT Cool Zone Gloss White</a:t>
            </a:r>
          </a:p>
          <a:p>
            <a:pPr lvl="1"/>
            <a:r>
              <a:rPr lang="en-US" dirty="0" smtClean="0"/>
              <a:t>R = 0.86 (Irradiance – 140 W/m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Maximum temperature increase: 3.43°C</a:t>
            </a:r>
          </a:p>
          <a:p>
            <a:pPr lvl="1"/>
            <a:r>
              <a:rPr lang="en-US" dirty="0" smtClean="0"/>
              <a:t>$22,000 for total cover</a:t>
            </a:r>
          </a:p>
          <a:p>
            <a:r>
              <a:rPr lang="en-US" dirty="0" smtClean="0"/>
              <a:t>Half-coated pipeline option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777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Further research in other coating products or built physical structures to prevent heating</a:t>
            </a:r>
          </a:p>
          <a:p>
            <a:r>
              <a:rPr lang="en-US" dirty="0" smtClean="0"/>
              <a:t>Determine the relationship between temperature gradient and sedimentation tank performance</a:t>
            </a:r>
          </a:p>
          <a:p>
            <a:r>
              <a:rPr lang="en-US" dirty="0" smtClean="0"/>
              <a:t>Investigate adjustments in plate settler design to reduce flow circulation due to warm influent water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212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Picture 4" descr="http://upload.wikimedia.org/wikipedia/en/4/44/Question_mark_(black_on_whit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018" y="1600200"/>
            <a:ext cx="3815982" cy="481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098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2507</TotalTime>
  <Words>247</Words>
  <Application>Microsoft Office PowerPoint</Application>
  <PresentationFormat>On-screen Show (4:3)</PresentationFormat>
  <Paragraphs>28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AguaClara English</vt:lpstr>
      <vt:lpstr>Pipeline Cooling</vt:lpstr>
      <vt:lpstr>Pipeline Cooling Motivation</vt:lpstr>
      <vt:lpstr>Thermal Analysis</vt:lpstr>
      <vt:lpstr>Coating Options</vt:lpstr>
      <vt:lpstr>Future Work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80</cp:revision>
  <dcterms:created xsi:type="dcterms:W3CDTF">2013-12-01T20:00:38Z</dcterms:created>
  <dcterms:modified xsi:type="dcterms:W3CDTF">2014-05-10T17:17:23Z</dcterms:modified>
</cp:coreProperties>
</file>