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sldIdLst>
    <p:sldId id="256" r:id="rId2"/>
    <p:sldId id="353" r:id="rId3"/>
    <p:sldId id="356" r:id="rId4"/>
    <p:sldId id="355" r:id="rId5"/>
    <p:sldId id="357" r:id="rId6"/>
    <p:sldId id="358" r:id="rId7"/>
    <p:sldId id="359" r:id="rId8"/>
    <p:sldId id="360" r:id="rId9"/>
    <p:sldId id="3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83811" autoAdjust="0"/>
  </p:normalViewPr>
  <p:slideViewPr>
    <p:cSldViewPr>
      <p:cViewPr varScale="1">
        <p:scale>
          <a:sx n="64" d="100"/>
          <a:sy n="64" d="100"/>
        </p:scale>
        <p:origin x="-4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19/03/2014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5029200"/>
            <a:ext cx="4648200" cy="624673"/>
          </a:xfrm>
        </p:spPr>
        <p:txBody>
          <a:bodyPr/>
          <a:lstStyle/>
          <a:p>
            <a:r>
              <a:rPr lang="es-HN" sz="2400" dirty="0" smtClean="0"/>
              <a:t>Alexandra Green, </a:t>
            </a:r>
            <a:r>
              <a:rPr lang="es-HN" sz="2400" dirty="0" err="1" smtClean="0"/>
              <a:t>Tiago</a:t>
            </a:r>
            <a:r>
              <a:rPr lang="es-HN" sz="2400" dirty="0"/>
              <a:t> </a:t>
            </a:r>
            <a:r>
              <a:rPr lang="es-HN" sz="2400" dirty="0" err="1" smtClean="0"/>
              <a:t>Viegas</a:t>
            </a:r>
            <a:r>
              <a:rPr lang="es-HN" sz="2400" dirty="0" smtClean="0"/>
              <a:t>, and Paul </a:t>
            </a:r>
            <a:r>
              <a:rPr lang="es-HN" sz="2400" dirty="0" err="1" smtClean="0"/>
              <a:t>Vieselmeyer</a:t>
            </a:r>
            <a:endParaRPr lang="es-HN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Sed </a:t>
            </a:r>
            <a:r>
              <a:rPr lang="es-HN" dirty="0" err="1" smtClean="0"/>
              <a:t>Tank</a:t>
            </a:r>
            <a:r>
              <a:rPr lang="es-HN" dirty="0" smtClean="0"/>
              <a:t> </a:t>
            </a:r>
            <a:r>
              <a:rPr lang="es-HN" dirty="0" err="1" smtClean="0"/>
              <a:t>Controls</a:t>
            </a:r>
            <a:r>
              <a:rPr lang="es-HN" dirty="0" smtClean="0"/>
              <a:t> And </a:t>
            </a:r>
            <a:r>
              <a:rPr lang="es-HN" dirty="0" err="1" smtClean="0"/>
              <a:t>Floc</a:t>
            </a:r>
            <a:r>
              <a:rPr lang="es-HN" dirty="0" smtClean="0"/>
              <a:t> </a:t>
            </a:r>
            <a:r>
              <a:rPr lang="es-HN" dirty="0" err="1" smtClean="0"/>
              <a:t>Probe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The Challenge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30097" y="1575759"/>
            <a:ext cx="2486553" cy="609600"/>
          </a:xfrm>
        </p:spPr>
        <p:txBody>
          <a:bodyPr/>
          <a:lstStyle/>
          <a:p>
            <a:r>
              <a:rPr lang="en-US" sz="2400" dirty="0" smtClean="0"/>
              <a:t>Inflow Channel</a:t>
            </a:r>
          </a:p>
          <a:p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373312"/>
            <a:ext cx="2051149" cy="36464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87128" y="6192798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San Nicholas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4738421" y="1575759"/>
            <a:ext cx="26327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Effluent Launder</a:t>
            </a:r>
          </a:p>
          <a:p>
            <a:endParaRPr lang="en-US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73312"/>
            <a:ext cx="2051149" cy="36464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86435" y="6184779"/>
            <a:ext cx="736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Atima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done so far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Testing Apparatus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90800"/>
            <a:ext cx="406400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9080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95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3200"/>
            <a:ext cx="6096000" cy="1143000"/>
          </a:xfrm>
        </p:spPr>
        <p:txBody>
          <a:bodyPr/>
          <a:lstStyle/>
          <a:p>
            <a:r>
              <a:rPr lang="en-US" sz="6600" dirty="0" smtClean="0"/>
              <a:t>Can You Do It?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30639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we’ve done so far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31498" y="2590800"/>
            <a:ext cx="2667000" cy="1524000"/>
          </a:xfrm>
        </p:spPr>
        <p:txBody>
          <a:bodyPr/>
          <a:lstStyle/>
          <a:p>
            <a:r>
              <a:rPr lang="en-US" sz="2800" dirty="0" smtClean="0"/>
              <a:t>Lever</a:t>
            </a:r>
          </a:p>
          <a:p>
            <a:r>
              <a:rPr lang="en-US" sz="2800" dirty="0" smtClean="0"/>
              <a:t>Slide Hammer</a:t>
            </a:r>
            <a:endParaRPr lang="en-U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4865298" y="2590800"/>
            <a:ext cx="3124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dirty="0" smtClean="0"/>
              <a:t>Lever Fork</a:t>
            </a:r>
          </a:p>
          <a:p>
            <a:r>
              <a:rPr lang="en-US" sz="2800" dirty="0" smtClean="0"/>
              <a:t>Modified Cap</a:t>
            </a:r>
          </a:p>
          <a:p>
            <a:r>
              <a:rPr lang="en-US" sz="2800" dirty="0" smtClean="0"/>
              <a:t>Cap Alternatives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447800"/>
            <a:ext cx="3405996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sz="3200" u="sng" dirty="0" smtClean="0"/>
              <a:t>Pipe Stub</a:t>
            </a:r>
            <a:endParaRPr lang="en-US" sz="32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83502" y="1447800"/>
            <a:ext cx="3405996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sz="3200" u="sng" dirty="0" smtClean="0"/>
              <a:t>Launder Cap</a:t>
            </a:r>
            <a:endParaRPr lang="en-US" sz="3200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98" y="4495800"/>
            <a:ext cx="3733800" cy="1956899"/>
          </a:xfrm>
          <a:prstGeom prst="rect">
            <a:avLst/>
          </a:prstGeom>
        </p:spPr>
      </p:pic>
      <p:pic>
        <p:nvPicPr>
          <p:cNvPr id="9" name="Picture 3" descr="C:\Users\sg549\AppData\Local\Temp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2" t="13714" r="14643" b="9149"/>
          <a:stretch/>
        </p:blipFill>
        <p:spPr bwMode="auto">
          <a:xfrm>
            <a:off x="2236398" y="3748912"/>
            <a:ext cx="1828801" cy="27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036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0"/>
            <a:ext cx="6096000" cy="1143000"/>
          </a:xfrm>
        </p:spPr>
        <p:txBody>
          <a:bodyPr/>
          <a:lstStyle/>
          <a:p>
            <a:r>
              <a:rPr lang="en-US" sz="6600" dirty="0" smtClean="0"/>
              <a:t>Is it better?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000514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Considerations</a:t>
            </a:r>
            <a:endParaRPr lang="en-US" dirty="0"/>
          </a:p>
        </p:txBody>
      </p:sp>
      <p:pic>
        <p:nvPicPr>
          <p:cNvPr id="4" name="Picture 6" descr="C:\Users\sg549\AppData\Local\Microsoft\Windows\Temporary Internet Files\Content.IE5\3YY1GRE8\MC90044145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366" y="1448217"/>
            <a:ext cx="2744905" cy="27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g549\AppData\Local\Temp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2" t="13714" r="14643" b="9149"/>
          <a:stretch/>
        </p:blipFill>
        <p:spPr bwMode="auto">
          <a:xfrm>
            <a:off x="3029470" y="3498393"/>
            <a:ext cx="1828801" cy="27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379" y="4114800"/>
            <a:ext cx="1543050" cy="20574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2206625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tabl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8879" y="1526540"/>
            <a:ext cx="3175000" cy="258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5470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Determine the best methods</a:t>
            </a:r>
          </a:p>
          <a:p>
            <a:r>
              <a:rPr lang="en-US" dirty="0" smtClean="0"/>
              <a:t>Refine designs for ease of fabrication and lowest cost</a:t>
            </a:r>
          </a:p>
          <a:p>
            <a:r>
              <a:rPr lang="en-US" dirty="0" smtClean="0"/>
              <a:t>Investigate catwalks</a:t>
            </a:r>
          </a:p>
          <a:p>
            <a:r>
              <a:rPr lang="en-US" dirty="0" err="1" smtClean="0"/>
              <a:t>Floc</a:t>
            </a:r>
            <a:r>
              <a:rPr lang="en-US" dirty="0" smtClean="0"/>
              <a:t> Probe</a:t>
            </a:r>
          </a:p>
        </p:txBody>
      </p:sp>
    </p:spTree>
    <p:extLst>
      <p:ext uri="{BB962C8B-B14F-4D97-AF65-F5344CB8AC3E}">
        <p14:creationId xmlns:p14="http://schemas.microsoft.com/office/powerpoint/2010/main" val="25760640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0"/>
            <a:ext cx="7391400" cy="1143000"/>
          </a:xfrm>
        </p:spPr>
        <p:txBody>
          <a:bodyPr/>
          <a:lstStyle/>
          <a:p>
            <a:r>
              <a:rPr lang="en-US" sz="5400" dirty="0" smtClean="0"/>
              <a:t>Questions?</a:t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Suggestions?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564995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2217</TotalTime>
  <Words>82</Words>
  <Application>Microsoft Office PowerPoint</Application>
  <PresentationFormat>On-screen Show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AguaClara English</vt:lpstr>
      <vt:lpstr>Sed Tank Controls And Floc Probe</vt:lpstr>
      <vt:lpstr>The Challenge</vt:lpstr>
      <vt:lpstr>What we’ve done so far</vt:lpstr>
      <vt:lpstr>Can You Do It?</vt:lpstr>
      <vt:lpstr>What we’ve done so far</vt:lpstr>
      <vt:lpstr>Is it better?</vt:lpstr>
      <vt:lpstr>Economic Considerations</vt:lpstr>
      <vt:lpstr>Future Plans</vt:lpstr>
      <vt:lpstr>Questions?  Suggestions?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ceeadmin</cp:lastModifiedBy>
  <cp:revision>57</cp:revision>
  <dcterms:created xsi:type="dcterms:W3CDTF">2013-12-01T20:00:38Z</dcterms:created>
  <dcterms:modified xsi:type="dcterms:W3CDTF">2014-03-19T18:05:23Z</dcterms:modified>
</cp:coreProperties>
</file>