
<file path=[Content_Types].xml><?xml version="1.0" encoding="utf-8"?>
<Types xmlns="http://schemas.openxmlformats.org/package/2006/content-types">
  <Default ContentType="image/jpeg" Extension="jpg"/>
  <Default ContentType="application/vnd.openxmlformats-package.relationships+xml" Extension="rels"/>
  <Default ContentType="image/png" Extension="png"/>
  <Default ContentType="application/xml" Extension="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1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3.xml"/>
  <Override ContentType="application/vnd.openxmlformats-officedocument.theme+xml" PartName="/ppt/theme/theme2.xml"/>
  <Override ContentType="application/vnd.openxmlformats-officedocument.theme+xml" PartName="/ppt/theme/theme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6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2.xml"/>
  <Override ContentType="application/vnd.openxmlformats-officedocument.presentationml.slide+xml" PartName="/ppt/slides/slide9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15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4.xml"/>
  <Override ContentType="application/vnd.openxmlformats-officedocument.presentationml.slide+xml" PartName="/ppt/slides/slide10.xml"/>
  <Override ContentType="application/vnd.openxmlformats-officedocument.presentationml.slide+xml" PartName="/ppt/slides/slide14.xml"/>
  <Override ContentType="application/vnd.openxmlformats-officedocument.presentationml.slide+xml" PartName="/ppt/slides/slide11.xml"/>
  <Override ContentType="application/vnd.openxmlformats-officedocument.presentationml.slide+xml" PartName="/ppt/slides/slide5.xml"/>
  <Override ContentType="application/vnd.openxmlformats-officedocument.presentationml.tableStyles+xml" PartName="/ppt/tableStyle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5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6858000" cx="9144000"/>
  <p:notesSz cx="6858000" cy="9144000"/>
  <p:defaultTextStyle>
    <a:defPPr marR="0" rtl="0" algn="l">
      <a:lnSpc>
        <a:spcPct val="100000"/>
      </a:lnSpc>
      <a:spcBef>
        <a:spcPts val="0"/>
      </a:spcBef>
      <a:spcAft>
        <a:spcPts val="0"/>
      </a:spcAft>
    </a:defPPr>
    <a:lvl1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21" Type="http://schemas.openxmlformats.org/officeDocument/2006/relationships/slide" Target="slides/slide16.xml"/><Relationship Id="rId2" Type="http://schemas.openxmlformats.org/officeDocument/2006/relationships/presProps" Target="presProps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" Type="http://schemas.openxmlformats.org/officeDocument/2006/relationships/theme" Target="theme/theme2.xml"/><Relationship Id="rId4" Type="http://schemas.openxmlformats.org/officeDocument/2006/relationships/slideMaster" Target="slideMasters/slideMaster1.xml"/><Relationship Id="rId10" Type="http://schemas.openxmlformats.org/officeDocument/2006/relationships/slide" Target="slides/slide5.xml"/><Relationship Id="rId3" Type="http://schemas.openxmlformats.org/officeDocument/2006/relationships/tableStyles" Target="tableStyles.xml"/><Relationship Id="rId11" Type="http://schemas.openxmlformats.org/officeDocument/2006/relationships/slide" Target="slides/slide6.xml"/><Relationship Id="rId20" Type="http://schemas.openxmlformats.org/officeDocument/2006/relationships/slide" Target="slides/slide15.xml"/><Relationship Id="rId9" Type="http://schemas.openxmlformats.org/officeDocument/2006/relationships/slide" Target="slides/slide4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7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9" name="Shape 6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8" name="Shape 13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46" name="Shape 14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54" name="Shape 15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1" name="Shape 16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8" name="Shape 16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75" name="Shape 17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82" name="Shape 18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8" name="Shape 7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5" name="Shape 8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3" name="Shape 9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00" name="Shape 10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07" name="Shape 10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4" name="Shape 11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22" name="Shape 12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1" name="Shape 13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2" Type="http://schemas.openxmlformats.org/officeDocument/2006/relationships/image" Target="../media/image0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01.jpg"/><Relationship Id="rId3" Type="http://schemas.openxmlformats.org/officeDocument/2006/relationships/image" Target="../media/image02.jpg"/><Relationship Id="rId6" Type="http://schemas.openxmlformats.org/officeDocument/2006/relationships/image" Target="../media/image03.png"/><Relationship Id="rId5" Type="http://schemas.openxmlformats.org/officeDocument/2006/relationships/image" Target="../media/image04.jpg"/></Relationships>
</file>

<file path=ppt/slideLayouts/_rels/slideLayout2.xml.rels><?xml version="1.0" encoding="UTF-8" standalone="yes"?><Relationships xmlns="http://schemas.openxmlformats.org/package/2006/relationships"><Relationship Id="rId2" Type="http://schemas.openxmlformats.org/officeDocument/2006/relationships/image" Target="../media/image00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2" Type="http://schemas.openxmlformats.org/officeDocument/2006/relationships/image" Target="../media/image00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2" Type="http://schemas.openxmlformats.org/officeDocument/2006/relationships/image" Target="../media/image0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2" Type="http://schemas.openxmlformats.org/officeDocument/2006/relationships/image" Target="../media/image0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Shape 13"/>
          <p:cNvGrpSpPr/>
          <p:nvPr/>
        </p:nvGrpSpPr>
        <p:grpSpPr>
          <a:xfrm>
            <a:off x="0" y="0"/>
            <a:ext cx="9048750" cy="6667499"/>
            <a:chOff x="0" y="0"/>
            <a:chExt cx="5700" cy="4199"/>
          </a:xfrm>
        </p:grpSpPr>
        <p:pic>
          <p:nvPicPr>
            <p:cNvPr id="14" name="Shape 14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0"/>
              <a:ext cx="5700" cy="4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Shape 1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031" y="3215"/>
              <a:ext cx="299" cy="2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Shape 1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791" y="3552"/>
              <a:ext cx="299" cy="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" name="Shape 17"/>
          <p:cNvSpPr txBox="1"/>
          <p:nvPr>
            <p:ph idx="1" type="subTitle"/>
          </p:nvPr>
        </p:nvSpPr>
        <p:spPr>
          <a:xfrm>
            <a:off x="3352800" y="5029200"/>
            <a:ext cx="39623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  <a:defRPr/>
            </a:lvl1pPr>
            <a:lvl2pPr indent="-107950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0" type="dt"/>
          </p:nvPr>
        </p:nvSpPr>
        <p:spPr>
          <a:xfrm>
            <a:off x="6781800" y="6248400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1" type="ftr"/>
          </p:nvPr>
        </p:nvSpPr>
        <p:spPr>
          <a:xfrm>
            <a:off x="3124200" y="6245225"/>
            <a:ext cx="2895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20" name="Shape 20"/>
          <p:cNvSpPr txBox="1"/>
          <p:nvPr>
            <p:ph type="ctrTitle"/>
          </p:nvPr>
        </p:nvSpPr>
        <p:spPr>
          <a:xfrm>
            <a:off x="1371600" y="1120775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r">
              <a:spcBef>
                <a:spcPts val="0"/>
              </a:spcBef>
              <a:spcAft>
                <a:spcPts val="0"/>
              </a:spcAft>
              <a:defRPr/>
            </a:lvl1pPr>
            <a:lvl2pPr indent="0" marL="0" marR="0" rtl="0" algn="ctr">
              <a:spcBef>
                <a:spcPts val="0"/>
              </a:spcBef>
              <a:spcAft>
                <a:spcPts val="0"/>
              </a:spcAft>
              <a:defRPr/>
            </a:lvl2pPr>
            <a:lvl3pPr indent="0" marL="0" marR="0" rtl="0" algn="ctr">
              <a:spcBef>
                <a:spcPts val="0"/>
              </a:spcBef>
              <a:spcAft>
                <a:spcPts val="0"/>
              </a:spcAft>
              <a:defRPr/>
            </a:lvl3pPr>
            <a:lvl4pPr indent="0" marL="0" marR="0" rtl="0" algn="ctr">
              <a:spcBef>
                <a:spcPts val="0"/>
              </a:spcBef>
              <a:spcAft>
                <a:spcPts val="0"/>
              </a:spcAft>
              <a:defRPr/>
            </a:lvl4pPr>
            <a:lvl5pPr indent="0" marL="0" marR="0" rtl="0" algn="ctr">
              <a:spcBef>
                <a:spcPts val="0"/>
              </a:spcBef>
              <a:spcAft>
                <a:spcPts val="0"/>
              </a:spcAft>
              <a:defRPr/>
            </a:lvl5pPr>
            <a:lvl6pPr indent="0" marL="457200" marR="0" rtl="0" algn="ctr">
              <a:spcBef>
                <a:spcPts val="0"/>
              </a:spcBef>
              <a:spcAft>
                <a:spcPts val="0"/>
              </a:spcAft>
              <a:defRPr/>
            </a:lvl6pPr>
            <a:lvl7pPr indent="0" marL="914400" marR="0" rtl="0" algn="ctr">
              <a:spcBef>
                <a:spcPts val="0"/>
              </a:spcBef>
              <a:spcAft>
                <a:spcPts val="0"/>
              </a:spcAft>
              <a:defRPr/>
            </a:lvl7pPr>
            <a:lvl8pPr indent="0" marL="1371600" marR="0" rtl="0" algn="ctr">
              <a:spcBef>
                <a:spcPts val="0"/>
              </a:spcBef>
              <a:spcAft>
                <a:spcPts val="0"/>
              </a:spcAft>
              <a:defRPr/>
            </a:lvl8pPr>
            <a:lvl9pPr indent="0" marL="1828800" marR="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pic>
        <p:nvPicPr>
          <p:cNvPr id="21" name="Shape 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1588" y="5876925"/>
            <a:ext cx="9145500" cy="980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Shape 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287487" y="0"/>
            <a:ext cx="3856500" cy="114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25" name="Shape 25"/>
          <p:cNvSpPr txBox="1"/>
          <p:nvPr>
            <p:ph idx="1" type="body"/>
          </p:nvPr>
        </p:nvSpPr>
        <p:spPr>
          <a:xfrm>
            <a:off x="457200" y="1600200"/>
            <a:ext cx="4038599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26" name="Shape 26"/>
          <p:cNvSpPr txBox="1"/>
          <p:nvPr>
            <p:ph idx="2" type="body"/>
          </p:nvPr>
        </p:nvSpPr>
        <p:spPr>
          <a:xfrm>
            <a:off x="4648200" y="1600200"/>
            <a:ext cx="4038599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0" type="dt"/>
          </p:nvPr>
        </p:nvSpPr>
        <p:spPr>
          <a:xfrm>
            <a:off x="457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28" name="Shape 28"/>
          <p:cNvSpPr txBox="1"/>
          <p:nvPr>
            <p:ph idx="11" type="ftr"/>
          </p:nvPr>
        </p:nvSpPr>
        <p:spPr>
          <a:xfrm>
            <a:off x="3124200" y="6245225"/>
            <a:ext cx="2895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29" name="Shape 29"/>
          <p:cNvSpPr txBox="1"/>
          <p:nvPr>
            <p:ph idx="12" type="sldNum"/>
          </p:nvPr>
        </p:nvSpPr>
        <p:spPr>
          <a:xfrm>
            <a:off x="6553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</a:p>
        </p:txBody>
      </p:sp>
      <p:pic>
        <p:nvPicPr>
          <p:cNvPr id="30" name="Shape 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1_Custom Layou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33" name="Shape 33"/>
          <p:cNvSpPr txBox="1"/>
          <p:nvPr>
            <p:ph idx="10" type="dt"/>
          </p:nvPr>
        </p:nvSpPr>
        <p:spPr>
          <a:xfrm>
            <a:off x="457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34" name="Shape 34"/>
          <p:cNvSpPr txBox="1"/>
          <p:nvPr>
            <p:ph idx="11" type="ftr"/>
          </p:nvPr>
        </p:nvSpPr>
        <p:spPr>
          <a:xfrm>
            <a:off x="3124200" y="6245225"/>
            <a:ext cx="2895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35" name="Shape 35"/>
          <p:cNvSpPr txBox="1"/>
          <p:nvPr>
            <p:ph idx="12" type="sldNum"/>
          </p:nvPr>
        </p:nvSpPr>
        <p:spPr>
          <a:xfrm>
            <a:off x="6553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</a:p>
        </p:txBody>
      </p:sp>
      <p:sp>
        <p:nvSpPr>
          <p:cNvPr id="36" name="Shape 36"/>
          <p:cNvSpPr txBox="1"/>
          <p:nvPr>
            <p:ph idx="1" type="body"/>
          </p:nvPr>
        </p:nvSpPr>
        <p:spPr>
          <a:xfrm>
            <a:off x="457200" y="1524000"/>
            <a:ext cx="8153399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indent="-107950" marL="7429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marL="11430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marL="1600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marL="2057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marL="2514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marL="2971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marL="34290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marL="3886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/>
          <p:nvPr>
            <p:ph type="title"/>
          </p:nvPr>
        </p:nvSpPr>
        <p:spPr>
          <a:xfrm>
            <a:off x="2667000" y="228600"/>
            <a:ext cx="62483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39" name="Shape 39"/>
          <p:cNvSpPr txBox="1"/>
          <p:nvPr>
            <p:ph idx="10" type="dt"/>
          </p:nvPr>
        </p:nvSpPr>
        <p:spPr>
          <a:xfrm>
            <a:off x="457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40" name="Shape 40"/>
          <p:cNvSpPr txBox="1"/>
          <p:nvPr>
            <p:ph idx="11" type="ftr"/>
          </p:nvPr>
        </p:nvSpPr>
        <p:spPr>
          <a:xfrm>
            <a:off x="3124200" y="6245225"/>
            <a:ext cx="2895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41" name="Shape 41"/>
          <p:cNvSpPr txBox="1"/>
          <p:nvPr>
            <p:ph idx="12" type="sldNum"/>
          </p:nvPr>
        </p:nvSpPr>
        <p:spPr>
          <a:xfrm>
            <a:off x="6553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</a:p>
        </p:txBody>
      </p:sp>
      <p:pic>
        <p:nvPicPr>
          <p:cNvPr id="42" name="Shape 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ustom Layou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45" name="Shape 45"/>
          <p:cNvSpPr txBox="1"/>
          <p:nvPr>
            <p:ph idx="10" type="dt"/>
          </p:nvPr>
        </p:nvSpPr>
        <p:spPr>
          <a:xfrm>
            <a:off x="457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46" name="Shape 46"/>
          <p:cNvSpPr txBox="1"/>
          <p:nvPr>
            <p:ph idx="11" type="ftr"/>
          </p:nvPr>
        </p:nvSpPr>
        <p:spPr>
          <a:xfrm>
            <a:off x="3124200" y="6245225"/>
            <a:ext cx="2895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6553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type="title"/>
          </p:nvPr>
        </p:nvSpPr>
        <p:spPr>
          <a:xfrm>
            <a:off x="2819400" y="274637"/>
            <a:ext cx="5867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0" name="Shape 50"/>
          <p:cNvSpPr txBox="1"/>
          <p:nvPr>
            <p:ph idx="1" type="body"/>
          </p:nvPr>
        </p:nvSpPr>
        <p:spPr>
          <a:xfrm>
            <a:off x="457200" y="1535112"/>
            <a:ext cx="4040099" cy="6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Calibri"/>
              <a:buNone/>
              <a:defRPr/>
            </a:lvl1pPr>
            <a:lvl2pPr indent="0" marL="457200" rtl="0">
              <a:spcBef>
                <a:spcPts val="0"/>
              </a:spcBef>
              <a:buFont typeface="Calibri"/>
              <a:buNone/>
              <a:defRPr/>
            </a:lvl2pPr>
            <a:lvl3pPr indent="0" marL="914400" rtl="0">
              <a:spcBef>
                <a:spcPts val="0"/>
              </a:spcBef>
              <a:buFont typeface="Calibri"/>
              <a:buNone/>
              <a:defRPr/>
            </a:lvl3pPr>
            <a:lvl4pPr indent="0" marL="1371600" rtl="0">
              <a:spcBef>
                <a:spcPts val="0"/>
              </a:spcBef>
              <a:buFont typeface="Calibri"/>
              <a:buNone/>
              <a:defRPr/>
            </a:lvl4pPr>
            <a:lvl5pPr indent="0" marL="1828800" rtl="0">
              <a:spcBef>
                <a:spcPts val="0"/>
              </a:spcBef>
              <a:buFont typeface="Calibri"/>
              <a:buNone/>
              <a:defRPr/>
            </a:lvl5pPr>
            <a:lvl6pPr indent="0" marL="2286000" rtl="0">
              <a:spcBef>
                <a:spcPts val="0"/>
              </a:spcBef>
              <a:buFont typeface="Calibri"/>
              <a:buNone/>
              <a:defRPr/>
            </a:lvl6pPr>
            <a:lvl7pPr indent="0" marL="2743200" rtl="0">
              <a:spcBef>
                <a:spcPts val="0"/>
              </a:spcBef>
              <a:buFont typeface="Calibri"/>
              <a:buNone/>
              <a:defRPr/>
            </a:lvl7pPr>
            <a:lvl8pPr indent="0" marL="3200400" rtl="0">
              <a:spcBef>
                <a:spcPts val="0"/>
              </a:spcBef>
              <a:buFont typeface="Calibri"/>
              <a:buNone/>
              <a:defRPr/>
            </a:lvl8pPr>
            <a:lvl9pPr indent="0" marL="3657600" rtl="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51" name="Shape 51"/>
          <p:cNvSpPr txBox="1"/>
          <p:nvPr>
            <p:ph idx="2" type="body"/>
          </p:nvPr>
        </p:nvSpPr>
        <p:spPr>
          <a:xfrm>
            <a:off x="457200" y="2174875"/>
            <a:ext cx="4040099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2" name="Shape 52"/>
          <p:cNvSpPr txBox="1"/>
          <p:nvPr>
            <p:ph idx="3" type="body"/>
          </p:nvPr>
        </p:nvSpPr>
        <p:spPr>
          <a:xfrm>
            <a:off x="4645025" y="1535112"/>
            <a:ext cx="40419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Calibri"/>
              <a:buNone/>
              <a:defRPr/>
            </a:lvl1pPr>
            <a:lvl2pPr indent="0" marL="457200" rtl="0">
              <a:spcBef>
                <a:spcPts val="0"/>
              </a:spcBef>
              <a:buFont typeface="Calibri"/>
              <a:buNone/>
              <a:defRPr/>
            </a:lvl2pPr>
            <a:lvl3pPr indent="0" marL="914400" rtl="0">
              <a:spcBef>
                <a:spcPts val="0"/>
              </a:spcBef>
              <a:buFont typeface="Calibri"/>
              <a:buNone/>
              <a:defRPr/>
            </a:lvl3pPr>
            <a:lvl4pPr indent="0" marL="1371600" rtl="0">
              <a:spcBef>
                <a:spcPts val="0"/>
              </a:spcBef>
              <a:buFont typeface="Calibri"/>
              <a:buNone/>
              <a:defRPr/>
            </a:lvl4pPr>
            <a:lvl5pPr indent="0" marL="1828800" rtl="0">
              <a:spcBef>
                <a:spcPts val="0"/>
              </a:spcBef>
              <a:buFont typeface="Calibri"/>
              <a:buNone/>
              <a:defRPr/>
            </a:lvl5pPr>
            <a:lvl6pPr indent="0" marL="2286000" rtl="0">
              <a:spcBef>
                <a:spcPts val="0"/>
              </a:spcBef>
              <a:buFont typeface="Calibri"/>
              <a:buNone/>
              <a:defRPr/>
            </a:lvl6pPr>
            <a:lvl7pPr indent="0" marL="2743200" rtl="0">
              <a:spcBef>
                <a:spcPts val="0"/>
              </a:spcBef>
              <a:buFont typeface="Calibri"/>
              <a:buNone/>
              <a:defRPr/>
            </a:lvl7pPr>
            <a:lvl8pPr indent="0" marL="3200400" rtl="0">
              <a:spcBef>
                <a:spcPts val="0"/>
              </a:spcBef>
              <a:buFont typeface="Calibri"/>
              <a:buNone/>
              <a:defRPr/>
            </a:lvl8pPr>
            <a:lvl9pPr indent="0" marL="3657600" rtl="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53" name="Shape 53"/>
          <p:cNvSpPr txBox="1"/>
          <p:nvPr>
            <p:ph idx="4" type="body"/>
          </p:nvPr>
        </p:nvSpPr>
        <p:spPr>
          <a:xfrm>
            <a:off x="4645025" y="2174875"/>
            <a:ext cx="4041900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4" name="Shape 54"/>
          <p:cNvSpPr txBox="1"/>
          <p:nvPr>
            <p:ph idx="10" type="dt"/>
          </p:nvPr>
        </p:nvSpPr>
        <p:spPr>
          <a:xfrm>
            <a:off x="457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55" name="Shape 55"/>
          <p:cNvSpPr txBox="1"/>
          <p:nvPr>
            <p:ph idx="11" type="ftr"/>
          </p:nvPr>
        </p:nvSpPr>
        <p:spPr>
          <a:xfrm>
            <a:off x="3124200" y="6245225"/>
            <a:ext cx="2895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56" name="Shape 56"/>
          <p:cNvSpPr txBox="1"/>
          <p:nvPr>
            <p:ph idx="12" type="sldNum"/>
          </p:nvPr>
        </p:nvSpPr>
        <p:spPr>
          <a:xfrm>
            <a:off x="6553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</a:p>
        </p:txBody>
      </p:sp>
      <p:pic>
        <p:nvPicPr>
          <p:cNvPr id="57" name="Shape 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/>
          <p:nvPr>
            <p:ph idx="10" type="dt"/>
          </p:nvPr>
        </p:nvSpPr>
        <p:spPr>
          <a:xfrm>
            <a:off x="457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60" name="Shape 60"/>
          <p:cNvSpPr txBox="1"/>
          <p:nvPr>
            <p:ph idx="11" type="ftr"/>
          </p:nvPr>
        </p:nvSpPr>
        <p:spPr>
          <a:xfrm>
            <a:off x="3124200" y="6245225"/>
            <a:ext cx="2895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61" name="Shape 61"/>
          <p:cNvSpPr txBox="1"/>
          <p:nvPr>
            <p:ph idx="12" type="sldNum"/>
          </p:nvPr>
        </p:nvSpPr>
        <p:spPr>
          <a:xfrm>
            <a:off x="6553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</a:p>
        </p:txBody>
      </p:sp>
      <p:pic>
        <p:nvPicPr>
          <p:cNvPr id="62" name="Shape 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00.png"/><Relationship Id="rId4" Type="http://schemas.openxmlformats.org/officeDocument/2006/relationships/slideLayout" Target="../slideLayouts/slideLayout3.xml"/><Relationship Id="rId3" Type="http://schemas.openxmlformats.org/officeDocument/2006/relationships/slideLayout" Target="../slideLayouts/slideLayout2.xml"/><Relationship Id="rId9" Type="http://schemas.openxmlformats.org/officeDocument/2006/relationships/theme" Target="../theme/theme1.xml"/><Relationship Id="rId6" Type="http://schemas.openxmlformats.org/officeDocument/2006/relationships/slideLayout" Target="../slideLayouts/slideLayout5.xml"/><Relationship Id="rId5" Type="http://schemas.openxmlformats.org/officeDocument/2006/relationships/slideLayout" Target="../slideLayouts/slideLayout4.xml"/><Relationship Id="rId8" Type="http://schemas.openxmlformats.org/officeDocument/2006/relationships/slideLayout" Target="../slideLayouts/slideLayout7.xml"/><Relationship Id="rId7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4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ctr">
              <a:spcBef>
                <a:spcPts val="0"/>
              </a:spcBef>
              <a:spcAft>
                <a:spcPts val="0"/>
              </a:spcAft>
              <a:defRPr/>
            </a:lvl1pPr>
            <a:lvl2pPr indent="0" marL="0" marR="0" rtl="0" algn="ctr">
              <a:spcBef>
                <a:spcPts val="0"/>
              </a:spcBef>
              <a:spcAft>
                <a:spcPts val="0"/>
              </a:spcAft>
              <a:defRPr/>
            </a:lvl2pPr>
            <a:lvl3pPr indent="0" marL="0" marR="0" rtl="0" algn="ctr">
              <a:spcBef>
                <a:spcPts val="0"/>
              </a:spcBef>
              <a:spcAft>
                <a:spcPts val="0"/>
              </a:spcAft>
              <a:defRPr/>
            </a:lvl3pPr>
            <a:lvl4pPr indent="0" marL="0" marR="0" rtl="0" algn="ctr">
              <a:spcBef>
                <a:spcPts val="0"/>
              </a:spcBef>
              <a:spcAft>
                <a:spcPts val="0"/>
              </a:spcAft>
              <a:defRPr/>
            </a:lvl4pPr>
            <a:lvl5pPr indent="0" marL="0" marR="0" rtl="0" algn="ctr">
              <a:spcBef>
                <a:spcPts val="0"/>
              </a:spcBef>
              <a:spcAft>
                <a:spcPts val="0"/>
              </a:spcAft>
              <a:defRPr/>
            </a:lvl5pPr>
            <a:lvl6pPr indent="0" marL="457200" marR="0" rtl="0" algn="ctr">
              <a:spcBef>
                <a:spcPts val="0"/>
              </a:spcBef>
              <a:spcAft>
                <a:spcPts val="0"/>
              </a:spcAft>
              <a:defRPr/>
            </a:lvl6pPr>
            <a:lvl7pPr indent="0" marL="914400" marR="0" rtl="0" algn="ctr">
              <a:spcBef>
                <a:spcPts val="0"/>
              </a:spcBef>
              <a:spcAft>
                <a:spcPts val="0"/>
              </a:spcAft>
              <a:defRPr/>
            </a:lvl7pPr>
            <a:lvl8pPr indent="0" marL="1371600" marR="0" rtl="0" algn="ctr">
              <a:spcBef>
                <a:spcPts val="0"/>
              </a:spcBef>
              <a:spcAft>
                <a:spcPts val="0"/>
              </a:spcAft>
              <a:defRPr/>
            </a:lvl8pPr>
            <a:lvl9pPr indent="0" marL="1828800" marR="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indent="-107950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  <p:sp>
        <p:nvSpPr>
          <p:cNvPr id="7" name="Shape 7"/>
          <p:cNvSpPr txBox="1"/>
          <p:nvPr>
            <p:ph idx="10" type="dt"/>
          </p:nvPr>
        </p:nvSpPr>
        <p:spPr>
          <a:xfrm>
            <a:off x="457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8" name="Shape 8"/>
          <p:cNvSpPr txBox="1"/>
          <p:nvPr>
            <p:ph idx="11" type="ftr"/>
          </p:nvPr>
        </p:nvSpPr>
        <p:spPr>
          <a:xfrm>
            <a:off x="3124200" y="6245225"/>
            <a:ext cx="2895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9" name="Shape 9"/>
          <p:cNvSpPr txBox="1"/>
          <p:nvPr>
            <p:ph idx="12" type="sldNum"/>
          </p:nvPr>
        </p:nvSpPr>
        <p:spPr>
          <a:xfrm>
            <a:off x="6553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</a:p>
        </p:txBody>
      </p:sp>
      <p:cxnSp>
        <p:nvCxnSpPr>
          <p:cNvPr id="10" name="Shape 10"/>
          <p:cNvCxnSpPr/>
          <p:nvPr/>
        </p:nvCxnSpPr>
        <p:spPr>
          <a:xfrm>
            <a:off x="0" y="1447800"/>
            <a:ext cx="9144000" cy="0"/>
          </a:xfrm>
          <a:prstGeom prst="straightConnector1">
            <a:avLst/>
          </a:prstGeom>
          <a:noFill/>
          <a:ln cap="flat" w="76200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1" name="Shape 1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304389"/>
            <a:ext cx="2819400" cy="8385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</p:sldLayoutIdLst>
  <p:hf dt="0" ftr="0" hdr="0" sldNum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3" Type="http://schemas.openxmlformats.org/officeDocument/2006/relationships/image" Target="../media/image23.png"/></Relationships>
</file>

<file path=ppt/slides/_rels/slide10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invis.io/UH29ZLSXB" TargetMode="External"/><Relationship Id="rId3" Type="http://schemas.openxmlformats.org/officeDocument/2006/relationships/image" Target="../media/image14.jpg"/></Relationships>
</file>

<file path=ppt/slides/_rels/slide11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Relationship Id="rId3" Type="http://schemas.openxmlformats.org/officeDocument/2006/relationships/image" Target="../media/image15.png"/></Relationships>
</file>

<file path=ppt/slides/_rels/slide12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Relationship Id="rId3" Type="http://schemas.openxmlformats.org/officeDocument/2006/relationships/image" Target="../media/image15.png"/></Relationships>
</file>

<file path=ppt/slides/_rels/slide13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3" Type="http://schemas.openxmlformats.org/officeDocument/2006/relationships/image" Target="../media/image17.png"/></Relationships>
</file>

<file path=ppt/slides/_rels/slide14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3" Type="http://schemas.openxmlformats.org/officeDocument/2006/relationships/image" Target="../media/image18.png"/></Relationships>
</file>

<file path=ppt/slides/_rels/slide15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jpg"/><Relationship Id="rId3" Type="http://schemas.openxmlformats.org/officeDocument/2006/relationships/hyperlink" Target="http://aguaclaraserver.cee.cornell.edu/index.php" TargetMode="External"/></Relationships>
</file>

<file path=ppt/slides/_rels/slide16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3" Type="http://schemas.openxmlformats.org/officeDocument/2006/relationships/image" Target="../media/image19.jpg"/></Relationships>
</file>

<file path=ppt/slides/_rels/slide2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05.png"/><Relationship Id="rId3" Type="http://schemas.openxmlformats.org/officeDocument/2006/relationships/image" Target="../media/image06.jpg"/></Relationships>
</file>

<file path=ppt/slides/_rels/slide3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s/_rels/slide4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09.png"/><Relationship Id="rId3" Type="http://schemas.openxmlformats.org/officeDocument/2006/relationships/image" Target="../media/image08.jpg"/></Relationships>
</file>

<file path=ppt/slides/_rels/slide5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3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3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Relationship Id="rId3" Type="http://schemas.openxmlformats.org/officeDocument/2006/relationships/image" Target="../media/image24.png"/></Relationships>
</file>

<file path=ppt/slides/_rels/slide9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Relationship Id="rId3" Type="http://schemas.openxmlformats.org/officeDocument/2006/relationships/image" Target="../media/image27.png"/><Relationship Id="rId6" Type="http://schemas.openxmlformats.org/officeDocument/2006/relationships/image" Target="../media/image26.png"/><Relationship Id="rId5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/>
          <p:nvPr>
            <p:ph type="ctrTitle"/>
          </p:nvPr>
        </p:nvSpPr>
        <p:spPr>
          <a:xfrm>
            <a:off x="1371600" y="1120775"/>
            <a:ext cx="7772400" cy="1470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3600">
                <a:latin typeface="Trebuchet MS"/>
                <a:ea typeface="Trebuchet MS"/>
                <a:cs typeface="Trebuchet MS"/>
                <a:sym typeface="Trebuchet MS"/>
              </a:rPr>
              <a:t>Water Treatment Technology Selection Guide</a:t>
            </a:r>
          </a:p>
        </p:txBody>
      </p:sp>
      <p:sp>
        <p:nvSpPr>
          <p:cNvPr id="65" name="Shape 65"/>
          <p:cNvSpPr txBox="1"/>
          <p:nvPr>
            <p:ph idx="1" type="subTitle"/>
          </p:nvPr>
        </p:nvSpPr>
        <p:spPr>
          <a:xfrm>
            <a:off x="3681275" y="6003900"/>
            <a:ext cx="5382899" cy="8541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sz="2400"/>
              <a:t>Andrew Mullen and Sarah Sinclair</a:t>
            </a:r>
          </a:p>
        </p:txBody>
      </p:sp>
      <p:pic>
        <p:nvPicPr>
          <p:cNvPr id="66" name="Shape 66"/>
          <p:cNvPicPr preferRelativeResize="0"/>
          <p:nvPr/>
        </p:nvPicPr>
        <p:blipFill>
          <a:blip r:embed="rId3">
            <a:alphaModFix amt="24000"/>
          </a:blip>
          <a:stretch>
            <a:fillRect/>
          </a:stretch>
        </p:blipFill>
        <p:spPr>
          <a:xfrm>
            <a:off x="7697575" y="2428500"/>
            <a:ext cx="512574" cy="511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200">
                <a:solidFill>
                  <a:schemeClr val="dk1"/>
                </a:solidFill>
              </a:rPr>
              <a:t>Results Page Design</a:t>
            </a:r>
          </a:p>
        </p:txBody>
      </p:sp>
      <p:pic>
        <p:nvPicPr>
          <p:cNvPr id="134" name="Shape 1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7250" y="1596899"/>
            <a:ext cx="3704573" cy="13696676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Shape 135"/>
          <p:cNvSpPr txBox="1"/>
          <p:nvPr/>
        </p:nvSpPr>
        <p:spPr>
          <a:xfrm>
            <a:off x="5256200" y="6045300"/>
            <a:ext cx="3920700" cy="1839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2400" u="sng">
                <a:solidFill>
                  <a:srgbClr val="1155CC"/>
                </a:solidFill>
                <a:hlinkClick r:id="rId4"/>
              </a:rPr>
              <a:t>http://invis.io/UH29ZLSXB</a:t>
            </a:r>
          </a:p>
        </p:txBody>
      </p:sp>
    </p:spTree>
  </p:cSld>
  <p:clrMapOvr>
    <a:masterClrMapping/>
  </p:clrMapOvr>
  <p:transition spd="slow"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200">
                <a:solidFill>
                  <a:schemeClr val="dk1"/>
                </a:solidFill>
              </a:rPr>
              <a:t>Results Page</a:t>
            </a:r>
          </a:p>
        </p:txBody>
      </p:sp>
      <p:pic>
        <p:nvPicPr>
          <p:cNvPr id="141" name="Shape 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2936886"/>
            <a:ext cx="8458200" cy="2940063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Shape 142"/>
          <p:cNvSpPr txBox="1"/>
          <p:nvPr>
            <p:ph idx="1" type="body"/>
          </p:nvPr>
        </p:nvSpPr>
        <p:spPr>
          <a:xfrm>
            <a:off x="457200" y="1600200"/>
            <a:ext cx="7784399" cy="16535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572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●"/>
            </a:pPr>
            <a:r>
              <a:rPr lang="en" sz="3600"/>
              <a:t>Editable Results Page</a:t>
            </a:r>
          </a:p>
        </p:txBody>
      </p:sp>
      <p:pic>
        <p:nvPicPr>
          <p:cNvPr id="143" name="Shape 1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65700" y="4619525"/>
            <a:ext cx="1992750" cy="2178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200">
                <a:solidFill>
                  <a:schemeClr val="dk1"/>
                </a:solidFill>
              </a:rPr>
              <a:t>Results Page</a:t>
            </a:r>
          </a:p>
        </p:txBody>
      </p:sp>
      <p:pic>
        <p:nvPicPr>
          <p:cNvPr id="149" name="Shape 1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2936886"/>
            <a:ext cx="8458200" cy="2940063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Shape 150"/>
          <p:cNvSpPr txBox="1"/>
          <p:nvPr>
            <p:ph idx="1" type="body"/>
          </p:nvPr>
        </p:nvSpPr>
        <p:spPr>
          <a:xfrm>
            <a:off x="457200" y="1600200"/>
            <a:ext cx="7784399" cy="16535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572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●"/>
            </a:pPr>
            <a:r>
              <a:rPr lang="en" sz="3600"/>
              <a:t>Editable Results Page</a:t>
            </a:r>
          </a:p>
        </p:txBody>
      </p:sp>
      <p:pic>
        <p:nvPicPr>
          <p:cNvPr id="151" name="Shape 1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" y="2936867"/>
            <a:ext cx="8458199" cy="38884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200">
                <a:solidFill>
                  <a:schemeClr val="dk1"/>
                </a:solidFill>
              </a:rPr>
              <a:t>Results Page</a:t>
            </a:r>
          </a:p>
        </p:txBody>
      </p:sp>
      <p:sp>
        <p:nvSpPr>
          <p:cNvPr id="157" name="Shape 157"/>
          <p:cNvSpPr txBox="1"/>
          <p:nvPr>
            <p:ph idx="1" type="body"/>
          </p:nvPr>
        </p:nvSpPr>
        <p:spPr>
          <a:xfrm>
            <a:off x="457200" y="1600200"/>
            <a:ext cx="7784399" cy="16535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572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●"/>
            </a:pPr>
            <a:r>
              <a:rPr lang="en" sz="3600"/>
              <a:t>Formatting for the information</a:t>
            </a:r>
          </a:p>
        </p:txBody>
      </p:sp>
      <p:pic>
        <p:nvPicPr>
          <p:cNvPr id="158" name="Shape 1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2876475"/>
            <a:ext cx="8384325" cy="3650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200">
                <a:solidFill>
                  <a:schemeClr val="dk1"/>
                </a:solidFill>
              </a:rPr>
              <a:t>Results Page</a:t>
            </a:r>
          </a:p>
        </p:txBody>
      </p:sp>
      <p:sp>
        <p:nvSpPr>
          <p:cNvPr id="164" name="Shape 164"/>
          <p:cNvSpPr txBox="1"/>
          <p:nvPr>
            <p:ph idx="1" type="body"/>
          </p:nvPr>
        </p:nvSpPr>
        <p:spPr>
          <a:xfrm>
            <a:off x="457200" y="1600200"/>
            <a:ext cx="7784399" cy="16535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572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●"/>
            </a:pPr>
            <a:r>
              <a:rPr lang="en" sz="3600"/>
              <a:t>Formatting for the information</a:t>
            </a:r>
          </a:p>
        </p:txBody>
      </p:sp>
      <p:pic>
        <p:nvPicPr>
          <p:cNvPr id="165" name="Shape 1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2749100"/>
            <a:ext cx="8458199" cy="38007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4200"/>
              <a:t>IT LIVE(S)!</a:t>
            </a:r>
          </a:p>
        </p:txBody>
      </p:sp>
      <p:sp>
        <p:nvSpPr>
          <p:cNvPr id="171" name="Shape 171"/>
          <p:cNvSpPr txBox="1"/>
          <p:nvPr>
            <p:ph idx="1" type="body"/>
          </p:nvPr>
        </p:nvSpPr>
        <p:spPr>
          <a:xfrm>
            <a:off x="457200" y="1524000"/>
            <a:ext cx="8153399" cy="4724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572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●"/>
            </a:pPr>
            <a:r>
              <a:rPr lang="en" sz="3600"/>
              <a:t>Site is deployed! (kind of)</a:t>
            </a:r>
          </a:p>
          <a:p>
            <a:pPr indent="-4572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●"/>
            </a:pPr>
            <a:r>
              <a:rPr lang="en" sz="3600" u="sng">
                <a:solidFill>
                  <a:schemeClr val="hlink"/>
                </a:solidFill>
                <a:hlinkClick r:id="rId3"/>
              </a:rPr>
              <a:t>aguaclaraserver.cee.cornell.edu</a:t>
            </a:r>
          </a:p>
          <a:p>
            <a:pPr indent="0" lvl="0" marL="0">
              <a:spcBef>
                <a:spcPts val="0"/>
              </a:spcBef>
              <a:buNone/>
            </a:pPr>
            <a:r>
              <a:t/>
            </a:r>
            <a:endParaRPr sz="3600"/>
          </a:p>
        </p:txBody>
      </p:sp>
      <p:pic>
        <p:nvPicPr>
          <p:cNvPr id="172" name="Shape 17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06625" y="2954950"/>
            <a:ext cx="6608774" cy="3717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4200"/>
              <a:t>Questions?</a:t>
            </a:r>
          </a:p>
        </p:txBody>
      </p:sp>
      <p:pic>
        <p:nvPicPr>
          <p:cNvPr id="178" name="Shape 1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13000" y="1740200"/>
            <a:ext cx="4118000" cy="4314099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Shape 179"/>
          <p:cNvSpPr txBox="1"/>
          <p:nvPr/>
        </p:nvSpPr>
        <p:spPr>
          <a:xfrm>
            <a:off x="4685000" y="2681550"/>
            <a:ext cx="1695300" cy="18953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9600">
                <a:solidFill>
                  <a:srgbClr val="FFFFFF"/>
                </a:solidFill>
                <a:latin typeface="Droid Serif"/>
                <a:ea typeface="Droid Serif"/>
                <a:cs typeface="Droid Serif"/>
                <a:sym typeface="Droid Serif"/>
              </a:rPr>
              <a:t>?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/>
          <p:nvPr>
            <p:ph idx="1" type="body"/>
          </p:nvPr>
        </p:nvSpPr>
        <p:spPr>
          <a:xfrm>
            <a:off x="457200" y="1600200"/>
            <a:ext cx="8127599" cy="14405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57200" lvl="0" marL="45720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●"/>
            </a:pPr>
            <a:r>
              <a:rPr lang="en" sz="3600"/>
              <a:t>Water Treatment Technology Selection Guide: an introduction</a:t>
            </a:r>
          </a:p>
        </p:txBody>
      </p:sp>
      <p:sp>
        <p:nvSpPr>
          <p:cNvPr id="72" name="Shape 72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4200"/>
              <a:t>What We’re Up To</a:t>
            </a:r>
          </a:p>
        </p:txBody>
      </p:sp>
      <p:pic>
        <p:nvPicPr>
          <p:cNvPr id="73" name="Shape 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241331"/>
            <a:ext cx="4822225" cy="361666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Shape 74"/>
          <p:cNvSpPr/>
          <p:nvPr/>
        </p:nvSpPr>
        <p:spPr>
          <a:xfrm>
            <a:off x="3168100" y="5590750"/>
            <a:ext cx="3950700" cy="1279800"/>
          </a:xfrm>
          <a:prstGeom prst="rect">
            <a:avLst/>
          </a:prstGeom>
          <a:solidFill>
            <a:schemeClr val="lt2"/>
          </a:solidFill>
          <a:ln cap="flat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75" name="Shape 7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57400" y="5715000"/>
            <a:ext cx="3968437" cy="114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4200">
                <a:solidFill>
                  <a:schemeClr val="dk1"/>
                </a:solidFill>
              </a:rPr>
              <a:t>Language Translation</a:t>
            </a:r>
          </a:p>
        </p:txBody>
      </p:sp>
      <p:pic>
        <p:nvPicPr>
          <p:cNvPr id="81" name="Shape 81"/>
          <p:cNvPicPr preferRelativeResize="0"/>
          <p:nvPr/>
        </p:nvPicPr>
        <p:blipFill rotWithShape="1">
          <a:blip r:embed="rId3">
            <a:alphaModFix/>
          </a:blip>
          <a:srcRect b="17573" l="0" r="0" t="0"/>
          <a:stretch/>
        </p:blipFill>
        <p:spPr>
          <a:xfrm>
            <a:off x="5560600" y="1843050"/>
            <a:ext cx="3278600" cy="942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Shape 8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26775" y="2909850"/>
            <a:ext cx="7640626" cy="3769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4200"/>
              <a:t>Plant Cost Calculation</a:t>
            </a:r>
          </a:p>
        </p:txBody>
      </p:sp>
      <p:pic>
        <p:nvPicPr>
          <p:cNvPr id="88" name="Shape 88"/>
          <p:cNvPicPr preferRelativeResize="0"/>
          <p:nvPr/>
        </p:nvPicPr>
        <p:blipFill rotWithShape="1">
          <a:blip r:embed="rId3">
            <a:alphaModFix/>
          </a:blip>
          <a:srcRect b="4333" l="0" r="0" t="0"/>
          <a:stretch/>
        </p:blipFill>
        <p:spPr>
          <a:xfrm>
            <a:off x="1672325" y="2238475"/>
            <a:ext cx="5646975" cy="322406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Shape 89"/>
          <p:cNvSpPr txBox="1"/>
          <p:nvPr/>
        </p:nvSpPr>
        <p:spPr>
          <a:xfrm>
            <a:off x="419100" y="1630875"/>
            <a:ext cx="8153399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640"/>
              </a:spcBef>
              <a:buNone/>
            </a:pPr>
            <a:r>
              <a:rPr lang="en" sz="3000">
                <a:solidFill>
                  <a:srgbClr val="000000"/>
                </a:solidFill>
                <a:latin typeface="Galdeano"/>
                <a:ea typeface="Galdeano"/>
                <a:cs typeface="Galdeano"/>
                <a:sym typeface="Galdeano"/>
              </a:rPr>
              <a:t>Curve Fitting with Linear Regression:</a:t>
            </a:r>
          </a:p>
          <a:p>
            <a:pPr lvl="0" rtl="0" algn="ctr">
              <a:spcBef>
                <a:spcPts val="640"/>
              </a:spcBef>
              <a:buNone/>
            </a:pPr>
            <a:r>
              <a:t/>
            </a:r>
            <a:endParaRPr sz="3000">
              <a:solidFill>
                <a:srgbClr val="000000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lvl="0" rtl="0" algn="ctr">
              <a:spcBef>
                <a:spcPts val="640"/>
              </a:spcBef>
              <a:buNone/>
            </a:pPr>
            <a:r>
              <a:t/>
            </a:r>
            <a:endParaRPr sz="3000">
              <a:solidFill>
                <a:srgbClr val="000000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lvl="0" rtl="0" algn="ctr">
              <a:spcBef>
                <a:spcPts val="640"/>
              </a:spcBef>
              <a:buNone/>
            </a:pPr>
            <a:r>
              <a:t/>
            </a:r>
            <a:endParaRPr sz="3000">
              <a:solidFill>
                <a:srgbClr val="000000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lvl="0" rtl="0" algn="ctr">
              <a:spcBef>
                <a:spcPts val="640"/>
              </a:spcBef>
              <a:buNone/>
            </a:pPr>
            <a:r>
              <a:t/>
            </a:r>
            <a:endParaRPr sz="3000">
              <a:solidFill>
                <a:srgbClr val="000000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lvl="0" rtl="0" algn="ctr">
              <a:spcBef>
                <a:spcPts val="640"/>
              </a:spcBef>
              <a:buNone/>
            </a:pPr>
            <a:r>
              <a:t/>
            </a:r>
            <a:endParaRPr sz="3000">
              <a:solidFill>
                <a:srgbClr val="000000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lvl="0" rtl="0" algn="ctr">
              <a:spcBef>
                <a:spcPts val="640"/>
              </a:spcBef>
              <a:buNone/>
            </a:pPr>
            <a:r>
              <a:t/>
            </a:r>
            <a:endParaRPr sz="3000">
              <a:solidFill>
                <a:srgbClr val="000000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lvl="0" rtl="0" algn="ctr">
              <a:spcBef>
                <a:spcPts val="640"/>
              </a:spcBef>
              <a:buNone/>
            </a:pPr>
            <a:r>
              <a:rPr lang="en" sz="3000">
                <a:solidFill>
                  <a:srgbClr val="000000"/>
                </a:solidFill>
                <a:latin typeface="Galdeano"/>
                <a:ea typeface="Galdeano"/>
                <a:cs typeface="Galdeano"/>
                <a:sym typeface="Galdeano"/>
              </a:rPr>
              <a:t>C = 61077</a:t>
            </a:r>
            <a:r>
              <a:rPr b="1" lang="en" sz="3000">
                <a:solidFill>
                  <a:srgbClr val="000000"/>
                </a:solidFill>
                <a:latin typeface="Galdeano"/>
                <a:ea typeface="Galdeano"/>
                <a:cs typeface="Galdeano"/>
                <a:sym typeface="Galdeano"/>
              </a:rPr>
              <a:t>*</a:t>
            </a:r>
            <a:r>
              <a:rPr lang="en" sz="3000">
                <a:solidFill>
                  <a:srgbClr val="000000"/>
                </a:solidFill>
                <a:latin typeface="Galdeano"/>
                <a:ea typeface="Galdeano"/>
                <a:cs typeface="Galdeano"/>
                <a:sym typeface="Galdeano"/>
              </a:rPr>
              <a:t>f </a:t>
            </a:r>
            <a:r>
              <a:rPr baseline="30000" lang="en" sz="3000">
                <a:solidFill>
                  <a:srgbClr val="000000"/>
                </a:solidFill>
                <a:latin typeface="Galdeano"/>
                <a:ea typeface="Galdeano"/>
                <a:cs typeface="Galdeano"/>
                <a:sym typeface="Galdeano"/>
              </a:rPr>
              <a:t>-.599</a:t>
            </a:r>
          </a:p>
          <a:p>
            <a:pPr lvl="0" rtl="0" algn="ctr">
              <a:spcBef>
                <a:spcPts val="640"/>
              </a:spcBef>
              <a:buNone/>
            </a:pPr>
            <a:r>
              <a:t/>
            </a:r>
            <a:endParaRPr sz="3000">
              <a:solidFill>
                <a:srgbClr val="000000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lvl="0" rtl="0" algn="ctr">
              <a:spcBef>
                <a:spcPts val="640"/>
              </a:spcBef>
              <a:buNone/>
            </a:pPr>
            <a:r>
              <a:t/>
            </a:r>
            <a:endParaRPr sz="3000">
              <a:solidFill>
                <a:srgbClr val="000000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lvl="0" rtl="0" algn="ctr">
              <a:spcBef>
                <a:spcPts val="640"/>
              </a:spcBef>
              <a:buNone/>
            </a:pPr>
            <a:r>
              <a:t/>
            </a:r>
            <a:endParaRPr sz="3000">
              <a:solidFill>
                <a:srgbClr val="000000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0" lvl="0" marL="203200" rtl="0">
              <a:spcBef>
                <a:spcPts val="640"/>
              </a:spcBef>
              <a:buNone/>
            </a:pPr>
            <a:r>
              <a:t/>
            </a:r>
            <a:endParaRPr sz="3000">
              <a:solidFill>
                <a:srgbClr val="000000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-139700" lvl="0" marL="342900" rtl="0">
              <a:spcBef>
                <a:spcPts val="640"/>
              </a:spcBef>
              <a:buNone/>
            </a:pPr>
            <a:r>
              <a:t/>
            </a:r>
            <a:endParaRPr/>
          </a:p>
        </p:txBody>
      </p:sp>
      <p:pic>
        <p:nvPicPr>
          <p:cNvPr id="90" name="Shape 90"/>
          <p:cNvPicPr preferRelativeResize="0"/>
          <p:nvPr/>
        </p:nvPicPr>
        <p:blipFill rotWithShape="1">
          <a:blip r:embed="rId4">
            <a:alphaModFix/>
          </a:blip>
          <a:srcRect b="20127" l="0" r="0" t="0"/>
          <a:stretch/>
        </p:blipFill>
        <p:spPr>
          <a:xfrm>
            <a:off x="0" y="2306625"/>
            <a:ext cx="4558524" cy="4551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200">
                <a:solidFill>
                  <a:schemeClr val="dk1"/>
                </a:solidFill>
              </a:rPr>
              <a:t>Admin Page</a:t>
            </a:r>
          </a:p>
        </p:txBody>
      </p:sp>
      <p:pic>
        <p:nvPicPr>
          <p:cNvPr id="96" name="Shape 9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2853923"/>
            <a:ext cx="8271300" cy="3812551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Shape 97"/>
          <p:cNvSpPr txBox="1"/>
          <p:nvPr>
            <p:ph idx="1" type="body"/>
          </p:nvPr>
        </p:nvSpPr>
        <p:spPr>
          <a:xfrm>
            <a:off x="457200" y="1600200"/>
            <a:ext cx="8271300" cy="1392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572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●"/>
            </a:pPr>
            <a:r>
              <a:rPr lang="en" sz="3600"/>
              <a:t>Easily Updatable</a:t>
            </a: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200">
                <a:solidFill>
                  <a:schemeClr val="dk1"/>
                </a:solidFill>
              </a:rPr>
              <a:t>Admin Page</a:t>
            </a:r>
          </a:p>
        </p:txBody>
      </p:sp>
      <p:pic>
        <p:nvPicPr>
          <p:cNvPr id="103" name="Shape 10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3620125"/>
            <a:ext cx="8233099" cy="20234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Shape 104"/>
          <p:cNvSpPr txBox="1"/>
          <p:nvPr>
            <p:ph idx="1" type="body"/>
          </p:nvPr>
        </p:nvSpPr>
        <p:spPr>
          <a:xfrm>
            <a:off x="457200" y="1600200"/>
            <a:ext cx="7784399" cy="16535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572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●"/>
            </a:pPr>
            <a:r>
              <a:rPr lang="en" sz="3600"/>
              <a:t>Logic for technology selection is easily updatable as well</a:t>
            </a:r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4200"/>
              <a:t>Literature Review</a:t>
            </a:r>
          </a:p>
        </p:txBody>
      </p:sp>
      <p:sp>
        <p:nvSpPr>
          <p:cNvPr id="110" name="Shape 110"/>
          <p:cNvSpPr txBox="1"/>
          <p:nvPr>
            <p:ph idx="1" type="body"/>
          </p:nvPr>
        </p:nvSpPr>
        <p:spPr>
          <a:xfrm>
            <a:off x="457200" y="1524000"/>
            <a:ext cx="8153399" cy="4724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191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●"/>
            </a:pPr>
            <a:r>
              <a:rPr lang="en" sz="3000"/>
              <a:t>AguaClara</a:t>
            </a:r>
          </a:p>
          <a:p>
            <a:pPr indent="-4191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●"/>
            </a:pPr>
            <a:r>
              <a:rPr lang="en" sz="3000"/>
              <a:t>EStaRS</a:t>
            </a:r>
          </a:p>
          <a:p>
            <a:pPr indent="-4191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●"/>
            </a:pPr>
            <a:r>
              <a:rPr lang="en" sz="3000"/>
              <a:t>FIME (Multi-stage Filtration)</a:t>
            </a:r>
          </a:p>
          <a:p>
            <a:pPr indent="-4191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●"/>
            </a:pPr>
            <a:r>
              <a:rPr lang="en" sz="3000"/>
              <a:t>Biosand Filters</a:t>
            </a:r>
          </a:p>
          <a:p>
            <a:pPr indent="-4191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●"/>
            </a:pPr>
            <a:r>
              <a:rPr lang="en" sz="3000"/>
              <a:t>Iron-Amended Biosand Filters</a:t>
            </a:r>
          </a:p>
          <a:p>
            <a:pPr indent="-4191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●"/>
            </a:pPr>
            <a:r>
              <a:rPr lang="en" sz="3000"/>
              <a:t>Filter Kiosks</a:t>
            </a:r>
          </a:p>
          <a:p>
            <a:pPr indent="-4191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●"/>
            </a:pPr>
            <a:r>
              <a:rPr lang="en" sz="3000">
                <a:solidFill>
                  <a:schemeClr val="dk1"/>
                </a:solidFill>
              </a:rPr>
              <a:t>Filter Straws</a:t>
            </a:r>
          </a:p>
          <a:p>
            <a:pPr indent="-4191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●"/>
            </a:pPr>
            <a:r>
              <a:rPr lang="en" sz="3000">
                <a:solidFill>
                  <a:schemeClr val="dk1"/>
                </a:solidFill>
              </a:rPr>
              <a:t>Packaged Plants</a:t>
            </a:r>
          </a:p>
        </p:txBody>
      </p:sp>
      <p:sp>
        <p:nvSpPr>
          <p:cNvPr id="111" name="Shape 111"/>
          <p:cNvSpPr/>
          <p:nvPr/>
        </p:nvSpPr>
        <p:spPr>
          <a:xfrm>
            <a:off x="457200" y="4348125"/>
            <a:ext cx="3102000" cy="1143000"/>
          </a:xfrm>
          <a:prstGeom prst="mathMultiply">
            <a:avLst>
              <a:gd fmla="val 23520" name="adj1"/>
            </a:avLst>
          </a:prstGeom>
          <a:solidFill>
            <a:srgbClr val="FF0000">
              <a:alpha val="43080"/>
            </a:srgbClr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4200">
                <a:solidFill>
                  <a:schemeClr val="dk1"/>
                </a:solidFill>
              </a:rPr>
              <a:t>New Pages</a:t>
            </a:r>
          </a:p>
        </p:txBody>
      </p:sp>
      <p:pic>
        <p:nvPicPr>
          <p:cNvPr id="117" name="Shape 1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314325"/>
            <a:ext cx="9144000" cy="1543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Shape 118"/>
          <p:cNvPicPr preferRelativeResize="0"/>
          <p:nvPr/>
        </p:nvPicPr>
        <p:blipFill rotWithShape="1">
          <a:blip r:embed="rId4">
            <a:alphaModFix/>
          </a:blip>
          <a:srcRect b="22382" l="18289" r="18137" t="54764"/>
          <a:stretch/>
        </p:blipFill>
        <p:spPr>
          <a:xfrm>
            <a:off x="-41250" y="1528925"/>
            <a:ext cx="9226500" cy="1956024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Shape 119"/>
          <p:cNvSpPr/>
          <p:nvPr/>
        </p:nvSpPr>
        <p:spPr>
          <a:xfrm>
            <a:off x="3641100" y="3484950"/>
            <a:ext cx="1537800" cy="1829399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0000FF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200">
                <a:solidFill>
                  <a:schemeClr val="dk1"/>
                </a:solidFill>
              </a:rPr>
              <a:t>New Pages</a:t>
            </a:r>
          </a:p>
        </p:txBody>
      </p:sp>
      <p:pic>
        <p:nvPicPr>
          <p:cNvPr id="125" name="Shape 1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81950" y="3460750"/>
            <a:ext cx="3806825" cy="284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Shape 1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28675" y="3963900"/>
            <a:ext cx="3449974" cy="2346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Shape 1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92975" y="1877028"/>
            <a:ext cx="5122424" cy="1489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Shape 1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14275" y="1877023"/>
            <a:ext cx="3449975" cy="198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lastClr="000000" val="windowText"/>
      </a:dk1>
      <a:lt1>
        <a:sysClr lastClr="FFFFFF" val="window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</a:theme>
</file>

<file path=ppt/theme/theme3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</a:theme>
</file>