
<file path=[Content_Types].xml><?xml version="1.0" encoding="utf-8"?>
<Types xmlns="http://schemas.openxmlformats.org/package/2006/content-types">
  <Default Extension="jpg" ContentType="image/jpeg"/>
  <Default Extension="rels" ContentType="application/vnd.openxmlformats-package.relationships+xml"/>
  <Default Extension="png" ContentType="image/png"/>
  <Default Extension="xml" ContentType="application/xml"/>
  <Override PartName="/ppt/slideLayouts/slideLayout1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12.xml" ContentType="application/vnd.openxmlformats-officedocument.presentationml.notesSlide+xml"/>
  <Override PartName="/ppt/notesMasters/notesMaster1.xml" ContentType="application/vnd.openxmlformats-officedocument.presentationml.notesMaster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heme/theme3.xml" ContentType="application/vnd.openxmlformats-officedocument.theme+xml"/>
  <Override PartName="/ppt/theme/theme2.xml" ContentType="application/vnd.openxmlformats-officedocument.theme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2.xml" ContentType="application/vnd.openxmlformats-officedocument.presentationml.slide+xml"/>
  <Override PartName="/ppt/slides/slide9.xml" ContentType="application/vnd.openxmlformats-officedocument.presentationml.slide+xml"/>
  <Override PartName="/ppt/slides/slide3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4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5.xml" ContentType="application/vnd.openxmlformats-officedocument.presentationml.slide+xml"/>
  <Override PartName="/ppt/tableStyles.xml" ContentType="application/vnd.openxmlformats-officedocument.presentationml.tableStyles+xml"/>
</Types>
</file>

<file path=_rels/.rels><?xml version="1.0" encoding="UTF-8" standalone="yes"?><Relationships xmlns="http://schemas.openxmlformats.org/package/2006/relationships"><Relationship Target="ppt/presentation.xml" Type="http://schemas.openxmlformats.org/officeDocument/2006/relationships/officeDocument" Id="rId1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aveSubsetFonts="1" autoCompressPictures="0" mc:PreserveAttributes="mv:*" mc:Ignorable="mv">
  <p:sldMasterIdLst>
    <p:sldMasterId id="2147483655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</p:sldIdLst>
  <p:sldSz cy="6858000" cx="9144000"/>
  <p:notesSz cy="9144000" cx="6858000"/>
  <p:defaultTextStyle>
    <a:defPPr algn="l" rtl="0" marR="0">
      <a:lnSpc>
        <a:spcPct val="100000"/>
      </a:lnSpc>
      <a:spcBef>
        <a:spcPts val="0"/>
      </a:spcBef>
      <a:spcAft>
        <a:spcPts val="0"/>
      </a:spcAft>
    </a:defPPr>
    <a:lvl1pPr algn="l" rtl="0" marR="0">
      <a:lnSpc>
        <a:spcPct val="100000"/>
      </a:lnSpc>
      <a:spcBef>
        <a:spcPts val="0"/>
      </a:spcBef>
      <a:spcAft>
        <a:spcPts val="0"/>
      </a:spcAft>
      <a:buNone/>
      <a:defRPr strike="noStrike" u="none" b="0" cap="none" baseline="0" sz="1400" i="0">
        <a:solidFill>
          <a:srgbClr val="000000"/>
        </a:solidFill>
        <a:latin typeface="Arial"/>
        <a:ea typeface="Arial"/>
        <a:cs typeface="Arial"/>
        <a:sym typeface="Arial"/>
        <a:rtl val="0"/>
      </a:defRPr>
    </a:lvl1pPr>
    <a:lvl2pPr algn="l" rtl="0" marR="0">
      <a:lnSpc>
        <a:spcPct val="100000"/>
      </a:lnSpc>
      <a:spcBef>
        <a:spcPts val="0"/>
      </a:spcBef>
      <a:spcAft>
        <a:spcPts val="0"/>
      </a:spcAft>
      <a:buNone/>
      <a:defRPr strike="noStrike" u="none" b="0" cap="none" baseline="0" sz="1400" i="0">
        <a:solidFill>
          <a:srgbClr val="000000"/>
        </a:solidFill>
        <a:latin typeface="Arial"/>
        <a:ea typeface="Arial"/>
        <a:cs typeface="Arial"/>
        <a:sym typeface="Arial"/>
        <a:rtl val="0"/>
      </a:defRPr>
    </a:lvl2pPr>
    <a:lvl3pPr algn="l" rtl="0" marR="0">
      <a:lnSpc>
        <a:spcPct val="100000"/>
      </a:lnSpc>
      <a:spcBef>
        <a:spcPts val="0"/>
      </a:spcBef>
      <a:spcAft>
        <a:spcPts val="0"/>
      </a:spcAft>
      <a:buNone/>
      <a:defRPr strike="noStrike" u="none" b="0" cap="none" baseline="0" sz="1400" i="0">
        <a:solidFill>
          <a:srgbClr val="000000"/>
        </a:solidFill>
        <a:latin typeface="Arial"/>
        <a:ea typeface="Arial"/>
        <a:cs typeface="Arial"/>
        <a:sym typeface="Arial"/>
        <a:rtl val="0"/>
      </a:defRPr>
    </a:lvl3pPr>
    <a:lvl4pPr algn="l" rtl="0" marR="0">
      <a:lnSpc>
        <a:spcPct val="100000"/>
      </a:lnSpc>
      <a:spcBef>
        <a:spcPts val="0"/>
      </a:spcBef>
      <a:spcAft>
        <a:spcPts val="0"/>
      </a:spcAft>
      <a:buNone/>
      <a:defRPr strike="noStrike" u="none" b="0" cap="none" baseline="0" sz="1400" i="0">
        <a:solidFill>
          <a:srgbClr val="000000"/>
        </a:solidFill>
        <a:latin typeface="Arial"/>
        <a:ea typeface="Arial"/>
        <a:cs typeface="Arial"/>
        <a:sym typeface="Arial"/>
        <a:rtl val="0"/>
      </a:defRPr>
    </a:lvl4pPr>
    <a:lvl5pPr algn="l" rtl="0" marR="0">
      <a:lnSpc>
        <a:spcPct val="100000"/>
      </a:lnSpc>
      <a:spcBef>
        <a:spcPts val="0"/>
      </a:spcBef>
      <a:spcAft>
        <a:spcPts val="0"/>
      </a:spcAft>
      <a:buNone/>
      <a:defRPr strike="noStrike" u="none" b="0" cap="none" baseline="0" sz="1400" i="0">
        <a:solidFill>
          <a:srgbClr val="000000"/>
        </a:solidFill>
        <a:latin typeface="Arial"/>
        <a:ea typeface="Arial"/>
        <a:cs typeface="Arial"/>
        <a:sym typeface="Arial"/>
        <a:rtl val="0"/>
      </a:defRPr>
    </a:lvl5pPr>
    <a:lvl6pPr algn="l" rtl="0" marR="0">
      <a:lnSpc>
        <a:spcPct val="100000"/>
      </a:lnSpc>
      <a:spcBef>
        <a:spcPts val="0"/>
      </a:spcBef>
      <a:spcAft>
        <a:spcPts val="0"/>
      </a:spcAft>
      <a:buNone/>
      <a:defRPr strike="noStrike" u="none" b="0" cap="none" baseline="0" sz="1400" i="0">
        <a:solidFill>
          <a:srgbClr val="000000"/>
        </a:solidFill>
        <a:latin typeface="Arial"/>
        <a:ea typeface="Arial"/>
        <a:cs typeface="Arial"/>
        <a:sym typeface="Arial"/>
        <a:rtl val="0"/>
      </a:defRPr>
    </a:lvl6pPr>
    <a:lvl7pPr algn="l" rtl="0" marR="0">
      <a:lnSpc>
        <a:spcPct val="100000"/>
      </a:lnSpc>
      <a:spcBef>
        <a:spcPts val="0"/>
      </a:spcBef>
      <a:spcAft>
        <a:spcPts val="0"/>
      </a:spcAft>
      <a:buNone/>
      <a:defRPr strike="noStrike" u="none" b="0" cap="none" baseline="0" sz="1400" i="0">
        <a:solidFill>
          <a:srgbClr val="000000"/>
        </a:solidFill>
        <a:latin typeface="Arial"/>
        <a:ea typeface="Arial"/>
        <a:cs typeface="Arial"/>
        <a:sym typeface="Arial"/>
        <a:rtl val="0"/>
      </a:defRPr>
    </a:lvl7pPr>
    <a:lvl8pPr algn="l" rtl="0" marR="0">
      <a:lnSpc>
        <a:spcPct val="100000"/>
      </a:lnSpc>
      <a:spcBef>
        <a:spcPts val="0"/>
      </a:spcBef>
      <a:spcAft>
        <a:spcPts val="0"/>
      </a:spcAft>
      <a:buNone/>
      <a:defRPr strike="noStrike" u="none" b="0" cap="none" baseline="0" sz="1400" i="0">
        <a:solidFill>
          <a:srgbClr val="000000"/>
        </a:solidFill>
        <a:latin typeface="Arial"/>
        <a:ea typeface="Arial"/>
        <a:cs typeface="Arial"/>
        <a:sym typeface="Arial"/>
        <a:rtl val="0"/>
      </a:defRPr>
    </a:lvl8pPr>
    <a:lvl9pPr algn="l" rtl="0" marR="0">
      <a:lnSpc>
        <a:spcPct val="100000"/>
      </a:lnSpc>
      <a:spcBef>
        <a:spcPts val="0"/>
      </a:spcBef>
      <a:spcAft>
        <a:spcPts val="0"/>
      </a:spcAft>
      <a:buNone/>
      <a:defRPr strike="noStrike" u="none" b="0" cap="none" baseline="0" sz="1400" i="0">
        <a:solidFill>
          <a:srgbClr val="000000"/>
        </a:solidFill>
        <a:latin typeface="Arial"/>
        <a:ea typeface="Arial"/>
        <a:cs typeface="Arial"/>
        <a:sym typeface="Arial"/>
        <a:rtl val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/>
</file>

<file path=ppt/tableStyles.xml><?xml version="1.0" encoding="utf-8"?>
<a:tblStyleLst xmlns:a="http://schemas.openxmlformats.org/drawingml/2006/main" xmlns:r="http://schemas.openxmlformats.org/officeDocument/2006/relationships" def="{90651C3A-4460-11DB-9652-00E08161165F}"/>
</file>

<file path=ppt/_rels/presentation.xml.rels><?xml version="1.0" encoding="UTF-8" standalone="yes"?><Relationships xmlns="http://schemas.openxmlformats.org/package/2006/relationships"><Relationship Target="slides/slide13.xml" Type="http://schemas.openxmlformats.org/officeDocument/2006/relationships/slide" Id="rId18"/><Relationship Target="slides/slide12.xml" Type="http://schemas.openxmlformats.org/officeDocument/2006/relationships/slide" Id="rId17"/><Relationship Target="slides/slide11.xml" Type="http://schemas.openxmlformats.org/officeDocument/2006/relationships/slide" Id="rId16"/><Relationship Target="slides/slide10.xml" Type="http://schemas.openxmlformats.org/officeDocument/2006/relationships/slide" Id="rId15"/><Relationship Target="slides/slide9.xml" Type="http://schemas.openxmlformats.org/officeDocument/2006/relationships/slide" Id="rId14"/><Relationship Target="presProps.xml" Type="http://schemas.openxmlformats.org/officeDocument/2006/relationships/presProps" Id="rId2"/><Relationship Target="slides/slide7.xml" Type="http://schemas.openxmlformats.org/officeDocument/2006/relationships/slide" Id="rId12"/><Relationship Target="theme/theme1.xml" Type="http://schemas.openxmlformats.org/officeDocument/2006/relationships/theme" Id="rId1"/><Relationship Target="slides/slide8.xml" Type="http://schemas.openxmlformats.org/officeDocument/2006/relationships/slide" Id="rId13"/><Relationship Target="slideMasters/slideMaster1.xml" Type="http://schemas.openxmlformats.org/officeDocument/2006/relationships/slideMaster" Id="rId4"/><Relationship Target="slides/slide5.xml" Type="http://schemas.openxmlformats.org/officeDocument/2006/relationships/slide" Id="rId10"/><Relationship Target="tableStyles.xml" Type="http://schemas.openxmlformats.org/officeDocument/2006/relationships/tableStyles" Id="rId3"/><Relationship Target="slides/slide6.xml" Type="http://schemas.openxmlformats.org/officeDocument/2006/relationships/slide" Id="rId11"/><Relationship Target="slides/slide4.xml" Type="http://schemas.openxmlformats.org/officeDocument/2006/relationships/slide" Id="rId9"/><Relationship Target="slides/slide1.xml" Type="http://schemas.openxmlformats.org/officeDocument/2006/relationships/slide" Id="rId6"/><Relationship Target="notesMasters/notesMaster1.xml" Type="http://schemas.openxmlformats.org/officeDocument/2006/relationships/notesMaster" Id="rId5"/><Relationship Target="slides/slide3.xml" Type="http://schemas.openxmlformats.org/officeDocument/2006/relationships/slide" Id="rId8"/><Relationship Target="slides/slide2.xml" Type="http://schemas.openxmlformats.org/officeDocument/2006/relationships/slide" Id="rId7"/></Relationships>
</file>

<file path=ppt/notesMasters/_rels/notesMaster1.xml.rels><?xml version="1.0" encoding="UTF-8" standalone="yes"?><Relationships xmlns="http://schemas.openxmlformats.org/package/2006/relationships"><Relationship Target="../theme/theme2.xml" Type="http://schemas.openxmlformats.org/officeDocument/2006/relationships/theme" Id="rId1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bg>
      <p:bgPr>
        <a:solidFill>
          <a:schemeClr val="lt1"/>
        </a:solidFill>
      </p:bgPr>
    </p:bg>
    <p:spTree>
      <p:nvGrpSpPr>
        <p:cNvPr id="1" name="Shape 1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2" name="Shape 2"/>
          <p:cNvSpPr txBox="1"/>
          <p:nvPr>
            <p:ph idx="2" type="hdr"/>
          </p:nvPr>
        </p:nvSpPr>
        <p:spPr>
          <a:xfrm>
            <a:off y="0" x="0"/>
            <a:ext cy="457200" cx="2971799"/>
          </a:xfrm>
          <a:prstGeom prst="rect">
            <a:avLst/>
          </a:prstGeom>
          <a:noFill/>
          <a:ln>
            <a:noFill/>
          </a:ln>
        </p:spPr>
        <p:txBody>
          <a:bodyPr bIns="91425" rIns="91425" lIns="91425" tIns="91425" anchor="t" anchorCtr="0"/>
          <a:lstStyle>
            <a:lvl1pPr algn="l" rtl="0" marR="0" indent="0" marL="0">
              <a:spcBef>
                <a:spcPts val="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/>
        </p:txBody>
      </p:sp>
      <p:sp>
        <p:nvSpPr>
          <p:cNvPr id="3" name="Shape 3"/>
          <p:cNvSpPr txBox="1"/>
          <p:nvPr>
            <p:ph idx="10" type="dt"/>
          </p:nvPr>
        </p:nvSpPr>
        <p:spPr>
          <a:xfrm>
            <a:off y="0" x="3884612"/>
            <a:ext cy="457200" cx="2971799"/>
          </a:xfrm>
          <a:prstGeom prst="rect">
            <a:avLst/>
          </a:prstGeom>
          <a:noFill/>
          <a:ln>
            <a:noFill/>
          </a:ln>
        </p:spPr>
        <p:txBody>
          <a:bodyPr bIns="91425" rIns="91425" lIns="91425" tIns="91425" anchor="t" anchorCtr="0"/>
          <a:lstStyle>
            <a:lvl1pPr algn="r" rtl="0" marR="0" indent="0" marL="0">
              <a:spcBef>
                <a:spcPts val="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/>
        </p:txBody>
      </p:sp>
      <p:sp>
        <p:nvSpPr>
          <p:cNvPr id="4" name="Shape 4"/>
          <p:cNvSpPr/>
          <p:nvPr>
            <p:ph idx="3" type="sldImg"/>
          </p:nvPr>
        </p:nvSpPr>
        <p:spPr>
          <a:xfrm>
            <a:off y="685800" x="1143000"/>
            <a:ext cy="3429000" cx="4572000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  <a:noFill/>
          <a:ln w="12700" cap="flat">
            <a:solidFill>
              <a:srgbClr val="000000"/>
            </a:solidFill>
            <a:prstDash val="solid"/>
            <a:round/>
            <a:headEnd w="med" len="med" type="none"/>
            <a:tailEnd w="med" len="med" type="none"/>
          </a:ln>
        </p:spPr>
      </p:sp>
      <p:sp>
        <p:nvSpPr>
          <p:cNvPr id="5" name="Shape 5"/>
          <p:cNvSpPr txBox="1"/>
          <p:nvPr>
            <p:ph idx="1" type="body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  <a:noFill/>
          <a:ln>
            <a:noFill/>
          </a:ln>
        </p:spPr>
        <p:txBody>
          <a:bodyPr bIns="91425" rIns="91425" lIns="91425" tIns="91425" anchor="ctr" anchorCtr="0"/>
          <a:lstStyle>
            <a:lvl1pPr>
              <a:spcBef>
                <a:spcPts val="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/>
        </p:txBody>
      </p:sp>
      <p:sp>
        <p:nvSpPr>
          <p:cNvPr id="6" name="Shape 6"/>
          <p:cNvSpPr txBox="1"/>
          <p:nvPr>
            <p:ph idx="11" type="ftr"/>
          </p:nvPr>
        </p:nvSpPr>
        <p:spPr>
          <a:xfrm>
            <a:off y="8685213" x="0"/>
            <a:ext cy="457200" cx="2971799"/>
          </a:xfrm>
          <a:prstGeom prst="rect">
            <a:avLst/>
          </a:prstGeom>
          <a:noFill/>
          <a:ln>
            <a:noFill/>
          </a:ln>
        </p:spPr>
        <p:txBody>
          <a:bodyPr bIns="91425" rIns="91425" lIns="91425" tIns="91425" anchor="b" anchorCtr="0"/>
          <a:lstStyle>
            <a:lvl1pPr algn="l" rtl="0" marR="0" indent="0" marL="0">
              <a:spcBef>
                <a:spcPts val="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/>
        </p:txBody>
      </p:sp>
      <p:sp>
        <p:nvSpPr>
          <p:cNvPr id="7" name="Shape 7"/>
          <p:cNvSpPr txBox="1"/>
          <p:nvPr>
            <p:ph idx="12" type="sldNum"/>
          </p:nvPr>
        </p:nvSpPr>
        <p:spPr>
          <a:xfrm>
            <a:off y="8685213" x="3884612"/>
            <a:ext cy="457200" cx="2971799"/>
          </a:xfrm>
          <a:prstGeom prst="rect">
            <a:avLst/>
          </a:prstGeom>
          <a:noFill/>
          <a:ln>
            <a:noFill/>
          </a:ln>
        </p:spPr>
        <p:txBody>
          <a:bodyPr bIns="91425" rIns="91425" lIns="91425" tIns="91425" anchor="b" anchorCtr="0"/>
          <a:lstStyle>
            <a:lvl1pPr algn="r" rtl="0" marR="0" indent="0" marL="0">
              <a:spcBef>
                <a:spcPts val="0"/>
              </a:spcBef>
              <a:defRPr/>
            </a:lvl1pPr>
            <a:lvl2pPr algn="l" rtl="0" marR="0" indent="0" marL="0">
              <a:spcBef>
                <a:spcPts val="0"/>
              </a:spcBef>
              <a:defRPr/>
            </a:lvl2pPr>
            <a:lvl3pPr algn="l" rtl="0" marR="0" indent="0" marL="0">
              <a:spcBef>
                <a:spcPts val="0"/>
              </a:spcBef>
              <a:defRPr/>
            </a:lvl3pPr>
            <a:lvl4pPr algn="l" rtl="0" marR="0" indent="0" marL="0">
              <a:spcBef>
                <a:spcPts val="0"/>
              </a:spcBef>
              <a:defRPr/>
            </a:lvl4pPr>
            <a:lvl5pPr algn="l" rtl="0" marR="0" indent="0" marL="0">
              <a:spcBef>
                <a:spcPts val="0"/>
              </a:spcBef>
              <a:defRPr/>
            </a:lvl5pPr>
            <a:lvl6pPr algn="l" rtl="0" marR="0" indent="0" marL="0">
              <a:spcBef>
                <a:spcPts val="0"/>
              </a:spcBef>
              <a:defRPr/>
            </a:lvl6pPr>
            <a:lvl7pPr algn="l" rtl="0" marR="0" indent="0" marL="0">
              <a:spcBef>
                <a:spcPts val="0"/>
              </a:spcBef>
              <a:defRPr/>
            </a:lvl7pPr>
            <a:lvl8pPr algn="l" rtl="0" marR="0" indent="0" marL="0">
              <a:spcBef>
                <a:spcPts val="0"/>
              </a:spcBef>
              <a:defRPr/>
            </a:lvl8pPr>
            <a:lvl9pPr algn="l" rtl="0" marR="0" indent="0" marL="0">
              <a:spcBef>
                <a:spcPts val="0"/>
              </a:spcBef>
              <a:defRPr/>
            </a:lvl9pPr>
          </a:lstStyle>
          <a:p/>
        </p:txBody>
      </p:sp>
    </p:spTree>
  </p:cSld>
  <p:clrMap accent2="accent2" accent3="accent3" accent4="accent4" accent5="accent5" accent6="accent6" hlink="hlink" tx2="lt2" tx1="dk1" bg2="dk2" bg1="lt1" folHlink="folHlink" accent1="accent1"/>
</p:notesMaster>
</file>

<file path=ppt/notesSlides/_rels/notesSlide1.xml.rels><?xml version="1.0" encoding="UTF-8" standalone="yes"?><Relationships xmlns="http://schemas.openxmlformats.org/package/2006/relationships"><Relationship Target="../notesMasters/notesMaster1.xml" Type="http://schemas.openxmlformats.org/officeDocument/2006/relationships/notesMaster" Id="rId1"/></Relationships>
</file>

<file path=ppt/notesSlides/_rels/notesSlide10.xml.rels><?xml version="1.0" encoding="UTF-8" standalone="yes"?><Relationships xmlns="http://schemas.openxmlformats.org/package/2006/relationships"><Relationship Target="../notesMasters/notesMaster1.xml" Type="http://schemas.openxmlformats.org/officeDocument/2006/relationships/notesMaster" Id="rId1"/></Relationships>
</file>

<file path=ppt/notesSlides/_rels/notesSlide11.xml.rels><?xml version="1.0" encoding="UTF-8" standalone="yes"?><Relationships xmlns="http://schemas.openxmlformats.org/package/2006/relationships"><Relationship Target="../notesMasters/notesMaster1.xml" Type="http://schemas.openxmlformats.org/officeDocument/2006/relationships/notesMaster" Id="rId1"/></Relationships>
</file>

<file path=ppt/notesSlides/_rels/notesSlide12.xml.rels><?xml version="1.0" encoding="UTF-8" standalone="yes"?><Relationships xmlns="http://schemas.openxmlformats.org/package/2006/relationships"><Relationship Target="../notesMasters/notesMaster1.xml" Type="http://schemas.openxmlformats.org/officeDocument/2006/relationships/notesMaster" Id="rId1"/></Relationships>
</file>

<file path=ppt/notesSlides/_rels/notesSlide13.xml.rels><?xml version="1.0" encoding="UTF-8" standalone="yes"?><Relationships xmlns="http://schemas.openxmlformats.org/package/2006/relationships"><Relationship Target="../notesMasters/notesMaster1.xml" Type="http://schemas.openxmlformats.org/officeDocument/2006/relationships/notesMaster" Id="rId1"/></Relationships>
</file>

<file path=ppt/notesSlides/_rels/notesSlide2.xml.rels><?xml version="1.0" encoding="UTF-8" standalone="yes"?><Relationships xmlns="http://schemas.openxmlformats.org/package/2006/relationships"><Relationship Target="../notesMasters/notesMaster1.xml" Type="http://schemas.openxmlformats.org/officeDocument/2006/relationships/notesMaster" Id="rId1"/></Relationships>
</file>

<file path=ppt/notesSlides/_rels/notesSlide3.xml.rels><?xml version="1.0" encoding="UTF-8" standalone="yes"?><Relationships xmlns="http://schemas.openxmlformats.org/package/2006/relationships"><Relationship Target="../notesMasters/notesMaster1.xml" Type="http://schemas.openxmlformats.org/officeDocument/2006/relationships/notesMaster" Id="rId1"/></Relationships>
</file>

<file path=ppt/notesSlides/_rels/notesSlide4.xml.rels><?xml version="1.0" encoding="UTF-8" standalone="yes"?><Relationships xmlns="http://schemas.openxmlformats.org/package/2006/relationships"><Relationship Target="../notesMasters/notesMaster1.xml" Type="http://schemas.openxmlformats.org/officeDocument/2006/relationships/notesMaster" Id="rId1"/></Relationships>
</file>

<file path=ppt/notesSlides/_rels/notesSlide5.xml.rels><?xml version="1.0" encoding="UTF-8" standalone="yes"?><Relationships xmlns="http://schemas.openxmlformats.org/package/2006/relationships"><Relationship Target="../notesMasters/notesMaster1.xml" Type="http://schemas.openxmlformats.org/officeDocument/2006/relationships/notesMaster" Id="rId1"/></Relationships>
</file>

<file path=ppt/notesSlides/_rels/notesSlide6.xml.rels><?xml version="1.0" encoding="UTF-8" standalone="yes"?><Relationships xmlns="http://schemas.openxmlformats.org/package/2006/relationships"><Relationship Target="../notesMasters/notesMaster1.xml" Type="http://schemas.openxmlformats.org/officeDocument/2006/relationships/notesMaster" Id="rId1"/></Relationships>
</file>

<file path=ppt/notesSlides/_rels/notesSlide7.xml.rels><?xml version="1.0" encoding="UTF-8" standalone="yes"?><Relationships xmlns="http://schemas.openxmlformats.org/package/2006/relationships"><Relationship Target="../notesMasters/notesMaster1.xml" Type="http://schemas.openxmlformats.org/officeDocument/2006/relationships/notesMaster" Id="rId1"/></Relationships>
</file>

<file path=ppt/notesSlides/_rels/notesSlide8.xml.rels><?xml version="1.0" encoding="UTF-8" standalone="yes"?><Relationships xmlns="http://schemas.openxmlformats.org/package/2006/relationships"><Relationship Target="../notesMasters/notesMaster1.xml" Type="http://schemas.openxmlformats.org/officeDocument/2006/relationships/notesMaster" Id="rId1"/></Relationships>
</file>

<file path=ppt/notesSlides/_rels/notesSlide9.xml.rels><?xml version="1.0" encoding="UTF-8" standalone="yes"?><Relationships xmlns="http://schemas.openxmlformats.org/package/2006/relationships"><Relationship Target="../notesMasters/notesMaster1.xml" Type="http://schemas.openxmlformats.org/officeDocument/2006/relationships/notesMaster" Id="rId1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id="70" name="Shape 70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71" name="Shape 71"/>
          <p:cNvSpPr/>
          <p:nvPr>
            <p:ph idx="2" type="sldImg"/>
          </p:nvPr>
        </p:nvSpPr>
        <p:spPr>
          <a:xfrm>
            <a:off y="685800" x="1143000"/>
            <a:ext cy="3429000" cx="4572000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  <a:noFill/>
          <a:ln w="12700" cap="flat">
            <a:solidFill>
              <a:srgbClr val="000000"/>
            </a:solidFill>
            <a:prstDash val="solid"/>
            <a:round/>
            <a:headEnd w="med" len="med" type="none"/>
            <a:tailEnd w="med" len="med" type="none"/>
          </a:ln>
        </p:spPr>
      </p:sp>
      <p:sp>
        <p:nvSpPr>
          <p:cNvPr id="72" name="Shape 72"/>
          <p:cNvSpPr txBox="1"/>
          <p:nvPr>
            <p:ph idx="1" type="body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  <a:noFill/>
          <a:ln>
            <a:noFill/>
          </a:ln>
        </p:spPr>
        <p:txBody>
          <a:bodyPr bIns="45700" rIns="91425" lIns="91425" tIns="45700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 strike="noStrike" u="none" b="0" cap="none" baseline="0" sz="1800" i="0"/>
          </a:p>
        </p:txBody>
      </p:sp>
      <p:sp>
        <p:nvSpPr>
          <p:cNvPr id="73" name="Shape 73"/>
          <p:cNvSpPr txBox="1"/>
          <p:nvPr>
            <p:ph idx="12" type="sldNum"/>
          </p:nvPr>
        </p:nvSpPr>
        <p:spPr>
          <a:xfrm>
            <a:off y="8685213" x="3884612"/>
            <a:ext cy="457200" cx="2971799"/>
          </a:xfrm>
          <a:prstGeom prst="rect">
            <a:avLst/>
          </a:prstGeom>
          <a:noFill/>
          <a:ln>
            <a:noFill/>
          </a:ln>
        </p:spPr>
        <p:txBody>
          <a:bodyPr bIns="45700" rIns="91425" lIns="91425" tIns="45700" anchor="b" anchorCtr="0">
            <a:noAutofit/>
          </a:bodyPr>
          <a:lstStyle/>
          <a:p>
            <a:pPr algn="r" rtl="0" lvl="0" marR="0" indent="0" marL="0">
              <a:spcBef>
                <a:spcPts val="0"/>
              </a:spcBef>
              <a:buSzPct val="25000"/>
              <a:buNone/>
            </a:pPr>
            <a:r>
              <a:rPr lang="en-US"/>
              <a:t> </a:t>
            </a: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id="134" name="Shape 134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135" name="Shape 135"/>
          <p:cNvSpPr txBox="1"/>
          <p:nvPr>
            <p:ph idx="1" type="body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</p:spPr>
        <p:txBody>
          <a:bodyPr bIns="91425" rIns="91425" lIns="91425" tIns="91425" anchor="ctr" anchorCtr="0">
            <a:noAutofit/>
          </a:bodyPr>
          <a:lstStyle/>
          <a:p>
            <a:pPr rtl="0" lvl="0">
              <a:spcBef>
                <a:spcPts val="0"/>
              </a:spcBef>
              <a:buNone/>
            </a:pPr>
            <a:r>
              <a:rPr sz="900" lang="en-US"/>
              <a:t>Using LabVIEW, has its share of advantages and disadvantages</a:t>
            </a:r>
          </a:p>
          <a:p>
            <a:pPr rtl="0" lvl="0">
              <a:spcBef>
                <a:spcPts val="0"/>
              </a:spcBef>
              <a:buNone/>
            </a:pPr>
            <a:r>
              <a:rPr sz="900" lang="en-US"/>
              <a:t>1. LabVIEW code is easy to understand, </a:t>
            </a:r>
          </a:p>
          <a:p>
            <a:pPr rtl="0" lvl="0">
              <a:spcBef>
                <a:spcPts val="0"/>
              </a:spcBef>
              <a:buNone/>
            </a:pPr>
            <a:r>
              <a:rPr sz="900" lang="en-US"/>
              <a:t>2. The future users would just modify data files, and not touch the LabVIEW code</a:t>
            </a:r>
          </a:p>
          <a:p>
            <a:pPr rtl="0" lvl="0">
              <a:spcBef>
                <a:spcPts val="0"/>
              </a:spcBef>
              <a:buNone/>
            </a:pPr>
            <a:r>
              <a:t/>
            </a:r>
            <a:endParaRPr sz="900"/>
          </a:p>
          <a:p>
            <a:pPr rtl="0" lvl="0">
              <a:spcBef>
                <a:spcPts val="0"/>
              </a:spcBef>
              <a:buNone/>
            </a:pPr>
            <a:r>
              <a:rPr sz="900" lang="en-US"/>
              <a:t>Disadvantages : </a:t>
            </a:r>
          </a:p>
          <a:p>
            <a:pPr rtl="0" lvl="0">
              <a:spcBef>
                <a:spcPts val="0"/>
              </a:spcBef>
              <a:buNone/>
            </a:pPr>
            <a:r>
              <a:rPr sz="900" lang="en-US"/>
              <a:t>1. Parsing is complicated!</a:t>
            </a:r>
          </a:p>
          <a:p>
            <a:pPr rtl="0" lvl="0">
              <a:spcBef>
                <a:spcPts val="0"/>
              </a:spcBef>
              <a:buNone/>
            </a:pPr>
            <a:r>
              <a:t/>
            </a:r>
            <a:endParaRPr sz="900"/>
          </a:p>
        </p:txBody>
      </p:sp>
      <p:sp>
        <p:nvSpPr>
          <p:cNvPr id="136" name="Shape 136"/>
          <p:cNvSpPr/>
          <p:nvPr>
            <p:ph idx="2" type="sldImg"/>
          </p:nvPr>
        </p:nvSpPr>
        <p:spPr>
          <a:xfrm>
            <a:off y="685800" x="1143000"/>
            <a:ext cy="3429000" cx="4572000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id="141" name="Shape 141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142" name="Shape 142"/>
          <p:cNvSpPr txBox="1"/>
          <p:nvPr>
            <p:ph idx="1" type="body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</p:spPr>
        <p:txBody>
          <a:bodyPr bIns="91425" rIns="91425" lIns="91425" tIns="91425" anchor="ctr" anchorCtr="0">
            <a:noAutofit/>
          </a:bodyPr>
          <a:lstStyle/>
          <a:p>
            <a:pPr rtl="0" lvl="0">
              <a:spcBef>
                <a:spcPts val="0"/>
              </a:spcBef>
              <a:buNone/>
            </a:pPr>
            <a:r>
              <a:rPr sz="1200" lang="en-US"/>
              <a:t>On the other hand, if we use web-based technologies we would have,</a:t>
            </a:r>
          </a:p>
          <a:p>
            <a:pPr rtl="0" lvl="0">
              <a:spcBef>
                <a:spcPts val="0"/>
              </a:spcBef>
              <a:buNone/>
            </a:pPr>
            <a:r>
              <a:rPr sz="1200" lang="en-US"/>
              <a:t>1.  The form written in HTML, and results pre-stored in a mySQL database </a:t>
            </a:r>
          </a:p>
          <a:p>
            <a:pPr rtl="0" lvl="0">
              <a:spcBef>
                <a:spcPts val="0"/>
              </a:spcBef>
              <a:buNone/>
            </a:pPr>
            <a:r>
              <a:rPr sz="1200" lang="en-US"/>
              <a:t>2.  Would use </a:t>
            </a:r>
            <a:r>
              <a:rPr sz="1200" lang="en-US"/>
              <a:t>PHP -  </a:t>
            </a:r>
          </a:p>
          <a:p>
            <a:pPr rtl="0" lvl="0">
              <a:spcBef>
                <a:spcPts val="0"/>
              </a:spcBef>
              <a:buNone/>
            </a:pPr>
            <a:r>
              <a:rPr sz="1200" lang="en-US"/>
              <a:t>      a. Acts as a bridge between the web browser and web server(server scripting language, powerful tool for making dynamic and interactive Web pages). </a:t>
            </a:r>
          </a:p>
          <a:p>
            <a:pPr rtl="0" lvl="0">
              <a:spcBef>
                <a:spcPts val="0"/>
              </a:spcBef>
              <a:buNone/>
            </a:pPr>
            <a:r>
              <a:rPr sz="1200" lang="en-US"/>
              <a:t>      b. The user would send a request to the web-server which would fetch the result from the mySQL table, which would then be returned by PHP to the web browser</a:t>
            </a:r>
          </a:p>
          <a:p>
            <a:pPr rtl="0" lvl="0">
              <a:spcBef>
                <a:spcPts val="0"/>
              </a:spcBef>
              <a:buNone/>
            </a:pPr>
            <a:r>
              <a:t/>
            </a:r>
            <a:endParaRPr sz="1200"/>
          </a:p>
        </p:txBody>
      </p:sp>
      <p:sp>
        <p:nvSpPr>
          <p:cNvPr id="143" name="Shape 143"/>
          <p:cNvSpPr/>
          <p:nvPr>
            <p:ph idx="2" type="sldImg"/>
          </p:nvPr>
        </p:nvSpPr>
        <p:spPr>
          <a:xfrm>
            <a:off y="685800" x="1143000"/>
            <a:ext cy="3429000" cx="4572000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id="147" name="Shape 147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148" name="Shape 148"/>
          <p:cNvSpPr txBox="1"/>
          <p:nvPr>
            <p:ph idx="1" type="body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</p:spPr>
        <p:txBody>
          <a:bodyPr bIns="91425" rIns="91425" lIns="91425" tIns="91425" anchor="ctr" anchorCtr="0">
            <a:noAutofit/>
          </a:bodyPr>
          <a:lstStyle/>
          <a:p>
            <a:pPr rtl="0" lvl="0">
              <a:spcBef>
                <a:spcPts val="0"/>
              </a:spcBef>
              <a:buNone/>
            </a:pPr>
            <a:r>
              <a:rPr sz="1200" lang="en-US"/>
              <a:t>1. Allows us to use other web technologies like Ajax - to update web pages dynamically</a:t>
            </a:r>
          </a:p>
          <a:p>
            <a:pPr rtl="0" lvl="0">
              <a:spcBef>
                <a:spcPts val="0"/>
              </a:spcBef>
              <a:buNone/>
            </a:pPr>
            <a:r>
              <a:rPr sz="1200" lang="en-US"/>
              <a:t>2. Most web based applications are made using these technologies, so it is easier to solve issues/find solutions</a:t>
            </a:r>
          </a:p>
        </p:txBody>
      </p:sp>
      <p:sp>
        <p:nvSpPr>
          <p:cNvPr id="149" name="Shape 149"/>
          <p:cNvSpPr/>
          <p:nvPr>
            <p:ph idx="2" type="sldImg"/>
          </p:nvPr>
        </p:nvSpPr>
        <p:spPr>
          <a:xfrm>
            <a:off y="685800" x="1143000"/>
            <a:ext cy="3429000" cx="4572000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id="154" name="Shape 154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155" name="Shape 155"/>
          <p:cNvSpPr txBox="1"/>
          <p:nvPr>
            <p:ph idx="1" type="body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</p:spPr>
        <p:txBody>
          <a:bodyPr bIns="91425" rIns="91425" lIns="91425" tIns="91425" anchor="ctr" anchorCtr="0">
            <a:noAutofit/>
          </a:bodyPr>
          <a:lstStyle/>
          <a:p>
            <a:pPr rtl="0" lvl="0">
              <a:spcBef>
                <a:spcPts val="0"/>
              </a:spcBef>
              <a:buNone/>
            </a:pPr>
            <a:r>
              <a:rPr sz="1200" lang="en-US"/>
              <a:t>Going forward, we would ideally want to finish making a small working prototype(Surface water). </a:t>
            </a:r>
          </a:p>
          <a:p>
            <a:pPr rtl="0" lvl="0">
              <a:spcBef>
                <a:spcPts val="0"/>
              </a:spcBef>
              <a:buNone/>
            </a:pPr>
            <a:r>
              <a:t/>
            </a:r>
            <a:endParaRPr/>
          </a:p>
          <a:p>
            <a:pPr rtl="0" lvl="0">
              <a:spcBef>
                <a:spcPts val="0"/>
              </a:spcBef>
              <a:buNone/>
            </a:pPr>
            <a:r>
              <a:t/>
            </a:r>
            <a:endParaRPr/>
          </a:p>
          <a:p>
            <a:pPr rtl="0"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56" name="Shape 156"/>
          <p:cNvSpPr/>
          <p:nvPr>
            <p:ph idx="2" type="sldImg"/>
          </p:nvPr>
        </p:nvSpPr>
        <p:spPr>
          <a:xfrm>
            <a:off y="685800" x="1143000"/>
            <a:ext cy="3429000" cx="4572000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id="77" name="Shape 77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78" name="Shape 78"/>
          <p:cNvSpPr txBox="1"/>
          <p:nvPr>
            <p:ph idx="1" type="body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</p:spPr>
        <p:txBody>
          <a:bodyPr bIns="91425" rIns="91425" lIns="91425" t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79" name="Shape 79"/>
          <p:cNvSpPr/>
          <p:nvPr>
            <p:ph idx="2" type="sldImg"/>
          </p:nvPr>
        </p:nvSpPr>
        <p:spPr>
          <a:xfrm>
            <a:off y="685800" x="1143000"/>
            <a:ext cy="3429000" cx="4572000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id="83" name="Shape 83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84" name="Shape 84"/>
          <p:cNvSpPr txBox="1"/>
          <p:nvPr>
            <p:ph idx="1" type="body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</p:spPr>
        <p:txBody>
          <a:bodyPr bIns="91425" rIns="91425" lIns="91425" tIns="91425" anchor="ctr" anchorCtr="0">
            <a:noAutofit/>
          </a:bodyPr>
          <a:lstStyle/>
          <a:p>
            <a:pPr rtl="0"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85" name="Shape 85"/>
          <p:cNvSpPr/>
          <p:nvPr>
            <p:ph idx="2" type="sldImg"/>
          </p:nvPr>
        </p:nvSpPr>
        <p:spPr>
          <a:xfrm>
            <a:off y="685800" x="1143000"/>
            <a:ext cy="3429000" cx="4572000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id="90" name="Shape 90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91" name="Shape 91"/>
          <p:cNvSpPr txBox="1"/>
          <p:nvPr>
            <p:ph idx="1" type="body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</p:spPr>
        <p:txBody>
          <a:bodyPr bIns="91425" rIns="91425" lIns="91425" tIns="91425" anchor="ctr" anchorCtr="0">
            <a:noAutofit/>
          </a:bodyPr>
          <a:lstStyle/>
          <a:p>
            <a:pPr rtl="0" lvl="0">
              <a:spcBef>
                <a:spcPts val="0"/>
              </a:spcBef>
              <a:buNone/>
            </a:pPr>
            <a:r>
              <a:rPr sz="1000" lang="en-US"/>
              <a:t>1. Get flow rate using community size and region (Use per capita consumption)</a:t>
            </a:r>
          </a:p>
          <a:p>
            <a:pPr rtl="0" lvl="0">
              <a:spcBef>
                <a:spcPts val="0"/>
              </a:spcBef>
              <a:buNone/>
            </a:pPr>
            <a:r>
              <a:rPr sz="1000" lang="en-US"/>
              <a:t>2. Are we getting enough data from the user?</a:t>
            </a:r>
          </a:p>
        </p:txBody>
      </p:sp>
      <p:sp>
        <p:nvSpPr>
          <p:cNvPr id="92" name="Shape 92"/>
          <p:cNvSpPr/>
          <p:nvPr>
            <p:ph idx="2" type="sldImg"/>
          </p:nvPr>
        </p:nvSpPr>
        <p:spPr>
          <a:xfrm>
            <a:off y="685800" x="1143000"/>
            <a:ext cy="3429000" cx="4572000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id="96" name="Shape 96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97" name="Shape 97"/>
          <p:cNvSpPr txBox="1"/>
          <p:nvPr>
            <p:ph idx="1" type="body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</p:spPr>
        <p:txBody>
          <a:bodyPr bIns="91425" rIns="91425" lIns="91425" tIns="91425" anchor="ctr" anchorCtr="0">
            <a:noAutofit/>
          </a:bodyPr>
          <a:lstStyle/>
          <a:p>
            <a:pPr rtl="0" lvl="0">
              <a:spcBef>
                <a:spcPts val="0"/>
              </a:spcBef>
              <a:buNone/>
            </a:pPr>
            <a:r>
              <a:rPr sz="1000" lang="en-US"/>
              <a:t>User inputs will prompt us to decide between AC and MP - depending on inputs (and in future, on other sources of water) we might not suggest all stages</a:t>
            </a:r>
          </a:p>
          <a:p>
            <a:pPr rtl="0" lvl="0">
              <a:spcBef>
                <a:spcPts val="0"/>
              </a:spcBef>
              <a:buNone/>
            </a:pPr>
            <a:r>
              <a:rPr sz="1000" lang="en-US"/>
              <a:t>Choose AC if no heavy metal/arsenic present</a:t>
            </a:r>
          </a:p>
        </p:txBody>
      </p:sp>
      <p:sp>
        <p:nvSpPr>
          <p:cNvPr id="98" name="Shape 98"/>
          <p:cNvSpPr/>
          <p:nvPr>
            <p:ph idx="2" type="sldImg"/>
          </p:nvPr>
        </p:nvSpPr>
        <p:spPr>
          <a:xfrm>
            <a:off y="685800" x="1143000"/>
            <a:ext cy="3429000" cx="4572000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id="104" name="Shape 104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105" name="Shape 105"/>
          <p:cNvSpPr txBox="1"/>
          <p:nvPr>
            <p:ph idx="1" type="body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</p:spPr>
        <p:txBody>
          <a:bodyPr bIns="91425" rIns="91425" lIns="91425" tIns="91425" anchor="ctr" anchorCtr="0">
            <a:noAutofit/>
          </a:bodyPr>
          <a:lstStyle/>
          <a:p>
            <a:pPr rtl="0" lvl="0">
              <a:spcBef>
                <a:spcPts val="0"/>
              </a:spcBef>
              <a:buNone/>
            </a:pPr>
            <a:r>
              <a:rPr sz="900" lang="en-US"/>
              <a:t>Kiosk is more ideal - there are newer designs (such as pictured) that can:</a:t>
            </a:r>
          </a:p>
          <a:p>
            <a:pPr rtl="0" lvl="0" indent="0" marL="0">
              <a:spcBef>
                <a:spcPts val="0"/>
              </a:spcBef>
              <a:buNone/>
            </a:pPr>
            <a:r>
              <a:rPr sz="900" lang="en-US"/>
              <a:t> 1. serve high populations (up to 3500 gal/day</a:t>
            </a:r>
          </a:p>
          <a:p>
            <a:pPr rtl="0" lvl="0" indent="0" marL="0">
              <a:spcBef>
                <a:spcPts val="0"/>
              </a:spcBef>
              <a:buNone/>
            </a:pPr>
            <a:r>
              <a:rPr sz="900" lang="en-US"/>
              <a:t> 2. not use electricity</a:t>
            </a:r>
          </a:p>
          <a:p>
            <a:pPr rtl="0" lvl="0" indent="0" marL="0">
              <a:spcBef>
                <a:spcPts val="0"/>
              </a:spcBef>
              <a:buNone/>
            </a:pPr>
            <a:r>
              <a:rPr sz="900" lang="en-US"/>
              <a:t> 3. be easily transported/lightweight/easy to install</a:t>
            </a:r>
          </a:p>
        </p:txBody>
      </p:sp>
      <p:sp>
        <p:nvSpPr>
          <p:cNvPr id="106" name="Shape 106"/>
          <p:cNvSpPr/>
          <p:nvPr>
            <p:ph idx="2" type="sldImg"/>
          </p:nvPr>
        </p:nvSpPr>
        <p:spPr>
          <a:xfrm>
            <a:off y="685800" x="1143000"/>
            <a:ext cy="3429000" cx="4572000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id="111" name="Shape 111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112" name="Shape 112"/>
          <p:cNvSpPr txBox="1"/>
          <p:nvPr>
            <p:ph idx="1" type="body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</p:spPr>
        <p:txBody>
          <a:bodyPr bIns="91425" rIns="91425" lIns="91425" tIns="91425" anchor="ctr" anchorCtr="0">
            <a:noAutofit/>
          </a:bodyPr>
          <a:lstStyle/>
          <a:p>
            <a:pPr rtl="0" lvl="0">
              <a:spcBef>
                <a:spcPts val="0"/>
              </a:spcBef>
              <a:buClr>
                <a:schemeClr val="dk1"/>
              </a:buClr>
              <a:buSzPct val="122222"/>
              <a:buFont typeface="Arial"/>
              <a:buNone/>
            </a:pPr>
            <a:r>
              <a:rPr sz="900" lang="en-US">
                <a:solidFill>
                  <a:schemeClr val="dk1"/>
                </a:solidFill>
              </a:rPr>
              <a:t>The technologies we have looked into so far are LabVIEW, LabVIEW UI Builder and some web technologies like PHP, HTML, mySQL. </a:t>
            </a:r>
          </a:p>
          <a:p>
            <a:pPr rtl="0" lvl="0"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r>
              <a:t/>
            </a:r>
            <a:endParaRPr sz="900">
              <a:solidFill>
                <a:schemeClr val="dk1"/>
              </a:solidFill>
            </a:endParaRPr>
          </a:p>
          <a:p>
            <a:pPr rtl="0" lvl="0"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r>
              <a:t/>
            </a:r>
            <a:endParaRPr sz="900">
              <a:solidFill>
                <a:schemeClr val="dk1"/>
              </a:solidFill>
            </a:endParaRPr>
          </a:p>
          <a:p>
            <a:pPr rtl="0" lvl="0"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r>
              <a:t/>
            </a:r>
            <a:endParaRPr sz="900">
              <a:solidFill>
                <a:schemeClr val="dk1"/>
              </a:solidFill>
            </a:endParaRPr>
          </a:p>
          <a:p>
            <a:pPr rtl="0" lvl="0">
              <a:spcBef>
                <a:spcPts val="0"/>
              </a:spcBef>
              <a:buClr>
                <a:schemeClr val="dk1"/>
              </a:buClr>
              <a:buSzPct val="122222"/>
              <a:buFont typeface="Arial"/>
              <a:buNone/>
            </a:pPr>
            <a:r>
              <a:rPr sz="900" lang="en-US">
                <a:solidFill>
                  <a:schemeClr val="dk1"/>
                </a:solidFill>
              </a:rPr>
              <a:t>Link for pictures:</a:t>
            </a:r>
          </a:p>
          <a:p>
            <a:pPr rtl="0" lvl="0">
              <a:spcBef>
                <a:spcPts val="0"/>
              </a:spcBef>
              <a:buClr>
                <a:schemeClr val="dk1"/>
              </a:buClr>
              <a:buSzPct val="122222"/>
              <a:buFont typeface="Arial"/>
              <a:buNone/>
            </a:pPr>
            <a:r>
              <a:rPr sz="900" lang="en-US">
                <a:solidFill>
                  <a:schemeClr val="dk1"/>
                </a:solidFill>
              </a:rPr>
              <a:t>1. http://www.nyu.edu/classes/mcdonough/m&amp;eiii.htm</a:t>
            </a:r>
          </a:p>
          <a:p>
            <a:pPr rtl="0" lvl="0">
              <a:spcBef>
                <a:spcPts val="0"/>
              </a:spcBef>
              <a:buClr>
                <a:schemeClr val="dk1"/>
              </a:buClr>
              <a:buSzPct val="122222"/>
              <a:buFont typeface="Arial"/>
              <a:buNone/>
            </a:pPr>
            <a:r>
              <a:rPr sz="900" lang="en-US">
                <a:solidFill>
                  <a:schemeClr val="dk1"/>
                </a:solidFill>
              </a:rPr>
              <a:t>2.http://codewiz.biz/article/post/Crash+Course+in+MySQL+for+PHP,+Inserting,+Updating,+and+Querying+to+display+in+HTML#.UyS4l61dXk4</a:t>
            </a:r>
          </a:p>
          <a:p>
            <a:pPr rtl="0"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13" name="Shape 113"/>
          <p:cNvSpPr/>
          <p:nvPr>
            <p:ph idx="2" type="sldImg"/>
          </p:nvPr>
        </p:nvSpPr>
        <p:spPr>
          <a:xfrm>
            <a:off y="685800" x="1143000"/>
            <a:ext cy="3429000" cx="4572000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id="119" name="Shape 119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120" name="Shape 120"/>
          <p:cNvSpPr txBox="1"/>
          <p:nvPr>
            <p:ph idx="1" type="body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</p:spPr>
        <p:txBody>
          <a:bodyPr bIns="91425" rIns="91425" lIns="91425" tIns="91425" anchor="ctr" anchorCtr="0">
            <a:noAutofit/>
          </a:bodyPr>
          <a:lstStyle/>
          <a:p>
            <a:pPr rtl="0" lvl="0">
              <a:spcBef>
                <a:spcPts val="0"/>
              </a:spcBef>
              <a:buNone/>
            </a:pPr>
            <a:r>
              <a:rPr sz="900" lang="en-US"/>
              <a:t>Now I will demonstrate the flow of the application If we the platform chosen was LabVIEW.</a:t>
            </a:r>
          </a:p>
          <a:p>
            <a:pPr rtl="0" lvl="0">
              <a:spcBef>
                <a:spcPts val="0"/>
              </a:spcBef>
              <a:buNone/>
            </a:pPr>
            <a:r>
              <a:t/>
            </a:r>
            <a:endParaRPr sz="900"/>
          </a:p>
          <a:p>
            <a:pPr rtl="0" lvl="0">
              <a:spcBef>
                <a:spcPts val="0"/>
              </a:spcBef>
              <a:buNone/>
            </a:pPr>
            <a:r>
              <a:rPr sz="900" lang="en-US"/>
              <a:t>1. The initial questions will be stored as a data file, which will be fed into LabVIEW.  LabVIEW would parse the data file, and create an HTML form which the user would fill out.</a:t>
            </a:r>
          </a:p>
        </p:txBody>
      </p:sp>
      <p:sp>
        <p:nvSpPr>
          <p:cNvPr id="121" name="Shape 121"/>
          <p:cNvSpPr/>
          <p:nvPr>
            <p:ph idx="2" type="sldImg"/>
          </p:nvPr>
        </p:nvSpPr>
        <p:spPr>
          <a:xfrm>
            <a:off y="685800" x="1143000"/>
            <a:ext cy="3429000" cx="4572000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id="127" name="Shape 127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128" name="Shape 128"/>
          <p:cNvSpPr txBox="1"/>
          <p:nvPr>
            <p:ph idx="1" type="body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</p:spPr>
        <p:txBody>
          <a:bodyPr bIns="91425" rIns="91425" lIns="91425" tIns="91425" anchor="ctr" anchorCtr="0">
            <a:noAutofit/>
          </a:bodyPr>
          <a:lstStyle/>
          <a:p>
            <a:pPr rtl="0" lvl="0">
              <a:spcBef>
                <a:spcPts val="0"/>
              </a:spcBef>
              <a:buNone/>
            </a:pPr>
            <a:r>
              <a:rPr sz="900" lang="en-US"/>
              <a:t>In the next stage, the user fills out the form and hits the submit button. </a:t>
            </a:r>
          </a:p>
          <a:p>
            <a:pPr rtl="0" lvl="0">
              <a:spcBef>
                <a:spcPts val="0"/>
              </a:spcBef>
              <a:buNone/>
            </a:pPr>
            <a:r>
              <a:rPr sz="900" lang="en-US"/>
              <a:t>1. LabVIEW parses the submitted form and stores the information in its data structures.</a:t>
            </a:r>
          </a:p>
          <a:p>
            <a:pPr rtl="0" lvl="0">
              <a:spcBef>
                <a:spcPts val="0"/>
              </a:spcBef>
              <a:buNone/>
            </a:pPr>
            <a:r>
              <a:rPr sz="900" lang="en-US"/>
              <a:t>2. LabVIEW also parses the solutions data file and stores it in some data structures. </a:t>
            </a:r>
          </a:p>
          <a:p>
            <a:pPr rtl="0" lvl="0">
              <a:spcBef>
                <a:spcPts val="0"/>
              </a:spcBef>
              <a:buNone/>
            </a:pPr>
            <a:r>
              <a:rPr sz="900" lang="en-US"/>
              <a:t>3. LabVIEW logic chooses the best result, and then parses the result again into HTML format to update the HTML format</a:t>
            </a:r>
          </a:p>
        </p:txBody>
      </p:sp>
      <p:sp>
        <p:nvSpPr>
          <p:cNvPr id="129" name="Shape 129"/>
          <p:cNvSpPr/>
          <p:nvPr>
            <p:ph idx="2" type="sldImg"/>
          </p:nvPr>
        </p:nvSpPr>
        <p:spPr>
          <a:xfrm>
            <a:off y="685800" x="1143000"/>
            <a:ext cy="3429000" cx="4572000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Target="../media/image02.jpg" Type="http://schemas.openxmlformats.org/officeDocument/2006/relationships/image" Id="rId2"/><Relationship Target="../slideMasters/slideMaster1.xml" Type="http://schemas.openxmlformats.org/officeDocument/2006/relationships/slideMaster" Id="rId1"/><Relationship Target="../media/image00.jpg" Type="http://schemas.openxmlformats.org/officeDocument/2006/relationships/image" Id="rId4"/><Relationship Target="../media/image01.jpg" Type="http://schemas.openxmlformats.org/officeDocument/2006/relationships/image" Id="rId3"/><Relationship Target="../media/image05.png" Type="http://schemas.openxmlformats.org/officeDocument/2006/relationships/image" Id="rId6"/><Relationship Target="../media/image04.jpg" Type="http://schemas.openxmlformats.org/officeDocument/2006/relationships/image" Id="rId5"/></Relationships>
</file>

<file path=ppt/slideLayouts/_rels/slideLayout2.xml.rels><?xml version="1.0" encoding="UTF-8" standalone="yes"?><Relationships xmlns="http://schemas.openxmlformats.org/package/2006/relationships"><Relationship Target="../slideMasters/slideMaster1.xml" Type="http://schemas.openxmlformats.org/officeDocument/2006/relationships/slideMaster" Id="rId1"/></Relationships>
</file>

<file path=ppt/slideLayouts/_rels/slideLayout3.xml.rels><?xml version="1.0" encoding="UTF-8" standalone="yes"?><Relationships xmlns="http://schemas.openxmlformats.org/package/2006/relationships"><Relationship Target="../media/image03.png" Type="http://schemas.openxmlformats.org/officeDocument/2006/relationships/image" Id="rId2"/><Relationship Target="../slideMasters/slideMaster1.xml" Type="http://schemas.openxmlformats.org/officeDocument/2006/relationships/slideMaster" Id="rId1"/></Relationships>
</file>

<file path=ppt/slideLayouts/_rels/slideLayout4.xml.rels><?xml version="1.0" encoding="UTF-8" standalone="yes"?><Relationships xmlns="http://schemas.openxmlformats.org/package/2006/relationships"><Relationship Target="../slideMasters/slideMaster1.xml" Type="http://schemas.openxmlformats.org/officeDocument/2006/relationships/slideMaster" Id="rId1"/></Relationships>
</file>

<file path=ppt/slideLayouts/_rels/slideLayout5.xml.rels><?xml version="1.0" encoding="UTF-8" standalone="yes"?><Relationships xmlns="http://schemas.openxmlformats.org/package/2006/relationships"><Relationship Target="../media/image03.png" Type="http://schemas.openxmlformats.org/officeDocument/2006/relationships/image" Id="rId2"/><Relationship Target="../slideMasters/slideMaster1.xml" Type="http://schemas.openxmlformats.org/officeDocument/2006/relationships/slideMaster" Id="rId1"/></Relationships>
</file>

<file path=ppt/slideLayouts/_rels/slideLayout6.xml.rels><?xml version="1.0" encoding="UTF-8" standalone="yes"?><Relationships xmlns="http://schemas.openxmlformats.org/package/2006/relationships"><Relationship Target="../media/image03.png" Type="http://schemas.openxmlformats.org/officeDocument/2006/relationships/image" Id="rId2"/><Relationship Target="../slideMasters/slideMaster1.xml" Type="http://schemas.openxmlformats.org/officeDocument/2006/relationships/slideMaster" Id="rId1"/></Relationships>
</file>

<file path=ppt/slideLayouts/_rels/slideLayout7.xml.rels><?xml version="1.0" encoding="UTF-8" standalone="yes"?><Relationships xmlns="http://schemas.openxmlformats.org/package/2006/relationships"><Relationship Target="../media/image03.png" Type="http://schemas.openxmlformats.org/officeDocument/2006/relationships/image" Id="rId2"/><Relationship Target="../slideMasters/slideMaster1.xml" Type="http://schemas.openxmlformats.org/officeDocument/2006/relationships/slideMaster" Id="rId1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itle">
  <p:cSld name="Title Slide">
    <p:spTree>
      <p:nvGrpSpPr>
        <p:cNvPr id="16" name="Shape 16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grpSp>
        <p:nvGrpSpPr>
          <p:cNvPr id="17" name="Shape 17"/>
          <p:cNvGrpSpPr/>
          <p:nvPr/>
        </p:nvGrpSpPr>
        <p:grpSpPr>
          <a:xfrm>
            <a:off y="0" x="0"/>
            <a:ext cy="6857999" cx="9143999"/>
            <a:chOff y="0" x="0"/>
            <a:chExt cy="4319" cx="5759"/>
          </a:xfrm>
        </p:grpSpPr>
        <p:pic>
          <p:nvPicPr>
            <p:cNvPr id="18" name="Shape 18"/>
            <p:cNvPicPr preferRelativeResize="0"/>
            <p:nvPr/>
          </p:nvPicPr>
          <p:blipFill>
            <a:blip r:embed="rId2"/>
            <a:stretch>
              <a:fillRect/>
            </a:stretch>
          </p:blipFill>
          <p:spPr>
            <a:xfrm>
              <a:off y="0" x="0"/>
              <a:ext cy="4319" cx="5759"/>
            </a:xfrm>
            <a:prstGeom prst="rect">
              <a:avLst/>
            </a:prstGeom>
          </p:spPr>
        </p:pic>
        <p:pic>
          <p:nvPicPr>
            <p:cNvPr id="19" name="Shape 19"/>
            <p:cNvPicPr preferRelativeResize="0"/>
            <p:nvPr/>
          </p:nvPicPr>
          <p:blipFill>
            <a:blip r:embed="rId3"/>
            <a:stretch>
              <a:fillRect/>
            </a:stretch>
          </p:blipFill>
          <p:spPr>
            <a:xfrm>
              <a:off y="3215" x="4031"/>
              <a:ext cy="432" cx="191"/>
            </a:xfrm>
            <a:prstGeom prst="rect">
              <a:avLst/>
            </a:prstGeom>
          </p:spPr>
        </p:pic>
        <p:pic>
          <p:nvPicPr>
            <p:cNvPr id="20" name="Shape 20"/>
            <p:cNvPicPr preferRelativeResize="0"/>
            <p:nvPr/>
          </p:nvPicPr>
          <p:blipFill>
            <a:blip r:embed="rId4"/>
            <a:stretch>
              <a:fillRect/>
            </a:stretch>
          </p:blipFill>
          <p:spPr>
            <a:xfrm>
              <a:off y="3552" x="3791"/>
              <a:ext cy="95" cx="287"/>
            </a:xfrm>
            <a:prstGeom prst="rect">
              <a:avLst/>
            </a:prstGeom>
          </p:spPr>
        </p:pic>
      </p:grpSp>
      <p:sp>
        <p:nvSpPr>
          <p:cNvPr id="21" name="Shape 21"/>
          <p:cNvSpPr txBox="1"/>
          <p:nvPr>
            <p:ph idx="1" type="subTitle"/>
          </p:nvPr>
        </p:nvSpPr>
        <p:spPr>
          <a:xfrm>
            <a:off y="5029200" x="3352800"/>
            <a:ext cy="1143000" cx="3962399"/>
          </a:xfrm>
          <a:prstGeom prst="rect">
            <a:avLst/>
          </a:prstGeom>
          <a:noFill/>
          <a:ln>
            <a:noFill/>
          </a:ln>
        </p:spPr>
        <p:txBody>
          <a:bodyPr bIns="91425" rIns="91425" lIns="91425" tIns="91425" anchor="t" anchorCtr="0"/>
          <a:lstStyle>
            <a:lvl1pPr algn="r" rtl="0" marR="0" indent="0" mar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/>
            </a:lvl1pPr>
            <a:lvl2pPr algn="l" rtl="0" marR="0" indent="-107950" marL="74295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Font typeface="Calibri"/>
              <a:buChar char="➢"/>
              <a:defRPr/>
            </a:lvl2pPr>
            <a:lvl3pPr algn="l" rtl="0" marR="0" indent="-76200" marL="114300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Font typeface="Calibri"/>
              <a:buChar char="➢"/>
              <a:defRPr/>
            </a:lvl3pPr>
            <a:lvl4pPr algn="l" rtl="0" marR="0" indent="-101600" marL="160020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Calibri"/>
              <a:buChar char="➢"/>
              <a:defRPr/>
            </a:lvl4pPr>
            <a:lvl5pPr algn="l" rtl="0" marR="0" indent="-101600" marL="205740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Calibri"/>
              <a:buChar char="➢"/>
              <a:defRPr/>
            </a:lvl5pPr>
            <a:lvl6pPr algn="l" rtl="0" marR="0" indent="-101600" marL="251460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Calibri"/>
              <a:buChar char="➢"/>
              <a:defRPr/>
            </a:lvl6pPr>
            <a:lvl7pPr algn="l" rtl="0" marR="0" indent="-101600" marL="297180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Calibri"/>
              <a:buChar char="➢"/>
              <a:defRPr/>
            </a:lvl7pPr>
            <a:lvl8pPr algn="l" rtl="0" marR="0" indent="-101600" marL="342900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Calibri"/>
              <a:buChar char="➢"/>
              <a:defRPr/>
            </a:lvl8pPr>
            <a:lvl9pPr algn="l" rtl="0" marR="0" indent="-101600" marL="388620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Calibri"/>
              <a:buChar char="➢"/>
              <a:defRPr/>
            </a:lvl9pPr>
          </a:lstStyle>
          <a:p/>
        </p:txBody>
      </p:sp>
      <p:sp>
        <p:nvSpPr>
          <p:cNvPr id="22" name="Shape 22"/>
          <p:cNvSpPr txBox="1"/>
          <p:nvPr>
            <p:ph idx="10" type="dt"/>
          </p:nvPr>
        </p:nvSpPr>
        <p:spPr>
          <a:xfrm>
            <a:off y="6248400" x="6781800"/>
            <a:ext cy="476249" cx="2133599"/>
          </a:xfrm>
          <a:prstGeom prst="rect">
            <a:avLst/>
          </a:prstGeom>
          <a:noFill/>
          <a:ln>
            <a:noFill/>
          </a:ln>
        </p:spPr>
        <p:txBody>
          <a:bodyPr bIns="91425" rIns="91425" lIns="91425" tIns="91425" anchor="t" anchorCtr="0"/>
          <a:lstStyle>
            <a:lvl1pPr algn="l" rtl="0" marR="0" indent="0" marL="0">
              <a:spcBef>
                <a:spcPts val="0"/>
              </a:spcBef>
              <a:defRPr/>
            </a:lvl1pPr>
            <a:lvl2pPr algn="l" rtl="0" marR="0" indent="0" marL="457200">
              <a:spcBef>
                <a:spcPts val="0"/>
              </a:spcBef>
              <a:defRPr/>
            </a:lvl2pPr>
            <a:lvl3pPr algn="l" rtl="0" marR="0" indent="0" marL="914400">
              <a:spcBef>
                <a:spcPts val="0"/>
              </a:spcBef>
              <a:defRPr/>
            </a:lvl3pPr>
            <a:lvl4pPr algn="l" rtl="0" marR="0" indent="0" marL="1371600">
              <a:spcBef>
                <a:spcPts val="0"/>
              </a:spcBef>
              <a:defRPr/>
            </a:lvl4pPr>
            <a:lvl5pPr algn="l" rtl="0" marR="0" indent="0" marL="1828800">
              <a:spcBef>
                <a:spcPts val="0"/>
              </a:spcBef>
              <a:defRPr/>
            </a:lvl5pPr>
            <a:lvl6pPr algn="l" rtl="0" marR="0" indent="0" marL="2286000">
              <a:spcBef>
                <a:spcPts val="0"/>
              </a:spcBef>
              <a:defRPr/>
            </a:lvl6pPr>
            <a:lvl7pPr algn="l" rtl="0" marR="0" indent="0" marL="2743200">
              <a:spcBef>
                <a:spcPts val="0"/>
              </a:spcBef>
              <a:defRPr/>
            </a:lvl7pPr>
            <a:lvl8pPr algn="l" rtl="0" marR="0" indent="0" marL="3200400">
              <a:spcBef>
                <a:spcPts val="0"/>
              </a:spcBef>
              <a:defRPr/>
            </a:lvl8pPr>
            <a:lvl9pPr algn="l" rtl="0" marR="0" indent="0" marL="3657600">
              <a:spcBef>
                <a:spcPts val="0"/>
              </a:spcBef>
              <a:defRPr/>
            </a:lvl9pPr>
          </a:lstStyle>
          <a:p/>
        </p:txBody>
      </p:sp>
      <p:sp>
        <p:nvSpPr>
          <p:cNvPr id="23" name="Shape 23"/>
          <p:cNvSpPr txBox="1"/>
          <p:nvPr>
            <p:ph idx="11" type="ftr"/>
          </p:nvPr>
        </p:nvSpPr>
        <p:spPr>
          <a:xfrm>
            <a:off y="6245225" x="3124200"/>
            <a:ext cy="476249" cx="2895600"/>
          </a:xfrm>
          <a:prstGeom prst="rect">
            <a:avLst/>
          </a:prstGeom>
          <a:noFill/>
          <a:ln>
            <a:noFill/>
          </a:ln>
        </p:spPr>
        <p:txBody>
          <a:bodyPr bIns="91425" rIns="91425" lIns="91425" tIns="91425" anchor="t" anchorCtr="0"/>
          <a:lstStyle>
            <a:lvl1pPr algn="ctr" rtl="0" marR="0" indent="0" marL="0">
              <a:spcBef>
                <a:spcPts val="0"/>
              </a:spcBef>
              <a:defRPr/>
            </a:lvl1pPr>
            <a:lvl2pPr algn="l" rtl="0" marR="0" indent="0" marL="457200">
              <a:spcBef>
                <a:spcPts val="0"/>
              </a:spcBef>
              <a:defRPr/>
            </a:lvl2pPr>
            <a:lvl3pPr algn="l" rtl="0" marR="0" indent="0" marL="914400">
              <a:spcBef>
                <a:spcPts val="0"/>
              </a:spcBef>
              <a:defRPr/>
            </a:lvl3pPr>
            <a:lvl4pPr algn="l" rtl="0" marR="0" indent="0" marL="1371600">
              <a:spcBef>
                <a:spcPts val="0"/>
              </a:spcBef>
              <a:defRPr/>
            </a:lvl4pPr>
            <a:lvl5pPr algn="l" rtl="0" marR="0" indent="0" marL="1828800">
              <a:spcBef>
                <a:spcPts val="0"/>
              </a:spcBef>
              <a:defRPr/>
            </a:lvl5pPr>
            <a:lvl6pPr algn="l" rtl="0" marR="0" indent="0" marL="2286000">
              <a:spcBef>
                <a:spcPts val="0"/>
              </a:spcBef>
              <a:defRPr/>
            </a:lvl6pPr>
            <a:lvl7pPr algn="l" rtl="0" marR="0" indent="0" marL="2743200">
              <a:spcBef>
                <a:spcPts val="0"/>
              </a:spcBef>
              <a:defRPr/>
            </a:lvl7pPr>
            <a:lvl8pPr algn="l" rtl="0" marR="0" indent="0" marL="3200400">
              <a:spcBef>
                <a:spcPts val="0"/>
              </a:spcBef>
              <a:defRPr/>
            </a:lvl8pPr>
            <a:lvl9pPr algn="l" rtl="0" marR="0" indent="0" marL="3657600">
              <a:spcBef>
                <a:spcPts val="0"/>
              </a:spcBef>
              <a:defRPr/>
            </a:lvl9pPr>
          </a:lstStyle>
          <a:p/>
        </p:txBody>
      </p:sp>
      <p:sp>
        <p:nvSpPr>
          <p:cNvPr id="24" name="Shape 24"/>
          <p:cNvSpPr txBox="1"/>
          <p:nvPr>
            <p:ph type="ctrTitle"/>
          </p:nvPr>
        </p:nvSpPr>
        <p:spPr>
          <a:xfrm>
            <a:off y="1120775" x="1371600"/>
            <a:ext cy="1470024" cx="7772400"/>
          </a:xfrm>
          <a:prstGeom prst="rect">
            <a:avLst/>
          </a:prstGeom>
          <a:noFill/>
          <a:ln>
            <a:noFill/>
          </a:ln>
        </p:spPr>
        <p:txBody>
          <a:bodyPr bIns="91425" rIns="91425" lIns="91425" tIns="91425" anchor="ctr" anchorCtr="0"/>
          <a:lstStyle>
            <a:lvl1pPr algn="r" rtl="0" marR="0" indent="0" marL="0">
              <a:spcBef>
                <a:spcPts val="0"/>
              </a:spcBef>
              <a:spcAft>
                <a:spcPts val="0"/>
              </a:spcAft>
              <a:defRPr/>
            </a:lvl1pPr>
            <a:lvl2pPr algn="ctr" rtl="0" marR="0" indent="0" marL="0">
              <a:spcBef>
                <a:spcPts val="0"/>
              </a:spcBef>
              <a:spcAft>
                <a:spcPts val="0"/>
              </a:spcAft>
              <a:defRPr/>
            </a:lvl2pPr>
            <a:lvl3pPr algn="ctr" rtl="0" marR="0" indent="0" marL="0">
              <a:spcBef>
                <a:spcPts val="0"/>
              </a:spcBef>
              <a:spcAft>
                <a:spcPts val="0"/>
              </a:spcAft>
              <a:defRPr/>
            </a:lvl3pPr>
            <a:lvl4pPr algn="ctr" rtl="0" marR="0" indent="0" marL="0">
              <a:spcBef>
                <a:spcPts val="0"/>
              </a:spcBef>
              <a:spcAft>
                <a:spcPts val="0"/>
              </a:spcAft>
              <a:defRPr/>
            </a:lvl4pPr>
            <a:lvl5pPr algn="ctr" rtl="0" marR="0" indent="0" marL="0">
              <a:spcBef>
                <a:spcPts val="0"/>
              </a:spcBef>
              <a:spcAft>
                <a:spcPts val="0"/>
              </a:spcAft>
              <a:defRPr/>
            </a:lvl5pPr>
            <a:lvl6pPr algn="ctr" rtl="0" marR="0" indent="0" marL="457200">
              <a:spcBef>
                <a:spcPts val="0"/>
              </a:spcBef>
              <a:spcAft>
                <a:spcPts val="0"/>
              </a:spcAft>
              <a:defRPr/>
            </a:lvl6pPr>
            <a:lvl7pPr algn="ctr" rtl="0" marR="0" indent="0" marL="914400">
              <a:spcBef>
                <a:spcPts val="0"/>
              </a:spcBef>
              <a:spcAft>
                <a:spcPts val="0"/>
              </a:spcAft>
              <a:defRPr/>
            </a:lvl7pPr>
            <a:lvl8pPr algn="ctr" rtl="0" marR="0" indent="0" marL="1371600">
              <a:spcBef>
                <a:spcPts val="0"/>
              </a:spcBef>
              <a:spcAft>
                <a:spcPts val="0"/>
              </a:spcAft>
              <a:defRPr/>
            </a:lvl8pPr>
            <a:lvl9pPr algn="ctr" rtl="0" marR="0" indent="0" marL="1828800">
              <a:spcBef>
                <a:spcPts val="0"/>
              </a:spcBef>
              <a:spcAft>
                <a:spcPts val="0"/>
              </a:spcAft>
              <a:defRPr/>
            </a:lvl9pPr>
          </a:lstStyle>
          <a:p/>
        </p:txBody>
      </p:sp>
      <p:pic>
        <p:nvPicPr>
          <p:cNvPr id="25" name="Shape 25"/>
          <p:cNvPicPr preferRelativeResize="0"/>
          <p:nvPr/>
        </p:nvPicPr>
        <p:blipFill>
          <a:blip r:embed="rId5"/>
          <a:stretch>
            <a:fillRect/>
          </a:stretch>
        </p:blipFill>
        <p:spPr>
          <a:xfrm>
            <a:off y="5876925" x="-1588"/>
            <a:ext cy="981075" cx="9145587"/>
          </a:xfrm>
          <a:prstGeom prst="rect">
            <a:avLst/>
          </a:prstGeom>
        </p:spPr>
      </p:pic>
      <p:pic>
        <p:nvPicPr>
          <p:cNvPr id="26" name="Shape 26"/>
          <p:cNvPicPr preferRelativeResize="0"/>
          <p:nvPr/>
        </p:nvPicPr>
        <p:blipFill>
          <a:blip r:embed="rId6"/>
          <a:stretch>
            <a:fillRect/>
          </a:stretch>
        </p:blipFill>
        <p:spPr>
          <a:xfrm>
            <a:off y="0" x="5287487"/>
            <a:ext cy="1147091" cx="3856511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 name="1_Custom Layout">
    <p:spTree>
      <p:nvGrpSpPr>
        <p:cNvPr id="27" name="Shape 27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28" name="Shape 28"/>
          <p:cNvSpPr txBox="1"/>
          <p:nvPr>
            <p:ph type="title"/>
          </p:nvPr>
        </p:nvSpPr>
        <p:spPr>
          <a:xfrm>
            <a:off y="228600" x="2819400"/>
            <a:ext cy="1143000" cx="6096000"/>
          </a:xfrm>
          <a:prstGeom prst="rect">
            <a:avLst/>
          </a:prstGeom>
          <a:noFill/>
          <a:ln>
            <a:noFill/>
          </a:ln>
        </p:spPr>
        <p:txBody>
          <a:bodyPr bIns="91425" rIns="91425" lIns="91425" tIns="91425" anchor="ctr" anchorCtr="0"/>
          <a:lstStyle>
            <a:lvl1pPr algn="ctr" rtl="0">
              <a:spcBef>
                <a:spcPts val="0"/>
              </a:spcBef>
              <a:spcAft>
                <a:spcPts val="0"/>
              </a:spcAft>
              <a:defRPr/>
            </a:lvl1pPr>
            <a:lvl2pPr algn="ctr" rtl="0">
              <a:spcBef>
                <a:spcPts val="0"/>
              </a:spcBef>
              <a:spcAft>
                <a:spcPts val="0"/>
              </a:spcAft>
              <a:defRPr/>
            </a:lvl2pPr>
            <a:lvl3pPr algn="ctr" rtl="0">
              <a:spcBef>
                <a:spcPts val="0"/>
              </a:spcBef>
              <a:spcAft>
                <a:spcPts val="0"/>
              </a:spcAft>
              <a:defRPr/>
            </a:lvl3pPr>
            <a:lvl4pPr algn="ctr" rtl="0">
              <a:spcBef>
                <a:spcPts val="0"/>
              </a:spcBef>
              <a:spcAft>
                <a:spcPts val="0"/>
              </a:spcAft>
              <a:defRPr/>
            </a:lvl4pPr>
            <a:lvl5pPr algn="ctr" rtl="0">
              <a:spcBef>
                <a:spcPts val="0"/>
              </a:spcBef>
              <a:spcAft>
                <a:spcPts val="0"/>
              </a:spcAft>
              <a:defRPr/>
            </a:lvl5pPr>
            <a:lvl6pPr algn="ctr" rtl="0" marL="457200">
              <a:spcBef>
                <a:spcPts val="0"/>
              </a:spcBef>
              <a:spcAft>
                <a:spcPts val="0"/>
              </a:spcAft>
              <a:defRPr/>
            </a:lvl6pPr>
            <a:lvl7pPr algn="ctr" rtl="0" marL="914400">
              <a:spcBef>
                <a:spcPts val="0"/>
              </a:spcBef>
              <a:spcAft>
                <a:spcPts val="0"/>
              </a:spcAft>
              <a:defRPr/>
            </a:lvl7pPr>
            <a:lvl8pPr algn="ctr" rtl="0" marL="1371600">
              <a:spcBef>
                <a:spcPts val="0"/>
              </a:spcBef>
              <a:spcAft>
                <a:spcPts val="0"/>
              </a:spcAft>
              <a:defRPr/>
            </a:lvl8pPr>
            <a:lvl9pPr algn="ctr" rtl="0" marL="1828800">
              <a:spcBef>
                <a:spcPts val="0"/>
              </a:spcBef>
              <a:spcAft>
                <a:spcPts val="0"/>
              </a:spcAft>
              <a:defRPr/>
            </a:lvl9pPr>
          </a:lstStyle>
          <a:p/>
        </p:txBody>
      </p:sp>
      <p:sp>
        <p:nvSpPr>
          <p:cNvPr id="29" name="Shape 29"/>
          <p:cNvSpPr txBox="1"/>
          <p:nvPr>
            <p:ph idx="10" type="dt"/>
          </p:nvPr>
        </p:nvSpPr>
        <p:spPr>
          <a:xfrm>
            <a:off y="6245225" x="457200"/>
            <a:ext cy="476249" cx="2133599"/>
          </a:xfrm>
          <a:prstGeom prst="rect">
            <a:avLst/>
          </a:prstGeom>
          <a:noFill/>
          <a:ln>
            <a:noFill/>
          </a:ln>
        </p:spPr>
        <p:txBody>
          <a:bodyPr bIns="91425" rIns="91425" lIns="91425" tIns="91425" anchor="t" anchorCtr="0"/>
          <a:lstStyle>
            <a:lvl1pPr algn="l" rtl="0" marR="0" indent="0" marL="0">
              <a:spcBef>
                <a:spcPts val="0"/>
              </a:spcBef>
              <a:defRPr/>
            </a:lvl1pPr>
            <a:lvl2pPr algn="l" rtl="0" marR="0" indent="0" marL="457200">
              <a:spcBef>
                <a:spcPts val="0"/>
              </a:spcBef>
              <a:defRPr/>
            </a:lvl2pPr>
            <a:lvl3pPr algn="l" rtl="0" marR="0" indent="0" marL="914400">
              <a:spcBef>
                <a:spcPts val="0"/>
              </a:spcBef>
              <a:defRPr/>
            </a:lvl3pPr>
            <a:lvl4pPr algn="l" rtl="0" marR="0" indent="0" marL="1371600">
              <a:spcBef>
                <a:spcPts val="0"/>
              </a:spcBef>
              <a:defRPr/>
            </a:lvl4pPr>
            <a:lvl5pPr algn="l" rtl="0" marR="0" indent="0" marL="1828800">
              <a:spcBef>
                <a:spcPts val="0"/>
              </a:spcBef>
              <a:defRPr/>
            </a:lvl5pPr>
            <a:lvl6pPr algn="l" rtl="0" marR="0" indent="0" marL="2286000">
              <a:spcBef>
                <a:spcPts val="0"/>
              </a:spcBef>
              <a:defRPr/>
            </a:lvl6pPr>
            <a:lvl7pPr algn="l" rtl="0" marR="0" indent="0" marL="2743200">
              <a:spcBef>
                <a:spcPts val="0"/>
              </a:spcBef>
              <a:defRPr/>
            </a:lvl7pPr>
            <a:lvl8pPr algn="l" rtl="0" marR="0" indent="0" marL="3200400">
              <a:spcBef>
                <a:spcPts val="0"/>
              </a:spcBef>
              <a:defRPr/>
            </a:lvl8pPr>
            <a:lvl9pPr algn="l" rtl="0" marR="0" indent="0" marL="3657600">
              <a:spcBef>
                <a:spcPts val="0"/>
              </a:spcBef>
              <a:defRPr/>
            </a:lvl9pPr>
          </a:lstStyle>
          <a:p/>
        </p:txBody>
      </p:sp>
      <p:sp>
        <p:nvSpPr>
          <p:cNvPr id="30" name="Shape 30"/>
          <p:cNvSpPr txBox="1"/>
          <p:nvPr>
            <p:ph idx="11" type="ftr"/>
          </p:nvPr>
        </p:nvSpPr>
        <p:spPr>
          <a:xfrm>
            <a:off y="6245225" x="3124200"/>
            <a:ext cy="476249" cx="2895600"/>
          </a:xfrm>
          <a:prstGeom prst="rect">
            <a:avLst/>
          </a:prstGeom>
          <a:noFill/>
          <a:ln>
            <a:noFill/>
          </a:ln>
        </p:spPr>
        <p:txBody>
          <a:bodyPr bIns="91425" rIns="91425" lIns="91425" tIns="91425" anchor="t" anchorCtr="0"/>
          <a:lstStyle>
            <a:lvl1pPr algn="ctr" rtl="0" marR="0" indent="0" marL="0">
              <a:spcBef>
                <a:spcPts val="0"/>
              </a:spcBef>
              <a:defRPr/>
            </a:lvl1pPr>
            <a:lvl2pPr algn="l" rtl="0" marR="0" indent="0" marL="457200">
              <a:spcBef>
                <a:spcPts val="0"/>
              </a:spcBef>
              <a:defRPr/>
            </a:lvl2pPr>
            <a:lvl3pPr algn="l" rtl="0" marR="0" indent="0" marL="914400">
              <a:spcBef>
                <a:spcPts val="0"/>
              </a:spcBef>
              <a:defRPr/>
            </a:lvl3pPr>
            <a:lvl4pPr algn="l" rtl="0" marR="0" indent="0" marL="1371600">
              <a:spcBef>
                <a:spcPts val="0"/>
              </a:spcBef>
              <a:defRPr/>
            </a:lvl4pPr>
            <a:lvl5pPr algn="l" rtl="0" marR="0" indent="0" marL="1828800">
              <a:spcBef>
                <a:spcPts val="0"/>
              </a:spcBef>
              <a:defRPr/>
            </a:lvl5pPr>
            <a:lvl6pPr algn="l" rtl="0" marR="0" indent="0" marL="2286000">
              <a:spcBef>
                <a:spcPts val="0"/>
              </a:spcBef>
              <a:defRPr/>
            </a:lvl6pPr>
            <a:lvl7pPr algn="l" rtl="0" marR="0" indent="0" marL="2743200">
              <a:spcBef>
                <a:spcPts val="0"/>
              </a:spcBef>
              <a:defRPr/>
            </a:lvl7pPr>
            <a:lvl8pPr algn="l" rtl="0" marR="0" indent="0" marL="3200400">
              <a:spcBef>
                <a:spcPts val="0"/>
              </a:spcBef>
              <a:defRPr/>
            </a:lvl8pPr>
            <a:lvl9pPr algn="l" rtl="0" marR="0" indent="0" marL="3657600">
              <a:spcBef>
                <a:spcPts val="0"/>
              </a:spcBef>
              <a:defRPr/>
            </a:lvl9pPr>
          </a:lstStyle>
          <a:p/>
        </p:txBody>
      </p:sp>
      <p:sp>
        <p:nvSpPr>
          <p:cNvPr id="31" name="Shape 31"/>
          <p:cNvSpPr txBox="1"/>
          <p:nvPr>
            <p:ph idx="12" type="sldNum"/>
          </p:nvPr>
        </p:nvSpPr>
        <p:spPr>
          <a:xfrm>
            <a:off y="6245225" x="6553200"/>
            <a:ext cy="476249" cx="2133599"/>
          </a:xfrm>
          <a:prstGeom prst="rect">
            <a:avLst/>
          </a:prstGeom>
          <a:noFill/>
          <a:ln>
            <a:noFill/>
          </a:ln>
        </p:spPr>
        <p:txBody>
          <a:bodyPr bIns="91425" rIns="91425" lIns="91425" tIns="91425" anchor="t" anchorCtr="0"/>
          <a:lstStyle>
            <a:lvl1pPr algn="r" rtl="0" marR="0" indent="0" marL="0">
              <a:spcBef>
                <a:spcPts val="0"/>
              </a:spcBef>
              <a:defRPr/>
            </a:lvl1pPr>
            <a:lvl2pPr algn="l" rtl="0" marR="0" indent="0" marL="457200">
              <a:spcBef>
                <a:spcPts val="0"/>
              </a:spcBef>
              <a:defRPr/>
            </a:lvl2pPr>
            <a:lvl3pPr algn="l" rtl="0" marR="0" indent="0" marL="914400">
              <a:spcBef>
                <a:spcPts val="0"/>
              </a:spcBef>
              <a:defRPr/>
            </a:lvl3pPr>
            <a:lvl4pPr algn="l" rtl="0" marR="0" indent="0" marL="1371600">
              <a:spcBef>
                <a:spcPts val="0"/>
              </a:spcBef>
              <a:defRPr/>
            </a:lvl4pPr>
            <a:lvl5pPr algn="l" rtl="0" marR="0" indent="0" marL="1828800">
              <a:spcBef>
                <a:spcPts val="0"/>
              </a:spcBef>
              <a:defRPr/>
            </a:lvl5pPr>
            <a:lvl6pPr algn="l" rtl="0" marR="0" indent="0" marL="2286000">
              <a:spcBef>
                <a:spcPts val="0"/>
              </a:spcBef>
              <a:defRPr/>
            </a:lvl6pPr>
            <a:lvl7pPr algn="l" rtl="0" marR="0" indent="0" marL="2743200">
              <a:spcBef>
                <a:spcPts val="0"/>
              </a:spcBef>
              <a:defRPr/>
            </a:lvl7pPr>
            <a:lvl8pPr algn="l" rtl="0" marR="0" indent="0" marL="3200400">
              <a:spcBef>
                <a:spcPts val="0"/>
              </a:spcBef>
              <a:defRPr/>
            </a:lvl8pPr>
            <a:lvl9pPr algn="l" rtl="0" marR="0" indent="0" marL="3657600">
              <a:spcBef>
                <a:spcPts val="0"/>
              </a:spcBef>
              <a:defRPr/>
            </a:lvl9pPr>
          </a:lstStyle>
          <a:p/>
        </p:txBody>
      </p:sp>
      <p:sp>
        <p:nvSpPr>
          <p:cNvPr id="32" name="Shape 32"/>
          <p:cNvSpPr txBox="1"/>
          <p:nvPr>
            <p:ph idx="1" type="body"/>
          </p:nvPr>
        </p:nvSpPr>
        <p:spPr>
          <a:xfrm>
            <a:off y="1524000" x="457200"/>
            <a:ext cy="4724400" cx="8153399"/>
          </a:xfrm>
          <a:prstGeom prst="rect">
            <a:avLst/>
          </a:prstGeom>
          <a:noFill/>
          <a:ln>
            <a:noFill/>
          </a:ln>
        </p:spPr>
        <p:txBody>
          <a:bodyPr bIns="91425" rIns="91425" lIns="91425" tIns="91425" anchor="t" anchorCtr="0"/>
          <a:lstStyle>
            <a:lvl1pPr algn="l" rtl="0" indent="-139700" marL="34290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Font typeface="Calibri"/>
              <a:buChar char="➢"/>
              <a:defRPr/>
            </a:lvl1pPr>
            <a:lvl2pPr algn="l" rtl="0" indent="-107950" marL="74295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Font typeface="Calibri"/>
              <a:buChar char="➢"/>
              <a:defRPr/>
            </a:lvl2pPr>
            <a:lvl3pPr algn="l" rtl="0" indent="-76200" marL="114300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Font typeface="Calibri"/>
              <a:buChar char="➢"/>
              <a:defRPr/>
            </a:lvl3pPr>
            <a:lvl4pPr algn="l" rtl="0" indent="-101600" marL="160020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Calibri"/>
              <a:buChar char="➢"/>
              <a:defRPr/>
            </a:lvl4pPr>
            <a:lvl5pPr algn="l" rtl="0" indent="-101600" marL="205740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Calibri"/>
              <a:buChar char="➢"/>
              <a:defRPr/>
            </a:lvl5pPr>
            <a:lvl6pPr algn="l" rtl="0" indent="-101600" marL="251460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Calibri"/>
              <a:buChar char="➢"/>
              <a:defRPr/>
            </a:lvl6pPr>
            <a:lvl7pPr algn="l" rtl="0" indent="-101600" marL="297180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Calibri"/>
              <a:buChar char="➢"/>
              <a:defRPr/>
            </a:lvl7pPr>
            <a:lvl8pPr algn="l" rtl="0" indent="-101600" marL="342900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Calibri"/>
              <a:buChar char="➢"/>
              <a:defRPr/>
            </a:lvl8pPr>
            <a:lvl9pPr algn="l" rtl="0" indent="-101600" marL="388620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Calibri"/>
              <a:buChar char="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itleOnly">
  <p:cSld name="Title Only">
    <p:spTree>
      <p:nvGrpSpPr>
        <p:cNvPr id="33" name="Shape 33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34" name="Shape 34"/>
          <p:cNvSpPr txBox="1"/>
          <p:nvPr>
            <p:ph type="title"/>
          </p:nvPr>
        </p:nvSpPr>
        <p:spPr>
          <a:xfrm>
            <a:off y="228600" x="2667000"/>
            <a:ext cy="1143000" cx="6248399"/>
          </a:xfrm>
          <a:prstGeom prst="rect">
            <a:avLst/>
          </a:prstGeom>
          <a:noFill/>
          <a:ln>
            <a:noFill/>
          </a:ln>
        </p:spPr>
        <p:txBody>
          <a:bodyPr bIns="91425" rIns="91425" lIns="91425" tIns="91425" anchor="ctr" anchorCtr="0"/>
          <a:lstStyle>
            <a:lvl1pPr algn="ctr" rtl="0">
              <a:spcBef>
                <a:spcPts val="0"/>
              </a:spcBef>
              <a:spcAft>
                <a:spcPts val="0"/>
              </a:spcAft>
              <a:defRPr/>
            </a:lvl1pPr>
            <a:lvl2pPr algn="ctr" rtl="0">
              <a:spcBef>
                <a:spcPts val="0"/>
              </a:spcBef>
              <a:spcAft>
                <a:spcPts val="0"/>
              </a:spcAft>
              <a:defRPr/>
            </a:lvl2pPr>
            <a:lvl3pPr algn="ctr" rtl="0">
              <a:spcBef>
                <a:spcPts val="0"/>
              </a:spcBef>
              <a:spcAft>
                <a:spcPts val="0"/>
              </a:spcAft>
              <a:defRPr/>
            </a:lvl3pPr>
            <a:lvl4pPr algn="ctr" rtl="0">
              <a:spcBef>
                <a:spcPts val="0"/>
              </a:spcBef>
              <a:spcAft>
                <a:spcPts val="0"/>
              </a:spcAft>
              <a:defRPr/>
            </a:lvl4pPr>
            <a:lvl5pPr algn="ctr" rtl="0">
              <a:spcBef>
                <a:spcPts val="0"/>
              </a:spcBef>
              <a:spcAft>
                <a:spcPts val="0"/>
              </a:spcAft>
              <a:defRPr/>
            </a:lvl5pPr>
            <a:lvl6pPr algn="ctr" rtl="0" marL="457200">
              <a:spcBef>
                <a:spcPts val="0"/>
              </a:spcBef>
              <a:spcAft>
                <a:spcPts val="0"/>
              </a:spcAft>
              <a:defRPr/>
            </a:lvl6pPr>
            <a:lvl7pPr algn="ctr" rtl="0" marL="914400">
              <a:spcBef>
                <a:spcPts val="0"/>
              </a:spcBef>
              <a:spcAft>
                <a:spcPts val="0"/>
              </a:spcAft>
              <a:defRPr/>
            </a:lvl7pPr>
            <a:lvl8pPr algn="ctr" rtl="0" marL="1371600">
              <a:spcBef>
                <a:spcPts val="0"/>
              </a:spcBef>
              <a:spcAft>
                <a:spcPts val="0"/>
              </a:spcAft>
              <a:defRPr/>
            </a:lvl8pPr>
            <a:lvl9pPr algn="ctr" rtl="0" marL="1828800">
              <a:spcBef>
                <a:spcPts val="0"/>
              </a:spcBef>
              <a:spcAft>
                <a:spcPts val="0"/>
              </a:spcAft>
              <a:defRPr/>
            </a:lvl9pPr>
          </a:lstStyle>
          <a:p/>
        </p:txBody>
      </p:sp>
      <p:sp>
        <p:nvSpPr>
          <p:cNvPr id="35" name="Shape 35"/>
          <p:cNvSpPr txBox="1"/>
          <p:nvPr>
            <p:ph idx="10" type="dt"/>
          </p:nvPr>
        </p:nvSpPr>
        <p:spPr>
          <a:xfrm>
            <a:off y="6245225" x="457200"/>
            <a:ext cy="476249" cx="2133599"/>
          </a:xfrm>
          <a:prstGeom prst="rect">
            <a:avLst/>
          </a:prstGeom>
          <a:noFill/>
          <a:ln>
            <a:noFill/>
          </a:ln>
        </p:spPr>
        <p:txBody>
          <a:bodyPr bIns="91425" rIns="91425" lIns="91425" tIns="91425" anchor="t" anchorCtr="0"/>
          <a:lstStyle>
            <a:lvl1pPr algn="l" rtl="0" marR="0" indent="0" marL="0">
              <a:spcBef>
                <a:spcPts val="0"/>
              </a:spcBef>
              <a:defRPr/>
            </a:lvl1pPr>
            <a:lvl2pPr algn="l" rtl="0" marR="0" indent="0" marL="457200">
              <a:spcBef>
                <a:spcPts val="0"/>
              </a:spcBef>
              <a:defRPr/>
            </a:lvl2pPr>
            <a:lvl3pPr algn="l" rtl="0" marR="0" indent="0" marL="914400">
              <a:spcBef>
                <a:spcPts val="0"/>
              </a:spcBef>
              <a:defRPr/>
            </a:lvl3pPr>
            <a:lvl4pPr algn="l" rtl="0" marR="0" indent="0" marL="1371600">
              <a:spcBef>
                <a:spcPts val="0"/>
              </a:spcBef>
              <a:defRPr/>
            </a:lvl4pPr>
            <a:lvl5pPr algn="l" rtl="0" marR="0" indent="0" marL="1828800">
              <a:spcBef>
                <a:spcPts val="0"/>
              </a:spcBef>
              <a:defRPr/>
            </a:lvl5pPr>
            <a:lvl6pPr algn="l" rtl="0" marR="0" indent="0" marL="2286000">
              <a:spcBef>
                <a:spcPts val="0"/>
              </a:spcBef>
              <a:defRPr/>
            </a:lvl6pPr>
            <a:lvl7pPr algn="l" rtl="0" marR="0" indent="0" marL="2743200">
              <a:spcBef>
                <a:spcPts val="0"/>
              </a:spcBef>
              <a:defRPr/>
            </a:lvl7pPr>
            <a:lvl8pPr algn="l" rtl="0" marR="0" indent="0" marL="3200400">
              <a:spcBef>
                <a:spcPts val="0"/>
              </a:spcBef>
              <a:defRPr/>
            </a:lvl8pPr>
            <a:lvl9pPr algn="l" rtl="0" marR="0" indent="0" marL="3657600">
              <a:spcBef>
                <a:spcPts val="0"/>
              </a:spcBef>
              <a:defRPr/>
            </a:lvl9pPr>
          </a:lstStyle>
          <a:p/>
        </p:txBody>
      </p:sp>
      <p:sp>
        <p:nvSpPr>
          <p:cNvPr id="36" name="Shape 36"/>
          <p:cNvSpPr txBox="1"/>
          <p:nvPr>
            <p:ph idx="11" type="ftr"/>
          </p:nvPr>
        </p:nvSpPr>
        <p:spPr>
          <a:xfrm>
            <a:off y="6245225" x="3124200"/>
            <a:ext cy="476249" cx="2895600"/>
          </a:xfrm>
          <a:prstGeom prst="rect">
            <a:avLst/>
          </a:prstGeom>
          <a:noFill/>
          <a:ln>
            <a:noFill/>
          </a:ln>
        </p:spPr>
        <p:txBody>
          <a:bodyPr bIns="91425" rIns="91425" lIns="91425" tIns="91425" anchor="t" anchorCtr="0"/>
          <a:lstStyle>
            <a:lvl1pPr algn="ctr" rtl="0" marR="0" indent="0" marL="0">
              <a:spcBef>
                <a:spcPts val="0"/>
              </a:spcBef>
              <a:defRPr/>
            </a:lvl1pPr>
            <a:lvl2pPr algn="l" rtl="0" marR="0" indent="0" marL="457200">
              <a:spcBef>
                <a:spcPts val="0"/>
              </a:spcBef>
              <a:defRPr/>
            </a:lvl2pPr>
            <a:lvl3pPr algn="l" rtl="0" marR="0" indent="0" marL="914400">
              <a:spcBef>
                <a:spcPts val="0"/>
              </a:spcBef>
              <a:defRPr/>
            </a:lvl3pPr>
            <a:lvl4pPr algn="l" rtl="0" marR="0" indent="0" marL="1371600">
              <a:spcBef>
                <a:spcPts val="0"/>
              </a:spcBef>
              <a:defRPr/>
            </a:lvl4pPr>
            <a:lvl5pPr algn="l" rtl="0" marR="0" indent="0" marL="1828800">
              <a:spcBef>
                <a:spcPts val="0"/>
              </a:spcBef>
              <a:defRPr/>
            </a:lvl5pPr>
            <a:lvl6pPr algn="l" rtl="0" marR="0" indent="0" marL="2286000">
              <a:spcBef>
                <a:spcPts val="0"/>
              </a:spcBef>
              <a:defRPr/>
            </a:lvl6pPr>
            <a:lvl7pPr algn="l" rtl="0" marR="0" indent="0" marL="2743200">
              <a:spcBef>
                <a:spcPts val="0"/>
              </a:spcBef>
              <a:defRPr/>
            </a:lvl7pPr>
            <a:lvl8pPr algn="l" rtl="0" marR="0" indent="0" marL="3200400">
              <a:spcBef>
                <a:spcPts val="0"/>
              </a:spcBef>
              <a:defRPr/>
            </a:lvl8pPr>
            <a:lvl9pPr algn="l" rtl="0" marR="0" indent="0" marL="3657600">
              <a:spcBef>
                <a:spcPts val="0"/>
              </a:spcBef>
              <a:defRPr/>
            </a:lvl9pPr>
          </a:lstStyle>
          <a:p/>
        </p:txBody>
      </p:sp>
      <p:sp>
        <p:nvSpPr>
          <p:cNvPr id="37" name="Shape 37"/>
          <p:cNvSpPr txBox="1"/>
          <p:nvPr>
            <p:ph idx="12" type="sldNum"/>
          </p:nvPr>
        </p:nvSpPr>
        <p:spPr>
          <a:xfrm>
            <a:off y="6245225" x="6553200"/>
            <a:ext cy="476249" cx="2133599"/>
          </a:xfrm>
          <a:prstGeom prst="rect">
            <a:avLst/>
          </a:prstGeom>
          <a:noFill/>
          <a:ln>
            <a:noFill/>
          </a:ln>
        </p:spPr>
        <p:txBody>
          <a:bodyPr bIns="91425" rIns="91425" lIns="91425" tIns="91425" anchor="t" anchorCtr="0"/>
          <a:lstStyle>
            <a:lvl1pPr algn="r" rtl="0" marR="0" indent="0" marL="0">
              <a:spcBef>
                <a:spcPts val="0"/>
              </a:spcBef>
              <a:defRPr/>
            </a:lvl1pPr>
            <a:lvl2pPr algn="l" rtl="0" marR="0" indent="0" marL="457200">
              <a:spcBef>
                <a:spcPts val="0"/>
              </a:spcBef>
              <a:defRPr/>
            </a:lvl2pPr>
            <a:lvl3pPr algn="l" rtl="0" marR="0" indent="0" marL="914400">
              <a:spcBef>
                <a:spcPts val="0"/>
              </a:spcBef>
              <a:defRPr/>
            </a:lvl3pPr>
            <a:lvl4pPr algn="l" rtl="0" marR="0" indent="0" marL="1371600">
              <a:spcBef>
                <a:spcPts val="0"/>
              </a:spcBef>
              <a:defRPr/>
            </a:lvl4pPr>
            <a:lvl5pPr algn="l" rtl="0" marR="0" indent="0" marL="1828800">
              <a:spcBef>
                <a:spcPts val="0"/>
              </a:spcBef>
              <a:defRPr/>
            </a:lvl5pPr>
            <a:lvl6pPr algn="l" rtl="0" marR="0" indent="0" marL="2286000">
              <a:spcBef>
                <a:spcPts val="0"/>
              </a:spcBef>
              <a:defRPr/>
            </a:lvl6pPr>
            <a:lvl7pPr algn="l" rtl="0" marR="0" indent="0" marL="2743200">
              <a:spcBef>
                <a:spcPts val="0"/>
              </a:spcBef>
              <a:defRPr/>
            </a:lvl7pPr>
            <a:lvl8pPr algn="l" rtl="0" marR="0" indent="0" marL="3200400">
              <a:spcBef>
                <a:spcPts val="0"/>
              </a:spcBef>
              <a:defRPr/>
            </a:lvl8pPr>
            <a:lvl9pPr algn="l" rtl="0" marR="0" indent="0" marL="3657600">
              <a:spcBef>
                <a:spcPts val="0"/>
              </a:spcBef>
              <a:defRPr/>
            </a:lvl9pPr>
          </a:lstStyle>
          <a:p/>
        </p:txBody>
      </p:sp>
      <p:pic>
        <p:nvPicPr>
          <p:cNvPr id="38" name="Shape 38"/>
          <p:cNvPicPr preferRelativeResize="0"/>
          <p:nvPr/>
        </p:nvPicPr>
        <p:blipFill>
          <a:blip r:embed="rId2"/>
          <a:stretch>
            <a:fillRect/>
          </a:stretch>
        </p:blipFill>
        <p:spPr>
          <a:xfrm>
            <a:off y="304389" x="0"/>
            <a:ext cy="838609" cx="28194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 name="Custom Layout">
    <p:spTree>
      <p:nvGrpSpPr>
        <p:cNvPr id="39" name="Shape 39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40" name="Shape 40"/>
          <p:cNvSpPr txBox="1"/>
          <p:nvPr>
            <p:ph type="title"/>
          </p:nvPr>
        </p:nvSpPr>
        <p:spPr>
          <a:xfrm>
            <a:off y="228600" x="2819400"/>
            <a:ext cy="1143000" cx="6096000"/>
          </a:xfrm>
          <a:prstGeom prst="rect">
            <a:avLst/>
          </a:prstGeom>
          <a:noFill/>
          <a:ln>
            <a:noFill/>
          </a:ln>
        </p:spPr>
        <p:txBody>
          <a:bodyPr bIns="91425" rIns="91425" lIns="91425" tIns="91425" anchor="ctr" anchorCtr="0"/>
          <a:lstStyle>
            <a:lvl1pPr algn="ctr" rtl="0">
              <a:spcBef>
                <a:spcPts val="0"/>
              </a:spcBef>
              <a:spcAft>
                <a:spcPts val="0"/>
              </a:spcAft>
              <a:defRPr/>
            </a:lvl1pPr>
            <a:lvl2pPr algn="ctr" rtl="0">
              <a:spcBef>
                <a:spcPts val="0"/>
              </a:spcBef>
              <a:spcAft>
                <a:spcPts val="0"/>
              </a:spcAft>
              <a:defRPr/>
            </a:lvl2pPr>
            <a:lvl3pPr algn="ctr" rtl="0">
              <a:spcBef>
                <a:spcPts val="0"/>
              </a:spcBef>
              <a:spcAft>
                <a:spcPts val="0"/>
              </a:spcAft>
              <a:defRPr/>
            </a:lvl3pPr>
            <a:lvl4pPr algn="ctr" rtl="0">
              <a:spcBef>
                <a:spcPts val="0"/>
              </a:spcBef>
              <a:spcAft>
                <a:spcPts val="0"/>
              </a:spcAft>
              <a:defRPr/>
            </a:lvl4pPr>
            <a:lvl5pPr algn="ctr" rtl="0">
              <a:spcBef>
                <a:spcPts val="0"/>
              </a:spcBef>
              <a:spcAft>
                <a:spcPts val="0"/>
              </a:spcAft>
              <a:defRPr/>
            </a:lvl5pPr>
            <a:lvl6pPr algn="ctr" rtl="0" marL="457200">
              <a:spcBef>
                <a:spcPts val="0"/>
              </a:spcBef>
              <a:spcAft>
                <a:spcPts val="0"/>
              </a:spcAft>
              <a:defRPr/>
            </a:lvl6pPr>
            <a:lvl7pPr algn="ctr" rtl="0" marL="914400">
              <a:spcBef>
                <a:spcPts val="0"/>
              </a:spcBef>
              <a:spcAft>
                <a:spcPts val="0"/>
              </a:spcAft>
              <a:defRPr/>
            </a:lvl7pPr>
            <a:lvl8pPr algn="ctr" rtl="0" marL="1371600">
              <a:spcBef>
                <a:spcPts val="0"/>
              </a:spcBef>
              <a:spcAft>
                <a:spcPts val="0"/>
              </a:spcAft>
              <a:defRPr/>
            </a:lvl8pPr>
            <a:lvl9pPr algn="ctr" rtl="0" marL="1828800">
              <a:spcBef>
                <a:spcPts val="0"/>
              </a:spcBef>
              <a:spcAft>
                <a:spcPts val="0"/>
              </a:spcAft>
              <a:defRPr/>
            </a:lvl9pPr>
          </a:lstStyle>
          <a:p/>
        </p:txBody>
      </p:sp>
      <p:sp>
        <p:nvSpPr>
          <p:cNvPr id="41" name="Shape 41"/>
          <p:cNvSpPr txBox="1"/>
          <p:nvPr>
            <p:ph idx="10" type="dt"/>
          </p:nvPr>
        </p:nvSpPr>
        <p:spPr>
          <a:xfrm>
            <a:off y="6245225" x="457200"/>
            <a:ext cy="476249" cx="2133599"/>
          </a:xfrm>
          <a:prstGeom prst="rect">
            <a:avLst/>
          </a:prstGeom>
          <a:noFill/>
          <a:ln>
            <a:noFill/>
          </a:ln>
        </p:spPr>
        <p:txBody>
          <a:bodyPr bIns="91425" rIns="91425" lIns="91425" tIns="91425" anchor="t" anchorCtr="0"/>
          <a:lstStyle>
            <a:lvl1pPr algn="l" rtl="0" marR="0" indent="0" marL="0">
              <a:spcBef>
                <a:spcPts val="0"/>
              </a:spcBef>
              <a:defRPr/>
            </a:lvl1pPr>
            <a:lvl2pPr algn="l" rtl="0" marR="0" indent="0" marL="457200">
              <a:spcBef>
                <a:spcPts val="0"/>
              </a:spcBef>
              <a:defRPr/>
            </a:lvl2pPr>
            <a:lvl3pPr algn="l" rtl="0" marR="0" indent="0" marL="914400">
              <a:spcBef>
                <a:spcPts val="0"/>
              </a:spcBef>
              <a:defRPr/>
            </a:lvl3pPr>
            <a:lvl4pPr algn="l" rtl="0" marR="0" indent="0" marL="1371600">
              <a:spcBef>
                <a:spcPts val="0"/>
              </a:spcBef>
              <a:defRPr/>
            </a:lvl4pPr>
            <a:lvl5pPr algn="l" rtl="0" marR="0" indent="0" marL="1828800">
              <a:spcBef>
                <a:spcPts val="0"/>
              </a:spcBef>
              <a:defRPr/>
            </a:lvl5pPr>
            <a:lvl6pPr algn="l" rtl="0" marR="0" indent="0" marL="2286000">
              <a:spcBef>
                <a:spcPts val="0"/>
              </a:spcBef>
              <a:defRPr/>
            </a:lvl6pPr>
            <a:lvl7pPr algn="l" rtl="0" marR="0" indent="0" marL="2743200">
              <a:spcBef>
                <a:spcPts val="0"/>
              </a:spcBef>
              <a:defRPr/>
            </a:lvl7pPr>
            <a:lvl8pPr algn="l" rtl="0" marR="0" indent="0" marL="3200400">
              <a:spcBef>
                <a:spcPts val="0"/>
              </a:spcBef>
              <a:defRPr/>
            </a:lvl8pPr>
            <a:lvl9pPr algn="l" rtl="0" marR="0" indent="0" marL="3657600">
              <a:spcBef>
                <a:spcPts val="0"/>
              </a:spcBef>
              <a:defRPr/>
            </a:lvl9pPr>
          </a:lstStyle>
          <a:p/>
        </p:txBody>
      </p:sp>
      <p:sp>
        <p:nvSpPr>
          <p:cNvPr id="42" name="Shape 42"/>
          <p:cNvSpPr txBox="1"/>
          <p:nvPr>
            <p:ph idx="11" type="ftr"/>
          </p:nvPr>
        </p:nvSpPr>
        <p:spPr>
          <a:xfrm>
            <a:off y="6245225" x="3124200"/>
            <a:ext cy="476249" cx="2895600"/>
          </a:xfrm>
          <a:prstGeom prst="rect">
            <a:avLst/>
          </a:prstGeom>
          <a:noFill/>
          <a:ln>
            <a:noFill/>
          </a:ln>
        </p:spPr>
        <p:txBody>
          <a:bodyPr bIns="91425" rIns="91425" lIns="91425" tIns="91425" anchor="t" anchorCtr="0"/>
          <a:lstStyle>
            <a:lvl1pPr algn="ctr" rtl="0" marR="0" indent="0" marL="0">
              <a:spcBef>
                <a:spcPts val="0"/>
              </a:spcBef>
              <a:defRPr/>
            </a:lvl1pPr>
            <a:lvl2pPr algn="l" rtl="0" marR="0" indent="0" marL="457200">
              <a:spcBef>
                <a:spcPts val="0"/>
              </a:spcBef>
              <a:defRPr/>
            </a:lvl2pPr>
            <a:lvl3pPr algn="l" rtl="0" marR="0" indent="0" marL="914400">
              <a:spcBef>
                <a:spcPts val="0"/>
              </a:spcBef>
              <a:defRPr/>
            </a:lvl3pPr>
            <a:lvl4pPr algn="l" rtl="0" marR="0" indent="0" marL="1371600">
              <a:spcBef>
                <a:spcPts val="0"/>
              </a:spcBef>
              <a:defRPr/>
            </a:lvl4pPr>
            <a:lvl5pPr algn="l" rtl="0" marR="0" indent="0" marL="1828800">
              <a:spcBef>
                <a:spcPts val="0"/>
              </a:spcBef>
              <a:defRPr/>
            </a:lvl5pPr>
            <a:lvl6pPr algn="l" rtl="0" marR="0" indent="0" marL="2286000">
              <a:spcBef>
                <a:spcPts val="0"/>
              </a:spcBef>
              <a:defRPr/>
            </a:lvl6pPr>
            <a:lvl7pPr algn="l" rtl="0" marR="0" indent="0" marL="2743200">
              <a:spcBef>
                <a:spcPts val="0"/>
              </a:spcBef>
              <a:defRPr/>
            </a:lvl7pPr>
            <a:lvl8pPr algn="l" rtl="0" marR="0" indent="0" marL="3200400">
              <a:spcBef>
                <a:spcPts val="0"/>
              </a:spcBef>
              <a:defRPr/>
            </a:lvl8pPr>
            <a:lvl9pPr algn="l" rtl="0" marR="0" indent="0" marL="3657600">
              <a:spcBef>
                <a:spcPts val="0"/>
              </a:spcBef>
              <a:defRPr/>
            </a:lvl9pPr>
          </a:lstStyle>
          <a:p/>
        </p:txBody>
      </p:sp>
      <p:sp>
        <p:nvSpPr>
          <p:cNvPr id="43" name="Shape 43"/>
          <p:cNvSpPr txBox="1"/>
          <p:nvPr>
            <p:ph idx="12" type="sldNum"/>
          </p:nvPr>
        </p:nvSpPr>
        <p:spPr>
          <a:xfrm>
            <a:off y="6245225" x="6553200"/>
            <a:ext cy="476249" cx="2133599"/>
          </a:xfrm>
          <a:prstGeom prst="rect">
            <a:avLst/>
          </a:prstGeom>
          <a:noFill/>
          <a:ln>
            <a:noFill/>
          </a:ln>
        </p:spPr>
        <p:txBody>
          <a:bodyPr bIns="91425" rIns="91425" lIns="91425" tIns="91425" anchor="t" anchorCtr="0"/>
          <a:lstStyle>
            <a:lvl1pPr algn="r" rtl="0" marR="0" indent="0" marL="0">
              <a:spcBef>
                <a:spcPts val="0"/>
              </a:spcBef>
              <a:defRPr/>
            </a:lvl1pPr>
            <a:lvl2pPr algn="l" rtl="0" marR="0" indent="0" marL="457200">
              <a:spcBef>
                <a:spcPts val="0"/>
              </a:spcBef>
              <a:defRPr/>
            </a:lvl2pPr>
            <a:lvl3pPr algn="l" rtl="0" marR="0" indent="0" marL="914400">
              <a:spcBef>
                <a:spcPts val="0"/>
              </a:spcBef>
              <a:defRPr/>
            </a:lvl3pPr>
            <a:lvl4pPr algn="l" rtl="0" marR="0" indent="0" marL="1371600">
              <a:spcBef>
                <a:spcPts val="0"/>
              </a:spcBef>
              <a:defRPr/>
            </a:lvl4pPr>
            <a:lvl5pPr algn="l" rtl="0" marR="0" indent="0" marL="1828800">
              <a:spcBef>
                <a:spcPts val="0"/>
              </a:spcBef>
              <a:defRPr/>
            </a:lvl5pPr>
            <a:lvl6pPr algn="l" rtl="0" marR="0" indent="0" marL="2286000">
              <a:spcBef>
                <a:spcPts val="0"/>
              </a:spcBef>
              <a:defRPr/>
            </a:lvl6pPr>
            <a:lvl7pPr algn="l" rtl="0" marR="0" indent="0" marL="2743200">
              <a:spcBef>
                <a:spcPts val="0"/>
              </a:spcBef>
              <a:defRPr/>
            </a:lvl7pPr>
            <a:lvl8pPr algn="l" rtl="0" marR="0" indent="0" marL="3200400">
              <a:spcBef>
                <a:spcPts val="0"/>
              </a:spcBef>
              <a:defRPr/>
            </a:lvl8pPr>
            <a:lvl9pPr algn="l" rtl="0" marR="0" indent="0" marL="3657600">
              <a:spcBef>
                <a:spcPts val="0"/>
              </a:spcBef>
              <a:defRPr/>
            </a:lvl9pPr>
          </a:lstStyle>
          <a:p/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woTxTwoObj">
  <p:cSld name="Comparison">
    <p:spTree>
      <p:nvGrpSpPr>
        <p:cNvPr id="44" name="Shape 44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45" name="Shape 45"/>
          <p:cNvSpPr txBox="1"/>
          <p:nvPr>
            <p:ph type="title"/>
          </p:nvPr>
        </p:nvSpPr>
        <p:spPr>
          <a:xfrm>
            <a:off y="274637" x="2819400"/>
            <a:ext cy="1143000" cx="5867400"/>
          </a:xfrm>
          <a:prstGeom prst="rect">
            <a:avLst/>
          </a:prstGeom>
          <a:noFill/>
          <a:ln>
            <a:noFill/>
          </a:ln>
        </p:spPr>
        <p:txBody>
          <a:bodyPr bIns="91425" rIns="91425" lIns="91425" tIns="91425" anchor="ctr" anchorCtr="0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/>
        </p:txBody>
      </p:sp>
      <p:sp>
        <p:nvSpPr>
          <p:cNvPr id="46" name="Shape 46"/>
          <p:cNvSpPr txBox="1"/>
          <p:nvPr>
            <p:ph idx="1" type="body"/>
          </p:nvPr>
        </p:nvSpPr>
        <p:spPr>
          <a:xfrm>
            <a:off y="1535112" x="457200"/>
            <a:ext cy="639762" cx="4040187"/>
          </a:xfrm>
          <a:prstGeom prst="rect">
            <a:avLst/>
          </a:prstGeom>
          <a:noFill/>
          <a:ln>
            <a:noFill/>
          </a:ln>
        </p:spPr>
        <p:txBody>
          <a:bodyPr bIns="91425" rIns="91425" lIns="91425" tIns="91425" anchor="b" anchorCtr="0"/>
          <a:lstStyle>
            <a:lvl1pPr rtl="0" indent="0" marL="0">
              <a:spcBef>
                <a:spcPts val="0"/>
              </a:spcBef>
              <a:buFont typeface="Calibri"/>
              <a:buNone/>
              <a:defRPr/>
            </a:lvl1pPr>
            <a:lvl2pPr rtl="0" indent="0" marL="457200">
              <a:spcBef>
                <a:spcPts val="0"/>
              </a:spcBef>
              <a:buFont typeface="Calibri"/>
              <a:buNone/>
              <a:defRPr/>
            </a:lvl2pPr>
            <a:lvl3pPr rtl="0" indent="0" marL="914400">
              <a:spcBef>
                <a:spcPts val="0"/>
              </a:spcBef>
              <a:buFont typeface="Calibri"/>
              <a:buNone/>
              <a:defRPr/>
            </a:lvl3pPr>
            <a:lvl4pPr rtl="0" indent="0" marL="1371600">
              <a:spcBef>
                <a:spcPts val="0"/>
              </a:spcBef>
              <a:buFont typeface="Calibri"/>
              <a:buNone/>
              <a:defRPr/>
            </a:lvl4pPr>
            <a:lvl5pPr rtl="0" indent="0" marL="1828800">
              <a:spcBef>
                <a:spcPts val="0"/>
              </a:spcBef>
              <a:buFont typeface="Calibri"/>
              <a:buNone/>
              <a:defRPr/>
            </a:lvl5pPr>
            <a:lvl6pPr rtl="0" indent="0" marL="2286000">
              <a:spcBef>
                <a:spcPts val="0"/>
              </a:spcBef>
              <a:buFont typeface="Calibri"/>
              <a:buNone/>
              <a:defRPr/>
            </a:lvl6pPr>
            <a:lvl7pPr rtl="0" indent="0" marL="2743200">
              <a:spcBef>
                <a:spcPts val="0"/>
              </a:spcBef>
              <a:buFont typeface="Calibri"/>
              <a:buNone/>
              <a:defRPr/>
            </a:lvl7pPr>
            <a:lvl8pPr rtl="0" indent="0" marL="3200400">
              <a:spcBef>
                <a:spcPts val="0"/>
              </a:spcBef>
              <a:buFont typeface="Calibri"/>
              <a:buNone/>
              <a:defRPr/>
            </a:lvl8pPr>
            <a:lvl9pPr rtl="0" indent="0" marL="3657600">
              <a:spcBef>
                <a:spcPts val="0"/>
              </a:spcBef>
              <a:buFont typeface="Calibri"/>
              <a:buNone/>
              <a:defRPr/>
            </a:lvl9pPr>
          </a:lstStyle>
          <a:p/>
        </p:txBody>
      </p:sp>
      <p:sp>
        <p:nvSpPr>
          <p:cNvPr id="47" name="Shape 47"/>
          <p:cNvSpPr txBox="1"/>
          <p:nvPr>
            <p:ph idx="2" type="body"/>
          </p:nvPr>
        </p:nvSpPr>
        <p:spPr>
          <a:xfrm>
            <a:off y="2174875" x="457200"/>
            <a:ext cy="3951287" cx="4040187"/>
          </a:xfrm>
          <a:prstGeom prst="rect">
            <a:avLst/>
          </a:prstGeom>
          <a:noFill/>
          <a:ln>
            <a:noFill/>
          </a:ln>
        </p:spPr>
        <p:txBody>
          <a:bodyPr bIns="91425" rIns="91425" lIns="91425" tIns="91425" anchor="t" anchorCtr="0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/>
        </p:txBody>
      </p:sp>
      <p:sp>
        <p:nvSpPr>
          <p:cNvPr id="48" name="Shape 48"/>
          <p:cNvSpPr txBox="1"/>
          <p:nvPr>
            <p:ph idx="3" type="body"/>
          </p:nvPr>
        </p:nvSpPr>
        <p:spPr>
          <a:xfrm>
            <a:off y="1535112" x="4645025"/>
            <a:ext cy="639762" cx="4041774"/>
          </a:xfrm>
          <a:prstGeom prst="rect">
            <a:avLst/>
          </a:prstGeom>
          <a:noFill/>
          <a:ln>
            <a:noFill/>
          </a:ln>
        </p:spPr>
        <p:txBody>
          <a:bodyPr bIns="91425" rIns="91425" lIns="91425" tIns="91425" anchor="b" anchorCtr="0"/>
          <a:lstStyle>
            <a:lvl1pPr rtl="0" indent="0" marL="0">
              <a:spcBef>
                <a:spcPts val="0"/>
              </a:spcBef>
              <a:buFont typeface="Calibri"/>
              <a:buNone/>
              <a:defRPr/>
            </a:lvl1pPr>
            <a:lvl2pPr rtl="0" indent="0" marL="457200">
              <a:spcBef>
                <a:spcPts val="0"/>
              </a:spcBef>
              <a:buFont typeface="Calibri"/>
              <a:buNone/>
              <a:defRPr/>
            </a:lvl2pPr>
            <a:lvl3pPr rtl="0" indent="0" marL="914400">
              <a:spcBef>
                <a:spcPts val="0"/>
              </a:spcBef>
              <a:buFont typeface="Calibri"/>
              <a:buNone/>
              <a:defRPr/>
            </a:lvl3pPr>
            <a:lvl4pPr rtl="0" indent="0" marL="1371600">
              <a:spcBef>
                <a:spcPts val="0"/>
              </a:spcBef>
              <a:buFont typeface="Calibri"/>
              <a:buNone/>
              <a:defRPr/>
            </a:lvl4pPr>
            <a:lvl5pPr rtl="0" indent="0" marL="1828800">
              <a:spcBef>
                <a:spcPts val="0"/>
              </a:spcBef>
              <a:buFont typeface="Calibri"/>
              <a:buNone/>
              <a:defRPr/>
            </a:lvl5pPr>
            <a:lvl6pPr rtl="0" indent="0" marL="2286000">
              <a:spcBef>
                <a:spcPts val="0"/>
              </a:spcBef>
              <a:buFont typeface="Calibri"/>
              <a:buNone/>
              <a:defRPr/>
            </a:lvl6pPr>
            <a:lvl7pPr rtl="0" indent="0" marL="2743200">
              <a:spcBef>
                <a:spcPts val="0"/>
              </a:spcBef>
              <a:buFont typeface="Calibri"/>
              <a:buNone/>
              <a:defRPr/>
            </a:lvl7pPr>
            <a:lvl8pPr rtl="0" indent="0" marL="3200400">
              <a:spcBef>
                <a:spcPts val="0"/>
              </a:spcBef>
              <a:buFont typeface="Calibri"/>
              <a:buNone/>
              <a:defRPr/>
            </a:lvl8pPr>
            <a:lvl9pPr rtl="0" indent="0" marL="3657600">
              <a:spcBef>
                <a:spcPts val="0"/>
              </a:spcBef>
              <a:buFont typeface="Calibri"/>
              <a:buNone/>
              <a:defRPr/>
            </a:lvl9pPr>
          </a:lstStyle>
          <a:p/>
        </p:txBody>
      </p:sp>
      <p:sp>
        <p:nvSpPr>
          <p:cNvPr id="49" name="Shape 49"/>
          <p:cNvSpPr txBox="1"/>
          <p:nvPr>
            <p:ph idx="4" type="body"/>
          </p:nvPr>
        </p:nvSpPr>
        <p:spPr>
          <a:xfrm>
            <a:off y="2174875" x="4645025"/>
            <a:ext cy="3951287" cx="4041774"/>
          </a:xfrm>
          <a:prstGeom prst="rect">
            <a:avLst/>
          </a:prstGeom>
          <a:noFill/>
          <a:ln>
            <a:noFill/>
          </a:ln>
        </p:spPr>
        <p:txBody>
          <a:bodyPr bIns="91425" rIns="91425" lIns="91425" tIns="91425" anchor="t" anchorCtr="0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/>
        </p:txBody>
      </p:sp>
      <p:sp>
        <p:nvSpPr>
          <p:cNvPr id="50" name="Shape 50"/>
          <p:cNvSpPr txBox="1"/>
          <p:nvPr>
            <p:ph idx="10" type="dt"/>
          </p:nvPr>
        </p:nvSpPr>
        <p:spPr>
          <a:xfrm>
            <a:off y="6245225" x="457200"/>
            <a:ext cy="476249" cx="2133599"/>
          </a:xfrm>
          <a:prstGeom prst="rect">
            <a:avLst/>
          </a:prstGeom>
          <a:noFill/>
          <a:ln>
            <a:noFill/>
          </a:ln>
        </p:spPr>
        <p:txBody>
          <a:bodyPr bIns="91425" rIns="91425" lIns="91425" tIns="91425" anchor="t" anchorCtr="0"/>
          <a:lstStyle>
            <a:lvl1pPr algn="l" rtl="0" marR="0" indent="0" marL="0">
              <a:spcBef>
                <a:spcPts val="0"/>
              </a:spcBef>
              <a:defRPr/>
            </a:lvl1pPr>
            <a:lvl2pPr algn="l" rtl="0" marR="0" indent="0" marL="457200">
              <a:spcBef>
                <a:spcPts val="0"/>
              </a:spcBef>
              <a:defRPr/>
            </a:lvl2pPr>
            <a:lvl3pPr algn="l" rtl="0" marR="0" indent="0" marL="914400">
              <a:spcBef>
                <a:spcPts val="0"/>
              </a:spcBef>
              <a:defRPr/>
            </a:lvl3pPr>
            <a:lvl4pPr algn="l" rtl="0" marR="0" indent="0" marL="1371600">
              <a:spcBef>
                <a:spcPts val="0"/>
              </a:spcBef>
              <a:defRPr/>
            </a:lvl4pPr>
            <a:lvl5pPr algn="l" rtl="0" marR="0" indent="0" marL="1828800">
              <a:spcBef>
                <a:spcPts val="0"/>
              </a:spcBef>
              <a:defRPr/>
            </a:lvl5pPr>
            <a:lvl6pPr algn="l" rtl="0" marR="0" indent="0" marL="2286000">
              <a:spcBef>
                <a:spcPts val="0"/>
              </a:spcBef>
              <a:defRPr/>
            </a:lvl6pPr>
            <a:lvl7pPr algn="l" rtl="0" marR="0" indent="0" marL="2743200">
              <a:spcBef>
                <a:spcPts val="0"/>
              </a:spcBef>
              <a:defRPr/>
            </a:lvl7pPr>
            <a:lvl8pPr algn="l" rtl="0" marR="0" indent="0" marL="3200400">
              <a:spcBef>
                <a:spcPts val="0"/>
              </a:spcBef>
              <a:defRPr/>
            </a:lvl8pPr>
            <a:lvl9pPr algn="l" rtl="0" marR="0" indent="0" marL="3657600">
              <a:spcBef>
                <a:spcPts val="0"/>
              </a:spcBef>
              <a:defRPr/>
            </a:lvl9pPr>
          </a:lstStyle>
          <a:p/>
        </p:txBody>
      </p:sp>
      <p:sp>
        <p:nvSpPr>
          <p:cNvPr id="51" name="Shape 51"/>
          <p:cNvSpPr txBox="1"/>
          <p:nvPr>
            <p:ph idx="11" type="ftr"/>
          </p:nvPr>
        </p:nvSpPr>
        <p:spPr>
          <a:xfrm>
            <a:off y="6245225" x="3124200"/>
            <a:ext cy="476249" cx="2895600"/>
          </a:xfrm>
          <a:prstGeom prst="rect">
            <a:avLst/>
          </a:prstGeom>
          <a:noFill/>
          <a:ln>
            <a:noFill/>
          </a:ln>
        </p:spPr>
        <p:txBody>
          <a:bodyPr bIns="91425" rIns="91425" lIns="91425" tIns="91425" anchor="t" anchorCtr="0"/>
          <a:lstStyle>
            <a:lvl1pPr algn="ctr" rtl="0" marR="0" indent="0" marL="0">
              <a:spcBef>
                <a:spcPts val="0"/>
              </a:spcBef>
              <a:defRPr/>
            </a:lvl1pPr>
            <a:lvl2pPr algn="l" rtl="0" marR="0" indent="0" marL="457200">
              <a:spcBef>
                <a:spcPts val="0"/>
              </a:spcBef>
              <a:defRPr/>
            </a:lvl2pPr>
            <a:lvl3pPr algn="l" rtl="0" marR="0" indent="0" marL="914400">
              <a:spcBef>
                <a:spcPts val="0"/>
              </a:spcBef>
              <a:defRPr/>
            </a:lvl3pPr>
            <a:lvl4pPr algn="l" rtl="0" marR="0" indent="0" marL="1371600">
              <a:spcBef>
                <a:spcPts val="0"/>
              </a:spcBef>
              <a:defRPr/>
            </a:lvl4pPr>
            <a:lvl5pPr algn="l" rtl="0" marR="0" indent="0" marL="1828800">
              <a:spcBef>
                <a:spcPts val="0"/>
              </a:spcBef>
              <a:defRPr/>
            </a:lvl5pPr>
            <a:lvl6pPr algn="l" rtl="0" marR="0" indent="0" marL="2286000">
              <a:spcBef>
                <a:spcPts val="0"/>
              </a:spcBef>
              <a:defRPr/>
            </a:lvl6pPr>
            <a:lvl7pPr algn="l" rtl="0" marR="0" indent="0" marL="2743200">
              <a:spcBef>
                <a:spcPts val="0"/>
              </a:spcBef>
              <a:defRPr/>
            </a:lvl7pPr>
            <a:lvl8pPr algn="l" rtl="0" marR="0" indent="0" marL="3200400">
              <a:spcBef>
                <a:spcPts val="0"/>
              </a:spcBef>
              <a:defRPr/>
            </a:lvl8pPr>
            <a:lvl9pPr algn="l" rtl="0" marR="0" indent="0" marL="3657600">
              <a:spcBef>
                <a:spcPts val="0"/>
              </a:spcBef>
              <a:defRPr/>
            </a:lvl9pPr>
          </a:lstStyle>
          <a:p/>
        </p:txBody>
      </p:sp>
      <p:sp>
        <p:nvSpPr>
          <p:cNvPr id="52" name="Shape 52"/>
          <p:cNvSpPr txBox="1"/>
          <p:nvPr>
            <p:ph idx="12" type="sldNum"/>
          </p:nvPr>
        </p:nvSpPr>
        <p:spPr>
          <a:xfrm>
            <a:off y="6245225" x="6553200"/>
            <a:ext cy="476249" cx="2133599"/>
          </a:xfrm>
          <a:prstGeom prst="rect">
            <a:avLst/>
          </a:prstGeom>
          <a:noFill/>
          <a:ln>
            <a:noFill/>
          </a:ln>
        </p:spPr>
        <p:txBody>
          <a:bodyPr bIns="91425" rIns="91425" lIns="91425" tIns="91425" anchor="t" anchorCtr="0"/>
          <a:lstStyle>
            <a:lvl1pPr algn="r" rtl="0" marR="0" indent="0" marL="0">
              <a:spcBef>
                <a:spcPts val="0"/>
              </a:spcBef>
              <a:defRPr/>
            </a:lvl1pPr>
            <a:lvl2pPr algn="l" rtl="0" marR="0" indent="0" marL="457200">
              <a:spcBef>
                <a:spcPts val="0"/>
              </a:spcBef>
              <a:defRPr/>
            </a:lvl2pPr>
            <a:lvl3pPr algn="l" rtl="0" marR="0" indent="0" marL="914400">
              <a:spcBef>
                <a:spcPts val="0"/>
              </a:spcBef>
              <a:defRPr/>
            </a:lvl3pPr>
            <a:lvl4pPr algn="l" rtl="0" marR="0" indent="0" marL="1371600">
              <a:spcBef>
                <a:spcPts val="0"/>
              </a:spcBef>
              <a:defRPr/>
            </a:lvl4pPr>
            <a:lvl5pPr algn="l" rtl="0" marR="0" indent="0" marL="1828800">
              <a:spcBef>
                <a:spcPts val="0"/>
              </a:spcBef>
              <a:defRPr/>
            </a:lvl5pPr>
            <a:lvl6pPr algn="l" rtl="0" marR="0" indent="0" marL="2286000">
              <a:spcBef>
                <a:spcPts val="0"/>
              </a:spcBef>
              <a:defRPr/>
            </a:lvl6pPr>
            <a:lvl7pPr algn="l" rtl="0" marR="0" indent="0" marL="2743200">
              <a:spcBef>
                <a:spcPts val="0"/>
              </a:spcBef>
              <a:defRPr/>
            </a:lvl7pPr>
            <a:lvl8pPr algn="l" rtl="0" marR="0" indent="0" marL="3200400">
              <a:spcBef>
                <a:spcPts val="0"/>
              </a:spcBef>
              <a:defRPr/>
            </a:lvl8pPr>
            <a:lvl9pPr algn="l" rtl="0" marR="0" indent="0" marL="3657600">
              <a:spcBef>
                <a:spcPts val="0"/>
              </a:spcBef>
              <a:defRPr/>
            </a:lvl9pPr>
          </a:lstStyle>
          <a:p/>
        </p:txBody>
      </p:sp>
      <p:pic>
        <p:nvPicPr>
          <p:cNvPr id="53" name="Shape 53"/>
          <p:cNvPicPr preferRelativeResize="0"/>
          <p:nvPr/>
        </p:nvPicPr>
        <p:blipFill>
          <a:blip r:embed="rId2"/>
          <a:stretch>
            <a:fillRect/>
          </a:stretch>
        </p:blipFill>
        <p:spPr>
          <a:xfrm>
            <a:off y="304389" x="0"/>
            <a:ext cy="838609" cx="28194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woObj">
  <p:cSld name="Two Content">
    <p:spTree>
      <p:nvGrpSpPr>
        <p:cNvPr id="54" name="Shape 54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55" name="Shape 55"/>
          <p:cNvSpPr txBox="1"/>
          <p:nvPr>
            <p:ph type="title"/>
          </p:nvPr>
        </p:nvSpPr>
        <p:spPr>
          <a:xfrm>
            <a:off y="228600" x="2819400"/>
            <a:ext cy="1143000" cx="6096000"/>
          </a:xfrm>
          <a:prstGeom prst="rect">
            <a:avLst/>
          </a:prstGeom>
          <a:noFill/>
          <a:ln>
            <a:noFill/>
          </a:ln>
        </p:spPr>
        <p:txBody>
          <a:bodyPr bIns="91425" rIns="91425" lIns="91425" tIns="91425" anchor="ctr" anchorCtr="0"/>
          <a:lstStyle>
            <a:lvl1pPr algn="ctr" rtl="0">
              <a:spcBef>
                <a:spcPts val="0"/>
              </a:spcBef>
              <a:spcAft>
                <a:spcPts val="0"/>
              </a:spcAft>
              <a:defRPr/>
            </a:lvl1pPr>
            <a:lvl2pPr algn="ctr" rtl="0">
              <a:spcBef>
                <a:spcPts val="0"/>
              </a:spcBef>
              <a:spcAft>
                <a:spcPts val="0"/>
              </a:spcAft>
              <a:defRPr/>
            </a:lvl2pPr>
            <a:lvl3pPr algn="ctr" rtl="0">
              <a:spcBef>
                <a:spcPts val="0"/>
              </a:spcBef>
              <a:spcAft>
                <a:spcPts val="0"/>
              </a:spcAft>
              <a:defRPr/>
            </a:lvl3pPr>
            <a:lvl4pPr algn="ctr" rtl="0">
              <a:spcBef>
                <a:spcPts val="0"/>
              </a:spcBef>
              <a:spcAft>
                <a:spcPts val="0"/>
              </a:spcAft>
              <a:defRPr/>
            </a:lvl4pPr>
            <a:lvl5pPr algn="ctr" rtl="0">
              <a:spcBef>
                <a:spcPts val="0"/>
              </a:spcBef>
              <a:spcAft>
                <a:spcPts val="0"/>
              </a:spcAft>
              <a:defRPr/>
            </a:lvl5pPr>
            <a:lvl6pPr algn="ctr" rtl="0" marL="457200">
              <a:spcBef>
                <a:spcPts val="0"/>
              </a:spcBef>
              <a:spcAft>
                <a:spcPts val="0"/>
              </a:spcAft>
              <a:defRPr/>
            </a:lvl6pPr>
            <a:lvl7pPr algn="ctr" rtl="0" marL="914400">
              <a:spcBef>
                <a:spcPts val="0"/>
              </a:spcBef>
              <a:spcAft>
                <a:spcPts val="0"/>
              </a:spcAft>
              <a:defRPr/>
            </a:lvl7pPr>
            <a:lvl8pPr algn="ctr" rtl="0" marL="1371600">
              <a:spcBef>
                <a:spcPts val="0"/>
              </a:spcBef>
              <a:spcAft>
                <a:spcPts val="0"/>
              </a:spcAft>
              <a:defRPr/>
            </a:lvl8pPr>
            <a:lvl9pPr algn="ctr" rtl="0" marL="1828800">
              <a:spcBef>
                <a:spcPts val="0"/>
              </a:spcBef>
              <a:spcAft>
                <a:spcPts val="0"/>
              </a:spcAft>
              <a:defRPr/>
            </a:lvl9pPr>
          </a:lstStyle>
          <a:p/>
        </p:txBody>
      </p:sp>
      <p:sp>
        <p:nvSpPr>
          <p:cNvPr id="56" name="Shape 56"/>
          <p:cNvSpPr txBox="1"/>
          <p:nvPr>
            <p:ph idx="1" type="body"/>
          </p:nvPr>
        </p:nvSpPr>
        <p:spPr>
          <a:xfrm>
            <a:off y="1600200" x="457200"/>
            <a:ext cy="4525963" cx="4038599"/>
          </a:xfrm>
          <a:prstGeom prst="rect">
            <a:avLst/>
          </a:prstGeom>
          <a:noFill/>
          <a:ln>
            <a:noFill/>
          </a:ln>
        </p:spPr>
        <p:txBody>
          <a:bodyPr bIns="91425" rIns="91425" lIns="91425" tIns="91425" anchor="t" anchorCtr="0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/>
        </p:txBody>
      </p:sp>
      <p:sp>
        <p:nvSpPr>
          <p:cNvPr id="57" name="Shape 57"/>
          <p:cNvSpPr txBox="1"/>
          <p:nvPr>
            <p:ph idx="2" type="body"/>
          </p:nvPr>
        </p:nvSpPr>
        <p:spPr>
          <a:xfrm>
            <a:off y="1600200" x="4648200"/>
            <a:ext cy="4525963" cx="4038599"/>
          </a:xfrm>
          <a:prstGeom prst="rect">
            <a:avLst/>
          </a:prstGeom>
          <a:noFill/>
          <a:ln>
            <a:noFill/>
          </a:ln>
        </p:spPr>
        <p:txBody>
          <a:bodyPr bIns="91425" rIns="91425" lIns="91425" tIns="91425" anchor="t" anchorCtr="0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/>
        </p:txBody>
      </p:sp>
      <p:sp>
        <p:nvSpPr>
          <p:cNvPr id="58" name="Shape 58"/>
          <p:cNvSpPr txBox="1"/>
          <p:nvPr>
            <p:ph idx="10" type="dt"/>
          </p:nvPr>
        </p:nvSpPr>
        <p:spPr>
          <a:xfrm>
            <a:off y="6245225" x="457200"/>
            <a:ext cy="476249" cx="2133599"/>
          </a:xfrm>
          <a:prstGeom prst="rect">
            <a:avLst/>
          </a:prstGeom>
          <a:noFill/>
          <a:ln>
            <a:noFill/>
          </a:ln>
        </p:spPr>
        <p:txBody>
          <a:bodyPr bIns="91425" rIns="91425" lIns="91425" tIns="91425" anchor="t" anchorCtr="0"/>
          <a:lstStyle>
            <a:lvl1pPr algn="l" rtl="0" marR="0" indent="0" marL="0">
              <a:spcBef>
                <a:spcPts val="0"/>
              </a:spcBef>
              <a:defRPr/>
            </a:lvl1pPr>
            <a:lvl2pPr algn="l" rtl="0" marR="0" indent="0" marL="457200">
              <a:spcBef>
                <a:spcPts val="0"/>
              </a:spcBef>
              <a:defRPr/>
            </a:lvl2pPr>
            <a:lvl3pPr algn="l" rtl="0" marR="0" indent="0" marL="914400">
              <a:spcBef>
                <a:spcPts val="0"/>
              </a:spcBef>
              <a:defRPr/>
            </a:lvl3pPr>
            <a:lvl4pPr algn="l" rtl="0" marR="0" indent="0" marL="1371600">
              <a:spcBef>
                <a:spcPts val="0"/>
              </a:spcBef>
              <a:defRPr/>
            </a:lvl4pPr>
            <a:lvl5pPr algn="l" rtl="0" marR="0" indent="0" marL="1828800">
              <a:spcBef>
                <a:spcPts val="0"/>
              </a:spcBef>
              <a:defRPr/>
            </a:lvl5pPr>
            <a:lvl6pPr algn="l" rtl="0" marR="0" indent="0" marL="2286000">
              <a:spcBef>
                <a:spcPts val="0"/>
              </a:spcBef>
              <a:defRPr/>
            </a:lvl6pPr>
            <a:lvl7pPr algn="l" rtl="0" marR="0" indent="0" marL="2743200">
              <a:spcBef>
                <a:spcPts val="0"/>
              </a:spcBef>
              <a:defRPr/>
            </a:lvl7pPr>
            <a:lvl8pPr algn="l" rtl="0" marR="0" indent="0" marL="3200400">
              <a:spcBef>
                <a:spcPts val="0"/>
              </a:spcBef>
              <a:defRPr/>
            </a:lvl8pPr>
            <a:lvl9pPr algn="l" rtl="0" marR="0" indent="0" marL="3657600">
              <a:spcBef>
                <a:spcPts val="0"/>
              </a:spcBef>
              <a:defRPr/>
            </a:lvl9pPr>
          </a:lstStyle>
          <a:p/>
        </p:txBody>
      </p:sp>
      <p:sp>
        <p:nvSpPr>
          <p:cNvPr id="59" name="Shape 59"/>
          <p:cNvSpPr txBox="1"/>
          <p:nvPr>
            <p:ph idx="11" type="ftr"/>
          </p:nvPr>
        </p:nvSpPr>
        <p:spPr>
          <a:xfrm>
            <a:off y="6245225" x="3124200"/>
            <a:ext cy="476249" cx="2895600"/>
          </a:xfrm>
          <a:prstGeom prst="rect">
            <a:avLst/>
          </a:prstGeom>
          <a:noFill/>
          <a:ln>
            <a:noFill/>
          </a:ln>
        </p:spPr>
        <p:txBody>
          <a:bodyPr bIns="91425" rIns="91425" lIns="91425" tIns="91425" anchor="t" anchorCtr="0"/>
          <a:lstStyle>
            <a:lvl1pPr algn="ctr" rtl="0" marR="0" indent="0" marL="0">
              <a:spcBef>
                <a:spcPts val="0"/>
              </a:spcBef>
              <a:defRPr/>
            </a:lvl1pPr>
            <a:lvl2pPr algn="l" rtl="0" marR="0" indent="0" marL="457200">
              <a:spcBef>
                <a:spcPts val="0"/>
              </a:spcBef>
              <a:defRPr/>
            </a:lvl2pPr>
            <a:lvl3pPr algn="l" rtl="0" marR="0" indent="0" marL="914400">
              <a:spcBef>
                <a:spcPts val="0"/>
              </a:spcBef>
              <a:defRPr/>
            </a:lvl3pPr>
            <a:lvl4pPr algn="l" rtl="0" marR="0" indent="0" marL="1371600">
              <a:spcBef>
                <a:spcPts val="0"/>
              </a:spcBef>
              <a:defRPr/>
            </a:lvl4pPr>
            <a:lvl5pPr algn="l" rtl="0" marR="0" indent="0" marL="1828800">
              <a:spcBef>
                <a:spcPts val="0"/>
              </a:spcBef>
              <a:defRPr/>
            </a:lvl5pPr>
            <a:lvl6pPr algn="l" rtl="0" marR="0" indent="0" marL="2286000">
              <a:spcBef>
                <a:spcPts val="0"/>
              </a:spcBef>
              <a:defRPr/>
            </a:lvl6pPr>
            <a:lvl7pPr algn="l" rtl="0" marR="0" indent="0" marL="2743200">
              <a:spcBef>
                <a:spcPts val="0"/>
              </a:spcBef>
              <a:defRPr/>
            </a:lvl7pPr>
            <a:lvl8pPr algn="l" rtl="0" marR="0" indent="0" marL="3200400">
              <a:spcBef>
                <a:spcPts val="0"/>
              </a:spcBef>
              <a:defRPr/>
            </a:lvl8pPr>
            <a:lvl9pPr algn="l" rtl="0" marR="0" indent="0" marL="3657600">
              <a:spcBef>
                <a:spcPts val="0"/>
              </a:spcBef>
              <a:defRPr/>
            </a:lvl9pPr>
          </a:lstStyle>
          <a:p/>
        </p:txBody>
      </p:sp>
      <p:sp>
        <p:nvSpPr>
          <p:cNvPr id="60" name="Shape 60"/>
          <p:cNvSpPr txBox="1"/>
          <p:nvPr>
            <p:ph idx="12" type="sldNum"/>
          </p:nvPr>
        </p:nvSpPr>
        <p:spPr>
          <a:xfrm>
            <a:off y="6245225" x="6553200"/>
            <a:ext cy="476249" cx="2133599"/>
          </a:xfrm>
          <a:prstGeom prst="rect">
            <a:avLst/>
          </a:prstGeom>
          <a:noFill/>
          <a:ln>
            <a:noFill/>
          </a:ln>
        </p:spPr>
        <p:txBody>
          <a:bodyPr bIns="91425" rIns="91425" lIns="91425" tIns="91425" anchor="t" anchorCtr="0"/>
          <a:lstStyle>
            <a:lvl1pPr algn="r" rtl="0" marR="0" indent="0" marL="0">
              <a:spcBef>
                <a:spcPts val="0"/>
              </a:spcBef>
              <a:defRPr/>
            </a:lvl1pPr>
            <a:lvl2pPr algn="l" rtl="0" marR="0" indent="0" marL="457200">
              <a:spcBef>
                <a:spcPts val="0"/>
              </a:spcBef>
              <a:defRPr/>
            </a:lvl2pPr>
            <a:lvl3pPr algn="l" rtl="0" marR="0" indent="0" marL="914400">
              <a:spcBef>
                <a:spcPts val="0"/>
              </a:spcBef>
              <a:defRPr/>
            </a:lvl3pPr>
            <a:lvl4pPr algn="l" rtl="0" marR="0" indent="0" marL="1371600">
              <a:spcBef>
                <a:spcPts val="0"/>
              </a:spcBef>
              <a:defRPr/>
            </a:lvl4pPr>
            <a:lvl5pPr algn="l" rtl="0" marR="0" indent="0" marL="1828800">
              <a:spcBef>
                <a:spcPts val="0"/>
              </a:spcBef>
              <a:defRPr/>
            </a:lvl5pPr>
            <a:lvl6pPr algn="l" rtl="0" marR="0" indent="0" marL="2286000">
              <a:spcBef>
                <a:spcPts val="0"/>
              </a:spcBef>
              <a:defRPr/>
            </a:lvl6pPr>
            <a:lvl7pPr algn="l" rtl="0" marR="0" indent="0" marL="2743200">
              <a:spcBef>
                <a:spcPts val="0"/>
              </a:spcBef>
              <a:defRPr/>
            </a:lvl7pPr>
            <a:lvl8pPr algn="l" rtl="0" marR="0" indent="0" marL="3200400">
              <a:spcBef>
                <a:spcPts val="0"/>
              </a:spcBef>
              <a:defRPr/>
            </a:lvl8pPr>
            <a:lvl9pPr algn="l" rtl="0" marR="0" indent="0" marL="3657600">
              <a:spcBef>
                <a:spcPts val="0"/>
              </a:spcBef>
              <a:defRPr/>
            </a:lvl9pPr>
          </a:lstStyle>
          <a:p/>
        </p:txBody>
      </p:sp>
      <p:pic>
        <p:nvPicPr>
          <p:cNvPr id="61" name="Shape 61"/>
          <p:cNvPicPr preferRelativeResize="0"/>
          <p:nvPr/>
        </p:nvPicPr>
        <p:blipFill>
          <a:blip r:embed="rId2"/>
          <a:stretch>
            <a:fillRect/>
          </a:stretch>
        </p:blipFill>
        <p:spPr>
          <a:xfrm>
            <a:off y="304389" x="0"/>
            <a:ext cy="838609" cx="28194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blank">
  <p:cSld name="Blank">
    <p:spTree>
      <p:nvGrpSpPr>
        <p:cNvPr id="62" name="Shape 62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63" name="Shape 63"/>
          <p:cNvSpPr txBox="1"/>
          <p:nvPr>
            <p:ph idx="10" type="dt"/>
          </p:nvPr>
        </p:nvSpPr>
        <p:spPr>
          <a:xfrm>
            <a:off y="6245225" x="457200"/>
            <a:ext cy="476249" cx="2133599"/>
          </a:xfrm>
          <a:prstGeom prst="rect">
            <a:avLst/>
          </a:prstGeom>
          <a:noFill/>
          <a:ln>
            <a:noFill/>
          </a:ln>
        </p:spPr>
        <p:txBody>
          <a:bodyPr bIns="91425" rIns="91425" lIns="91425" tIns="91425" anchor="t" anchorCtr="0"/>
          <a:lstStyle>
            <a:lvl1pPr algn="l" rtl="0" marR="0" indent="0" marL="0">
              <a:spcBef>
                <a:spcPts val="0"/>
              </a:spcBef>
              <a:defRPr/>
            </a:lvl1pPr>
            <a:lvl2pPr algn="l" rtl="0" marR="0" indent="0" marL="457200">
              <a:spcBef>
                <a:spcPts val="0"/>
              </a:spcBef>
              <a:defRPr/>
            </a:lvl2pPr>
            <a:lvl3pPr algn="l" rtl="0" marR="0" indent="0" marL="914400">
              <a:spcBef>
                <a:spcPts val="0"/>
              </a:spcBef>
              <a:defRPr/>
            </a:lvl3pPr>
            <a:lvl4pPr algn="l" rtl="0" marR="0" indent="0" marL="1371600">
              <a:spcBef>
                <a:spcPts val="0"/>
              </a:spcBef>
              <a:defRPr/>
            </a:lvl4pPr>
            <a:lvl5pPr algn="l" rtl="0" marR="0" indent="0" marL="1828800">
              <a:spcBef>
                <a:spcPts val="0"/>
              </a:spcBef>
              <a:defRPr/>
            </a:lvl5pPr>
            <a:lvl6pPr algn="l" rtl="0" marR="0" indent="0" marL="2286000">
              <a:spcBef>
                <a:spcPts val="0"/>
              </a:spcBef>
              <a:defRPr/>
            </a:lvl6pPr>
            <a:lvl7pPr algn="l" rtl="0" marR="0" indent="0" marL="2743200">
              <a:spcBef>
                <a:spcPts val="0"/>
              </a:spcBef>
              <a:defRPr/>
            </a:lvl7pPr>
            <a:lvl8pPr algn="l" rtl="0" marR="0" indent="0" marL="3200400">
              <a:spcBef>
                <a:spcPts val="0"/>
              </a:spcBef>
              <a:defRPr/>
            </a:lvl8pPr>
            <a:lvl9pPr algn="l" rtl="0" marR="0" indent="0" marL="3657600">
              <a:spcBef>
                <a:spcPts val="0"/>
              </a:spcBef>
              <a:defRPr/>
            </a:lvl9pPr>
          </a:lstStyle>
          <a:p/>
        </p:txBody>
      </p:sp>
      <p:sp>
        <p:nvSpPr>
          <p:cNvPr id="64" name="Shape 64"/>
          <p:cNvSpPr txBox="1"/>
          <p:nvPr>
            <p:ph idx="11" type="ftr"/>
          </p:nvPr>
        </p:nvSpPr>
        <p:spPr>
          <a:xfrm>
            <a:off y="6245225" x="3124200"/>
            <a:ext cy="476249" cx="2895600"/>
          </a:xfrm>
          <a:prstGeom prst="rect">
            <a:avLst/>
          </a:prstGeom>
          <a:noFill/>
          <a:ln>
            <a:noFill/>
          </a:ln>
        </p:spPr>
        <p:txBody>
          <a:bodyPr bIns="91425" rIns="91425" lIns="91425" tIns="91425" anchor="t" anchorCtr="0"/>
          <a:lstStyle>
            <a:lvl1pPr algn="ctr" rtl="0" marR="0" indent="0" marL="0">
              <a:spcBef>
                <a:spcPts val="0"/>
              </a:spcBef>
              <a:defRPr/>
            </a:lvl1pPr>
            <a:lvl2pPr algn="l" rtl="0" marR="0" indent="0" marL="457200">
              <a:spcBef>
                <a:spcPts val="0"/>
              </a:spcBef>
              <a:defRPr/>
            </a:lvl2pPr>
            <a:lvl3pPr algn="l" rtl="0" marR="0" indent="0" marL="914400">
              <a:spcBef>
                <a:spcPts val="0"/>
              </a:spcBef>
              <a:defRPr/>
            </a:lvl3pPr>
            <a:lvl4pPr algn="l" rtl="0" marR="0" indent="0" marL="1371600">
              <a:spcBef>
                <a:spcPts val="0"/>
              </a:spcBef>
              <a:defRPr/>
            </a:lvl4pPr>
            <a:lvl5pPr algn="l" rtl="0" marR="0" indent="0" marL="1828800">
              <a:spcBef>
                <a:spcPts val="0"/>
              </a:spcBef>
              <a:defRPr/>
            </a:lvl5pPr>
            <a:lvl6pPr algn="l" rtl="0" marR="0" indent="0" marL="2286000">
              <a:spcBef>
                <a:spcPts val="0"/>
              </a:spcBef>
              <a:defRPr/>
            </a:lvl6pPr>
            <a:lvl7pPr algn="l" rtl="0" marR="0" indent="0" marL="2743200">
              <a:spcBef>
                <a:spcPts val="0"/>
              </a:spcBef>
              <a:defRPr/>
            </a:lvl7pPr>
            <a:lvl8pPr algn="l" rtl="0" marR="0" indent="0" marL="3200400">
              <a:spcBef>
                <a:spcPts val="0"/>
              </a:spcBef>
              <a:defRPr/>
            </a:lvl8pPr>
            <a:lvl9pPr algn="l" rtl="0" marR="0" indent="0" marL="3657600">
              <a:spcBef>
                <a:spcPts val="0"/>
              </a:spcBef>
              <a:defRPr/>
            </a:lvl9pPr>
          </a:lstStyle>
          <a:p/>
        </p:txBody>
      </p:sp>
      <p:sp>
        <p:nvSpPr>
          <p:cNvPr id="65" name="Shape 65"/>
          <p:cNvSpPr txBox="1"/>
          <p:nvPr>
            <p:ph idx="12" type="sldNum"/>
          </p:nvPr>
        </p:nvSpPr>
        <p:spPr>
          <a:xfrm>
            <a:off y="6245225" x="6553200"/>
            <a:ext cy="476249" cx="2133599"/>
          </a:xfrm>
          <a:prstGeom prst="rect">
            <a:avLst/>
          </a:prstGeom>
          <a:noFill/>
          <a:ln>
            <a:noFill/>
          </a:ln>
        </p:spPr>
        <p:txBody>
          <a:bodyPr bIns="91425" rIns="91425" lIns="91425" tIns="91425" anchor="t" anchorCtr="0"/>
          <a:lstStyle>
            <a:lvl1pPr algn="r" rtl="0" marR="0" indent="0" marL="0">
              <a:spcBef>
                <a:spcPts val="0"/>
              </a:spcBef>
              <a:defRPr/>
            </a:lvl1pPr>
            <a:lvl2pPr algn="l" rtl="0" marR="0" indent="0" marL="457200">
              <a:spcBef>
                <a:spcPts val="0"/>
              </a:spcBef>
              <a:defRPr/>
            </a:lvl2pPr>
            <a:lvl3pPr algn="l" rtl="0" marR="0" indent="0" marL="914400">
              <a:spcBef>
                <a:spcPts val="0"/>
              </a:spcBef>
              <a:defRPr/>
            </a:lvl3pPr>
            <a:lvl4pPr algn="l" rtl="0" marR="0" indent="0" marL="1371600">
              <a:spcBef>
                <a:spcPts val="0"/>
              </a:spcBef>
              <a:defRPr/>
            </a:lvl4pPr>
            <a:lvl5pPr algn="l" rtl="0" marR="0" indent="0" marL="1828800">
              <a:spcBef>
                <a:spcPts val="0"/>
              </a:spcBef>
              <a:defRPr/>
            </a:lvl5pPr>
            <a:lvl6pPr algn="l" rtl="0" marR="0" indent="0" marL="2286000">
              <a:spcBef>
                <a:spcPts val="0"/>
              </a:spcBef>
              <a:defRPr/>
            </a:lvl6pPr>
            <a:lvl7pPr algn="l" rtl="0" marR="0" indent="0" marL="2743200">
              <a:spcBef>
                <a:spcPts val="0"/>
              </a:spcBef>
              <a:defRPr/>
            </a:lvl7pPr>
            <a:lvl8pPr algn="l" rtl="0" marR="0" indent="0" marL="3200400">
              <a:spcBef>
                <a:spcPts val="0"/>
              </a:spcBef>
              <a:defRPr/>
            </a:lvl8pPr>
            <a:lvl9pPr algn="l" rtl="0" marR="0" indent="0" marL="3657600">
              <a:spcBef>
                <a:spcPts val="0"/>
              </a:spcBef>
              <a:defRPr/>
            </a:lvl9pPr>
          </a:lstStyle>
          <a:p/>
        </p:txBody>
      </p:sp>
      <p:pic>
        <p:nvPicPr>
          <p:cNvPr id="66" name="Shape 66"/>
          <p:cNvPicPr preferRelativeResize="0"/>
          <p:nvPr/>
        </p:nvPicPr>
        <p:blipFill>
          <a:blip r:embed="rId2"/>
          <a:stretch>
            <a:fillRect/>
          </a:stretch>
        </p:blipFill>
        <p:spPr>
          <a:xfrm>
            <a:off y="304389" x="0"/>
            <a:ext cy="838609" cx="2819400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Target="../slideLayouts/slideLayout1.xml" Type="http://schemas.openxmlformats.org/officeDocument/2006/relationships/slideLayout" Id="rId2"/><Relationship Target="../media/image03.png" Type="http://schemas.openxmlformats.org/officeDocument/2006/relationships/image" Id="rId1"/><Relationship Target="../slideLayouts/slideLayout3.xml" Type="http://schemas.openxmlformats.org/officeDocument/2006/relationships/slideLayout" Id="rId4"/><Relationship Target="../slideLayouts/slideLayout2.xml" Type="http://schemas.openxmlformats.org/officeDocument/2006/relationships/slideLayout" Id="rId3"/><Relationship Target="../theme/theme3.xml" Type="http://schemas.openxmlformats.org/officeDocument/2006/relationships/theme" Id="rId9"/><Relationship Target="../slideLayouts/slideLayout5.xml" Type="http://schemas.openxmlformats.org/officeDocument/2006/relationships/slideLayout" Id="rId6"/><Relationship Target="../slideLayouts/slideLayout4.xml" Type="http://schemas.openxmlformats.org/officeDocument/2006/relationships/slideLayout" Id="rId5"/><Relationship Target="../slideLayouts/slideLayout7.xml" Type="http://schemas.openxmlformats.org/officeDocument/2006/relationships/slideLayout" Id="rId8"/><Relationship Target="../slideLayouts/slideLayout6.xml" Type="http://schemas.openxmlformats.org/officeDocument/2006/relationships/slideLayout" Id="rId7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bg>
      <p:bgPr>
        <a:solidFill>
          <a:schemeClr val="lt1"/>
        </a:solidFill>
      </p:bgPr>
    </p:bg>
    <p:spTree>
      <p:nvGrpSpPr>
        <p:cNvPr id="8" name="Shape 8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9" name="Shape 9"/>
          <p:cNvSpPr txBox="1"/>
          <p:nvPr>
            <p:ph type="title"/>
          </p:nvPr>
        </p:nvSpPr>
        <p:spPr>
          <a:xfrm>
            <a:off y="228600" x="2819400"/>
            <a:ext cy="1143000" cx="6096000"/>
          </a:xfrm>
          <a:prstGeom prst="rect">
            <a:avLst/>
          </a:prstGeom>
          <a:noFill/>
          <a:ln>
            <a:noFill/>
          </a:ln>
        </p:spPr>
        <p:txBody>
          <a:bodyPr bIns="91425" rIns="91425" lIns="91425" tIns="91425" anchor="ctr" anchorCtr="0"/>
          <a:lstStyle>
            <a:lvl1pPr algn="ctr" rtl="0" marR="0" indent="0" marL="0">
              <a:spcBef>
                <a:spcPts val="0"/>
              </a:spcBef>
              <a:spcAft>
                <a:spcPts val="0"/>
              </a:spcAft>
              <a:defRPr/>
            </a:lvl1pPr>
            <a:lvl2pPr algn="ctr" rtl="0" marR="0" indent="0" marL="0">
              <a:spcBef>
                <a:spcPts val="0"/>
              </a:spcBef>
              <a:spcAft>
                <a:spcPts val="0"/>
              </a:spcAft>
              <a:defRPr/>
            </a:lvl2pPr>
            <a:lvl3pPr algn="ctr" rtl="0" marR="0" indent="0" marL="0">
              <a:spcBef>
                <a:spcPts val="0"/>
              </a:spcBef>
              <a:spcAft>
                <a:spcPts val="0"/>
              </a:spcAft>
              <a:defRPr/>
            </a:lvl3pPr>
            <a:lvl4pPr algn="ctr" rtl="0" marR="0" indent="0" marL="0">
              <a:spcBef>
                <a:spcPts val="0"/>
              </a:spcBef>
              <a:spcAft>
                <a:spcPts val="0"/>
              </a:spcAft>
              <a:defRPr/>
            </a:lvl4pPr>
            <a:lvl5pPr algn="ctr" rtl="0" marR="0" indent="0" marL="0">
              <a:spcBef>
                <a:spcPts val="0"/>
              </a:spcBef>
              <a:spcAft>
                <a:spcPts val="0"/>
              </a:spcAft>
              <a:defRPr/>
            </a:lvl5pPr>
            <a:lvl6pPr algn="ctr" rtl="0" marR="0" indent="0" marL="457200">
              <a:spcBef>
                <a:spcPts val="0"/>
              </a:spcBef>
              <a:spcAft>
                <a:spcPts val="0"/>
              </a:spcAft>
              <a:defRPr/>
            </a:lvl6pPr>
            <a:lvl7pPr algn="ctr" rtl="0" marR="0" indent="0" marL="914400">
              <a:spcBef>
                <a:spcPts val="0"/>
              </a:spcBef>
              <a:spcAft>
                <a:spcPts val="0"/>
              </a:spcAft>
              <a:defRPr/>
            </a:lvl7pPr>
            <a:lvl8pPr algn="ctr" rtl="0" marR="0" indent="0" marL="1371600">
              <a:spcBef>
                <a:spcPts val="0"/>
              </a:spcBef>
              <a:spcAft>
                <a:spcPts val="0"/>
              </a:spcAft>
              <a:defRPr/>
            </a:lvl8pPr>
            <a:lvl9pPr algn="ctr" rtl="0" marR="0" indent="0" marL="1828800">
              <a:spcBef>
                <a:spcPts val="0"/>
              </a:spcBef>
              <a:spcAft>
                <a:spcPts val="0"/>
              </a:spcAft>
              <a:defRPr/>
            </a:lvl9pPr>
          </a:lstStyle>
          <a:p/>
        </p:txBody>
      </p:sp>
      <p:sp>
        <p:nvSpPr>
          <p:cNvPr id="10" name="Shape 10"/>
          <p:cNvSpPr txBox="1"/>
          <p:nvPr>
            <p:ph idx="1" type="body"/>
          </p:nvPr>
        </p:nvSpPr>
        <p:spPr>
          <a:xfrm>
            <a:off y="1600200" x="457200"/>
            <a:ext cy="4525963" cx="8229600"/>
          </a:xfrm>
          <a:prstGeom prst="rect">
            <a:avLst/>
          </a:prstGeom>
          <a:noFill/>
          <a:ln>
            <a:noFill/>
          </a:ln>
        </p:spPr>
        <p:txBody>
          <a:bodyPr bIns="91425" rIns="91425" lIns="91425" tIns="91425" anchor="t" anchorCtr="0"/>
          <a:lstStyle>
            <a:lvl1pPr algn="l" rtl="0" marR="0" indent="-139700" marL="34290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Font typeface="Calibri"/>
              <a:buChar char="➢"/>
              <a:defRPr/>
            </a:lvl1pPr>
            <a:lvl2pPr algn="l" rtl="0" marR="0" indent="-107950" marL="74295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Font typeface="Calibri"/>
              <a:buChar char="➢"/>
              <a:defRPr/>
            </a:lvl2pPr>
            <a:lvl3pPr algn="l" rtl="0" marR="0" indent="-76200" marL="114300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Font typeface="Calibri"/>
              <a:buChar char="➢"/>
              <a:defRPr/>
            </a:lvl3pPr>
            <a:lvl4pPr algn="l" rtl="0" marR="0" indent="-101600" marL="160020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Calibri"/>
              <a:buChar char="➢"/>
              <a:defRPr/>
            </a:lvl4pPr>
            <a:lvl5pPr algn="l" rtl="0" marR="0" indent="-101600" marL="205740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Calibri"/>
              <a:buChar char="➢"/>
              <a:defRPr/>
            </a:lvl5pPr>
            <a:lvl6pPr algn="l" rtl="0" marR="0" indent="-101600" marL="251460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Calibri"/>
              <a:buChar char="➢"/>
              <a:defRPr/>
            </a:lvl6pPr>
            <a:lvl7pPr algn="l" rtl="0" marR="0" indent="-101600" marL="297180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Calibri"/>
              <a:buChar char="➢"/>
              <a:defRPr/>
            </a:lvl7pPr>
            <a:lvl8pPr algn="l" rtl="0" marR="0" indent="-101600" marL="342900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Calibri"/>
              <a:buChar char="➢"/>
              <a:defRPr/>
            </a:lvl8pPr>
            <a:lvl9pPr algn="l" rtl="0" marR="0" indent="-101600" marL="388620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Calibri"/>
              <a:buChar char="➢"/>
              <a:defRPr/>
            </a:lvl9pPr>
          </a:lstStyle>
          <a:p/>
        </p:txBody>
      </p:sp>
      <p:sp>
        <p:nvSpPr>
          <p:cNvPr id="11" name="Shape 11"/>
          <p:cNvSpPr txBox="1"/>
          <p:nvPr>
            <p:ph idx="10" type="dt"/>
          </p:nvPr>
        </p:nvSpPr>
        <p:spPr>
          <a:xfrm>
            <a:off y="6245225" x="457200"/>
            <a:ext cy="476249" cx="2133599"/>
          </a:xfrm>
          <a:prstGeom prst="rect">
            <a:avLst/>
          </a:prstGeom>
          <a:noFill/>
          <a:ln>
            <a:noFill/>
          </a:ln>
        </p:spPr>
        <p:txBody>
          <a:bodyPr bIns="91425" rIns="91425" lIns="91425" tIns="91425" anchor="t" anchorCtr="0"/>
          <a:lstStyle>
            <a:lvl1pPr algn="l" rtl="0" marR="0" indent="0" marL="0">
              <a:spcBef>
                <a:spcPts val="0"/>
              </a:spcBef>
              <a:defRPr/>
            </a:lvl1pPr>
            <a:lvl2pPr algn="l" rtl="0" marR="0" indent="0" marL="457200">
              <a:spcBef>
                <a:spcPts val="0"/>
              </a:spcBef>
              <a:defRPr/>
            </a:lvl2pPr>
            <a:lvl3pPr algn="l" rtl="0" marR="0" indent="0" marL="914400">
              <a:spcBef>
                <a:spcPts val="0"/>
              </a:spcBef>
              <a:defRPr/>
            </a:lvl3pPr>
            <a:lvl4pPr algn="l" rtl="0" marR="0" indent="0" marL="1371600">
              <a:spcBef>
                <a:spcPts val="0"/>
              </a:spcBef>
              <a:defRPr/>
            </a:lvl4pPr>
            <a:lvl5pPr algn="l" rtl="0" marR="0" indent="0" marL="1828800">
              <a:spcBef>
                <a:spcPts val="0"/>
              </a:spcBef>
              <a:defRPr/>
            </a:lvl5pPr>
            <a:lvl6pPr algn="l" rtl="0" marR="0" indent="0" marL="2286000">
              <a:spcBef>
                <a:spcPts val="0"/>
              </a:spcBef>
              <a:defRPr/>
            </a:lvl6pPr>
            <a:lvl7pPr algn="l" rtl="0" marR="0" indent="0" marL="2743200">
              <a:spcBef>
                <a:spcPts val="0"/>
              </a:spcBef>
              <a:defRPr/>
            </a:lvl7pPr>
            <a:lvl8pPr algn="l" rtl="0" marR="0" indent="0" marL="3200400">
              <a:spcBef>
                <a:spcPts val="0"/>
              </a:spcBef>
              <a:defRPr/>
            </a:lvl8pPr>
            <a:lvl9pPr algn="l" rtl="0" marR="0" indent="0" marL="3657600">
              <a:spcBef>
                <a:spcPts val="0"/>
              </a:spcBef>
              <a:defRPr/>
            </a:lvl9pPr>
          </a:lstStyle>
          <a:p/>
        </p:txBody>
      </p:sp>
      <p:sp>
        <p:nvSpPr>
          <p:cNvPr id="12" name="Shape 12"/>
          <p:cNvSpPr txBox="1"/>
          <p:nvPr>
            <p:ph idx="11" type="ftr"/>
          </p:nvPr>
        </p:nvSpPr>
        <p:spPr>
          <a:xfrm>
            <a:off y="6245225" x="3124200"/>
            <a:ext cy="476249" cx="2895600"/>
          </a:xfrm>
          <a:prstGeom prst="rect">
            <a:avLst/>
          </a:prstGeom>
          <a:noFill/>
          <a:ln>
            <a:noFill/>
          </a:ln>
        </p:spPr>
        <p:txBody>
          <a:bodyPr bIns="91425" rIns="91425" lIns="91425" tIns="91425" anchor="t" anchorCtr="0"/>
          <a:lstStyle>
            <a:lvl1pPr algn="ctr" rtl="0" marR="0" indent="0" marL="0">
              <a:spcBef>
                <a:spcPts val="0"/>
              </a:spcBef>
              <a:defRPr/>
            </a:lvl1pPr>
            <a:lvl2pPr algn="l" rtl="0" marR="0" indent="0" marL="457200">
              <a:spcBef>
                <a:spcPts val="0"/>
              </a:spcBef>
              <a:defRPr/>
            </a:lvl2pPr>
            <a:lvl3pPr algn="l" rtl="0" marR="0" indent="0" marL="914400">
              <a:spcBef>
                <a:spcPts val="0"/>
              </a:spcBef>
              <a:defRPr/>
            </a:lvl3pPr>
            <a:lvl4pPr algn="l" rtl="0" marR="0" indent="0" marL="1371600">
              <a:spcBef>
                <a:spcPts val="0"/>
              </a:spcBef>
              <a:defRPr/>
            </a:lvl4pPr>
            <a:lvl5pPr algn="l" rtl="0" marR="0" indent="0" marL="1828800">
              <a:spcBef>
                <a:spcPts val="0"/>
              </a:spcBef>
              <a:defRPr/>
            </a:lvl5pPr>
            <a:lvl6pPr algn="l" rtl="0" marR="0" indent="0" marL="2286000">
              <a:spcBef>
                <a:spcPts val="0"/>
              </a:spcBef>
              <a:defRPr/>
            </a:lvl6pPr>
            <a:lvl7pPr algn="l" rtl="0" marR="0" indent="0" marL="2743200">
              <a:spcBef>
                <a:spcPts val="0"/>
              </a:spcBef>
              <a:defRPr/>
            </a:lvl7pPr>
            <a:lvl8pPr algn="l" rtl="0" marR="0" indent="0" marL="3200400">
              <a:spcBef>
                <a:spcPts val="0"/>
              </a:spcBef>
              <a:defRPr/>
            </a:lvl8pPr>
            <a:lvl9pPr algn="l" rtl="0" marR="0" indent="0" marL="3657600">
              <a:spcBef>
                <a:spcPts val="0"/>
              </a:spcBef>
              <a:defRPr/>
            </a:lvl9pPr>
          </a:lstStyle>
          <a:p/>
        </p:txBody>
      </p:sp>
      <p:sp>
        <p:nvSpPr>
          <p:cNvPr id="13" name="Shape 13"/>
          <p:cNvSpPr txBox="1"/>
          <p:nvPr>
            <p:ph idx="12" type="sldNum"/>
          </p:nvPr>
        </p:nvSpPr>
        <p:spPr>
          <a:xfrm>
            <a:off y="6245225" x="6553200"/>
            <a:ext cy="476249" cx="2133599"/>
          </a:xfrm>
          <a:prstGeom prst="rect">
            <a:avLst/>
          </a:prstGeom>
          <a:noFill/>
          <a:ln>
            <a:noFill/>
          </a:ln>
        </p:spPr>
        <p:txBody>
          <a:bodyPr bIns="91425" rIns="91425" lIns="91425" tIns="91425" anchor="t" anchorCtr="0"/>
          <a:lstStyle>
            <a:lvl1pPr algn="r" rtl="0" marR="0" indent="0" marL="0">
              <a:spcBef>
                <a:spcPts val="0"/>
              </a:spcBef>
              <a:defRPr/>
            </a:lvl1pPr>
            <a:lvl2pPr algn="l" rtl="0" marR="0" indent="0" marL="457200">
              <a:spcBef>
                <a:spcPts val="0"/>
              </a:spcBef>
              <a:defRPr/>
            </a:lvl2pPr>
            <a:lvl3pPr algn="l" rtl="0" marR="0" indent="0" marL="914400">
              <a:spcBef>
                <a:spcPts val="0"/>
              </a:spcBef>
              <a:defRPr/>
            </a:lvl3pPr>
            <a:lvl4pPr algn="l" rtl="0" marR="0" indent="0" marL="1371600">
              <a:spcBef>
                <a:spcPts val="0"/>
              </a:spcBef>
              <a:defRPr/>
            </a:lvl4pPr>
            <a:lvl5pPr algn="l" rtl="0" marR="0" indent="0" marL="1828800">
              <a:spcBef>
                <a:spcPts val="0"/>
              </a:spcBef>
              <a:defRPr/>
            </a:lvl5pPr>
            <a:lvl6pPr algn="l" rtl="0" marR="0" indent="0" marL="2286000">
              <a:spcBef>
                <a:spcPts val="0"/>
              </a:spcBef>
              <a:defRPr/>
            </a:lvl6pPr>
            <a:lvl7pPr algn="l" rtl="0" marR="0" indent="0" marL="2743200">
              <a:spcBef>
                <a:spcPts val="0"/>
              </a:spcBef>
              <a:defRPr/>
            </a:lvl7pPr>
            <a:lvl8pPr algn="l" rtl="0" marR="0" indent="0" marL="3200400">
              <a:spcBef>
                <a:spcPts val="0"/>
              </a:spcBef>
              <a:defRPr/>
            </a:lvl8pPr>
            <a:lvl9pPr algn="l" rtl="0" marR="0" indent="0" marL="3657600">
              <a:spcBef>
                <a:spcPts val="0"/>
              </a:spcBef>
              <a:defRPr/>
            </a:lvl9pPr>
          </a:lstStyle>
          <a:p/>
        </p:txBody>
      </p:sp>
      <p:cxnSp>
        <p:nvCxnSpPr>
          <p:cNvPr id="14" name="Shape 14"/>
          <p:cNvCxnSpPr/>
          <p:nvPr/>
        </p:nvCxnSpPr>
        <p:spPr>
          <a:xfrm>
            <a:off y="1447800" x="0"/>
            <a:ext cy="0" cx="9144000"/>
          </a:xfrm>
          <a:prstGeom prst="straightConnector1">
            <a:avLst/>
          </a:prstGeom>
          <a:noFill/>
          <a:ln w="76200" cap="flat">
            <a:solidFill>
              <a:schemeClr val="accent1"/>
            </a:solidFill>
            <a:prstDash val="solid"/>
            <a:round/>
            <a:headEnd w="med" len="med" type="none"/>
            <a:tailEnd w="med" len="med" type="none"/>
          </a:ln>
        </p:spPr>
      </p:cxnSp>
      <p:pic>
        <p:nvPicPr>
          <p:cNvPr id="15" name="Shape 15"/>
          <p:cNvPicPr preferRelativeResize="0"/>
          <p:nvPr/>
        </p:nvPicPr>
        <p:blipFill>
          <a:blip r:embed="rId1"/>
          <a:stretch>
            <a:fillRect/>
          </a:stretch>
        </p:blipFill>
        <p:spPr>
          <a:xfrm>
            <a:off y="304389" x="0"/>
            <a:ext cy="838609" cx="2819400"/>
          </a:xfrm>
          <a:prstGeom prst="rect">
            <a:avLst/>
          </a:prstGeom>
        </p:spPr>
      </p:pic>
    </p:spTree>
  </p:cSld>
  <p:clrMap accent2="accent2" accent3="accent3" accent4="accent4" accent5="accent5" accent6="accent6" hlink="hlink" tx2="lt2" tx1="dk1" bg2="dk2" bg1="lt1" folHlink="folHlink" accent1="accent1"/>
  <p:sldLayoutIdLst>
    <p:sldLayoutId id="2147483648" r:id="rId2"/>
    <p:sldLayoutId id="2147483649" r:id="rId3"/>
    <p:sldLayoutId id="2147483650" r:id="rId4"/>
    <p:sldLayoutId id="2147483651" r:id="rId5"/>
    <p:sldLayoutId id="2147483652" r:id="rId6"/>
    <p:sldLayoutId id="2147483653" r:id="rId7"/>
    <p:sldLayoutId id="2147483654" r:id="rId8"/>
  </p:sldLayoutIdLst>
  <p:txStyles>
    <p:titleStyle>
      <a:defPPr algn="l" rtl="0" marR="0">
        <a:lnSpc>
          <a:spcPct val="100000"/>
        </a:lnSpc>
        <a:spcBef>
          <a:spcPts val="0"/>
        </a:spcBef>
        <a:spcAft>
          <a:spcPts val="0"/>
        </a:spcAft>
      </a:defPPr>
      <a:lvl1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</p:titleStyle>
    <p:bodyStyle>
      <a:defPPr algn="l" rtl="0" marR="0">
        <a:lnSpc>
          <a:spcPct val="100000"/>
        </a:lnSpc>
        <a:spcBef>
          <a:spcPts val="0"/>
        </a:spcBef>
        <a:spcAft>
          <a:spcPts val="0"/>
        </a:spcAft>
      </a:defPPr>
      <a:lvl1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bodyStyle>
    <p:otherStyle>
      <a:defPPr algn="l" rtl="0" marR="0">
        <a:lnSpc>
          <a:spcPct val="100000"/>
        </a:lnSpc>
        <a:spcBef>
          <a:spcPts val="0"/>
        </a:spcBef>
        <a:spcAft>
          <a:spcPts val="0"/>
        </a:spcAft>
      </a:defPPr>
      <a:lvl1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Target="../notesSlides/notesSlide1.xml" Type="http://schemas.openxmlformats.org/officeDocument/2006/relationships/notesSlide" Id="rId2"/><Relationship Target="../slideLayouts/slideLayout1.xml" Type="http://schemas.openxmlformats.org/officeDocument/2006/relationships/slideLayout" Id="rId1"/></Relationships>
</file>

<file path=ppt/slides/_rels/slide10.xml.rels><?xml version="1.0" encoding="UTF-8" standalone="yes"?><Relationships xmlns="http://schemas.openxmlformats.org/package/2006/relationships"><Relationship Target="../notesSlides/notesSlide10.xml" Type="http://schemas.openxmlformats.org/officeDocument/2006/relationships/notesSlide" Id="rId2"/><Relationship Target="../slideLayouts/slideLayout6.xml" Type="http://schemas.openxmlformats.org/officeDocument/2006/relationships/slideLayout" Id="rId1"/></Relationships>
</file>

<file path=ppt/slides/_rels/slide11.xml.rels><?xml version="1.0" encoding="UTF-8" standalone="yes"?><Relationships xmlns="http://schemas.openxmlformats.org/package/2006/relationships"><Relationship Target="../notesSlides/notesSlide11.xml" Type="http://schemas.openxmlformats.org/officeDocument/2006/relationships/notesSlide" Id="rId2"/><Relationship Target="../slideLayouts/slideLayout6.xml" Type="http://schemas.openxmlformats.org/officeDocument/2006/relationships/slideLayout" Id="rId1"/><Relationship Target="../media/image08.png" Type="http://schemas.openxmlformats.org/officeDocument/2006/relationships/image" Id="rId3"/></Relationships>
</file>

<file path=ppt/slides/_rels/slide12.xml.rels><?xml version="1.0" encoding="UTF-8" standalone="yes"?><Relationships xmlns="http://schemas.openxmlformats.org/package/2006/relationships"><Relationship Target="../notesSlides/notesSlide12.xml" Type="http://schemas.openxmlformats.org/officeDocument/2006/relationships/notesSlide" Id="rId2"/><Relationship Target="../slideLayouts/slideLayout6.xml" Type="http://schemas.openxmlformats.org/officeDocument/2006/relationships/slideLayout" Id="rId1"/></Relationships>
</file>

<file path=ppt/slides/_rels/slide13.xml.rels><?xml version="1.0" encoding="UTF-8" standalone="yes"?><Relationships xmlns="http://schemas.openxmlformats.org/package/2006/relationships"><Relationship Target="../notesSlides/notesSlide13.xml" Type="http://schemas.openxmlformats.org/officeDocument/2006/relationships/notesSlide" Id="rId2"/><Relationship Target="../slideLayouts/slideLayout6.xml" Type="http://schemas.openxmlformats.org/officeDocument/2006/relationships/slideLayout" Id="rId1"/><Relationship Target="../media/image12.jpg" Type="http://schemas.openxmlformats.org/officeDocument/2006/relationships/image" Id="rId3"/></Relationships>
</file>

<file path=ppt/slides/_rels/slide2.xml.rels><?xml version="1.0" encoding="UTF-8" standalone="yes"?><Relationships xmlns="http://schemas.openxmlformats.org/package/2006/relationships"><Relationship Target="../notesSlides/notesSlide2.xml" Type="http://schemas.openxmlformats.org/officeDocument/2006/relationships/notesSlide" Id="rId2"/><Relationship Target="../slideLayouts/slideLayout2.xml" Type="http://schemas.openxmlformats.org/officeDocument/2006/relationships/slideLayout" Id="rId1"/></Relationships>
</file>

<file path=ppt/slides/_rels/slide3.xml.rels><?xml version="1.0" encoding="UTF-8" standalone="yes"?><Relationships xmlns="http://schemas.openxmlformats.org/package/2006/relationships"><Relationship Target="../notesSlides/notesSlide3.xml" Type="http://schemas.openxmlformats.org/officeDocument/2006/relationships/notesSlide" Id="rId2"/><Relationship Target="../slideLayouts/slideLayout2.xml" Type="http://schemas.openxmlformats.org/officeDocument/2006/relationships/slideLayout" Id="rId1"/></Relationships>
</file>

<file path=ppt/slides/_rels/slide4.xml.rels><?xml version="1.0" encoding="UTF-8" standalone="yes"?><Relationships xmlns="http://schemas.openxmlformats.org/package/2006/relationships"><Relationship Target="../notesSlides/notesSlide4.xml" Type="http://schemas.openxmlformats.org/officeDocument/2006/relationships/notesSlide" Id="rId2"/><Relationship Target="../slideLayouts/slideLayout6.xml" Type="http://schemas.openxmlformats.org/officeDocument/2006/relationships/slideLayout" Id="rId1"/><Relationship Target="../media/image06.png" Type="http://schemas.openxmlformats.org/officeDocument/2006/relationships/image" Id="rId3"/></Relationships>
</file>

<file path=ppt/slides/_rels/slide5.xml.rels><?xml version="1.0" encoding="UTF-8" standalone="yes"?><Relationships xmlns="http://schemas.openxmlformats.org/package/2006/relationships"><Relationship Target="../notesSlides/notesSlide5.xml" Type="http://schemas.openxmlformats.org/officeDocument/2006/relationships/notesSlide" Id="rId2"/><Relationship Target="../slideLayouts/slideLayout6.xml" Type="http://schemas.openxmlformats.org/officeDocument/2006/relationships/slideLayout" Id="rId1"/><Relationship Target="../media/image13.png" Type="http://schemas.openxmlformats.org/officeDocument/2006/relationships/image" Id="rId3"/></Relationships>
</file>

<file path=ppt/slides/_rels/slide6.xml.rels><?xml version="1.0" encoding="UTF-8" standalone="yes"?><Relationships xmlns="http://schemas.openxmlformats.org/package/2006/relationships"><Relationship Target="../notesSlides/notesSlide6.xml" Type="http://schemas.openxmlformats.org/officeDocument/2006/relationships/notesSlide" Id="rId2"/><Relationship Target="../slideLayouts/slideLayout6.xml" Type="http://schemas.openxmlformats.org/officeDocument/2006/relationships/slideLayout" Id="rId1"/><Relationship Target="../media/image11.png" Type="http://schemas.openxmlformats.org/officeDocument/2006/relationships/image" Id="rId3"/></Relationships>
</file>

<file path=ppt/slides/_rels/slide7.xml.rels><?xml version="1.0" encoding="UTF-8" standalone="yes"?><Relationships xmlns="http://schemas.openxmlformats.org/package/2006/relationships"><Relationship Target="../notesSlides/notesSlide7.xml" Type="http://schemas.openxmlformats.org/officeDocument/2006/relationships/notesSlide" Id="rId2"/><Relationship Target="../slideLayouts/slideLayout6.xml" Type="http://schemas.openxmlformats.org/officeDocument/2006/relationships/slideLayout" Id="rId1"/><Relationship Target="../media/image10.png" Type="http://schemas.openxmlformats.org/officeDocument/2006/relationships/image" Id="rId3"/></Relationships>
</file>

<file path=ppt/slides/_rels/slide8.xml.rels><?xml version="1.0" encoding="UTF-8" standalone="yes"?><Relationships xmlns="http://schemas.openxmlformats.org/package/2006/relationships"><Relationship Target="../notesSlides/notesSlide8.xml" Type="http://schemas.openxmlformats.org/officeDocument/2006/relationships/notesSlide" Id="rId2"/><Relationship Target="../slideLayouts/slideLayout6.xml" Type="http://schemas.openxmlformats.org/officeDocument/2006/relationships/slideLayout" Id="rId1"/><Relationship Target="../media/image07.png" Type="http://schemas.openxmlformats.org/officeDocument/2006/relationships/image" Id="rId3"/></Relationships>
</file>

<file path=ppt/slides/_rels/slide9.xml.rels><?xml version="1.0" encoding="UTF-8" standalone="yes"?><Relationships xmlns="http://schemas.openxmlformats.org/package/2006/relationships"><Relationship Target="../notesSlides/notesSlide9.xml" Type="http://schemas.openxmlformats.org/officeDocument/2006/relationships/notesSlide" Id="rId2"/><Relationship Target="../slideLayouts/slideLayout6.xml" Type="http://schemas.openxmlformats.org/officeDocument/2006/relationships/slideLayout" Id="rId1"/><Relationship Target="../media/image09.png" Type="http://schemas.openxmlformats.org/officeDocument/2006/relationships/image" Id="rId3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67" name="Shape 67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68" name="Shape 68"/>
          <p:cNvSpPr txBox="1"/>
          <p:nvPr>
            <p:ph idx="1" type="subTitle"/>
          </p:nvPr>
        </p:nvSpPr>
        <p:spPr>
          <a:xfrm>
            <a:off y="5118275" x="4077750"/>
            <a:ext cy="759900" cx="4434299"/>
          </a:xfrm>
          <a:prstGeom prst="rect">
            <a:avLst/>
          </a:prstGeom>
          <a:noFill/>
          <a:ln>
            <a:noFill/>
          </a:ln>
        </p:spPr>
        <p:txBody>
          <a:bodyPr bIns="45700" rIns="91425" lIns="91425" tIns="45700" anchor="t" anchorCtr="0">
            <a:noAutofit/>
          </a:bodyPr>
          <a:lstStyle/>
          <a:p>
            <a:pPr algn="ctr" rtl="0" lvl="0" marR="0" indent="0" mar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</a:pPr>
            <a:r>
              <a:rPr b="1" sz="2800" lang="en-US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Neelesh &amp; Subhani </a:t>
            </a:r>
          </a:p>
        </p:txBody>
      </p:sp>
      <p:sp>
        <p:nvSpPr>
          <p:cNvPr id="69" name="Shape 69"/>
          <p:cNvSpPr txBox="1"/>
          <p:nvPr>
            <p:ph type="ctrTitle"/>
          </p:nvPr>
        </p:nvSpPr>
        <p:spPr>
          <a:xfrm>
            <a:off y="1246875" x="0"/>
            <a:ext cy="1470000" cx="9144000"/>
          </a:xfrm>
          <a:prstGeom prst="rect">
            <a:avLst/>
          </a:prstGeom>
          <a:noFill/>
          <a:ln>
            <a:noFill/>
          </a:ln>
        </p:spPr>
        <p:txBody>
          <a:bodyPr bIns="45700" rIns="91425" lIns="91425" tIns="45700" anchor="ctr" anchorCtr="0">
            <a:noAutofit/>
          </a:bodyPr>
          <a:lstStyle/>
          <a:p>
            <a:pPr algn="r" rtl="0" lvl="0" marR="0" indent="0" mar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b="1" sz="5400" lang="en-US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Water Treatment Technology Selection Guide</a:t>
            </a:r>
          </a:p>
        </p:txBody>
      </p:sp>
    </p:spTree>
  </p:cSld>
  <p:clrMapOvr>
    <a:masterClrMapping/>
  </p:clrMapOvr>
  <p:transition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30" name="Shape 130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131" name="Shape 131"/>
          <p:cNvSpPr txBox="1"/>
          <p:nvPr>
            <p:ph type="title"/>
          </p:nvPr>
        </p:nvSpPr>
        <p:spPr>
          <a:xfrm>
            <a:off y="228600" x="2819400"/>
            <a:ext cy="1143000" cx="6096000"/>
          </a:xfrm>
          <a:prstGeom prst="rect">
            <a:avLst/>
          </a:prstGeom>
          <a:noFill/>
          <a:ln>
            <a:noFill/>
          </a:ln>
        </p:spPr>
        <p:txBody>
          <a:bodyPr bIns="45700" rIns="91425" lIns="91425" tIns="45700" anchor="ctr" anchorCtr="0">
            <a:noAutofit/>
          </a:bodyPr>
          <a:lstStyle/>
          <a:p>
            <a:pPr algn="ctr" rtl="0" lvl="0" marR="0" indent="0" mar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b="1" sz="4400" lang="en-US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LabVIEW</a:t>
            </a:r>
          </a:p>
        </p:txBody>
      </p:sp>
      <p:sp>
        <p:nvSpPr>
          <p:cNvPr id="132" name="Shape 132"/>
          <p:cNvSpPr txBox="1"/>
          <p:nvPr>
            <p:ph idx="1" type="body"/>
          </p:nvPr>
        </p:nvSpPr>
        <p:spPr>
          <a:xfrm>
            <a:off y="1600200" x="358600"/>
            <a:ext cy="4899300" cx="6919200"/>
          </a:xfrm>
          <a:prstGeom prst="rect">
            <a:avLst/>
          </a:prstGeom>
          <a:noFill/>
          <a:ln>
            <a:noFill/>
          </a:ln>
        </p:spPr>
        <p:txBody>
          <a:bodyPr bIns="45700" rIns="91425" lIns="91425" tIns="45700" anchor="t" anchorCtr="0">
            <a:noAutofit/>
          </a:bodyPr>
          <a:lstStyle/>
          <a:p>
            <a:pPr algn="l" rtl="0" lvl="0" marR="0" indent="-342900" marL="3429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Char char="➢"/>
            </a:pPr>
            <a:r>
              <a:rPr sz="2800" lang="en-US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Advantages</a:t>
            </a:r>
          </a:p>
          <a:p>
            <a:pPr algn="l" rtl="0" lvl="1" marR="0" indent="-285750" marL="74295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Char char="➢"/>
            </a:pPr>
            <a:r>
              <a:rPr sz="2800" lang="en-US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Graphical code - easy to understand </a:t>
            </a:r>
          </a:p>
          <a:p>
            <a:pPr algn="l" rtl="0" lvl="1" marR="0" indent="-285750" marL="74295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Char char="➢"/>
            </a:pPr>
            <a:r>
              <a:rPr sz="2800" lang="en-US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Change data files, without changing LabVIEW code</a:t>
            </a:r>
          </a:p>
          <a:p>
            <a:pPr algn="l" rtl="0" lvl="0" marR="0" indent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algn="l" rtl="0" lvl="0" marR="0" indent="-342900" marL="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Char char="➢"/>
            </a:pPr>
            <a:r>
              <a:rPr sz="2800" lang="en-US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Disadvantages</a:t>
            </a:r>
          </a:p>
          <a:p>
            <a:pPr algn="l" rtl="0" lvl="1" marR="0" indent="-285750" marL="7429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Char char="➢"/>
            </a:pPr>
            <a:r>
              <a:rPr sz="2800" lang="en-US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Complexity (Parsing)</a:t>
            </a:r>
          </a:p>
          <a:p>
            <a:pPr algn="l" rtl="0" lvl="1" marR="0" indent="-285750" marL="7429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Char char="➢"/>
            </a:pPr>
            <a:r>
              <a:rPr sz="2800" lang="en-US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Difficult to handle dynamic events</a:t>
            </a:r>
          </a:p>
          <a:p>
            <a:pPr algn="l" rtl="0" lvl="1" marR="0" indent="-285750" marL="7429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Char char="➢"/>
            </a:pPr>
            <a:r>
              <a:rPr sz="2800" lang="en-US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Compromises styling</a:t>
            </a:r>
          </a:p>
        </p:txBody>
      </p:sp>
      <p:sp>
        <p:nvSpPr>
          <p:cNvPr id="133" name="Shape 133"/>
          <p:cNvSpPr txBox="1"/>
          <p:nvPr/>
        </p:nvSpPr>
        <p:spPr>
          <a:xfrm>
            <a:off y="5677650" x="6290225"/>
            <a:ext cy="457200" cx="3657600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  <p:transition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37" name="Shape 137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138" name="Shape 138"/>
          <p:cNvSpPr txBox="1"/>
          <p:nvPr>
            <p:ph type="title"/>
          </p:nvPr>
        </p:nvSpPr>
        <p:spPr>
          <a:xfrm>
            <a:off y="228600" x="2819400"/>
            <a:ext cy="1143000" cx="6096000"/>
          </a:xfrm>
          <a:prstGeom prst="rect">
            <a:avLst/>
          </a:prstGeom>
          <a:noFill/>
          <a:ln>
            <a:noFill/>
          </a:ln>
        </p:spPr>
        <p:txBody>
          <a:bodyPr bIns="45700" rIns="91425" lIns="91425" tIns="45700" anchor="ctr" anchorCtr="0">
            <a:noAutofit/>
          </a:bodyPr>
          <a:lstStyle/>
          <a:p>
            <a:pPr algn="ctr" rtl="0" lvl="0" marR="0" indent="0" mar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b="1" sz="4400" lang="en-US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Web-Based Technologies</a:t>
            </a:r>
          </a:p>
        </p:txBody>
      </p:sp>
      <p:sp>
        <p:nvSpPr>
          <p:cNvPr id="139" name="Shape 139"/>
          <p:cNvSpPr txBox="1"/>
          <p:nvPr>
            <p:ph idx="1" type="body"/>
          </p:nvPr>
        </p:nvSpPr>
        <p:spPr>
          <a:xfrm>
            <a:off y="5146150" x="1524000"/>
            <a:ext cy="824400" cx="6096000"/>
          </a:xfrm>
          <a:prstGeom prst="rect">
            <a:avLst/>
          </a:prstGeom>
          <a:noFill/>
          <a:ln>
            <a:noFill/>
          </a:ln>
        </p:spPr>
        <p:txBody>
          <a:bodyPr bIns="45700" rIns="91425" lIns="91425" tIns="45700" anchor="t" anchorCtr="0">
            <a:noAutofit/>
          </a:bodyPr>
          <a:lstStyle/>
          <a:p>
            <a:pPr algn="ctr" rtl="0" lvl="0" marR="0" indent="0" marL="0">
              <a:spcBef>
                <a:spcPts val="0"/>
              </a:spcBef>
              <a:spcAft>
                <a:spcPts val="0"/>
              </a:spcAft>
              <a:buNone/>
            </a:pPr>
            <a:r>
              <a:rPr u="sng" b="1" sz="2800" lang="en-US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Architecture of a Web-Based Application</a:t>
            </a:r>
          </a:p>
        </p:txBody>
      </p:sp>
      <p:pic>
        <p:nvPicPr>
          <p:cNvPr id="140" name="Shape 140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y="1866950" x="1046275"/>
            <a:ext cy="2918974" cx="70514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44" name="Shape 144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145" name="Shape 145"/>
          <p:cNvSpPr txBox="1"/>
          <p:nvPr>
            <p:ph type="title"/>
          </p:nvPr>
        </p:nvSpPr>
        <p:spPr>
          <a:xfrm>
            <a:off y="228600" x="2819400"/>
            <a:ext cy="1143000" cx="6096000"/>
          </a:xfrm>
          <a:prstGeom prst="rect">
            <a:avLst/>
          </a:prstGeom>
          <a:noFill/>
          <a:ln>
            <a:noFill/>
          </a:ln>
        </p:spPr>
        <p:txBody>
          <a:bodyPr bIns="45700" rIns="91425" lIns="91425" tIns="45700" anchor="ctr" anchorCtr="0">
            <a:noAutofit/>
          </a:bodyPr>
          <a:lstStyle/>
          <a:p>
            <a:pPr algn="ctr" rtl="0" lvl="0" marR="0" indent="0" mar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b="1" sz="4400" lang="en-US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Web-Based Technologies</a:t>
            </a:r>
          </a:p>
        </p:txBody>
      </p:sp>
      <p:sp>
        <p:nvSpPr>
          <p:cNvPr id="146" name="Shape 146"/>
          <p:cNvSpPr txBox="1"/>
          <p:nvPr>
            <p:ph idx="1" type="body"/>
          </p:nvPr>
        </p:nvSpPr>
        <p:spPr>
          <a:xfrm>
            <a:off y="1600200" x="457200"/>
            <a:ext cy="4526100" cx="7545900"/>
          </a:xfrm>
          <a:prstGeom prst="rect">
            <a:avLst/>
          </a:prstGeom>
          <a:noFill/>
          <a:ln>
            <a:noFill/>
          </a:ln>
        </p:spPr>
        <p:txBody>
          <a:bodyPr bIns="45700" rIns="91425" lIns="91425" tIns="45700" anchor="t" anchorCtr="0">
            <a:noAutofit/>
          </a:bodyPr>
          <a:lstStyle/>
          <a:p>
            <a:pPr algn="l" rtl="0" lvl="0" marR="0" indent="-342900" marL="3429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Char char="➢"/>
            </a:pPr>
            <a:r>
              <a:rPr sz="2800" lang="en-US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Advantages </a:t>
            </a:r>
          </a:p>
          <a:p>
            <a:pPr algn="l" rtl="0" lvl="1" marR="0" indent="-285750" marL="74295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Char char="➢"/>
            </a:pPr>
            <a:r>
              <a:rPr sz="2800" lang="en-US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Makes the user experience very interactive, good looking and dynamic</a:t>
            </a:r>
          </a:p>
          <a:p>
            <a:pPr algn="l" rtl="0" lvl="1" marR="0" indent="-285750" marL="74295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Char char="➢"/>
            </a:pPr>
            <a:r>
              <a:rPr sz="2800" lang="en-US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Industry standard for web-based applications </a:t>
            </a:r>
          </a:p>
          <a:p>
            <a:pPr algn="l" rtl="0" lvl="0" marR="0" indent="0" marL="45720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algn="l" rtl="0" lvl="0" marR="0" indent="-342900" marL="3429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Char char="➢"/>
            </a:pPr>
            <a:r>
              <a:rPr sz="2800" lang="en-US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Disadvantages</a:t>
            </a:r>
          </a:p>
          <a:p>
            <a:pPr algn="l" rtl="0" lvl="1" marR="0" indent="-285750" marL="74295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Char char="➢"/>
            </a:pPr>
            <a:r>
              <a:rPr sz="2800" lang="en-US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Updating data requires some programming knowledge</a:t>
            </a:r>
          </a:p>
          <a:p>
            <a:pPr algn="l" rtl="0" lvl="0" marR="0" indent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ransition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50" name="Shape 150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151" name="Shape 151"/>
          <p:cNvSpPr txBox="1"/>
          <p:nvPr>
            <p:ph type="title"/>
          </p:nvPr>
        </p:nvSpPr>
        <p:spPr>
          <a:xfrm>
            <a:off y="228600" x="2819400"/>
            <a:ext cy="1143000" cx="6096000"/>
          </a:xfrm>
          <a:prstGeom prst="rect">
            <a:avLst/>
          </a:prstGeom>
          <a:noFill/>
          <a:ln>
            <a:noFill/>
          </a:ln>
        </p:spPr>
        <p:txBody>
          <a:bodyPr bIns="45700" rIns="91425" lIns="91425" tIns="45700" anchor="ctr" anchorCtr="0">
            <a:noAutofit/>
          </a:bodyPr>
          <a:lstStyle/>
          <a:p>
            <a:pPr algn="ctr" rtl="0" lvl="0" marR="0" indent="0" mar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b="1" sz="4400" lang="en-US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The Road Ahead</a:t>
            </a:r>
          </a:p>
        </p:txBody>
      </p:sp>
      <p:sp>
        <p:nvSpPr>
          <p:cNvPr id="152" name="Shape 152"/>
          <p:cNvSpPr txBox="1"/>
          <p:nvPr>
            <p:ph idx="1" type="body"/>
          </p:nvPr>
        </p:nvSpPr>
        <p:spPr>
          <a:xfrm>
            <a:off y="1600200" x="180100"/>
            <a:ext cy="4526100" cx="4493099"/>
          </a:xfrm>
          <a:prstGeom prst="rect">
            <a:avLst/>
          </a:prstGeom>
          <a:noFill/>
          <a:ln>
            <a:noFill/>
          </a:ln>
        </p:spPr>
        <p:txBody>
          <a:bodyPr bIns="45700" rIns="91425" lIns="91425" tIns="45700" anchor="t" anchorCtr="0">
            <a:noAutofit/>
          </a:bodyPr>
          <a:lstStyle/>
          <a:p>
            <a:pPr algn="l" rtl="0" lvl="0" marR="0" indent="-342900" marL="3429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Char char="➢"/>
            </a:pPr>
            <a:r>
              <a:rPr sz="2800" lang="en-US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Working prototype</a:t>
            </a:r>
          </a:p>
          <a:p>
            <a:pPr algn="l" rtl="0" lvl="0" marR="0" indent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algn="l" rtl="0" lvl="0" marR="0" indent="0" marL="0">
              <a:spcBef>
                <a:spcPts val="0"/>
              </a:spcBef>
              <a:spcAft>
                <a:spcPts val="0"/>
              </a:spcAft>
              <a:buNone/>
            </a:pPr>
            <a:r>
              <a:rPr sz="2800" lang="en-US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Long Term Goals: </a:t>
            </a:r>
          </a:p>
          <a:p>
            <a:pPr algn="l" rtl="0" lvl="0" marR="0" indent="-342900" marL="3429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Char char="➢"/>
            </a:pPr>
            <a:r>
              <a:rPr sz="2800" lang="en-US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Ideally integrate with </a:t>
            </a:r>
          </a:p>
          <a:p>
            <a:pPr algn="l" rtl="0" lvl="1" marR="0" indent="-285750" marL="74295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Char char="➢"/>
            </a:pPr>
            <a:r>
              <a:rPr sz="2800" lang="en-US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Plant Cost Calculator</a:t>
            </a:r>
          </a:p>
          <a:p>
            <a:pPr algn="l" rtl="0" lvl="0" marR="0" indent="-406400" marL="457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Char char="➢"/>
            </a:pPr>
            <a:r>
              <a:rPr sz="2800" lang="en-US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Incorporate in AguaClara design engine</a:t>
            </a:r>
          </a:p>
          <a:p>
            <a:pPr algn="l" rtl="0" lvl="0" marR="0" indent="0" marL="45720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53" name="Shape 153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y="2043805" x="4839225"/>
            <a:ext cy="2770398" cx="4157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fade/>
  </p:transition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74" name="Shape 74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75" name="Shape 75"/>
          <p:cNvSpPr txBox="1"/>
          <p:nvPr>
            <p:ph type="title"/>
          </p:nvPr>
        </p:nvSpPr>
        <p:spPr>
          <a:xfrm>
            <a:off y="228600" x="2895600"/>
            <a:ext cy="1143000" cx="6019799"/>
          </a:xfrm>
          <a:prstGeom prst="rect">
            <a:avLst/>
          </a:prstGeom>
          <a:noFill/>
          <a:ln>
            <a:noFill/>
          </a:ln>
        </p:spPr>
        <p:txBody>
          <a:bodyPr bIns="45700" rIns="91425" lIns="91425" tIns="45700" anchor="ctr" anchorCtr="0">
            <a:noAutofit/>
          </a:bodyPr>
          <a:lstStyle/>
          <a:p>
            <a:pPr rtl="0" lvl="0" marR="0" indent="0" mar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b="1" sz="4000" lang="en-US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Goals For The Semester</a:t>
            </a:r>
          </a:p>
        </p:txBody>
      </p:sp>
      <p:sp>
        <p:nvSpPr>
          <p:cNvPr id="76" name="Shape 76"/>
          <p:cNvSpPr txBox="1"/>
          <p:nvPr>
            <p:ph idx="1" type="body"/>
          </p:nvPr>
        </p:nvSpPr>
        <p:spPr>
          <a:xfrm>
            <a:off y="1524000" x="457200"/>
            <a:ext cy="5041200" cx="8372999"/>
          </a:xfrm>
          <a:prstGeom prst="rect">
            <a:avLst/>
          </a:prstGeom>
          <a:noFill/>
          <a:ln>
            <a:noFill/>
          </a:ln>
        </p:spPr>
        <p:txBody>
          <a:bodyPr bIns="45700" rIns="91425" lIns="91425" tIns="45700" anchor="t" anchorCtr="0">
            <a:noAutofit/>
          </a:bodyPr>
          <a:lstStyle/>
          <a:p>
            <a:pPr algn="l" rtl="0" lvl="0" marR="0" indent="-342900" marL="3429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Char char="➢"/>
            </a:pPr>
            <a:r>
              <a:rPr sz="3200" lang="en-US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Design a selection guide to provide a clear rubric for evaluating and comparing water treatment technologies</a:t>
            </a:r>
          </a:p>
          <a:p>
            <a:pPr algn="l" rtl="0" lvl="0" marR="0" indent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algn="l" rtl="0" lvl="0" marR="0" indent="-342900" marL="3429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Char char="➢"/>
            </a:pPr>
            <a:r>
              <a:rPr sz="3200" lang="en-US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Determine the best-suited technological platform </a:t>
            </a:r>
          </a:p>
          <a:p>
            <a:pPr algn="l" rtl="0" lvl="0" marR="0" indent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algn="l" rtl="0" lvl="0" marR="0" indent="-342900" marL="3429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Char char="➢"/>
            </a:pPr>
            <a:r>
              <a:rPr sz="3200" lang="en-US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Based on chosen technology, create a proof of concept prototype (Surface Water)</a:t>
            </a:r>
          </a:p>
          <a:p>
            <a:pPr algn="l" rtl="0" lvl="0" marR="0" indent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algn="l" rtl="0" lvl="0" marR="0" indent="-139700" marL="34290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</a:pPr>
            <a:r>
              <a:t/>
            </a:r>
            <a:endParaRPr strike="noStrike" u="none" b="0" cap="none" baseline="0" sz="3200" i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ransition>
    <p:fade/>
  </p:transition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80" name="Shape 80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81" name="Shape 81"/>
          <p:cNvSpPr txBox="1"/>
          <p:nvPr>
            <p:ph type="title"/>
          </p:nvPr>
        </p:nvSpPr>
        <p:spPr>
          <a:xfrm>
            <a:off y="228600" x="2895600"/>
            <a:ext cy="1143000" cx="6019799"/>
          </a:xfrm>
          <a:prstGeom prst="rect">
            <a:avLst/>
          </a:prstGeom>
          <a:noFill/>
          <a:ln>
            <a:noFill/>
          </a:ln>
        </p:spPr>
        <p:txBody>
          <a:bodyPr bIns="45700" rIns="91425" lIns="91425" tIns="45700" anchor="ctr" anchorCtr="0">
            <a:noAutofit/>
          </a:bodyPr>
          <a:lstStyle/>
          <a:p>
            <a:pPr rtl="0" lvl="0" marR="0" indent="0" mar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b="1" sz="4000" lang="en-US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Features of the Guide</a:t>
            </a:r>
          </a:p>
        </p:txBody>
      </p:sp>
      <p:sp>
        <p:nvSpPr>
          <p:cNvPr id="82" name="Shape 82"/>
          <p:cNvSpPr txBox="1"/>
          <p:nvPr>
            <p:ph idx="1" type="body"/>
          </p:nvPr>
        </p:nvSpPr>
        <p:spPr>
          <a:xfrm>
            <a:off y="1524000" x="457200"/>
            <a:ext cy="5041200" cx="8372999"/>
          </a:xfrm>
          <a:prstGeom prst="rect">
            <a:avLst/>
          </a:prstGeom>
          <a:noFill/>
          <a:ln>
            <a:noFill/>
          </a:ln>
        </p:spPr>
        <p:txBody>
          <a:bodyPr bIns="45700" rIns="91425" lIns="91425" tIns="45700" anchor="t" anchorCtr="0">
            <a:noAutofit/>
          </a:bodyPr>
          <a:lstStyle/>
          <a:p>
            <a:pPr algn="l" rtl="0" lvl="0" marR="0" indent="-342900" marL="3429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Char char="➢"/>
            </a:pPr>
            <a:r>
              <a:rPr sz="3200" lang="en-US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Web-based </a:t>
            </a:r>
          </a:p>
          <a:p>
            <a:pPr algn="l" rtl="0" lvl="0" marR="0" indent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algn="l" rtl="0" lvl="0" marR="0" indent="-342900" marL="3429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Char char="➢"/>
            </a:pPr>
            <a:r>
              <a:rPr sz="3200" lang="en-US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Incorporate community size</a:t>
            </a:r>
          </a:p>
          <a:p>
            <a:pPr algn="l" rtl="0" lvl="0" marR="0" indent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algn="l" rtl="0" lvl="0" marR="0" indent="-342900" marL="3429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Char char="➢"/>
            </a:pPr>
            <a:r>
              <a:rPr sz="3200" lang="en-US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 main distribution options</a:t>
            </a:r>
          </a:p>
          <a:p>
            <a:pPr algn="l" rtl="0" lvl="1" marR="0" indent="-311150" marL="74295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Char char="➢"/>
            </a:pPr>
            <a:r>
              <a:rPr sz="3200" lang="en-US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Kiosk</a:t>
            </a:r>
          </a:p>
          <a:p>
            <a:pPr algn="l" rtl="0" lvl="1" marR="0" indent="-311150" marL="74295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Char char="➢"/>
            </a:pPr>
            <a:r>
              <a:rPr sz="3200" lang="en-US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Point of Use Systems (POU)</a:t>
            </a:r>
          </a:p>
          <a:p>
            <a:pPr algn="l" rtl="0" lvl="1" marR="0" indent="-311150" marL="74295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Char char="➢"/>
            </a:pPr>
            <a:r>
              <a:rPr sz="3200" lang="en-US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Centralized Treatment Plants</a:t>
            </a:r>
          </a:p>
          <a:p>
            <a:pPr algn="l" rtl="0" lvl="0" marR="0" indent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algn="l" rtl="0" lvl="0" marR="0" indent="-139700" marL="34290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</a:pPr>
            <a:r>
              <a:t/>
            </a:r>
            <a:endParaRPr strike="noStrike" u="none" b="0" cap="none" baseline="0" sz="3200" i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ransition>
    <p:fade/>
  </p:transition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86" name="Shape 86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87" name="Shape 87"/>
          <p:cNvSpPr txBox="1"/>
          <p:nvPr>
            <p:ph type="title"/>
          </p:nvPr>
        </p:nvSpPr>
        <p:spPr>
          <a:xfrm>
            <a:off y="228600" x="2819400"/>
            <a:ext cy="1143000" cx="6096000"/>
          </a:xfrm>
          <a:prstGeom prst="rect">
            <a:avLst/>
          </a:prstGeom>
          <a:noFill/>
          <a:ln>
            <a:noFill/>
          </a:ln>
        </p:spPr>
        <p:txBody>
          <a:bodyPr bIns="45700" rIns="91425" lIns="91425" tIns="45700" anchor="ctr" anchorCtr="0">
            <a:noAutofit/>
          </a:bodyPr>
          <a:lstStyle/>
          <a:p>
            <a:pPr algn="ctr" rtl="0" lvl="0" marR="0" indent="0" mar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b="1" sz="4400" lang="en-US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Decision Tree</a:t>
            </a:r>
          </a:p>
        </p:txBody>
      </p:sp>
      <p:sp>
        <p:nvSpPr>
          <p:cNvPr id="88" name="Shape 88"/>
          <p:cNvSpPr txBox="1"/>
          <p:nvPr>
            <p:ph idx="1" type="body"/>
          </p:nvPr>
        </p:nvSpPr>
        <p:spPr>
          <a:xfrm>
            <a:off y="1829200" x="355400"/>
            <a:ext cy="4526100" cx="4128599"/>
          </a:xfrm>
          <a:prstGeom prst="rect">
            <a:avLst/>
          </a:prstGeom>
          <a:noFill/>
          <a:ln>
            <a:noFill/>
          </a:ln>
        </p:spPr>
        <p:txBody>
          <a:bodyPr bIns="45700" rIns="91425" lIns="91425" tIns="45700" anchor="t" anchorCtr="0">
            <a:noAutofit/>
          </a:bodyPr>
          <a:lstStyle/>
          <a:p>
            <a:pPr algn="l" rtl="0" lvl="0" marR="0" indent="-342900" marL="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Char char="➢"/>
            </a:pPr>
            <a:r>
              <a:rPr sz="2800" lang="en-US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Existing centralized system?</a:t>
            </a:r>
          </a:p>
          <a:p>
            <a:pPr algn="l" rtl="0" lvl="0" marR="0" indent="-342900" marL="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Char char="➢"/>
            </a:pPr>
            <a:r>
              <a:rPr sz="2800" lang="en-US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Community Size </a:t>
            </a:r>
          </a:p>
          <a:p>
            <a:pPr algn="l" rtl="0" lvl="0" marR="0" indent="-342900" marL="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Char char="➢"/>
            </a:pPr>
            <a:r>
              <a:rPr sz="2800" lang="en-US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Region</a:t>
            </a:r>
          </a:p>
          <a:p>
            <a:pPr algn="l" rtl="0" lvl="0" marR="0" indent="-342900" marL="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Char char="➢"/>
            </a:pPr>
            <a:r>
              <a:rPr sz="2800" lang="en-US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Turbidity </a:t>
            </a:r>
          </a:p>
          <a:p>
            <a:pPr algn="l" rtl="0" lvl="0" marR="0" indent="-342900" marL="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Char char="➢"/>
            </a:pPr>
            <a:r>
              <a:rPr sz="2800" lang="en-US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Heavy metal contaminants</a:t>
            </a:r>
          </a:p>
          <a:p>
            <a:pPr algn="l" rtl="0" lvl="0" marR="0" indent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algn="l" rtl="0" lvl="0" marR="0" indent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89" name="Shape 89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y="1666575" x="3540050"/>
            <a:ext cy="4688724" cx="56039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fade/>
  </p:transition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93" name="Shape 93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94" name="Shape 94"/>
          <p:cNvSpPr txBox="1"/>
          <p:nvPr>
            <p:ph type="title"/>
          </p:nvPr>
        </p:nvSpPr>
        <p:spPr>
          <a:xfrm>
            <a:off y="228600" x="2819400"/>
            <a:ext cy="1143000" cx="6096000"/>
          </a:xfrm>
          <a:prstGeom prst="rect">
            <a:avLst/>
          </a:prstGeom>
          <a:noFill/>
          <a:ln>
            <a:noFill/>
          </a:ln>
        </p:spPr>
        <p:txBody>
          <a:bodyPr bIns="45700" rIns="91425" lIns="91425" tIns="45700" anchor="ctr" anchorCtr="0">
            <a:noAutofit/>
          </a:bodyPr>
          <a:lstStyle/>
          <a:p>
            <a:pPr algn="ctr" rtl="0" lvl="0" marR="0" indent="0" mar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b="1" sz="4400" lang="en-US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Decision Tree</a:t>
            </a:r>
          </a:p>
        </p:txBody>
      </p:sp>
      <p:pic>
        <p:nvPicPr>
          <p:cNvPr id="95" name="Shape 95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y="1517350" x="0"/>
            <a:ext cy="5340649" cx="9144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fade/>
  </p:transition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99" name="Shape 99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100" name="Shape 100"/>
          <p:cNvSpPr txBox="1"/>
          <p:nvPr>
            <p:ph type="title"/>
          </p:nvPr>
        </p:nvSpPr>
        <p:spPr>
          <a:xfrm>
            <a:off y="228600" x="2819400"/>
            <a:ext cy="1143000" cx="6096000"/>
          </a:xfrm>
          <a:prstGeom prst="rect">
            <a:avLst/>
          </a:prstGeom>
          <a:noFill/>
          <a:ln>
            <a:noFill/>
          </a:ln>
        </p:spPr>
        <p:txBody>
          <a:bodyPr bIns="45700" rIns="91425" lIns="91425" tIns="45700" anchor="ctr" anchorCtr="0">
            <a:noAutofit/>
          </a:bodyPr>
          <a:lstStyle/>
          <a:p>
            <a:pPr algn="ctr" rtl="0" lvl="0" marR="0" indent="0" mar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b="1" sz="4400" lang="en-US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Decision Tree</a:t>
            </a:r>
          </a:p>
        </p:txBody>
      </p:sp>
      <p:sp>
        <p:nvSpPr>
          <p:cNvPr id="101" name="Shape 101"/>
          <p:cNvSpPr txBox="1"/>
          <p:nvPr>
            <p:ph idx="1" type="body"/>
          </p:nvPr>
        </p:nvSpPr>
        <p:spPr>
          <a:xfrm>
            <a:off y="1600200" x="457200"/>
            <a:ext cy="4526100" cx="4038599"/>
          </a:xfrm>
          <a:prstGeom prst="rect">
            <a:avLst/>
          </a:prstGeom>
          <a:noFill/>
          <a:ln>
            <a:noFill/>
          </a:ln>
        </p:spPr>
        <p:txBody>
          <a:bodyPr bIns="45700" rIns="91425" lIns="91425" tIns="45700" anchor="t" anchorCtr="0">
            <a:noAutofit/>
          </a:bodyPr>
          <a:lstStyle/>
          <a:p>
            <a:pPr algn="l" rtl="0" lvl="0" marR="0" indent="-342900" marL="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Char char="➢"/>
            </a:pPr>
            <a:r>
              <a:rPr sz="2800" lang="en-US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Kiosk</a:t>
            </a:r>
          </a:p>
          <a:p>
            <a:pPr algn="l" rtl="0" lvl="1" marR="0" indent="-285750" marL="7429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Char char="➢"/>
            </a:pPr>
            <a:r>
              <a:rPr sz="2800" lang="en-US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Larger community</a:t>
            </a:r>
          </a:p>
          <a:p>
            <a:pPr algn="l" rtl="0" lvl="1" marR="0" indent="-285750" marL="7429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Char char="➢"/>
            </a:pPr>
            <a:r>
              <a:rPr sz="2800" lang="en-US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Smaller funds</a:t>
            </a:r>
          </a:p>
          <a:p>
            <a:pPr algn="l" rtl="0" lvl="0" marR="0" indent="0" mar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algn="l" rtl="0" lvl="0" marR="0" indent="-342900" marL="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Char char="➢"/>
            </a:pPr>
            <a:r>
              <a:rPr sz="2800" lang="en-US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POU</a:t>
            </a:r>
          </a:p>
          <a:p>
            <a:pPr algn="l" rtl="0" lvl="1" marR="0" indent="-285750" marL="7429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Char char="➢"/>
            </a:pPr>
            <a:r>
              <a:rPr sz="2800" lang="en-US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Small community</a:t>
            </a:r>
          </a:p>
          <a:p>
            <a:pPr algn="l" rtl="0" lvl="0" marR="0" indent="0" mar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2" name="Shape 102"/>
          <p:cNvSpPr txBox="1"/>
          <p:nvPr>
            <p:ph idx="2" type="body"/>
          </p:nvPr>
        </p:nvSpPr>
        <p:spPr>
          <a:xfrm>
            <a:off y="6010275" x="4648200"/>
            <a:ext cy="497100" cx="4038599"/>
          </a:xfrm>
          <a:prstGeom prst="rect">
            <a:avLst/>
          </a:prstGeom>
          <a:noFill/>
          <a:ln>
            <a:noFill/>
          </a:ln>
        </p:spPr>
        <p:txBody>
          <a:bodyPr bIns="45700" rIns="91425" lIns="91425" tIns="45700" anchor="t" anchorCtr="0">
            <a:noAutofit/>
          </a:bodyPr>
          <a:lstStyle/>
          <a:p>
            <a:pPr algn="ctr" rtl="0" lvl="0" marR="0" indent="0" marL="0">
              <a:spcBef>
                <a:spcPts val="0"/>
              </a:spcBef>
              <a:spcAft>
                <a:spcPts val="0"/>
              </a:spcAft>
              <a:buNone/>
            </a:pPr>
            <a:r>
              <a:rPr sz="1800" lang="en-US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Membrane Filter Kiosk</a:t>
            </a:r>
          </a:p>
        </p:txBody>
      </p:sp>
      <p:pic>
        <p:nvPicPr>
          <p:cNvPr id="103" name="Shape 103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y="1484175" x="4648200"/>
            <a:ext cy="4526100" cx="40385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fade/>
  </p:transition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07" name="Shape 107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108" name="Shape 108"/>
          <p:cNvSpPr txBox="1"/>
          <p:nvPr>
            <p:ph type="title"/>
          </p:nvPr>
        </p:nvSpPr>
        <p:spPr>
          <a:xfrm>
            <a:off y="228600" x="2819400"/>
            <a:ext cy="1143000" cx="6096000"/>
          </a:xfrm>
          <a:prstGeom prst="rect">
            <a:avLst/>
          </a:prstGeom>
          <a:noFill/>
          <a:ln>
            <a:noFill/>
          </a:ln>
        </p:spPr>
        <p:txBody>
          <a:bodyPr bIns="45700" rIns="91425" lIns="91425" tIns="45700" anchor="ctr" anchorCtr="0">
            <a:noAutofit/>
          </a:bodyPr>
          <a:lstStyle/>
          <a:p>
            <a:pPr algn="ctr" rtl="0" lvl="0" marR="0" indent="0" mar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b="1" sz="4400" lang="en-US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Technology Platforms</a:t>
            </a:r>
          </a:p>
        </p:txBody>
      </p:sp>
      <p:sp>
        <p:nvSpPr>
          <p:cNvPr id="109" name="Shape 109"/>
          <p:cNvSpPr txBox="1"/>
          <p:nvPr>
            <p:ph idx="1" type="body"/>
          </p:nvPr>
        </p:nvSpPr>
        <p:spPr>
          <a:xfrm>
            <a:off y="1600200" x="457200"/>
            <a:ext cy="4526100" cx="4038599"/>
          </a:xfrm>
          <a:prstGeom prst="rect">
            <a:avLst/>
          </a:prstGeom>
          <a:noFill/>
          <a:ln>
            <a:noFill/>
          </a:ln>
        </p:spPr>
        <p:txBody>
          <a:bodyPr bIns="45700" rIns="91425" lIns="91425" tIns="45700" anchor="t" anchorCtr="0">
            <a:noAutofit/>
          </a:bodyPr>
          <a:lstStyle/>
          <a:p>
            <a:pPr algn="l" rtl="0" lvl="0" marR="0" indent="-342900" marL="3429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Char char="➢"/>
            </a:pPr>
            <a:r>
              <a:rPr sz="2800" lang="en-US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LabVIEW, LabVIEW Web UI Builder</a:t>
            </a:r>
          </a:p>
          <a:p>
            <a:pPr algn="l" rtl="0" lvl="0" marR="0" indent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algn="l" rtl="0" lvl="0" marR="0" indent="-342900" marL="3429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Char char="➢"/>
            </a:pPr>
            <a:r>
              <a:rPr sz="2800" lang="en-US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Web Technologies</a:t>
            </a:r>
          </a:p>
          <a:p>
            <a:pPr algn="l" rtl="0" lvl="1" marR="0" indent="-285750" marL="74295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Char char="➢"/>
            </a:pPr>
            <a:r>
              <a:rPr sz="2800" lang="en-US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PHP, HTML</a:t>
            </a:r>
          </a:p>
          <a:p>
            <a:pPr algn="l" rtl="0" lvl="1" marR="0" indent="-285750" marL="74295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Char char="➢"/>
            </a:pPr>
            <a:r>
              <a:rPr sz="2800" lang="en-US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mySQL</a:t>
            </a:r>
          </a:p>
        </p:txBody>
      </p:sp>
      <p:pic>
        <p:nvPicPr>
          <p:cNvPr id="110" name="Shape 110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y="2482125" x="4005350"/>
            <a:ext cy="2762250" cx="4838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fade/>
  </p:transition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14" name="Shape 114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115" name="Shape 115"/>
          <p:cNvSpPr txBox="1"/>
          <p:nvPr>
            <p:ph type="title"/>
          </p:nvPr>
        </p:nvSpPr>
        <p:spPr>
          <a:xfrm>
            <a:off y="228600" x="2819400"/>
            <a:ext cy="1143000" cx="6096000"/>
          </a:xfrm>
          <a:prstGeom prst="rect">
            <a:avLst/>
          </a:prstGeom>
          <a:noFill/>
          <a:ln>
            <a:noFill/>
          </a:ln>
        </p:spPr>
        <p:txBody>
          <a:bodyPr bIns="45700" rIns="91425" lIns="91425" tIns="45700" anchor="ctr" anchorCtr="0">
            <a:noAutofit/>
          </a:bodyPr>
          <a:lstStyle/>
          <a:p>
            <a:pPr algn="ctr" rtl="0" lvl="0" marR="0" indent="0" mar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b="1" sz="4400" lang="en-US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LabVIEW </a:t>
            </a:r>
          </a:p>
        </p:txBody>
      </p:sp>
      <p:pic>
        <p:nvPicPr>
          <p:cNvPr id="116" name="Shape 116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y="1666975" x="1524000"/>
            <a:ext cy="3715275" cx="6043699"/>
          </a:xfrm>
          <a:prstGeom prst="rect">
            <a:avLst/>
          </a:prstGeom>
          <a:noFill/>
          <a:ln>
            <a:noFill/>
          </a:ln>
        </p:spPr>
      </p:pic>
      <p:sp>
        <p:nvSpPr>
          <p:cNvPr id="117" name="Shape 117"/>
          <p:cNvSpPr txBox="1"/>
          <p:nvPr/>
        </p:nvSpPr>
        <p:spPr>
          <a:xfrm>
            <a:off y="5677650" x="6290225"/>
            <a:ext cy="457200" cx="3657600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18" name="Shape 118"/>
          <p:cNvSpPr txBox="1"/>
          <p:nvPr>
            <p:ph idx="1" type="body"/>
          </p:nvPr>
        </p:nvSpPr>
        <p:spPr>
          <a:xfrm>
            <a:off y="5575650" x="1524000"/>
            <a:ext cy="866699" cx="6096000"/>
          </a:xfrm>
          <a:prstGeom prst="rect">
            <a:avLst/>
          </a:prstGeom>
          <a:noFill/>
          <a:ln>
            <a:noFill/>
          </a:ln>
        </p:spPr>
        <p:txBody>
          <a:bodyPr bIns="45700" rIns="91425" lIns="91425" tIns="45700" anchor="t" anchorCtr="0">
            <a:noAutofit/>
          </a:bodyPr>
          <a:lstStyle/>
          <a:p>
            <a:pPr algn="ctr" rtl="0" lvl="0" marR="0" indent="0" marL="0">
              <a:spcBef>
                <a:spcPts val="0"/>
              </a:spcBef>
              <a:spcAft>
                <a:spcPts val="0"/>
              </a:spcAft>
              <a:buNone/>
            </a:pPr>
            <a:r>
              <a:rPr u="sng" b="1" sz="2800" lang="en-US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HTML Generation in LabVIEW</a:t>
            </a:r>
          </a:p>
        </p:txBody>
      </p:sp>
    </p:spTree>
  </p:cSld>
  <p:clrMapOvr>
    <a:masterClrMapping/>
  </p:clrMapOvr>
  <p:transition>
    <p:fade/>
  </p:transition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22" name="Shape 122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123" name="Shape 123"/>
          <p:cNvSpPr txBox="1"/>
          <p:nvPr>
            <p:ph type="title"/>
          </p:nvPr>
        </p:nvSpPr>
        <p:spPr>
          <a:xfrm>
            <a:off y="228600" x="2819400"/>
            <a:ext cy="1143000" cx="6096000"/>
          </a:xfrm>
          <a:prstGeom prst="rect">
            <a:avLst/>
          </a:prstGeom>
          <a:noFill/>
          <a:ln>
            <a:noFill/>
          </a:ln>
        </p:spPr>
        <p:txBody>
          <a:bodyPr bIns="45700" rIns="91425" lIns="91425" tIns="45700" anchor="ctr" anchorCtr="0">
            <a:noAutofit/>
          </a:bodyPr>
          <a:lstStyle/>
          <a:p>
            <a:pPr rtl="0" lvl="0" marR="0" indent="0" mar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b="1" sz="4400" lang="en-US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LabVIEW </a:t>
            </a:r>
          </a:p>
        </p:txBody>
      </p:sp>
      <p:sp>
        <p:nvSpPr>
          <p:cNvPr id="124" name="Shape 124"/>
          <p:cNvSpPr txBox="1"/>
          <p:nvPr/>
        </p:nvSpPr>
        <p:spPr>
          <a:xfrm>
            <a:off y="5677650" x="6290225"/>
            <a:ext cy="457200" cx="3657600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pic>
        <p:nvPicPr>
          <p:cNvPr id="125" name="Shape 125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y="1646225" x="1467987"/>
            <a:ext cy="3756800" cx="6485129"/>
          </a:xfrm>
          <a:prstGeom prst="rect">
            <a:avLst/>
          </a:prstGeom>
          <a:noFill/>
          <a:ln>
            <a:noFill/>
          </a:ln>
        </p:spPr>
      </p:pic>
      <p:sp>
        <p:nvSpPr>
          <p:cNvPr id="126" name="Shape 126"/>
          <p:cNvSpPr txBox="1"/>
          <p:nvPr>
            <p:ph idx="1" type="body"/>
          </p:nvPr>
        </p:nvSpPr>
        <p:spPr>
          <a:xfrm>
            <a:off y="5677650" x="1524000"/>
            <a:ext cy="866699" cx="6096000"/>
          </a:xfrm>
          <a:prstGeom prst="rect">
            <a:avLst/>
          </a:prstGeom>
          <a:noFill/>
          <a:ln>
            <a:noFill/>
          </a:ln>
        </p:spPr>
        <p:txBody>
          <a:bodyPr bIns="45700" rIns="91425" lIns="91425" tIns="45700" anchor="t" anchorCtr="0">
            <a:noAutofit/>
          </a:bodyPr>
          <a:lstStyle/>
          <a:p>
            <a:pPr algn="ctr" rtl="0" lvl="0" marR="0" indent="0" marL="0">
              <a:spcBef>
                <a:spcPts val="0"/>
              </a:spcBef>
              <a:spcAft>
                <a:spcPts val="0"/>
              </a:spcAft>
              <a:buNone/>
            </a:pPr>
            <a:r>
              <a:rPr u="sng" b="1" sz="2800" lang="en-US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LabVIEW Architecture </a:t>
            </a:r>
          </a:p>
        </p:txBody>
      </p:sp>
    </p:spTree>
  </p:cSld>
  <p:clrMapOvr>
    <a:masterClrMapping/>
  </p:clrMapOvr>
  <p:transition>
    <p:fade/>
  </p:transition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typeface="ＭＳ Ｐゴシック" script="Jpan"/>
        <a:font typeface="맑은 고딕" script="Hang"/>
        <a:font typeface="宋体" script="Hans"/>
        <a:font typeface="新細明體" script="Hant"/>
        <a:font typeface="Times New Roman" script="Arab"/>
        <a:font typeface="Times New Roman" script="Hebr"/>
        <a:font typeface="Angsana New" script="Thai"/>
        <a:font typeface="Nyala" script="Ethi"/>
        <a:font typeface="Vrinda" script="Beng"/>
        <a:font typeface="Shruti" script="Gujr"/>
        <a:font typeface="MoolBoran" script="Khmr"/>
        <a:font typeface="Tunga" script="Knda"/>
        <a:font typeface="Raavi" script="Guru"/>
        <a:font typeface="Euphemia" script="Cans"/>
        <a:font typeface="Plantagenet Cherokee" script="Cher"/>
        <a:font typeface="Microsoft Yi Baiti" script="Yiii"/>
        <a:font typeface="Microsoft Himalaya" script="Tibt"/>
        <a:font typeface="MV Boli" script="Thaa"/>
        <a:font typeface="Mangal" script="Deva"/>
        <a:font typeface="Gautami" script="Telu"/>
        <a:font typeface="Latha" script="Taml"/>
        <a:font typeface="Estrangelo Edessa" script="Syrc"/>
        <a:font typeface="Kalinga" script="Orya"/>
        <a:font typeface="Kartika" script="Mlym"/>
        <a:font typeface="DokChampa" script="Laoo"/>
        <a:font typeface="Iskoola Pota" script="Sinh"/>
        <a:font typeface="Mongolian Baiti" script="Mong"/>
        <a:font typeface="Times New Roman" script="Viet"/>
        <a:font typeface="Microsoft Uighur" script="Uigh"/>
      </a:majorFont>
      <a:minorFont>
        <a:latin typeface="Arial"/>
        <a:ea typeface=""/>
        <a:cs typeface=""/>
        <a:font typeface="ＭＳ Ｐゴシック" script="Jpan"/>
        <a:font typeface="맑은 고딕" script="Hang"/>
        <a:font typeface="宋体" script="Hans"/>
        <a:font typeface="新細明體" script="Hant"/>
        <a:font typeface="Arial" script="Arab"/>
        <a:font typeface="Arial" script="Hebr"/>
        <a:font typeface="Cordia New" script="Thai"/>
        <a:font typeface="Nyala" script="Ethi"/>
        <a:font typeface="Vrinda" script="Beng"/>
        <a:font typeface="Shruti" script="Gujr"/>
        <a:font typeface="DaunPenh" script="Khmr"/>
        <a:font typeface="Tunga" script="Knda"/>
        <a:font typeface="Raavi" script="Guru"/>
        <a:font typeface="Euphemia" script="Cans"/>
        <a:font typeface="Plantagenet Cherokee" script="Cher"/>
        <a:font typeface="Microsoft Yi Baiti" script="Yiii"/>
        <a:font typeface="Microsoft Himalaya" script="Tibt"/>
        <a:font typeface="MV Boli" script="Thaa"/>
        <a:font typeface="Mangal" script="Deva"/>
        <a:font typeface="Gautami" script="Telu"/>
        <a:font typeface="Latha" script="Taml"/>
        <a:font typeface="Estrangelo Edessa" script="Syrc"/>
        <a:font typeface="Kalinga" script="Orya"/>
        <a:font typeface="Kartika" script="Mlym"/>
        <a:font typeface="DokChampa" script="Laoo"/>
        <a:font typeface="Iskoola Pota" script="Sinh"/>
        <a:font typeface="Mongolian Baiti" script="Mong"/>
        <a:font typeface="Arial" script="Viet"/>
        <a:font typeface="Microsoft Uighur" script="Uigh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algn="ctr" cap="flat" cmpd="sng">
          <a:solidFill>
            <a:schemeClr val="phClr">
              <a:shade val="95000"/>
              <a:satMod val="105000"/>
            </a:schemeClr>
          </a:solidFill>
          <a:prstDash val="solid"/>
        </a:ln>
        <a:ln w="25400" algn="ctr" cap="flat" cmpd="sng">
          <a:solidFill>
            <a:schemeClr val="phClr"/>
          </a:solidFill>
          <a:prstDash val="solid"/>
        </a:ln>
        <a:ln w="38100" algn="ctr" cap="flat" cmpd="sng">
          <a:solidFill>
            <a:schemeClr val="phClr"/>
          </a:solidFill>
          <a:prstDash val="solid"/>
        </a:ln>
      </a:lnStyleLst>
      <a:effectStyleLst>
        <a:effectStyle>
          <a:effectLst>
            <a:outerShdw rotWithShape="0" dir="5400000" blurRad="40000" dist="20000">
              <a:srgbClr val="000000">
                <a:alpha val="38000"/>
              </a:srgbClr>
            </a:outerShdw>
          </a:effectLst>
        </a:effectStyle>
        <a:effectStyle>
          <a:effectLst>
            <a:outerShdw rotWithShape="0" dir="5400000" blurRad="40000" dist="23000">
              <a:srgbClr val="000000">
                <a:alpha val="35000"/>
              </a:srgbClr>
            </a:outerShdw>
          </a:effectLst>
        </a:effectStyle>
        <a:effectStyle>
          <a:effectLst>
            <a:outerShdw rotWithShape="0" dir="5400000" blurRad="40000" dist="23000">
              <a:srgbClr val="000000">
                <a:alpha val="35000"/>
              </a:srgbClr>
            </a:outerShdw>
          </a:effectLst>
          <a:scene3d>
            <a:camera prst="orthographicFront">
              <a:rot rev="0" lon="0" lat="0"/>
            </a:camera>
            <a:lightRig dir="t" rig="threePt">
              <a:rot rev="1200000" lon="0" lat="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t="-80000" b="180000" r="50000" l="5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t="50000" b="50000" r="50000" l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xmlns:r="http://schemas.openxmlformats.org/officeDocument/2006/relationships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typeface="ＭＳ Ｐゴシック" script="Jpan"/>
        <a:font typeface="맑은 고딕" script="Hang"/>
        <a:font typeface="宋体" script="Hans"/>
        <a:font typeface="新細明體" script="Hant"/>
        <a:font typeface="Times New Roman" script="Arab"/>
        <a:font typeface="Times New Roman" script="Hebr"/>
        <a:font typeface="Angsana New" script="Thai"/>
        <a:font typeface="Nyala" script="Ethi"/>
        <a:font typeface="Vrinda" script="Beng"/>
        <a:font typeface="Shruti" script="Gujr"/>
        <a:font typeface="MoolBoran" script="Khmr"/>
        <a:font typeface="Tunga" script="Knda"/>
        <a:font typeface="Raavi" script="Guru"/>
        <a:font typeface="Euphemia" script="Cans"/>
        <a:font typeface="Plantagenet Cherokee" script="Cher"/>
        <a:font typeface="Microsoft Yi Baiti" script="Yiii"/>
        <a:font typeface="Microsoft Himalaya" script="Tibt"/>
        <a:font typeface="MV Boli" script="Thaa"/>
        <a:font typeface="Mangal" script="Deva"/>
        <a:font typeface="Gautami" script="Telu"/>
        <a:font typeface="Latha" script="Taml"/>
        <a:font typeface="Estrangelo Edessa" script="Syrc"/>
        <a:font typeface="Kalinga" script="Orya"/>
        <a:font typeface="Kartika" script="Mlym"/>
        <a:font typeface="DokChampa" script="Laoo"/>
        <a:font typeface="Iskoola Pota" script="Sinh"/>
        <a:font typeface="Mongolian Baiti" script="Mong"/>
        <a:font typeface="Times New Roman" script="Viet"/>
        <a:font typeface="Microsoft Uighur" script="Uigh"/>
      </a:majorFont>
      <a:minorFont>
        <a:latin typeface="Arial"/>
        <a:ea typeface=""/>
        <a:cs typeface=""/>
        <a:font typeface="ＭＳ Ｐゴシック" script="Jpan"/>
        <a:font typeface="맑은 고딕" script="Hang"/>
        <a:font typeface="宋体" script="Hans"/>
        <a:font typeface="新細明體" script="Hant"/>
        <a:font typeface="Arial" script="Arab"/>
        <a:font typeface="Arial" script="Hebr"/>
        <a:font typeface="Cordia New" script="Thai"/>
        <a:font typeface="Nyala" script="Ethi"/>
        <a:font typeface="Vrinda" script="Beng"/>
        <a:font typeface="Shruti" script="Gujr"/>
        <a:font typeface="DaunPenh" script="Khmr"/>
        <a:font typeface="Tunga" script="Knda"/>
        <a:font typeface="Raavi" script="Guru"/>
        <a:font typeface="Euphemia" script="Cans"/>
        <a:font typeface="Plantagenet Cherokee" script="Cher"/>
        <a:font typeface="Microsoft Yi Baiti" script="Yiii"/>
        <a:font typeface="Microsoft Himalaya" script="Tibt"/>
        <a:font typeface="MV Boli" script="Thaa"/>
        <a:font typeface="Mangal" script="Deva"/>
        <a:font typeface="Gautami" script="Telu"/>
        <a:font typeface="Latha" script="Taml"/>
        <a:font typeface="Estrangelo Edessa" script="Syrc"/>
        <a:font typeface="Kalinga" script="Orya"/>
        <a:font typeface="Kartika" script="Mlym"/>
        <a:font typeface="DokChampa" script="Laoo"/>
        <a:font typeface="Iskoola Pota" script="Sinh"/>
        <a:font typeface="Mongolian Baiti" script="Mong"/>
        <a:font typeface="Arial" script="Viet"/>
        <a:font typeface="Microsoft Uighur" script="Uigh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algn="ctr" cap="flat" cmpd="sng">
          <a:solidFill>
            <a:schemeClr val="phClr">
              <a:shade val="95000"/>
              <a:satMod val="105000"/>
            </a:schemeClr>
          </a:solidFill>
          <a:prstDash val="solid"/>
        </a:ln>
        <a:ln w="25400" algn="ctr" cap="flat" cmpd="sng">
          <a:solidFill>
            <a:schemeClr val="phClr"/>
          </a:solidFill>
          <a:prstDash val="solid"/>
        </a:ln>
        <a:ln w="38100" algn="ctr" cap="flat" cmpd="sng">
          <a:solidFill>
            <a:schemeClr val="phClr"/>
          </a:solidFill>
          <a:prstDash val="solid"/>
        </a:ln>
      </a:lnStyleLst>
      <a:effectStyleLst>
        <a:effectStyle>
          <a:effectLst>
            <a:outerShdw rotWithShape="0" dir="5400000" blurRad="40000" dist="20000">
              <a:srgbClr val="000000">
                <a:alpha val="38000"/>
              </a:srgbClr>
            </a:outerShdw>
          </a:effectLst>
        </a:effectStyle>
        <a:effectStyle>
          <a:effectLst>
            <a:outerShdw rotWithShape="0" dir="5400000" blurRad="40000" dist="23000">
              <a:srgbClr val="000000">
                <a:alpha val="35000"/>
              </a:srgbClr>
            </a:outerShdw>
          </a:effectLst>
        </a:effectStyle>
        <a:effectStyle>
          <a:effectLst>
            <a:outerShdw rotWithShape="0" dir="5400000" blurRad="40000" dist="23000">
              <a:srgbClr val="000000">
                <a:alpha val="35000"/>
              </a:srgbClr>
            </a:outerShdw>
          </a:effectLst>
          <a:scene3d>
            <a:camera prst="orthographicFront">
              <a:rot rev="0" lon="0" lat="0"/>
            </a:camera>
            <a:lightRig dir="t" rig="threePt">
              <a:rot rev="1200000" lon="0" lat="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t="-80000" b="180000" r="50000" l="5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t="50000" b="50000" r="50000" l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AguaClara English">
  <a:themeElements>
    <a:clrScheme name="classroom">
      <a:dk1>
        <a:srgbClr val="000000"/>
      </a:dk1>
      <a:lt1>
        <a:srgbClr val="FFFFFF"/>
      </a:lt1>
      <a:dk2>
        <a:srgbClr val="00005A"/>
      </a:dk2>
      <a:lt2>
        <a:srgbClr val="FFFFFF"/>
      </a:lt2>
      <a:accent1>
        <a:srgbClr val="0300BE"/>
      </a:accent1>
      <a:accent2>
        <a:srgbClr val="FBA305"/>
      </a:accent2>
      <a:accent3>
        <a:srgbClr val="3399FF"/>
      </a:accent3>
      <a:accent4>
        <a:srgbClr val="AC0000"/>
      </a:accent4>
      <a:accent5>
        <a:srgbClr val="F7B0B0"/>
      </a:accent5>
      <a:accent6>
        <a:srgbClr val="E39304"/>
      </a:accent6>
      <a:hlink>
        <a:srgbClr val="678EFD"/>
      </a:hlink>
      <a:folHlink>
        <a:srgbClr val="AC0000"/>
      </a:folHlink>
    </a:clrScheme>
    <a:fontScheme name="Office">
      <a:majorFont>
        <a:latin typeface="Arial"/>
        <a:ea typeface=""/>
        <a:cs typeface=""/>
        <a:font typeface="ＭＳ Ｐゴシック" script="Jpan"/>
        <a:font typeface="맑은 고딕" script="Hang"/>
        <a:font typeface="宋体" script="Hans"/>
        <a:font typeface="新細明體" script="Hant"/>
        <a:font typeface="Times New Roman" script="Arab"/>
        <a:font typeface="Times New Roman" script="Hebr"/>
        <a:font typeface="Angsana New" script="Thai"/>
        <a:font typeface="Nyala" script="Ethi"/>
        <a:font typeface="Vrinda" script="Beng"/>
        <a:font typeface="Shruti" script="Gujr"/>
        <a:font typeface="MoolBoran" script="Khmr"/>
        <a:font typeface="Tunga" script="Knda"/>
        <a:font typeface="Raavi" script="Guru"/>
        <a:font typeface="Euphemia" script="Cans"/>
        <a:font typeface="Plantagenet Cherokee" script="Cher"/>
        <a:font typeface="Microsoft Yi Baiti" script="Yiii"/>
        <a:font typeface="Microsoft Himalaya" script="Tibt"/>
        <a:font typeface="MV Boli" script="Thaa"/>
        <a:font typeface="Mangal" script="Deva"/>
        <a:font typeface="Gautami" script="Telu"/>
        <a:font typeface="Latha" script="Taml"/>
        <a:font typeface="Estrangelo Edessa" script="Syrc"/>
        <a:font typeface="Kalinga" script="Orya"/>
        <a:font typeface="Kartika" script="Mlym"/>
        <a:font typeface="DokChampa" script="Laoo"/>
        <a:font typeface="Iskoola Pota" script="Sinh"/>
        <a:font typeface="Mongolian Baiti" script="Mong"/>
        <a:font typeface="Times New Roman" script="Viet"/>
        <a:font typeface="Microsoft Uighur" script="Uigh"/>
      </a:majorFont>
      <a:minorFont>
        <a:latin typeface="Arial"/>
        <a:ea typeface=""/>
        <a:cs typeface=""/>
        <a:font typeface="ＭＳ Ｐゴシック" script="Jpan"/>
        <a:font typeface="맑은 고딕" script="Hang"/>
        <a:font typeface="宋体" script="Hans"/>
        <a:font typeface="新細明體" script="Hant"/>
        <a:font typeface="Arial" script="Arab"/>
        <a:font typeface="Arial" script="Hebr"/>
        <a:font typeface="Cordia New" script="Thai"/>
        <a:font typeface="Nyala" script="Ethi"/>
        <a:font typeface="Vrinda" script="Beng"/>
        <a:font typeface="Shruti" script="Gujr"/>
        <a:font typeface="DaunPenh" script="Khmr"/>
        <a:font typeface="Tunga" script="Knda"/>
        <a:font typeface="Raavi" script="Guru"/>
        <a:font typeface="Euphemia" script="Cans"/>
        <a:font typeface="Plantagenet Cherokee" script="Cher"/>
        <a:font typeface="Microsoft Yi Baiti" script="Yiii"/>
        <a:font typeface="Microsoft Himalaya" script="Tibt"/>
        <a:font typeface="MV Boli" script="Thaa"/>
        <a:font typeface="Mangal" script="Deva"/>
        <a:font typeface="Gautami" script="Telu"/>
        <a:font typeface="Latha" script="Taml"/>
        <a:font typeface="Estrangelo Edessa" script="Syrc"/>
        <a:font typeface="Kalinga" script="Orya"/>
        <a:font typeface="Kartika" script="Mlym"/>
        <a:font typeface="DokChampa" script="Laoo"/>
        <a:font typeface="Iskoola Pota" script="Sinh"/>
        <a:font typeface="Mongolian Baiti" script="Mong"/>
        <a:font typeface="Arial" script="Viet"/>
        <a:font typeface="Microsoft Uighur" script="Uigh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algn="ctr" cap="flat" cmpd="sng">
          <a:solidFill>
            <a:schemeClr val="phClr">
              <a:shade val="95000"/>
              <a:satMod val="105000"/>
            </a:schemeClr>
          </a:solidFill>
          <a:prstDash val="solid"/>
        </a:ln>
        <a:ln w="25400" algn="ctr" cap="flat" cmpd="sng">
          <a:solidFill>
            <a:schemeClr val="phClr"/>
          </a:solidFill>
          <a:prstDash val="solid"/>
        </a:ln>
        <a:ln w="38100" algn="ctr" cap="flat" cmpd="sng">
          <a:solidFill>
            <a:schemeClr val="phClr"/>
          </a:solidFill>
          <a:prstDash val="solid"/>
        </a:ln>
      </a:lnStyleLst>
      <a:effectStyleLst>
        <a:effectStyle>
          <a:effectLst>
            <a:outerShdw rotWithShape="0" dir="5400000" blurRad="40000" dist="20000">
              <a:srgbClr val="000000">
                <a:alpha val="38000"/>
              </a:srgbClr>
            </a:outerShdw>
          </a:effectLst>
        </a:effectStyle>
        <a:effectStyle>
          <a:effectLst>
            <a:outerShdw rotWithShape="0" dir="5400000" blurRad="40000" dist="23000">
              <a:srgbClr val="000000">
                <a:alpha val="35000"/>
              </a:srgbClr>
            </a:outerShdw>
          </a:effectLst>
        </a:effectStyle>
        <a:effectStyle>
          <a:effectLst>
            <a:outerShdw rotWithShape="0" dir="5400000" blurRad="40000" dist="23000">
              <a:srgbClr val="000000">
                <a:alpha val="35000"/>
              </a:srgbClr>
            </a:outerShdw>
          </a:effectLst>
          <a:scene3d>
            <a:camera prst="orthographicFront">
              <a:rot rev="0" lon="0" lat="0"/>
            </a:camera>
            <a:lightRig dir="t" rig="threePt">
              <a:rot rev="1200000" lon="0" lat="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t="-80000" b="180000" r="50000" l="5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t="50000" b="50000" r="50000" l="50000"/>
          </a:path>
        </a:gradFill>
      </a:bgFillStyleLst>
    </a:fmtScheme>
  </a:themeElements>
</a:theme>
</file>