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558" autoAdjust="0"/>
    <p:restoredTop sz="94660"/>
  </p:normalViewPr>
  <p:slideViewPr>
    <p:cSldViewPr snapToGrid="0">
      <p:cViewPr>
        <p:scale>
          <a:sx n="75" d="100"/>
          <a:sy n="75" d="100"/>
        </p:scale>
        <p:origin x="1026" y="7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766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52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223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29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661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173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728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316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4592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50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25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C682E-BF03-41E8-9712-4576FE7C46E9}" type="datetimeFigureOut">
              <a:rPr lang="en-US" smtClean="0"/>
              <a:t>5/10/2014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B9B79-135D-41A1-B7C0-F30E5C30F6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067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401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28764" y="5329238"/>
            <a:ext cx="2443162" cy="52863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ysClr val="windowText" lastClr="00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71926" y="5407818"/>
            <a:ext cx="2371725" cy="37147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43651" y="5486402"/>
            <a:ext cx="1628779" cy="21430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924929" y="5486402"/>
            <a:ext cx="1628779" cy="214308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972430" y="5550218"/>
            <a:ext cx="952499" cy="8096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2278630" y="5950858"/>
            <a:ext cx="943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ysClr val="windowText" lastClr="000000"/>
                </a:solidFill>
              </a:rPr>
              <a:t>Tier 1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86073" y="5950858"/>
            <a:ext cx="943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ysClr val="windowText" lastClr="000000"/>
                </a:solidFill>
              </a:rPr>
              <a:t>Tier 2</a:t>
            </a:r>
          </a:p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621801" y="5950858"/>
            <a:ext cx="943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ysClr val="windowText" lastClr="000000"/>
                </a:solidFill>
              </a:rPr>
              <a:t>Tier 3</a:t>
            </a:r>
          </a:p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267603" y="5950858"/>
            <a:ext cx="943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ysClr val="windowText" lastClr="000000"/>
                </a:solidFill>
              </a:rPr>
              <a:t>Tier 3</a:t>
            </a:r>
          </a:p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033152" y="5950858"/>
            <a:ext cx="9434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solidFill>
                  <a:sysClr val="windowText" lastClr="000000"/>
                </a:solidFill>
              </a:rPr>
              <a:t>Tubing</a:t>
            </a:r>
          </a:p>
          <a:p>
            <a:endParaRPr lang="en-US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1528764" y="435429"/>
            <a:ext cx="2443162" cy="21771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976688" y="653243"/>
            <a:ext cx="2368754" cy="5360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342684" y="1189235"/>
            <a:ext cx="1626773" cy="741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8926818" y="4062294"/>
            <a:ext cx="1626773" cy="741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969457" y="1928019"/>
            <a:ext cx="955472" cy="213344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4695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CIT-Labs</dc:creator>
  <cp:lastModifiedBy>CIT-Labs</cp:lastModifiedBy>
  <cp:revision>3</cp:revision>
  <dcterms:created xsi:type="dcterms:W3CDTF">2014-05-02T16:10:28Z</dcterms:created>
  <dcterms:modified xsi:type="dcterms:W3CDTF">2014-05-10T16:05:53Z</dcterms:modified>
</cp:coreProperties>
</file>