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8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9.xml" ContentType="application/vnd.openxmlformats-officedocument.theme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10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11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12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4334" r:id="rId1"/>
    <p:sldMasterId id="2147484388" r:id="rId2"/>
    <p:sldMasterId id="2147484402" r:id="rId3"/>
    <p:sldMasterId id="2147484432" r:id="rId4"/>
    <p:sldMasterId id="2147484448" r:id="rId5"/>
    <p:sldMasterId id="2147484579" r:id="rId6"/>
    <p:sldMasterId id="2147484593" r:id="rId7"/>
    <p:sldMasterId id="2147484632" r:id="rId8"/>
    <p:sldMasterId id="2147484658" r:id="rId9"/>
    <p:sldMasterId id="2147484699" r:id="rId10"/>
    <p:sldMasterId id="2147484739" r:id="rId11"/>
    <p:sldMasterId id="2147484780" r:id="rId12"/>
    <p:sldMasterId id="2147484837" r:id="rId13"/>
  </p:sldMasterIdLst>
  <p:notesMasterIdLst>
    <p:notesMasterId r:id="rId36"/>
  </p:notesMasterIdLst>
  <p:handoutMasterIdLst>
    <p:handoutMasterId r:id="rId37"/>
  </p:handoutMasterIdLst>
  <p:sldIdLst>
    <p:sldId id="947" r:id="rId14"/>
    <p:sldId id="917" r:id="rId15"/>
    <p:sldId id="948" r:id="rId16"/>
    <p:sldId id="969" r:id="rId17"/>
    <p:sldId id="970" r:id="rId18"/>
    <p:sldId id="971" r:id="rId19"/>
    <p:sldId id="972" r:id="rId20"/>
    <p:sldId id="975" r:id="rId21"/>
    <p:sldId id="976" r:id="rId22"/>
    <p:sldId id="961" r:id="rId23"/>
    <p:sldId id="974" r:id="rId24"/>
    <p:sldId id="973" r:id="rId25"/>
    <p:sldId id="980" r:id="rId26"/>
    <p:sldId id="962" r:id="rId27"/>
    <p:sldId id="963" r:id="rId28"/>
    <p:sldId id="981" r:id="rId29"/>
    <p:sldId id="964" r:id="rId30"/>
    <p:sldId id="965" r:id="rId31"/>
    <p:sldId id="977" r:id="rId32"/>
    <p:sldId id="978" r:id="rId33"/>
    <p:sldId id="979" r:id="rId34"/>
    <p:sldId id="968" r:id="rId35"/>
  </p:sldIdLst>
  <p:sldSz cx="9144000" cy="6858000" type="screen4x3"/>
  <p:notesSz cx="7010400" cy="9236075"/>
  <p:defaultTextStyle>
    <a:defPPr>
      <a:defRPr lang="en-US"/>
    </a:defPPr>
    <a:lvl1pPr algn="l" rtl="0" fontAlgn="base">
      <a:lnSpc>
        <a:spcPct val="95000"/>
      </a:lnSpc>
      <a:spcBef>
        <a:spcPct val="2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5000"/>
      </a:lnSpc>
      <a:spcBef>
        <a:spcPct val="2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5000"/>
      </a:lnSpc>
      <a:spcBef>
        <a:spcPct val="2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5000"/>
      </a:lnSpc>
      <a:spcBef>
        <a:spcPct val="2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5000"/>
      </a:lnSpc>
      <a:spcBef>
        <a:spcPct val="2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dget Flint (Open)&#10;" initials="BF (O)" lastIdx="14" clrIdx="0"/>
  <p:cmAuthor id="7" name="Sathe, Vaibhav" initials="VS" lastIdx="0" clrIdx="7"/>
  <p:cmAuthor id="1" name="Allady, Jagdeesh Kumar" initials="JA" lastIdx="3" clrIdx="1"/>
  <p:cmAuthor id="2" name="Ignacio, Raymond" initials="RTI" lastIdx="85" clrIdx="2"/>
  <p:cmAuthor id="3" name="Eakins, Victor" initials="VE" lastIdx="23" clrIdx="3"/>
  <p:cmAuthor id="4" name="Roberts, Jean Marie" initials="JR" lastIdx="2" clrIdx="4"/>
  <p:cmAuthor id="5" name="Ignacio, Raymond" initials="RI" lastIdx="39" clrIdx="5"/>
  <p:cmAuthor id="6" name="Chakraborty, Sayan" initials="SC" lastIdx="6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9A6"/>
    <a:srgbClr val="6296FF"/>
    <a:srgbClr val="00A1DE"/>
    <a:srgbClr val="E8F2FC"/>
    <a:srgbClr val="D3EFCE"/>
    <a:srgbClr val="92D400"/>
    <a:srgbClr val="336699"/>
    <a:srgbClr val="002776"/>
    <a:srgbClr val="C9DD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80" autoAdjust="0"/>
    <p:restoredTop sz="92462" autoAdjust="0"/>
  </p:normalViewPr>
  <p:slideViewPr>
    <p:cSldViewPr snapToGrid="0">
      <p:cViewPr>
        <p:scale>
          <a:sx n="90" d="100"/>
          <a:sy n="90" d="100"/>
        </p:scale>
        <p:origin x="-1296" y="-150"/>
      </p:cViewPr>
      <p:guideLst>
        <p:guide orient="horz" pos="395"/>
        <p:guide orient="horz" pos="547"/>
        <p:guide orient="horz" pos="4078"/>
        <p:guide pos="233"/>
        <p:guide pos="5527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-3276" y="-126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9463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59" tIns="45930" rIns="91859" bIns="45930" numCol="1" anchor="t" anchorCtr="0" compatLnSpc="1">
            <a:prstTxWarp prst="textNoShape">
              <a:avLst/>
            </a:prstTxWarp>
          </a:bodyPr>
          <a:lstStyle>
            <a:lvl1pPr defTabSz="918566">
              <a:lnSpc>
                <a:spcPct val="100000"/>
              </a:lnSpc>
              <a:spcBef>
                <a:spcPct val="0"/>
              </a:spcBef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9314" y="0"/>
            <a:ext cx="3039463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59" tIns="45930" rIns="91859" bIns="45930" numCol="1" anchor="t" anchorCtr="0" compatLnSpc="1">
            <a:prstTxWarp prst="textNoShape">
              <a:avLst/>
            </a:prstTxWarp>
          </a:bodyPr>
          <a:lstStyle>
            <a:lvl1pPr algn="r" defTabSz="918566">
              <a:lnSpc>
                <a:spcPct val="100000"/>
              </a:lnSpc>
              <a:spcBef>
                <a:spcPct val="0"/>
              </a:spcBef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2379"/>
            <a:ext cx="3039463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59" tIns="45930" rIns="91859" bIns="45930" numCol="1" anchor="b" anchorCtr="0" compatLnSpc="1">
            <a:prstTxWarp prst="textNoShape">
              <a:avLst/>
            </a:prstTxWarp>
          </a:bodyPr>
          <a:lstStyle>
            <a:lvl1pPr defTabSz="918566">
              <a:lnSpc>
                <a:spcPct val="100000"/>
              </a:lnSpc>
              <a:spcBef>
                <a:spcPct val="0"/>
              </a:spcBef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1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9314" y="8772379"/>
            <a:ext cx="3039463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59" tIns="45930" rIns="91859" bIns="45930" numCol="1" anchor="b" anchorCtr="0" compatLnSpc="1">
            <a:prstTxWarp prst="textNoShape">
              <a:avLst/>
            </a:prstTxWarp>
          </a:bodyPr>
          <a:lstStyle>
            <a:lvl1pPr algn="r" defTabSz="918566">
              <a:lnSpc>
                <a:spcPct val="100000"/>
              </a:lnSpc>
              <a:spcBef>
                <a:spcPct val="0"/>
              </a:spcBef>
              <a:defRPr>
                <a:latin typeface="Arial" charset="0"/>
              </a:defRPr>
            </a:lvl1pPr>
          </a:lstStyle>
          <a:p>
            <a:pPr>
              <a:defRPr/>
            </a:pPr>
            <a:fld id="{8A071685-61B8-4957-B255-6293CEB8C1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6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9463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6" tIns="46298" rIns="92596" bIns="46298" numCol="1" anchor="t" anchorCtr="0" compatLnSpc="1">
            <a:prstTxWarp prst="textNoShape">
              <a:avLst/>
            </a:prstTxWarp>
          </a:bodyPr>
          <a:lstStyle>
            <a:lvl1pPr defTabSz="926485">
              <a:lnSpc>
                <a:spcPct val="100000"/>
              </a:lnSpc>
              <a:spcBef>
                <a:spcPct val="0"/>
              </a:spcBef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9314" y="0"/>
            <a:ext cx="3039463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6" tIns="46298" rIns="92596" bIns="46298" numCol="1" anchor="t" anchorCtr="0" compatLnSpc="1">
            <a:prstTxWarp prst="textNoShape">
              <a:avLst/>
            </a:prstTxWarp>
          </a:bodyPr>
          <a:lstStyle>
            <a:lvl1pPr algn="r" defTabSz="926485">
              <a:lnSpc>
                <a:spcPct val="100000"/>
              </a:lnSpc>
              <a:spcBef>
                <a:spcPct val="0"/>
              </a:spcBef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692150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340784" y="4387767"/>
            <a:ext cx="6328833" cy="10330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45538" tIns="45538" rIns="45538" bIns="455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379"/>
            <a:ext cx="3039463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6" tIns="46298" rIns="92596" bIns="46298" numCol="1" anchor="b" anchorCtr="0" compatLnSpc="1">
            <a:prstTxWarp prst="textNoShape">
              <a:avLst/>
            </a:prstTxWarp>
          </a:bodyPr>
          <a:lstStyle>
            <a:lvl1pPr defTabSz="926485">
              <a:lnSpc>
                <a:spcPct val="100000"/>
              </a:lnSpc>
              <a:spcBef>
                <a:spcPct val="0"/>
              </a:spcBef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9314" y="8772379"/>
            <a:ext cx="3039463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6" tIns="46298" rIns="92596" bIns="46298" numCol="1" anchor="b" anchorCtr="0" compatLnSpc="1">
            <a:prstTxWarp prst="textNoShape">
              <a:avLst/>
            </a:prstTxWarp>
          </a:bodyPr>
          <a:lstStyle>
            <a:lvl1pPr algn="r" defTabSz="926485">
              <a:lnSpc>
                <a:spcPct val="100000"/>
              </a:lnSpc>
              <a:spcBef>
                <a:spcPct val="0"/>
              </a:spcBef>
              <a:defRPr>
                <a:latin typeface="Arial" charset="0"/>
              </a:defRPr>
            </a:lvl1pPr>
          </a:lstStyle>
          <a:p>
            <a:pPr>
              <a:defRPr/>
            </a:pPr>
            <a:fld id="{D03B6460-BCBB-4102-9C16-180DA25332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295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5000"/>
      </a:lnSpc>
      <a:spcBef>
        <a:spcPct val="0"/>
      </a:spcBef>
      <a:spcAft>
        <a:spcPts val="600"/>
      </a:spcAft>
      <a:buClr>
        <a:schemeClr val="tx1"/>
      </a:buClr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228600" indent="-141288" algn="l" rtl="0" eaLnBrk="0" fontAlgn="base" hangingPunct="0">
      <a:spcBef>
        <a:spcPct val="0"/>
      </a:spcBef>
      <a:spcAft>
        <a:spcPct val="20000"/>
      </a:spcAft>
      <a:buClr>
        <a:schemeClr val="tx1"/>
      </a:buClr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428625" indent="-131763" algn="l" rtl="0" eaLnBrk="0" fontAlgn="base" hangingPunct="0">
      <a:spcBef>
        <a:spcPct val="0"/>
      </a:spcBef>
      <a:spcAft>
        <a:spcPct val="20000"/>
      </a:spcAft>
      <a:buClr>
        <a:schemeClr val="tx1"/>
      </a:buClr>
      <a:buFont typeface="Arial" charset="0"/>
      <a:buChar char="–"/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647700" indent="-131763" algn="l" rtl="0" eaLnBrk="0" fontAlgn="base" hangingPunct="0">
      <a:spcBef>
        <a:spcPct val="0"/>
      </a:spcBef>
      <a:spcAft>
        <a:spcPct val="20000"/>
      </a:spcAft>
      <a:buClr>
        <a:schemeClr val="tx1"/>
      </a:buClr>
      <a:buChar char="•"/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866775" indent="-131763" algn="l" rtl="0" eaLnBrk="0" fontAlgn="base" hangingPunct="0">
      <a:spcBef>
        <a:spcPct val="0"/>
      </a:spcBef>
      <a:spcAft>
        <a:spcPct val="20000"/>
      </a:spcAft>
      <a:buClr>
        <a:schemeClr val="tx1"/>
      </a:buClr>
      <a:buFont typeface="Arial" charset="0"/>
      <a:buChar char="–"/>
      <a:defRPr sz="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65903">
              <a:defRPr sz="800" b="1">
                <a:solidFill>
                  <a:schemeClr val="tx1"/>
                </a:solidFill>
                <a:latin typeface="Arial" charset="0"/>
              </a:defRPr>
            </a:lvl1pPr>
            <a:lvl2pPr marL="713455" indent="-274406" defTabSz="865903">
              <a:defRPr sz="800" b="1">
                <a:solidFill>
                  <a:schemeClr val="tx1"/>
                </a:solidFill>
                <a:latin typeface="Arial" charset="0"/>
              </a:defRPr>
            </a:lvl2pPr>
            <a:lvl3pPr marL="1097623" indent="-219525" defTabSz="865903">
              <a:defRPr sz="800" b="1">
                <a:solidFill>
                  <a:schemeClr val="tx1"/>
                </a:solidFill>
                <a:latin typeface="Arial" charset="0"/>
              </a:defRPr>
            </a:lvl3pPr>
            <a:lvl4pPr marL="1536672" indent="-219525" defTabSz="865903">
              <a:defRPr sz="800" b="1">
                <a:solidFill>
                  <a:schemeClr val="tx1"/>
                </a:solidFill>
                <a:latin typeface="Arial" charset="0"/>
              </a:defRPr>
            </a:lvl4pPr>
            <a:lvl5pPr marL="1975721" indent="-219525" defTabSz="865903">
              <a:defRPr sz="800" b="1">
                <a:solidFill>
                  <a:schemeClr val="tx1"/>
                </a:solidFill>
                <a:latin typeface="Arial" charset="0"/>
              </a:defRPr>
            </a:lvl5pPr>
            <a:lvl6pPr marL="2414770" indent="-219525" algn="ctr" defTabSz="86590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800" b="1">
                <a:solidFill>
                  <a:schemeClr val="tx1"/>
                </a:solidFill>
                <a:latin typeface="Arial" charset="0"/>
              </a:defRPr>
            </a:lvl6pPr>
            <a:lvl7pPr marL="2853820" indent="-219525" algn="ctr" defTabSz="86590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800" b="1">
                <a:solidFill>
                  <a:schemeClr val="tx1"/>
                </a:solidFill>
                <a:latin typeface="Arial" charset="0"/>
              </a:defRPr>
            </a:lvl7pPr>
            <a:lvl8pPr marL="3292869" indent="-219525" algn="ctr" defTabSz="86590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800" b="1">
                <a:solidFill>
                  <a:schemeClr val="tx1"/>
                </a:solidFill>
                <a:latin typeface="Arial" charset="0"/>
              </a:defRPr>
            </a:lvl8pPr>
            <a:lvl9pPr marL="3731918" indent="-219525" algn="ctr" defTabSz="86590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8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A05C7EC-6E84-4E73-9F8F-5201FF4D8E45}" type="slidenum">
              <a:rPr lang="en-US" sz="1700" b="0">
                <a:solidFill>
                  <a:prstClr val="black"/>
                </a:solidFill>
              </a:rPr>
              <a:pPr/>
              <a:t>0</a:t>
            </a:fld>
            <a:endParaRPr lang="en-US" sz="1700" b="0" dirty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0784" y="4387767"/>
            <a:ext cx="6328833" cy="267398"/>
          </a:xfrm>
          <a:noFill/>
        </p:spPr>
        <p:txBody>
          <a:bodyPr/>
          <a:lstStyle/>
          <a:p>
            <a:pPr eaLnBrk="1" hangingPunct="1">
              <a:buFontTx/>
              <a:buChar char="•"/>
            </a:pPr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2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Title Placeholder 1"/>
          <p:cNvSpPr>
            <a:spLocks noGrp="1"/>
          </p:cNvSpPr>
          <p:nvPr>
            <p:ph type="ctrTitle"/>
          </p:nvPr>
        </p:nvSpPr>
        <p:spPr bwMode="auto">
          <a:xfrm>
            <a:off x="414338" y="2154239"/>
            <a:ext cx="8147050" cy="1360372"/>
          </a:xfrm>
        </p:spPr>
        <p:txBody>
          <a:bodyPr/>
          <a:lstStyle>
            <a:lvl1pPr>
              <a:lnSpc>
                <a:spcPct val="85000"/>
              </a:lnSpc>
              <a:defRPr sz="5200" b="0">
                <a:solidFill>
                  <a:schemeClr val="bg2"/>
                </a:solidFill>
                <a:latin typeface="Times New Roman" pitchFamily="18" charset="0"/>
                <a:cs typeface="Arial" charset="0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325635" name="Text Placeholder 2"/>
          <p:cNvSpPr>
            <a:spLocks noGrp="1"/>
          </p:cNvSpPr>
          <p:nvPr>
            <p:ph type="subTitle" idx="1"/>
          </p:nvPr>
        </p:nvSpPr>
        <p:spPr bwMode="auto">
          <a:xfrm>
            <a:off x="414338" y="3689351"/>
            <a:ext cx="8147050" cy="492443"/>
          </a:xfrm>
        </p:spPr>
        <p:txBody>
          <a:bodyPr/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8600" y="1001723"/>
            <a:ext cx="2412968" cy="14280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DEL_PRI_RGB"/>
          <p:cNvPicPr>
            <a:picLocks noChangeAspect="1" noChangeArrowheads="1"/>
          </p:cNvPicPr>
          <p:nvPr userDrawn="1"/>
        </p:nvPicPr>
        <p:blipFill>
          <a:blip r:embed="rId2" cstate="print"/>
          <a:srcRect l="11237" t="27428" r="9845" b="25551"/>
          <a:stretch>
            <a:fillRect/>
          </a:stretch>
        </p:blipFill>
        <p:spPr bwMode="gray">
          <a:xfrm>
            <a:off x="2844800" y="3032125"/>
            <a:ext cx="34512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5"/>
          <p:cNvSpPr>
            <a:spLocks noGrp="1"/>
          </p:cNvSpPr>
          <p:nvPr>
            <p:ph type="body" sz="quarter" idx="10"/>
          </p:nvPr>
        </p:nvSpPr>
        <p:spPr bwMode="gray">
          <a:xfrm>
            <a:off x="402336" y="5458968"/>
            <a:ext cx="4937760" cy="1152144"/>
          </a:xfrm>
        </p:spPr>
        <p:txBody>
          <a:bodyPr anchor="b">
            <a:noAutofit/>
          </a:bodyPr>
          <a:lstStyle>
            <a:lvl1pPr>
              <a:lnSpc>
                <a:spcPts val="800"/>
              </a:lnSpc>
              <a:spcBef>
                <a:spcPts val="400"/>
              </a:spcBef>
              <a:spcAft>
                <a:spcPts val="400"/>
              </a:spcAft>
              <a:defRPr sz="7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6571660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rg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00050" y="1155700"/>
            <a:ext cx="8337550" cy="51371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19987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19100" y="881063"/>
            <a:ext cx="8318500" cy="21544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52636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ingle Content Slide NORPAC(2009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8357" y="350113"/>
            <a:ext cx="8318629" cy="3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408358" y="1477475"/>
            <a:ext cx="8318628" cy="1449115"/>
          </a:xfrm>
          <a:prstGeom prst="rect">
            <a:avLst/>
          </a:prstGeom>
        </p:spPr>
        <p:txBody>
          <a:bodyPr>
            <a:spAutoFit/>
          </a:bodyPr>
          <a:lstStyle>
            <a:lvl3pPr>
              <a:defRPr sz="1500"/>
            </a:lvl3pPr>
            <a:lvl4pPr>
              <a:defRPr sz="13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405470" y="6553444"/>
            <a:ext cx="298695" cy="144905"/>
          </a:xfrm>
          <a:prstGeom prst="rect">
            <a:avLst/>
          </a:prstGeom>
        </p:spPr>
        <p:txBody>
          <a:bodyPr lIns="0" tIns="0" rIns="0" bIns="0"/>
          <a:lstStyle/>
          <a:p>
            <a:pPr defTabSz="914404">
              <a:lnSpc>
                <a:spcPts val="1077"/>
              </a:lnSpc>
              <a:spcBef>
                <a:spcPct val="0"/>
              </a:spcBef>
              <a:defRPr/>
            </a:pPr>
            <a:fld id="{CE2BFF26-2BFA-4A54-9DD5-787B43E30B1E}" type="slidenum">
              <a:rPr lang="en-US" b="1" smtClean="0">
                <a:solidFill>
                  <a:srgbClr val="002776"/>
                </a:solidFill>
                <a:cs typeface="Arial" charset="0"/>
              </a:rPr>
              <a:pPr defTabSz="914404">
                <a:lnSpc>
                  <a:spcPts val="1077"/>
                </a:lnSpc>
                <a:spcBef>
                  <a:spcPct val="0"/>
                </a:spcBef>
                <a:defRPr/>
              </a:pPr>
              <a:t>‹#›</a:t>
            </a:fld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18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771981" y="6534896"/>
            <a:ext cx="4317318" cy="14424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914404">
              <a:lnSpc>
                <a:spcPts val="1077"/>
              </a:lnSpc>
              <a:defRPr sz="900">
                <a:solidFill>
                  <a:schemeClr val="tx2"/>
                </a:solidFill>
              </a:defRPr>
            </a:lvl1pPr>
          </a:lstStyle>
          <a:p>
            <a:pPr>
              <a:spcBef>
                <a:spcPct val="0"/>
              </a:spcBef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5957237" y="6554102"/>
            <a:ext cx="2753878" cy="30389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defTabSz="914404">
              <a:lnSpc>
                <a:spcPts val="1077"/>
              </a:lnSpc>
              <a:spcBef>
                <a:spcPct val="0"/>
              </a:spcBef>
            </a:pPr>
            <a:r>
              <a:rPr lang="en-US" sz="700" b="1" dirty="0" smtClean="0">
                <a:solidFill>
                  <a:srgbClr val="002776"/>
                </a:solidFill>
                <a:cs typeface="Arial" charset="0"/>
              </a:rPr>
              <a:t> Copyright © 2011 Deloitte Development LLC. All rights reserved.</a:t>
            </a:r>
            <a:endParaRPr lang="en-US" sz="700" b="1" dirty="0">
              <a:solidFill>
                <a:srgbClr val="00277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95432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Headline Only NORPAC(2009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8357" y="350113"/>
            <a:ext cx="8318629" cy="3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405470" y="6553444"/>
            <a:ext cx="298695" cy="144905"/>
          </a:xfrm>
          <a:prstGeom prst="rect">
            <a:avLst/>
          </a:prstGeom>
        </p:spPr>
        <p:txBody>
          <a:bodyPr lIns="0" tIns="0" rIns="0" bIns="0"/>
          <a:lstStyle/>
          <a:p>
            <a:pPr defTabSz="914404">
              <a:lnSpc>
                <a:spcPts val="1077"/>
              </a:lnSpc>
              <a:spcBef>
                <a:spcPct val="0"/>
              </a:spcBef>
              <a:defRPr/>
            </a:pPr>
            <a:fld id="{CE2BFF26-2BFA-4A54-9DD5-787B43E30B1E}" type="slidenum">
              <a:rPr lang="en-US" b="1" smtClean="0">
                <a:solidFill>
                  <a:srgbClr val="002776"/>
                </a:solidFill>
                <a:cs typeface="Arial" charset="0"/>
              </a:rPr>
              <a:pPr defTabSz="914404">
                <a:lnSpc>
                  <a:spcPts val="1077"/>
                </a:lnSpc>
                <a:spcBef>
                  <a:spcPct val="0"/>
                </a:spcBef>
                <a:defRPr/>
              </a:pPr>
              <a:t>‹#›</a:t>
            </a:fld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957237" y="6554102"/>
            <a:ext cx="2753878" cy="30389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defTabSz="914404">
              <a:lnSpc>
                <a:spcPts val="1077"/>
              </a:lnSpc>
              <a:spcBef>
                <a:spcPct val="0"/>
              </a:spcBef>
            </a:pPr>
            <a:r>
              <a:rPr lang="en-US" sz="700" b="1" dirty="0" smtClean="0">
                <a:solidFill>
                  <a:srgbClr val="002776"/>
                </a:solidFill>
                <a:cs typeface="Arial" charset="0"/>
              </a:rPr>
              <a:t> Copyright © 2012 Deloitte Development LLC. All rights reserved.</a:t>
            </a:r>
            <a:endParaRPr lang="en-US" sz="700" b="1" dirty="0">
              <a:solidFill>
                <a:srgbClr val="00277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227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evrons with text box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43230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446227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50138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3359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ingle Content Slide NORPAC(2009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15982" y="321089"/>
            <a:ext cx="83186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415982" y="1322024"/>
            <a:ext cx="8311415" cy="166455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405470" y="6553444"/>
            <a:ext cx="298695" cy="144905"/>
          </a:xfrm>
          <a:prstGeom prst="rect">
            <a:avLst/>
          </a:prstGeom>
        </p:spPr>
        <p:txBody>
          <a:bodyPr lIns="0" tIns="0" rIns="0" bIns="0"/>
          <a:lstStyle/>
          <a:p>
            <a:pPr defTabSz="914404">
              <a:lnSpc>
                <a:spcPts val="1077"/>
              </a:lnSpc>
              <a:spcBef>
                <a:spcPct val="0"/>
              </a:spcBef>
              <a:defRPr/>
            </a:pPr>
            <a:fld id="{CE2BFF26-2BFA-4A54-9DD5-787B43E30B1E}" type="slidenum">
              <a:rPr lang="en-US" b="1" smtClean="0">
                <a:solidFill>
                  <a:srgbClr val="002776"/>
                </a:solidFill>
                <a:cs typeface="Arial" charset="0"/>
              </a:rPr>
              <a:pPr defTabSz="914404">
                <a:lnSpc>
                  <a:spcPts val="1077"/>
                </a:lnSpc>
                <a:spcBef>
                  <a:spcPct val="0"/>
                </a:spcBef>
                <a:defRPr/>
              </a:pPr>
              <a:t>‹#›</a:t>
            </a:fld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18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771981" y="6543298"/>
            <a:ext cx="4317318" cy="14424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914404">
              <a:lnSpc>
                <a:spcPts val="1077"/>
              </a:lnSpc>
              <a:defRPr sz="900">
                <a:solidFill>
                  <a:schemeClr val="tx2"/>
                </a:solidFill>
              </a:defRPr>
            </a:lvl1pPr>
          </a:lstStyle>
          <a:p>
            <a:pPr>
              <a:spcBef>
                <a:spcPct val="0"/>
              </a:spcBef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15982" y="704094"/>
            <a:ext cx="8311004" cy="215444"/>
          </a:xfrm>
        </p:spPr>
        <p:txBody>
          <a:bodyPr/>
          <a:lstStyle>
            <a:lvl1pPr marL="0" indent="0">
              <a:defRPr sz="1400" b="1" i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14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Single Content Slide NORPAC(2009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15982" y="321089"/>
            <a:ext cx="83186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415982" y="1322024"/>
            <a:ext cx="8311415" cy="166455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405470" y="6553444"/>
            <a:ext cx="298695" cy="144905"/>
          </a:xfrm>
          <a:prstGeom prst="rect">
            <a:avLst/>
          </a:prstGeom>
        </p:spPr>
        <p:txBody>
          <a:bodyPr lIns="0" tIns="0" rIns="0" bIns="0"/>
          <a:lstStyle/>
          <a:p>
            <a:pPr defTabSz="914404">
              <a:lnSpc>
                <a:spcPts val="1077"/>
              </a:lnSpc>
              <a:spcBef>
                <a:spcPct val="0"/>
              </a:spcBef>
              <a:defRPr/>
            </a:pPr>
            <a:fld id="{CE2BFF26-2BFA-4A54-9DD5-787B43E30B1E}" type="slidenum">
              <a:rPr lang="en-US" b="1" smtClean="0">
                <a:solidFill>
                  <a:srgbClr val="002776"/>
                </a:solidFill>
                <a:cs typeface="Arial" charset="0"/>
              </a:rPr>
              <a:pPr defTabSz="914404">
                <a:lnSpc>
                  <a:spcPts val="1077"/>
                </a:lnSpc>
                <a:spcBef>
                  <a:spcPct val="0"/>
                </a:spcBef>
                <a:defRPr/>
              </a:pPr>
              <a:t>‹#›</a:t>
            </a:fld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18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771981" y="6543298"/>
            <a:ext cx="4317318" cy="14424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914404">
              <a:lnSpc>
                <a:spcPts val="1077"/>
              </a:lnSpc>
              <a:defRPr sz="900">
                <a:solidFill>
                  <a:schemeClr val="tx2"/>
                </a:solidFill>
              </a:defRPr>
            </a:lvl1pPr>
          </a:lstStyle>
          <a:p>
            <a:pPr>
              <a:spcBef>
                <a:spcPct val="0"/>
              </a:spcBef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15982" y="704094"/>
            <a:ext cx="8311004" cy="215444"/>
          </a:xfrm>
        </p:spPr>
        <p:txBody>
          <a:bodyPr/>
          <a:lstStyle>
            <a:lvl1pPr marL="0" indent="0">
              <a:defRPr sz="1400" b="1" i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890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Single Content Slide NORPAC(2009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15982" y="321089"/>
            <a:ext cx="83186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415982" y="1322024"/>
            <a:ext cx="8311415" cy="166455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405470" y="6553444"/>
            <a:ext cx="298695" cy="144905"/>
          </a:xfrm>
          <a:prstGeom prst="rect">
            <a:avLst/>
          </a:prstGeom>
        </p:spPr>
        <p:txBody>
          <a:bodyPr lIns="0" tIns="0" rIns="0" bIns="0"/>
          <a:lstStyle/>
          <a:p>
            <a:pPr defTabSz="914404">
              <a:lnSpc>
                <a:spcPts val="1077"/>
              </a:lnSpc>
              <a:spcBef>
                <a:spcPct val="0"/>
              </a:spcBef>
              <a:defRPr/>
            </a:pPr>
            <a:fld id="{CE2BFF26-2BFA-4A54-9DD5-787B43E30B1E}" type="slidenum">
              <a:rPr lang="en-US" b="1" smtClean="0">
                <a:solidFill>
                  <a:srgbClr val="002776"/>
                </a:solidFill>
                <a:cs typeface="Arial" charset="0"/>
              </a:rPr>
              <a:pPr defTabSz="914404">
                <a:lnSpc>
                  <a:spcPts val="1077"/>
                </a:lnSpc>
                <a:spcBef>
                  <a:spcPct val="0"/>
                </a:spcBef>
                <a:defRPr/>
              </a:pPr>
              <a:t>‹#›</a:t>
            </a:fld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18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771981" y="6543298"/>
            <a:ext cx="4317318" cy="14424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914404">
              <a:lnSpc>
                <a:spcPts val="1077"/>
              </a:lnSpc>
              <a:defRPr sz="900">
                <a:solidFill>
                  <a:schemeClr val="tx2"/>
                </a:solidFill>
              </a:defRPr>
            </a:lvl1pPr>
          </a:lstStyle>
          <a:p>
            <a:pPr>
              <a:spcBef>
                <a:spcPct val="0"/>
              </a:spcBef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15982" y="704094"/>
            <a:ext cx="8311004" cy="215444"/>
          </a:xfrm>
        </p:spPr>
        <p:txBody>
          <a:bodyPr/>
          <a:lstStyle>
            <a:lvl1pPr marL="0" indent="0">
              <a:defRPr sz="1400" b="1" i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22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Single Content Slide NORPAC(2009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15982" y="321089"/>
            <a:ext cx="83186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415982" y="1322024"/>
            <a:ext cx="8311415" cy="166455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405470" y="6553444"/>
            <a:ext cx="298695" cy="144905"/>
          </a:xfrm>
          <a:prstGeom prst="rect">
            <a:avLst/>
          </a:prstGeom>
        </p:spPr>
        <p:txBody>
          <a:bodyPr lIns="0" tIns="0" rIns="0" bIns="0"/>
          <a:lstStyle/>
          <a:p>
            <a:pPr defTabSz="914404">
              <a:lnSpc>
                <a:spcPts val="1077"/>
              </a:lnSpc>
              <a:spcBef>
                <a:spcPct val="0"/>
              </a:spcBef>
              <a:defRPr/>
            </a:pPr>
            <a:fld id="{CE2BFF26-2BFA-4A54-9DD5-787B43E30B1E}" type="slidenum">
              <a:rPr lang="en-US" b="1" smtClean="0">
                <a:solidFill>
                  <a:srgbClr val="002776"/>
                </a:solidFill>
                <a:cs typeface="Arial" charset="0"/>
              </a:rPr>
              <a:pPr defTabSz="914404">
                <a:lnSpc>
                  <a:spcPts val="1077"/>
                </a:lnSpc>
                <a:spcBef>
                  <a:spcPct val="0"/>
                </a:spcBef>
                <a:defRPr/>
              </a:pPr>
              <a:t>‹#›</a:t>
            </a:fld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18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771981" y="6543298"/>
            <a:ext cx="4317318" cy="14424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914404">
              <a:lnSpc>
                <a:spcPts val="1077"/>
              </a:lnSpc>
              <a:defRPr sz="900">
                <a:solidFill>
                  <a:schemeClr val="tx2"/>
                </a:solidFill>
              </a:defRPr>
            </a:lvl1pPr>
          </a:lstStyle>
          <a:p>
            <a:pPr>
              <a:spcBef>
                <a:spcPct val="0"/>
              </a:spcBef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15982" y="704094"/>
            <a:ext cx="8311004" cy="215444"/>
          </a:xfrm>
        </p:spPr>
        <p:txBody>
          <a:bodyPr/>
          <a:lstStyle>
            <a:lvl1pPr marL="0" indent="0">
              <a:defRPr sz="1400" b="1" i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15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75983" y="450850"/>
            <a:ext cx="664797" cy="2432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32875" y="450850"/>
            <a:ext cx="1674305" cy="2432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Single Content Slide NORPAC(2009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15982" y="321089"/>
            <a:ext cx="83186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415982" y="1322024"/>
            <a:ext cx="8311415" cy="166455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405470" y="6553444"/>
            <a:ext cx="298695" cy="144905"/>
          </a:xfrm>
          <a:prstGeom prst="rect">
            <a:avLst/>
          </a:prstGeom>
        </p:spPr>
        <p:txBody>
          <a:bodyPr lIns="0" tIns="0" rIns="0" bIns="0"/>
          <a:lstStyle/>
          <a:p>
            <a:pPr defTabSz="914404">
              <a:lnSpc>
                <a:spcPts val="1077"/>
              </a:lnSpc>
              <a:spcBef>
                <a:spcPct val="0"/>
              </a:spcBef>
              <a:defRPr/>
            </a:pPr>
            <a:fld id="{CE2BFF26-2BFA-4A54-9DD5-787B43E30B1E}" type="slidenum">
              <a:rPr lang="en-US" b="1" smtClean="0">
                <a:solidFill>
                  <a:srgbClr val="002776"/>
                </a:solidFill>
                <a:cs typeface="Arial" charset="0"/>
              </a:rPr>
              <a:pPr defTabSz="914404">
                <a:lnSpc>
                  <a:spcPts val="1077"/>
                </a:lnSpc>
                <a:spcBef>
                  <a:spcPct val="0"/>
                </a:spcBef>
                <a:defRPr/>
              </a:pPr>
              <a:t>‹#›</a:t>
            </a:fld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18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771981" y="6543298"/>
            <a:ext cx="4317318" cy="14424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defTabSz="914404">
              <a:lnSpc>
                <a:spcPts val="1077"/>
              </a:lnSpc>
              <a:defRPr sz="900">
                <a:solidFill>
                  <a:schemeClr val="tx2"/>
                </a:solidFill>
              </a:defRPr>
            </a:lvl1pPr>
          </a:lstStyle>
          <a:p>
            <a:pPr>
              <a:spcBef>
                <a:spcPct val="0"/>
              </a:spcBef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US" b="1" dirty="0">
              <a:solidFill>
                <a:srgbClr val="002776"/>
              </a:solidFill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15982" y="704094"/>
            <a:ext cx="8311004" cy="215444"/>
          </a:xfrm>
        </p:spPr>
        <p:txBody>
          <a:bodyPr/>
          <a:lstStyle>
            <a:lvl1pPr marL="0" indent="0">
              <a:defRPr sz="1400" b="1" i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780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06400" y="1155700"/>
            <a:ext cx="8339328" cy="5138928"/>
          </a:xfrm>
        </p:spPr>
        <p:txBody>
          <a:bodyPr/>
          <a:lstStyle>
            <a:lvl1pPr>
              <a:buNone/>
              <a:defRPr/>
            </a:lvl1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0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68580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3947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585788" y="774700"/>
            <a:ext cx="7972425" cy="479583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90000" rIns="90000" bIns="90000" anchor="ctr"/>
          <a:lstStyle/>
          <a:p>
            <a:pPr marL="119063" indent="-119063" eaLnBrk="0" hangingPunct="0">
              <a:lnSpc>
                <a:spcPct val="100000"/>
              </a:lnSpc>
              <a:spcBef>
                <a:spcPct val="50000"/>
              </a:spcBef>
              <a:defRPr/>
            </a:pPr>
            <a:endParaRPr lang="en-GB" sz="1100" b="1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Picture 5" descr="LLP logo with big space cop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" t="1778" b="59770"/>
          <a:stretch>
            <a:fillRect/>
          </a:stretch>
        </p:blipFill>
        <p:spPr bwMode="gray">
          <a:xfrm>
            <a:off x="895350" y="6026150"/>
            <a:ext cx="14446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gray">
          <a:xfrm>
            <a:off x="892175" y="4756150"/>
            <a:ext cx="1585913" cy="201613"/>
          </a:xfrm>
          <a:prstGeom prst="rect">
            <a:avLst/>
          </a:prstGeom>
          <a:noFill/>
          <a:ln w="12700" cap="rnd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0"/>
              </a:spcBef>
              <a:defRPr/>
            </a:pPr>
            <a:r>
              <a:rPr lang="en-GB" sz="1200" dirty="0">
                <a:solidFill>
                  <a:srgbClr val="000000"/>
                </a:solidFill>
                <a:cs typeface="Arial" charset="0"/>
              </a:rPr>
              <a:t>Deloitte Consulting LLP</a:t>
            </a:r>
          </a:p>
        </p:txBody>
      </p:sp>
      <p:sp>
        <p:nvSpPr>
          <p:cNvPr id="370073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892175" y="2581275"/>
            <a:ext cx="6581775" cy="549275"/>
          </a:xfrm>
        </p:spPr>
        <p:txBody>
          <a:bodyPr/>
          <a:lstStyle>
            <a:lvl1pPr>
              <a:lnSpc>
                <a:spcPts val="2200"/>
              </a:lnSpc>
              <a:spcBef>
                <a:spcPct val="10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70074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92175" y="3402013"/>
            <a:ext cx="6583363" cy="439737"/>
          </a:xfrm>
          <a:ln/>
        </p:spPr>
        <p:txBody>
          <a:bodyPr/>
          <a:lstStyle>
            <a:lvl1pPr>
              <a:lnSpc>
                <a:spcPts val="1600"/>
              </a:lnSpc>
              <a:spcBef>
                <a:spcPct val="15000"/>
              </a:spcBef>
              <a:buClrTx/>
              <a:buNone/>
              <a:defRPr sz="1400" b="1"/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65345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ief Prefator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gray">
          <a:xfrm>
            <a:off x="1741488" y="2365375"/>
            <a:ext cx="5634037" cy="24876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0" tIns="73152" rIns="0" bIns="73152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746504" y="2368296"/>
            <a:ext cx="5632704" cy="2487168"/>
          </a:xfrm>
        </p:spPr>
        <p:txBody>
          <a:bodyPr tIns="73152" bIns="73152"/>
          <a:lstStyle>
            <a:lvl1pPr eaLnBrk="1" hangingPunct="1">
              <a:spcBef>
                <a:spcPct val="8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lvl1pPr>
            <a:lvl5pPr>
              <a:buNone/>
              <a:defRPr/>
            </a:lvl5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52679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nger Introductor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/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/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48394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5"/>
          <p:cNvSpPr>
            <a:spLocks noChangeShapeType="1"/>
          </p:cNvSpPr>
          <p:nvPr userDrawn="1"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6000"/>
              </a:lnSpc>
              <a:spcBef>
                <a:spcPct val="50000"/>
              </a:spcBef>
              <a:buSzPct val="100000"/>
              <a:buFont typeface="Wingdings 2" pitchFamily="18" charset="2"/>
              <a:buNone/>
              <a:defRPr/>
            </a:pPr>
            <a:endParaRPr lang="en-US" sz="11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92" y="514350"/>
            <a:ext cx="8345487" cy="258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08336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t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gray">
          <a:xfrm>
            <a:off x="1741488" y="2365375"/>
            <a:ext cx="5634037" cy="24876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0" tIns="73152" rIns="0" bIns="73152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2478088" y="2136775"/>
            <a:ext cx="4167187" cy="228600"/>
          </a:xfrm>
          <a:prstGeom prst="rect">
            <a:avLst/>
          </a:prstGeom>
          <a:solidFill>
            <a:schemeClr val="bg1"/>
          </a:solidFill>
          <a:ln w="12700" cap="rnd" algn="ctr">
            <a:noFill/>
            <a:miter lim="800000"/>
            <a:headEnd/>
            <a:tailEnd/>
          </a:ln>
        </p:spPr>
        <p:txBody>
          <a:bodyPr wrap="none" lIns="72000" tIns="0" rIns="72000" bIns="0" anchor="b" anchorCtr="1"/>
          <a:lstStyle/>
          <a:p>
            <a:pPr algn="ctr" eaLnBrk="0" hangingPunct="0">
              <a:lnSpc>
                <a:spcPct val="106000"/>
              </a:lnSpc>
              <a:spcBef>
                <a:spcPct val="0"/>
              </a:spcBef>
              <a:defRPr/>
            </a:pPr>
            <a:endParaRPr lang="en-US" sz="1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889504" y="3081528"/>
            <a:ext cx="3346704" cy="256032"/>
          </a:xfrm>
          <a:solidFill>
            <a:schemeClr val="bg1"/>
          </a:solidFill>
        </p:spPr>
        <p:txBody>
          <a:bodyPr lIns="73152" rIns="73152" anchor="ctr" anchorCtr="1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730876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79137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K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384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27025" y="447676"/>
            <a:ext cx="8502650" cy="329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4651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74651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835234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65813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with paragraph, dash,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399032"/>
            <a:ext cx="4014216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33259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3x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255264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126480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4992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14216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93192" y="4041648"/>
            <a:ext cx="4005072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05072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60797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3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3255264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6126480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3255264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126480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76683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7765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66544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5577840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86622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# points - 5 points 2 columns/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955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965192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55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65192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795528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795528" y="453542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8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795528" y="561441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7"/>
          </p:nvPr>
        </p:nvSpPr>
        <p:spPr>
          <a:xfrm>
            <a:off x="4965192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4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4965192" y="453542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31"/>
          </p:nvPr>
        </p:nvSpPr>
        <p:spPr>
          <a:xfrm>
            <a:off x="4965192" y="561441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03719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# points - 5 points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955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389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55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51389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795528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09119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utlined i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49631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59943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70255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945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Title Placeholder 1"/>
          <p:cNvSpPr>
            <a:spLocks noGrp="1"/>
          </p:cNvSpPr>
          <p:nvPr>
            <p:ph type="ctrTitle"/>
          </p:nvPr>
        </p:nvSpPr>
        <p:spPr bwMode="auto">
          <a:xfrm>
            <a:off x="414338" y="2154239"/>
            <a:ext cx="8147050" cy="1360372"/>
          </a:xfrm>
        </p:spPr>
        <p:txBody>
          <a:bodyPr/>
          <a:lstStyle>
            <a:lvl1pPr>
              <a:lnSpc>
                <a:spcPct val="85000"/>
              </a:lnSpc>
              <a:defRPr sz="5200" b="0">
                <a:solidFill>
                  <a:schemeClr val="bg2"/>
                </a:solidFill>
                <a:latin typeface="Times New Roman" pitchFamily="18" charset="0"/>
                <a:cs typeface="Arial" charset="0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325635" name="Text Placeholder 2"/>
          <p:cNvSpPr>
            <a:spLocks noGrp="1"/>
          </p:cNvSpPr>
          <p:nvPr>
            <p:ph type="subTitle" idx="1"/>
          </p:nvPr>
        </p:nvSpPr>
        <p:spPr bwMode="auto">
          <a:xfrm>
            <a:off x="414338" y="3689351"/>
            <a:ext cx="8147050" cy="492443"/>
          </a:xfrm>
        </p:spPr>
        <p:txBody>
          <a:bodyPr/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evrons with text box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43230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446227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50138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46903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05072" cy="22585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05072" cy="22585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0272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3/slid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9"/>
          </p:nvPr>
        </p:nvSpPr>
        <p:spPr>
          <a:xfrm>
            <a:off x="3259836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6126480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8532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2/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4864608"/>
            <a:ext cx="4005072" cy="108813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4736592" y="4864608"/>
            <a:ext cx="4005072" cy="108813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26473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nt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1709928"/>
            <a:ext cx="3035808" cy="4434840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35578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helangelo (to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898648"/>
            <a:ext cx="4014216" cy="339242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898648"/>
            <a:ext cx="4014216" cy="339242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11049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helangelo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6802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697480"/>
            <a:ext cx="4005072" cy="3346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697480"/>
            <a:ext cx="4005072" cy="3346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444752" y="13990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788152" y="13990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68439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697480"/>
            <a:ext cx="4005072" cy="10241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697480"/>
            <a:ext cx="4005072" cy="10241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444752" y="1399032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788152" y="1399032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393192" y="5202936"/>
            <a:ext cx="4005072" cy="1024128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30"/>
          </p:nvPr>
        </p:nvSpPr>
        <p:spPr>
          <a:xfrm>
            <a:off x="4736592" y="5202936"/>
            <a:ext cx="4005072" cy="1024128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1444752" y="3904488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4"/>
          </p:nvPr>
        </p:nvSpPr>
        <p:spPr>
          <a:xfrm>
            <a:off x="5788152" y="3904488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93256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344168" y="1097280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669280" y="1097280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1344168" y="241401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4"/>
          </p:nvPr>
        </p:nvSpPr>
        <p:spPr>
          <a:xfrm>
            <a:off x="5678424" y="241401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37"/>
          </p:nvPr>
        </p:nvSpPr>
        <p:spPr>
          <a:xfrm>
            <a:off x="1344168" y="373989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5788152" y="373989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0" name="Text Placeholder 15"/>
          <p:cNvSpPr>
            <a:spLocks noGrp="1"/>
          </p:cNvSpPr>
          <p:nvPr>
            <p:ph type="body" sz="quarter" idx="41"/>
          </p:nvPr>
        </p:nvSpPr>
        <p:spPr>
          <a:xfrm>
            <a:off x="1344168" y="50566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678424" y="50566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263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-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93192" y="4041648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33827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83607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7"/>
          <p:cNvSpPr txBox="1">
            <a:spLocks/>
          </p:cNvSpPr>
          <p:nvPr userDrawn="1"/>
        </p:nvSpPr>
        <p:spPr>
          <a:xfrm>
            <a:off x="792163" y="1177925"/>
            <a:ext cx="4005262" cy="1023938"/>
          </a:xfrm>
          <a:prstGeom prst="rect">
            <a:avLst/>
          </a:prstGeom>
        </p:spPr>
        <p:txBody>
          <a:bodyPr/>
          <a:lstStyle/>
          <a:p>
            <a:pPr marL="169863" lvl="1" indent="-168275"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Font typeface="Wingdings 2" pitchFamily="18" charset="2"/>
              <a:buChar char="¡"/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  <a:cs typeface="Arial" charset="0"/>
              </a:rPr>
              <a:t>Bullet</a:t>
            </a:r>
          </a:p>
        </p:txBody>
      </p:sp>
    </p:spTree>
    <p:extLst>
      <p:ext uri="{BB962C8B-B14F-4D97-AF65-F5344CB8AC3E}">
        <p14:creationId xmlns:p14="http://schemas.microsoft.com/office/powerpoint/2010/main" val="269355846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66544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5577840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27300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Points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2370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jor Point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7164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jor Point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32670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66030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45278" y="3814518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35217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45278" y="3814518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48822" y="5158686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161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0996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99137"/>
            <a:ext cx="77724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176" indent="0">
              <a:buNone/>
              <a:defRPr sz="1800"/>
            </a:lvl2pPr>
            <a:lvl3pPr marL="912348" indent="0">
              <a:buNone/>
              <a:defRPr sz="1600"/>
            </a:lvl3pPr>
            <a:lvl4pPr marL="1368527" indent="0">
              <a:buNone/>
              <a:defRPr sz="1400"/>
            </a:lvl4pPr>
            <a:lvl5pPr marL="1824701" indent="0">
              <a:buNone/>
              <a:defRPr sz="1400"/>
            </a:lvl5pPr>
            <a:lvl6pPr marL="2280869" indent="0">
              <a:buNone/>
              <a:defRPr sz="1400"/>
            </a:lvl6pPr>
            <a:lvl7pPr marL="2737051" indent="0">
              <a:buNone/>
              <a:defRPr sz="1400"/>
            </a:lvl7pPr>
            <a:lvl8pPr marL="3193224" indent="0">
              <a:buNone/>
              <a:defRPr sz="1400"/>
            </a:lvl8pPr>
            <a:lvl9pPr marL="36493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0954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01638" y="514350"/>
            <a:ext cx="83454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077241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585788" y="774700"/>
            <a:ext cx="7972425" cy="479583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90000" rIns="90000" bIns="90000" anchor="ctr"/>
          <a:lstStyle/>
          <a:p>
            <a:pPr marL="119063" indent="-119063" eaLnBrk="0" hangingPunct="0">
              <a:lnSpc>
                <a:spcPct val="100000"/>
              </a:lnSpc>
              <a:spcBef>
                <a:spcPct val="50000"/>
              </a:spcBef>
              <a:defRPr/>
            </a:pPr>
            <a:endParaRPr lang="en-GB" sz="1100" b="1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Picture 5" descr="LLP logo with big space cop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" t="1778" b="59770"/>
          <a:stretch>
            <a:fillRect/>
          </a:stretch>
        </p:blipFill>
        <p:spPr bwMode="gray">
          <a:xfrm>
            <a:off x="895350" y="6026150"/>
            <a:ext cx="14446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gray">
          <a:xfrm>
            <a:off x="892175" y="4756150"/>
            <a:ext cx="1585913" cy="201613"/>
          </a:xfrm>
          <a:prstGeom prst="rect">
            <a:avLst/>
          </a:prstGeom>
          <a:noFill/>
          <a:ln w="12700" cap="rnd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0"/>
              </a:spcBef>
              <a:defRPr/>
            </a:pPr>
            <a:r>
              <a:rPr lang="en-GB" sz="1200" dirty="0">
                <a:solidFill>
                  <a:srgbClr val="000000"/>
                </a:solidFill>
                <a:cs typeface="Arial" charset="0"/>
              </a:rPr>
              <a:t>Deloitte Consulting LLP</a:t>
            </a:r>
          </a:p>
        </p:txBody>
      </p:sp>
      <p:sp>
        <p:nvSpPr>
          <p:cNvPr id="370073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892175" y="2581275"/>
            <a:ext cx="6581775" cy="549275"/>
          </a:xfrm>
        </p:spPr>
        <p:txBody>
          <a:bodyPr/>
          <a:lstStyle>
            <a:lvl1pPr>
              <a:lnSpc>
                <a:spcPts val="2200"/>
              </a:lnSpc>
              <a:spcBef>
                <a:spcPct val="10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70074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92175" y="3402013"/>
            <a:ext cx="6583363" cy="439737"/>
          </a:xfrm>
          <a:ln/>
        </p:spPr>
        <p:txBody>
          <a:bodyPr/>
          <a:lstStyle>
            <a:lvl1pPr>
              <a:lnSpc>
                <a:spcPts val="1600"/>
              </a:lnSpc>
              <a:spcBef>
                <a:spcPct val="15000"/>
              </a:spcBef>
              <a:buClrTx/>
              <a:buNone/>
              <a:defRPr sz="1400" b="1"/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86641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ief Prefator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gray">
          <a:xfrm>
            <a:off x="1741488" y="2365375"/>
            <a:ext cx="5634037" cy="24876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0" tIns="73152" rIns="0" bIns="73152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746504" y="2368296"/>
            <a:ext cx="5632704" cy="2487168"/>
          </a:xfrm>
        </p:spPr>
        <p:txBody>
          <a:bodyPr tIns="73152" bIns="73152"/>
          <a:lstStyle>
            <a:lvl1pPr eaLnBrk="1" hangingPunct="1">
              <a:spcBef>
                <a:spcPct val="8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lvl1pPr>
            <a:lvl5pPr>
              <a:buNone/>
              <a:defRPr/>
            </a:lvl5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15602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nger Introductor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/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/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67636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5"/>
          <p:cNvSpPr>
            <a:spLocks noChangeShapeType="1"/>
          </p:cNvSpPr>
          <p:nvPr userDrawn="1"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6000"/>
              </a:lnSpc>
              <a:spcBef>
                <a:spcPct val="50000"/>
              </a:spcBef>
              <a:buSzPct val="100000"/>
              <a:buFont typeface="Wingdings 2" pitchFamily="18" charset="2"/>
              <a:buNone/>
              <a:defRPr/>
            </a:pPr>
            <a:endParaRPr lang="en-US" sz="11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92" y="514350"/>
            <a:ext cx="8345487" cy="258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42338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t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gray">
          <a:xfrm>
            <a:off x="1741488" y="2365375"/>
            <a:ext cx="5634037" cy="24876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0" tIns="73152" rIns="0" bIns="73152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2478088" y="2136775"/>
            <a:ext cx="4167187" cy="228600"/>
          </a:xfrm>
          <a:prstGeom prst="rect">
            <a:avLst/>
          </a:prstGeom>
          <a:solidFill>
            <a:schemeClr val="bg1"/>
          </a:solidFill>
          <a:ln w="12700" cap="rnd" algn="ctr">
            <a:noFill/>
            <a:miter lim="800000"/>
            <a:headEnd/>
            <a:tailEnd/>
          </a:ln>
        </p:spPr>
        <p:txBody>
          <a:bodyPr wrap="none" lIns="72000" tIns="0" rIns="72000" bIns="0" anchor="b" anchorCtr="1"/>
          <a:lstStyle/>
          <a:p>
            <a:pPr algn="ctr" eaLnBrk="0" hangingPunct="0">
              <a:lnSpc>
                <a:spcPct val="106000"/>
              </a:lnSpc>
              <a:spcBef>
                <a:spcPct val="0"/>
              </a:spcBef>
              <a:defRPr/>
            </a:pPr>
            <a:endParaRPr lang="en-US" sz="1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889504" y="3081528"/>
            <a:ext cx="3346704" cy="256032"/>
          </a:xfrm>
          <a:solidFill>
            <a:schemeClr val="bg1"/>
          </a:solidFill>
        </p:spPr>
        <p:txBody>
          <a:bodyPr lIns="73152" rIns="73152" anchor="ctr" anchorCtr="1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565532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7417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K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84877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835234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820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352" y="1397000"/>
            <a:ext cx="4086225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397000"/>
            <a:ext cx="4087812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with paragraph, dash,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399032"/>
            <a:ext cx="4014216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19272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3x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255264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126480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70054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14216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93192" y="4041648"/>
            <a:ext cx="4005072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05072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78075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3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3255264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6126480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3255264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126480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74623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77860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66544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5577840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90729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# points - 5 points 2 columns/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955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965192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55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65192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795528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795528" y="453542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8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795528" y="561441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7"/>
          </p:nvPr>
        </p:nvSpPr>
        <p:spPr>
          <a:xfrm>
            <a:off x="4965192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4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4965192" y="453542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31"/>
          </p:nvPr>
        </p:nvSpPr>
        <p:spPr>
          <a:xfrm>
            <a:off x="4965192" y="561441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80529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# points - 5 points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955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389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55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51389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795528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75122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utlined i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49631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59943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70255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98270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evrons with text box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43230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446227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50138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942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4638"/>
            <a:ext cx="8229600" cy="3298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1806"/>
            <a:ext cx="4040188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76" indent="0">
              <a:buNone/>
              <a:defRPr sz="2000" b="1"/>
            </a:lvl2pPr>
            <a:lvl3pPr marL="912348" indent="0">
              <a:buNone/>
              <a:defRPr sz="1800" b="1"/>
            </a:lvl3pPr>
            <a:lvl4pPr marL="1368527" indent="0">
              <a:buNone/>
              <a:defRPr sz="1600" b="1"/>
            </a:lvl4pPr>
            <a:lvl5pPr marL="1824701" indent="0">
              <a:buNone/>
              <a:defRPr sz="1600" b="1"/>
            </a:lvl5pPr>
            <a:lvl6pPr marL="2280869" indent="0">
              <a:buNone/>
              <a:defRPr sz="1600" b="1"/>
            </a:lvl6pPr>
            <a:lvl7pPr marL="2737051" indent="0">
              <a:buNone/>
              <a:defRPr sz="1600" b="1"/>
            </a:lvl7pPr>
            <a:lvl8pPr marL="3193224" indent="0">
              <a:buNone/>
              <a:defRPr sz="1600" b="1"/>
            </a:lvl8pPr>
            <a:lvl9pPr marL="36493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9"/>
            <a:ext cx="4040188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41806"/>
            <a:ext cx="4041775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76" indent="0">
              <a:buNone/>
              <a:defRPr sz="2000" b="1"/>
            </a:lvl2pPr>
            <a:lvl3pPr marL="912348" indent="0">
              <a:buNone/>
              <a:defRPr sz="1800" b="1"/>
            </a:lvl3pPr>
            <a:lvl4pPr marL="1368527" indent="0">
              <a:buNone/>
              <a:defRPr sz="1600" b="1"/>
            </a:lvl4pPr>
            <a:lvl5pPr marL="1824701" indent="0">
              <a:buNone/>
              <a:defRPr sz="1600" b="1"/>
            </a:lvl5pPr>
            <a:lvl6pPr marL="2280869" indent="0">
              <a:buNone/>
              <a:defRPr sz="1600" b="1"/>
            </a:lvl6pPr>
            <a:lvl7pPr marL="2737051" indent="0">
              <a:buNone/>
              <a:defRPr sz="1600" b="1"/>
            </a:lvl7pPr>
            <a:lvl8pPr marL="3193224" indent="0">
              <a:buNone/>
              <a:defRPr sz="1600" b="1"/>
            </a:lvl8pPr>
            <a:lvl9pPr marL="36493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89"/>
            <a:ext cx="4041775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05072" cy="22585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05072" cy="22585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36546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3/slid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9"/>
          </p:nvPr>
        </p:nvSpPr>
        <p:spPr>
          <a:xfrm>
            <a:off x="3259836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6126480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988219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2/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4864608"/>
            <a:ext cx="4005072" cy="108813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4736592" y="4864608"/>
            <a:ext cx="4005072" cy="108813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365910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nt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1709928"/>
            <a:ext cx="3035808" cy="4434840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5627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helangelo (to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898648"/>
            <a:ext cx="4014216" cy="339242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898648"/>
            <a:ext cx="4014216" cy="339242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07875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helangelo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05295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697480"/>
            <a:ext cx="4005072" cy="3346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697480"/>
            <a:ext cx="4005072" cy="3346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444752" y="13990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788152" y="13990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71758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697480"/>
            <a:ext cx="4005072" cy="10241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697480"/>
            <a:ext cx="4005072" cy="10241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444752" y="1399032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788152" y="1399032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393192" y="5202936"/>
            <a:ext cx="4005072" cy="1024128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30"/>
          </p:nvPr>
        </p:nvSpPr>
        <p:spPr>
          <a:xfrm>
            <a:off x="4736592" y="5202936"/>
            <a:ext cx="4005072" cy="1024128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1444752" y="3904488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4"/>
          </p:nvPr>
        </p:nvSpPr>
        <p:spPr>
          <a:xfrm>
            <a:off x="5788152" y="3904488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35672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344168" y="1097280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669280" y="1097280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1344168" y="241401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4"/>
          </p:nvPr>
        </p:nvSpPr>
        <p:spPr>
          <a:xfrm>
            <a:off x="5678424" y="241401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37"/>
          </p:nvPr>
        </p:nvSpPr>
        <p:spPr>
          <a:xfrm>
            <a:off x="1344168" y="373989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5788152" y="373989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0" name="Text Placeholder 15"/>
          <p:cNvSpPr>
            <a:spLocks noGrp="1"/>
          </p:cNvSpPr>
          <p:nvPr>
            <p:ph type="body" sz="quarter" idx="41"/>
          </p:nvPr>
        </p:nvSpPr>
        <p:spPr>
          <a:xfrm>
            <a:off x="1344168" y="50566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678424" y="50566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87257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-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93192" y="4041648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10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000657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7"/>
          <p:cNvSpPr txBox="1">
            <a:spLocks/>
          </p:cNvSpPr>
          <p:nvPr userDrawn="1"/>
        </p:nvSpPr>
        <p:spPr>
          <a:xfrm>
            <a:off x="792163" y="1177925"/>
            <a:ext cx="4005262" cy="1023938"/>
          </a:xfrm>
          <a:prstGeom prst="rect">
            <a:avLst/>
          </a:prstGeom>
        </p:spPr>
        <p:txBody>
          <a:bodyPr/>
          <a:lstStyle/>
          <a:p>
            <a:pPr marL="169863" lvl="1" indent="-168275"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Font typeface="Wingdings 2" pitchFamily="18" charset="2"/>
              <a:buChar char="¡"/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  <a:cs typeface="Arial" charset="0"/>
              </a:rPr>
              <a:t>Bullet</a:t>
            </a:r>
          </a:p>
        </p:txBody>
      </p:sp>
    </p:spTree>
    <p:extLst>
      <p:ext uri="{BB962C8B-B14F-4D97-AF65-F5344CB8AC3E}">
        <p14:creationId xmlns:p14="http://schemas.microsoft.com/office/powerpoint/2010/main" val="403224116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66544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5577840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44911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Points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90666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jor Point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40762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jor Point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39026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72200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45278" y="3814518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66345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45278" y="3814518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48822" y="5158686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41025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585788" y="774700"/>
            <a:ext cx="7972425" cy="479583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90000" rIns="90000" bIns="90000" anchor="ctr"/>
          <a:lstStyle/>
          <a:p>
            <a:pPr marL="119063" indent="-119063" eaLnBrk="0" hangingPunct="0">
              <a:lnSpc>
                <a:spcPct val="100000"/>
              </a:lnSpc>
              <a:spcBef>
                <a:spcPct val="50000"/>
              </a:spcBef>
              <a:defRPr/>
            </a:pPr>
            <a:endParaRPr lang="en-GB" sz="1100" b="1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Picture 5" descr="LLP logo with big space cop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" t="1778" b="59770"/>
          <a:stretch>
            <a:fillRect/>
          </a:stretch>
        </p:blipFill>
        <p:spPr bwMode="gray">
          <a:xfrm>
            <a:off x="895350" y="6026150"/>
            <a:ext cx="14446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gray">
          <a:xfrm>
            <a:off x="892175" y="4756150"/>
            <a:ext cx="1585913" cy="201613"/>
          </a:xfrm>
          <a:prstGeom prst="rect">
            <a:avLst/>
          </a:prstGeom>
          <a:noFill/>
          <a:ln w="12700" cap="rnd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0"/>
              </a:spcBef>
              <a:defRPr/>
            </a:pPr>
            <a:r>
              <a:rPr lang="en-GB" sz="1200" dirty="0">
                <a:solidFill>
                  <a:srgbClr val="000000"/>
                </a:solidFill>
                <a:cs typeface="Arial" charset="0"/>
              </a:rPr>
              <a:t>Deloitte Consulting LLP</a:t>
            </a:r>
          </a:p>
        </p:txBody>
      </p:sp>
      <p:sp>
        <p:nvSpPr>
          <p:cNvPr id="370073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892175" y="2581275"/>
            <a:ext cx="6581775" cy="549275"/>
          </a:xfrm>
        </p:spPr>
        <p:txBody>
          <a:bodyPr/>
          <a:lstStyle>
            <a:lvl1pPr>
              <a:lnSpc>
                <a:spcPts val="2200"/>
              </a:lnSpc>
              <a:spcBef>
                <a:spcPct val="10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70074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92175" y="3402013"/>
            <a:ext cx="6583363" cy="439737"/>
          </a:xfrm>
          <a:ln/>
        </p:spPr>
        <p:txBody>
          <a:bodyPr/>
          <a:lstStyle>
            <a:lvl1pPr>
              <a:lnSpc>
                <a:spcPts val="1600"/>
              </a:lnSpc>
              <a:spcBef>
                <a:spcPct val="15000"/>
              </a:spcBef>
              <a:buClrTx/>
              <a:buNone/>
              <a:defRPr sz="1400" b="1"/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36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ief Prefator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gray">
          <a:xfrm>
            <a:off x="1741488" y="2365375"/>
            <a:ext cx="5634037" cy="24876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0" tIns="73152" rIns="0" bIns="73152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746504" y="2368296"/>
            <a:ext cx="5632704" cy="2487168"/>
          </a:xfrm>
        </p:spPr>
        <p:txBody>
          <a:bodyPr tIns="73152" bIns="73152"/>
          <a:lstStyle>
            <a:lvl1pPr eaLnBrk="1" hangingPunct="1">
              <a:spcBef>
                <a:spcPct val="8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lvl1pPr>
            <a:lvl5pPr>
              <a:buNone/>
              <a:defRPr/>
            </a:lvl5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9609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nger Introductor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/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/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8039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5"/>
          <p:cNvSpPr>
            <a:spLocks noChangeShapeType="1"/>
          </p:cNvSpPr>
          <p:nvPr userDrawn="1"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6000"/>
              </a:lnSpc>
              <a:spcBef>
                <a:spcPct val="50000"/>
              </a:spcBef>
              <a:buSzPct val="100000"/>
              <a:buFont typeface="Wingdings 2" pitchFamily="18" charset="2"/>
              <a:buNone/>
              <a:defRPr/>
            </a:pPr>
            <a:endParaRPr lang="en-US" sz="11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92" y="514350"/>
            <a:ext cx="8345487" cy="258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891520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t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gray">
          <a:xfrm>
            <a:off x="1741488" y="2365375"/>
            <a:ext cx="5634037" cy="24876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0" tIns="73152" rIns="0" bIns="73152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2478088" y="2136775"/>
            <a:ext cx="4167187" cy="228600"/>
          </a:xfrm>
          <a:prstGeom prst="rect">
            <a:avLst/>
          </a:prstGeom>
          <a:solidFill>
            <a:schemeClr val="bg1"/>
          </a:solidFill>
          <a:ln w="12700" cap="rnd" algn="ctr">
            <a:noFill/>
            <a:miter lim="800000"/>
            <a:headEnd/>
            <a:tailEnd/>
          </a:ln>
        </p:spPr>
        <p:txBody>
          <a:bodyPr wrap="none" lIns="72000" tIns="0" rIns="72000" bIns="0" anchor="b" anchorCtr="1"/>
          <a:lstStyle/>
          <a:p>
            <a:pPr algn="ctr" eaLnBrk="0" hangingPunct="0">
              <a:lnSpc>
                <a:spcPct val="106000"/>
              </a:lnSpc>
              <a:spcBef>
                <a:spcPct val="0"/>
              </a:spcBef>
              <a:defRPr/>
            </a:pPr>
            <a:endParaRPr lang="en-US" sz="1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889504" y="3081528"/>
            <a:ext cx="3346704" cy="256032"/>
          </a:xfrm>
          <a:solidFill>
            <a:schemeClr val="bg1"/>
          </a:solidFill>
        </p:spPr>
        <p:txBody>
          <a:bodyPr lIns="73152" rIns="73152" anchor="ctr" anchorCtr="1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450914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133561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K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503711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835234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537860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with paragraph, dash,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399032"/>
            <a:ext cx="4014216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913445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3x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255264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126480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5802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14216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93192" y="4041648"/>
            <a:ext cx="4005072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05072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4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4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85618" y="6588699"/>
            <a:ext cx="1103910" cy="2054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 bwMode="auto">
          <a:xfrm>
            <a:off x="1389528" y="6588699"/>
            <a:ext cx="1990164" cy="24181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4" y="273052"/>
            <a:ext cx="3008313" cy="55399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1"/>
            <a:ext cx="5111750" cy="2683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4" y="1435102"/>
            <a:ext cx="3008313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176" indent="0">
              <a:buNone/>
              <a:defRPr sz="1200"/>
            </a:lvl2pPr>
            <a:lvl3pPr marL="912348" indent="0">
              <a:buNone/>
              <a:defRPr sz="1000"/>
            </a:lvl3pPr>
            <a:lvl4pPr marL="1368527" indent="0">
              <a:buNone/>
              <a:defRPr sz="900"/>
            </a:lvl4pPr>
            <a:lvl5pPr marL="1824701" indent="0">
              <a:buNone/>
              <a:defRPr sz="900"/>
            </a:lvl5pPr>
            <a:lvl6pPr marL="2280869" indent="0">
              <a:buNone/>
              <a:defRPr sz="900"/>
            </a:lvl6pPr>
            <a:lvl7pPr marL="2737051" indent="0">
              <a:buNone/>
              <a:defRPr sz="900"/>
            </a:lvl7pPr>
            <a:lvl8pPr marL="3193224" indent="0">
              <a:buNone/>
              <a:defRPr sz="900"/>
            </a:lvl8pPr>
            <a:lvl9pPr marL="36493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3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3255264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6126480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3255264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126480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220091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34785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66544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5577840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762097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# points - 5 points 2 columns/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955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965192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55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65192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795528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795528" y="453542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8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795528" y="561441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7"/>
          </p:nvPr>
        </p:nvSpPr>
        <p:spPr>
          <a:xfrm>
            <a:off x="4965192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4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4965192" y="453542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31"/>
          </p:nvPr>
        </p:nvSpPr>
        <p:spPr>
          <a:xfrm>
            <a:off x="4965192" y="561441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5929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# points - 5 points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955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389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55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51389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795528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22549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utlined i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49631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59943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70255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72319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evrons with text box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43230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446227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50138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7467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05072" cy="22585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05072" cy="22585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86981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3/slid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9"/>
          </p:nvPr>
        </p:nvSpPr>
        <p:spPr>
          <a:xfrm>
            <a:off x="3259836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6126480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39660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2/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4864608"/>
            <a:ext cx="4005072" cy="108813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4736592" y="4864608"/>
            <a:ext cx="4005072" cy="108813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814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27699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88722"/>
          </a:xfrm>
        </p:spPr>
        <p:txBody>
          <a:bodyPr/>
          <a:lstStyle>
            <a:lvl1pPr marL="0" indent="0">
              <a:buNone/>
              <a:defRPr sz="3200"/>
            </a:lvl1pPr>
            <a:lvl2pPr marL="456176" indent="0">
              <a:buNone/>
              <a:defRPr sz="2800"/>
            </a:lvl2pPr>
            <a:lvl3pPr marL="912348" indent="0">
              <a:buNone/>
              <a:defRPr sz="2400"/>
            </a:lvl3pPr>
            <a:lvl4pPr marL="1368527" indent="0">
              <a:buNone/>
              <a:defRPr sz="2000"/>
            </a:lvl4pPr>
            <a:lvl5pPr marL="1824701" indent="0">
              <a:buNone/>
              <a:defRPr sz="2000"/>
            </a:lvl5pPr>
            <a:lvl6pPr marL="2280869" indent="0">
              <a:buNone/>
              <a:defRPr sz="2000"/>
            </a:lvl6pPr>
            <a:lvl7pPr marL="2737051" indent="0">
              <a:buNone/>
              <a:defRPr sz="2000"/>
            </a:lvl7pPr>
            <a:lvl8pPr marL="3193224" indent="0">
              <a:buNone/>
              <a:defRPr sz="2000"/>
            </a:lvl8pPr>
            <a:lvl9pPr marL="3649399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176" indent="0">
              <a:buNone/>
              <a:defRPr sz="1200"/>
            </a:lvl2pPr>
            <a:lvl3pPr marL="912348" indent="0">
              <a:buNone/>
              <a:defRPr sz="1000"/>
            </a:lvl3pPr>
            <a:lvl4pPr marL="1368527" indent="0">
              <a:buNone/>
              <a:defRPr sz="900"/>
            </a:lvl4pPr>
            <a:lvl5pPr marL="1824701" indent="0">
              <a:buNone/>
              <a:defRPr sz="900"/>
            </a:lvl5pPr>
            <a:lvl6pPr marL="2280869" indent="0">
              <a:buNone/>
              <a:defRPr sz="900"/>
            </a:lvl6pPr>
            <a:lvl7pPr marL="2737051" indent="0">
              <a:buNone/>
              <a:defRPr sz="900"/>
            </a:lvl7pPr>
            <a:lvl8pPr marL="3193224" indent="0">
              <a:buNone/>
              <a:defRPr sz="900"/>
            </a:lvl8pPr>
            <a:lvl9pPr marL="36493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nt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1709928"/>
            <a:ext cx="3035808" cy="4434840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37055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helangelo (to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898648"/>
            <a:ext cx="4014216" cy="339242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898648"/>
            <a:ext cx="4014216" cy="339242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054331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helangelo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43963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697480"/>
            <a:ext cx="4005072" cy="3346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697480"/>
            <a:ext cx="4005072" cy="3346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444752" y="13990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788152" y="13990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525812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697480"/>
            <a:ext cx="4005072" cy="10241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697480"/>
            <a:ext cx="4005072" cy="10241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444752" y="1399032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788152" y="1399032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393192" y="5202936"/>
            <a:ext cx="4005072" cy="1024128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30"/>
          </p:nvPr>
        </p:nvSpPr>
        <p:spPr>
          <a:xfrm>
            <a:off x="4736592" y="5202936"/>
            <a:ext cx="4005072" cy="1024128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1444752" y="3904488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4"/>
          </p:nvPr>
        </p:nvSpPr>
        <p:spPr>
          <a:xfrm>
            <a:off x="5788152" y="3904488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01931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344168" y="1097280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669280" y="1097280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1344168" y="241401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4"/>
          </p:nvPr>
        </p:nvSpPr>
        <p:spPr>
          <a:xfrm>
            <a:off x="5678424" y="241401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37"/>
          </p:nvPr>
        </p:nvSpPr>
        <p:spPr>
          <a:xfrm>
            <a:off x="1344168" y="373989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5788152" y="373989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0" name="Text Placeholder 15"/>
          <p:cNvSpPr>
            <a:spLocks noGrp="1"/>
          </p:cNvSpPr>
          <p:nvPr>
            <p:ph type="body" sz="quarter" idx="41"/>
          </p:nvPr>
        </p:nvSpPr>
        <p:spPr>
          <a:xfrm>
            <a:off x="1344168" y="50566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678424" y="50566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536263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-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93192" y="4041648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336025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90847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7"/>
          <p:cNvSpPr txBox="1">
            <a:spLocks/>
          </p:cNvSpPr>
          <p:nvPr userDrawn="1"/>
        </p:nvSpPr>
        <p:spPr>
          <a:xfrm>
            <a:off x="792163" y="1177925"/>
            <a:ext cx="4005262" cy="1023938"/>
          </a:xfrm>
          <a:prstGeom prst="rect">
            <a:avLst/>
          </a:prstGeom>
        </p:spPr>
        <p:txBody>
          <a:bodyPr/>
          <a:lstStyle/>
          <a:p>
            <a:pPr marL="169863" lvl="1" indent="-168275"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Font typeface="Wingdings 2" pitchFamily="18" charset="2"/>
              <a:buChar char="¡"/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  <a:cs typeface="Arial" charset="0"/>
              </a:rPr>
              <a:t>Bullet</a:t>
            </a:r>
          </a:p>
        </p:txBody>
      </p:sp>
    </p:spTree>
    <p:extLst>
      <p:ext uri="{BB962C8B-B14F-4D97-AF65-F5344CB8AC3E}">
        <p14:creationId xmlns:p14="http://schemas.microsoft.com/office/powerpoint/2010/main" val="1510833131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66544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5577840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204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8600" y="1001727"/>
            <a:ext cx="2412968" cy="14280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Points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431453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jor Point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42013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jor Point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321590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26689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45278" y="3814518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69354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45278" y="3814518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48822" y="5158686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269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585788" y="774700"/>
            <a:ext cx="7972425" cy="479583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90000" rIns="90000" bIns="90000" anchor="ctr"/>
          <a:lstStyle/>
          <a:p>
            <a:pPr marL="119063" indent="-119063" eaLnBrk="0" hangingPunct="0">
              <a:lnSpc>
                <a:spcPct val="100000"/>
              </a:lnSpc>
              <a:spcBef>
                <a:spcPct val="50000"/>
              </a:spcBef>
              <a:defRPr/>
            </a:pPr>
            <a:endParaRPr lang="en-GB" sz="1100" b="1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Picture 5" descr="LLP logo with big space cop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" t="1778" b="59770"/>
          <a:stretch>
            <a:fillRect/>
          </a:stretch>
        </p:blipFill>
        <p:spPr bwMode="gray">
          <a:xfrm>
            <a:off x="895350" y="6026150"/>
            <a:ext cx="14446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gray">
          <a:xfrm>
            <a:off x="892175" y="4756150"/>
            <a:ext cx="1585913" cy="201613"/>
          </a:xfrm>
          <a:prstGeom prst="rect">
            <a:avLst/>
          </a:prstGeom>
          <a:noFill/>
          <a:ln w="12700" cap="rnd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0"/>
              </a:spcBef>
              <a:defRPr/>
            </a:pPr>
            <a:r>
              <a:rPr lang="en-GB" sz="1200" dirty="0">
                <a:solidFill>
                  <a:srgbClr val="000000"/>
                </a:solidFill>
                <a:cs typeface="Arial" charset="0"/>
              </a:rPr>
              <a:t>Deloitte Consulting LLP</a:t>
            </a:r>
          </a:p>
        </p:txBody>
      </p:sp>
      <p:sp>
        <p:nvSpPr>
          <p:cNvPr id="370073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892175" y="2581275"/>
            <a:ext cx="6581775" cy="549275"/>
          </a:xfrm>
        </p:spPr>
        <p:txBody>
          <a:bodyPr/>
          <a:lstStyle>
            <a:lvl1pPr>
              <a:lnSpc>
                <a:spcPts val="2200"/>
              </a:lnSpc>
              <a:spcBef>
                <a:spcPct val="10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70074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92175" y="3402013"/>
            <a:ext cx="6583363" cy="439737"/>
          </a:xfrm>
          <a:ln/>
        </p:spPr>
        <p:txBody>
          <a:bodyPr/>
          <a:lstStyle>
            <a:lvl1pPr>
              <a:lnSpc>
                <a:spcPts val="1600"/>
              </a:lnSpc>
              <a:spcBef>
                <a:spcPct val="15000"/>
              </a:spcBef>
              <a:buClrTx/>
              <a:buNone/>
              <a:defRPr sz="1400" b="1"/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701082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ief Prefator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gray">
          <a:xfrm>
            <a:off x="1741488" y="2365375"/>
            <a:ext cx="5634037" cy="24876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0" tIns="73152" rIns="0" bIns="73152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746504" y="2368296"/>
            <a:ext cx="5632704" cy="2487168"/>
          </a:xfrm>
        </p:spPr>
        <p:txBody>
          <a:bodyPr tIns="73152" bIns="73152"/>
          <a:lstStyle>
            <a:lvl1pPr eaLnBrk="1" hangingPunct="1">
              <a:spcBef>
                <a:spcPct val="8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lvl1pPr>
            <a:lvl5pPr>
              <a:buNone/>
              <a:defRPr/>
            </a:lvl5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189035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nger Introductor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/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/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726953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5"/>
          <p:cNvSpPr>
            <a:spLocks noChangeShapeType="1"/>
          </p:cNvSpPr>
          <p:nvPr userDrawn="1"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6000"/>
              </a:lnSpc>
              <a:spcBef>
                <a:spcPct val="50000"/>
              </a:spcBef>
              <a:buSzPct val="100000"/>
              <a:buFont typeface="Wingdings 2" pitchFamily="18" charset="2"/>
              <a:buNone/>
              <a:defRPr/>
            </a:pPr>
            <a:endParaRPr lang="en-US" sz="11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92" y="514350"/>
            <a:ext cx="8345487" cy="258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469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75983" y="450850"/>
            <a:ext cx="664797" cy="2432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32882" y="450850"/>
            <a:ext cx="1674305" cy="2432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t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gray">
          <a:xfrm>
            <a:off x="1741488" y="2365375"/>
            <a:ext cx="5634037" cy="24876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0" tIns="73152" rIns="0" bIns="73152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2478088" y="2136775"/>
            <a:ext cx="4167187" cy="228600"/>
          </a:xfrm>
          <a:prstGeom prst="rect">
            <a:avLst/>
          </a:prstGeom>
          <a:solidFill>
            <a:schemeClr val="bg1"/>
          </a:solidFill>
          <a:ln w="12700" cap="rnd" algn="ctr">
            <a:noFill/>
            <a:miter lim="800000"/>
            <a:headEnd/>
            <a:tailEnd/>
          </a:ln>
        </p:spPr>
        <p:txBody>
          <a:bodyPr wrap="none" lIns="72000" tIns="0" rIns="72000" bIns="0" anchor="b" anchorCtr="1"/>
          <a:lstStyle/>
          <a:p>
            <a:pPr algn="ctr" eaLnBrk="0" hangingPunct="0">
              <a:lnSpc>
                <a:spcPct val="106000"/>
              </a:lnSpc>
              <a:spcBef>
                <a:spcPct val="0"/>
              </a:spcBef>
              <a:defRPr/>
            </a:pPr>
            <a:endParaRPr lang="en-US" sz="1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889504" y="3081528"/>
            <a:ext cx="3346704" cy="256032"/>
          </a:xfrm>
          <a:solidFill>
            <a:schemeClr val="bg1"/>
          </a:solidFill>
        </p:spPr>
        <p:txBody>
          <a:bodyPr lIns="73152" rIns="73152" anchor="ctr" anchorCtr="1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3904808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10432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K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981185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835234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792483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with paragraph, dash,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399032"/>
            <a:ext cx="4014216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56002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3x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255264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126480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04177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14216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93192" y="4041648"/>
            <a:ext cx="4005072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05072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847613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3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3255264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6126480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3255264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126480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32453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4899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66544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5577840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0419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27025" y="447676"/>
            <a:ext cx="8502650" cy="329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4651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74651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# points - 5 points 2 columns/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955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965192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55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65192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795528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795528" y="453542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8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795528" y="561441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7"/>
          </p:nvPr>
        </p:nvSpPr>
        <p:spPr>
          <a:xfrm>
            <a:off x="4965192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4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4965192" y="453542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31"/>
          </p:nvPr>
        </p:nvSpPr>
        <p:spPr>
          <a:xfrm>
            <a:off x="4965192" y="561441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65859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# points - 5 points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955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389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55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51389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795528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312344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utlined i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49631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59943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70255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090436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evrons with text box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43230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446227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50138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510607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05072" cy="22585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05072" cy="22585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038200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3/slid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9"/>
          </p:nvPr>
        </p:nvSpPr>
        <p:spPr>
          <a:xfrm>
            <a:off x="3259836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6126480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530795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2/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4864608"/>
            <a:ext cx="4005072" cy="108813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4736592" y="4864608"/>
            <a:ext cx="4005072" cy="108813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058060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nt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1709928"/>
            <a:ext cx="3035808" cy="4434840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483086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helangelo (to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898648"/>
            <a:ext cx="4014216" cy="339242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898648"/>
            <a:ext cx="4014216" cy="339242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40367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helangelo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7541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35"/>
          <p:cNvSpPr>
            <a:spLocks noChangeShapeType="1"/>
          </p:cNvSpPr>
          <p:nvPr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auto" hangingPunct="0">
              <a:lnSpc>
                <a:spcPct val="106000"/>
              </a:lnSpc>
              <a:spcBef>
                <a:spcPct val="50000"/>
              </a:spcBef>
              <a:spcAft>
                <a:spcPts val="0"/>
              </a:spcAft>
              <a:buSzPct val="100000"/>
              <a:buFont typeface="Wingdings 2" pitchFamily="18" charset="2"/>
              <a:buNone/>
              <a:defRPr/>
            </a:pPr>
            <a:endParaRPr lang="en-US" sz="1100" b="1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fontAlgn="auto">
              <a:lnSpc>
                <a:spcPct val="106000"/>
              </a:lnSpc>
              <a:spcBef>
                <a:spcPct val="800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b="1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noFill/>
        </p:spPr>
        <p:txBody>
          <a:bodyPr anchor="b"/>
          <a:lstStyle>
            <a:lvl1pPr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Box 39"/>
          <p:cNvSpPr txBox="1">
            <a:spLocks noChangeArrowheads="1"/>
          </p:cNvSpPr>
          <p:nvPr userDrawn="1"/>
        </p:nvSpPr>
        <p:spPr bwMode="gray">
          <a:xfrm>
            <a:off x="7859713" y="6622562"/>
            <a:ext cx="912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spcBef>
                <a:spcPct val="0"/>
              </a:spcBef>
              <a:defRPr/>
            </a:pPr>
            <a:fld id="{9E4C5F39-85E1-4C52-A2AF-3D568046B622}" type="slidenum">
              <a:rPr lang="en-US" sz="1000"/>
              <a:pPr algn="r">
                <a:spcBef>
                  <a:spcPct val="0"/>
                </a:spcBef>
                <a:defRPr/>
              </a:pPr>
              <a:t>‹#›</a:t>
            </a:fld>
            <a:endParaRPr lang="en-US" sz="1000" dirty="0"/>
          </a:p>
        </p:txBody>
      </p:sp>
      <p:sp>
        <p:nvSpPr>
          <p:cNvPr id="10" name="Text Box 43"/>
          <p:cNvSpPr txBox="1">
            <a:spLocks noChangeArrowheads="1"/>
          </p:cNvSpPr>
          <p:nvPr userDrawn="1"/>
        </p:nvSpPr>
        <p:spPr bwMode="gray">
          <a:xfrm>
            <a:off x="327025" y="6652724"/>
            <a:ext cx="6567488" cy="115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800" dirty="0"/>
              <a:t>Copyright © </a:t>
            </a:r>
            <a:r>
              <a:rPr lang="en-GB" sz="800" dirty="0" smtClean="0"/>
              <a:t>2012 Deloitte </a:t>
            </a:r>
            <a:r>
              <a:rPr lang="en-GB" sz="800" dirty="0"/>
              <a:t>Development LLC. All rights reserved.</a:t>
            </a: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697480"/>
            <a:ext cx="4005072" cy="3346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697480"/>
            <a:ext cx="4005072" cy="3346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444752" y="13990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788152" y="13990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20739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697480"/>
            <a:ext cx="4005072" cy="10241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697480"/>
            <a:ext cx="4005072" cy="10241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444752" y="1399032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788152" y="1399032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393192" y="5202936"/>
            <a:ext cx="4005072" cy="1024128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30"/>
          </p:nvPr>
        </p:nvSpPr>
        <p:spPr>
          <a:xfrm>
            <a:off x="4736592" y="5202936"/>
            <a:ext cx="4005072" cy="1024128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1444752" y="3904488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4"/>
          </p:nvPr>
        </p:nvSpPr>
        <p:spPr>
          <a:xfrm>
            <a:off x="5788152" y="3904488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98942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344168" y="1097280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669280" y="1097280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1344168" y="241401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4"/>
          </p:nvPr>
        </p:nvSpPr>
        <p:spPr>
          <a:xfrm>
            <a:off x="5678424" y="241401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37"/>
          </p:nvPr>
        </p:nvSpPr>
        <p:spPr>
          <a:xfrm>
            <a:off x="1344168" y="373989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5788152" y="373989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0" name="Text Placeholder 15"/>
          <p:cNvSpPr>
            <a:spLocks noGrp="1"/>
          </p:cNvSpPr>
          <p:nvPr>
            <p:ph type="body" sz="quarter" idx="41"/>
          </p:nvPr>
        </p:nvSpPr>
        <p:spPr>
          <a:xfrm>
            <a:off x="1344168" y="50566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678424" y="50566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173627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-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93192" y="4041648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495515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3167289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7"/>
          <p:cNvSpPr txBox="1">
            <a:spLocks/>
          </p:cNvSpPr>
          <p:nvPr userDrawn="1"/>
        </p:nvSpPr>
        <p:spPr>
          <a:xfrm>
            <a:off x="792163" y="1177925"/>
            <a:ext cx="4005262" cy="1023938"/>
          </a:xfrm>
          <a:prstGeom prst="rect">
            <a:avLst/>
          </a:prstGeom>
        </p:spPr>
        <p:txBody>
          <a:bodyPr/>
          <a:lstStyle/>
          <a:p>
            <a:pPr marL="169863" lvl="1" indent="-168275"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Font typeface="Wingdings 2" pitchFamily="18" charset="2"/>
              <a:buChar char="¡"/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  <a:cs typeface="Arial" charset="0"/>
              </a:rPr>
              <a:t>Bullet</a:t>
            </a:r>
          </a:p>
        </p:txBody>
      </p:sp>
    </p:spTree>
    <p:extLst>
      <p:ext uri="{BB962C8B-B14F-4D97-AF65-F5344CB8AC3E}">
        <p14:creationId xmlns:p14="http://schemas.microsoft.com/office/powerpoint/2010/main" val="2104720167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66544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5577840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199931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Points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751975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jor Point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946361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jor Point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</a:t>
            </a:r>
            <a:r>
              <a:rPr lang="en-US" smtClean="0"/>
              <a:t>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3451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369888" y="454025"/>
            <a:ext cx="19367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705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45278" y="3814518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939795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45278" y="3814518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48822" y="5158686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683479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802528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01638" y="514350"/>
            <a:ext cx="83454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2498060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585788" y="774700"/>
            <a:ext cx="7972425" cy="479583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90000" rIns="90000" bIns="90000" anchor="ctr"/>
          <a:lstStyle/>
          <a:p>
            <a:pPr marL="119063" indent="-119063" eaLnBrk="0" hangingPunct="0">
              <a:lnSpc>
                <a:spcPct val="100000"/>
              </a:lnSpc>
              <a:spcBef>
                <a:spcPct val="50000"/>
              </a:spcBef>
              <a:defRPr/>
            </a:pPr>
            <a:endParaRPr lang="en-GB" sz="1100" b="1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Picture 5" descr="LLP logo with big space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5" t="1778" b="59770"/>
          <a:stretch>
            <a:fillRect/>
          </a:stretch>
        </p:blipFill>
        <p:spPr bwMode="gray">
          <a:xfrm>
            <a:off x="895350" y="1400175"/>
            <a:ext cx="1444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gray">
          <a:xfrm>
            <a:off x="892175" y="4756150"/>
            <a:ext cx="1585913" cy="201613"/>
          </a:xfrm>
          <a:prstGeom prst="rect">
            <a:avLst/>
          </a:prstGeom>
          <a:noFill/>
          <a:ln w="12700" cap="rnd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0"/>
              </a:spcBef>
              <a:defRPr/>
            </a:pPr>
            <a:r>
              <a:rPr lang="en-GB" sz="1200" dirty="0">
                <a:solidFill>
                  <a:srgbClr val="000000"/>
                </a:solidFill>
                <a:cs typeface="Arial" charset="0"/>
              </a:rPr>
              <a:t>Deloitte Consulting LLP</a:t>
            </a:r>
          </a:p>
        </p:txBody>
      </p:sp>
      <p:sp>
        <p:nvSpPr>
          <p:cNvPr id="370073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892175" y="2581275"/>
            <a:ext cx="6581775" cy="549275"/>
          </a:xfrm>
        </p:spPr>
        <p:txBody>
          <a:bodyPr/>
          <a:lstStyle>
            <a:lvl1pPr>
              <a:lnSpc>
                <a:spcPts val="2200"/>
              </a:lnSpc>
              <a:spcBef>
                <a:spcPct val="10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0074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92175" y="3402013"/>
            <a:ext cx="6583363" cy="439737"/>
          </a:xfrm>
          <a:ln/>
        </p:spPr>
        <p:txBody>
          <a:bodyPr/>
          <a:lstStyle>
            <a:lvl1pPr>
              <a:lnSpc>
                <a:spcPts val="1600"/>
              </a:lnSpc>
              <a:spcBef>
                <a:spcPct val="15000"/>
              </a:spcBef>
              <a:buClrTx/>
              <a:buNone/>
              <a:defRPr sz="1400" b="1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22738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ief Prefator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gray">
          <a:xfrm>
            <a:off x="1741488" y="2593975"/>
            <a:ext cx="5634037" cy="1393825"/>
          </a:xfrm>
          <a:prstGeom prst="rect">
            <a:avLst/>
          </a:prstGeom>
          <a:noFill/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lIns="0" tIns="73152" rIns="0" bIns="73152" anchor="ctr"/>
          <a:lstStyle/>
          <a:p>
            <a:pPr algn="ctr"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8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746504" y="2596896"/>
            <a:ext cx="5632704" cy="1365504"/>
          </a:xfrm>
        </p:spPr>
        <p:txBody>
          <a:bodyPr tIns="73152" bIns="73152"/>
          <a:lstStyle>
            <a:lvl1pPr eaLnBrk="1" hangingPunct="1">
              <a:spcBef>
                <a:spcPct val="8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8394295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nger Introductor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5317593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5"/>
          <p:cNvSpPr>
            <a:spLocks noChangeShapeType="1"/>
          </p:cNvSpPr>
          <p:nvPr userDrawn="1"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6000"/>
              </a:lnSpc>
              <a:spcBef>
                <a:spcPct val="50000"/>
              </a:spcBef>
              <a:buSzPct val="100000"/>
              <a:buFont typeface="Wingdings 2" pitchFamily="18" charset="2"/>
              <a:buNone/>
              <a:defRPr/>
            </a:pPr>
            <a:endParaRPr lang="en-US" sz="11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92" y="514350"/>
            <a:ext cx="8345487" cy="258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06079967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t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gray">
          <a:xfrm>
            <a:off x="1741488" y="2365375"/>
            <a:ext cx="5634037" cy="24876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0" tIns="73152" rIns="0" bIns="73152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2478088" y="2136775"/>
            <a:ext cx="4167187" cy="228600"/>
          </a:xfrm>
          <a:prstGeom prst="rect">
            <a:avLst/>
          </a:prstGeom>
          <a:solidFill>
            <a:schemeClr val="bg1"/>
          </a:solidFill>
          <a:ln w="12700" cap="rnd" algn="ctr">
            <a:noFill/>
            <a:miter lim="800000"/>
            <a:headEnd/>
            <a:tailEnd/>
          </a:ln>
        </p:spPr>
        <p:txBody>
          <a:bodyPr wrap="none" lIns="72000" tIns="0" rIns="72000" bIns="0" anchor="b" anchorCtr="1"/>
          <a:lstStyle/>
          <a:p>
            <a:pPr algn="ctr" eaLnBrk="0" hangingPunct="0">
              <a:lnSpc>
                <a:spcPct val="106000"/>
              </a:lnSpc>
              <a:spcBef>
                <a:spcPct val="0"/>
              </a:spcBef>
              <a:defRPr/>
            </a:pPr>
            <a:endParaRPr lang="en-US" sz="1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889504" y="3081528"/>
            <a:ext cx="3346704" cy="256032"/>
          </a:xfrm>
          <a:solidFill>
            <a:schemeClr val="bg1"/>
          </a:solidFill>
        </p:spPr>
        <p:txBody>
          <a:bodyPr lIns="73152" rIns="73152" anchor="ctr" anchorCtr="1"/>
          <a:lstStyle>
            <a:lvl1pPr>
              <a:buNone/>
              <a:defRPr sz="16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55333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398463"/>
            <a:ext cx="8366125" cy="39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B2B52-BE30-4683-9A7C-710F4FF94C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GB" dirty="0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/>
            </a:lvl2pPr>
            <a:lvl3pPr>
              <a:buNone/>
              <a:defRPr/>
            </a:lvl3pPr>
            <a:lvl4pPr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748903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K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2832767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gray">
          <a:xfrm>
            <a:off x="392113" y="1154113"/>
            <a:ext cx="4014787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endParaRPr lang="en-US" sz="1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93192" y="1152144"/>
            <a:ext cx="8352346" cy="5138928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393192" y="256032"/>
            <a:ext cx="8348472" cy="521208"/>
          </a:xfrm>
          <a:solidFill>
            <a:srgbClr val="FFFFFF"/>
          </a:solidFill>
        </p:spPr>
        <p:txBody>
          <a:bodyPr anchor="b"/>
          <a:lstStyle>
            <a:lvl1pPr>
              <a:buNone/>
              <a:defRPr sz="16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9746055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with paragraph, dash,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36592" y="1399032"/>
            <a:ext cx="4014216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80216506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3x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255264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126480" y="1399032"/>
            <a:ext cx="2606040" cy="489204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4126398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14216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93192" y="4041648"/>
            <a:ext cx="4005072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05072" cy="205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50686487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es - 3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3255264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6126480" y="1399032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3255264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126480" y="4041839"/>
            <a:ext cx="2606040" cy="2249424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1602035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0534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66544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5577840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5611141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# points - 5 points 2 columns/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955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965192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55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65192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795528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795528" y="453542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8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795528" y="561441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7"/>
          </p:nvPr>
        </p:nvSpPr>
        <p:spPr>
          <a:xfrm>
            <a:off x="4965192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4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4965192" y="453542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31"/>
          </p:nvPr>
        </p:nvSpPr>
        <p:spPr>
          <a:xfrm>
            <a:off x="4965192" y="561441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012299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0BF5A-C3F7-4E93-9379-ED2C66C541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GB" dirty="0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# points - 5 points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955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38928" y="1289304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55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5138928" y="2368296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795528" y="3456432"/>
            <a:ext cx="3611880" cy="74980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48628756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utlined i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49631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59943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702552" y="1243584"/>
            <a:ext cx="2048256" cy="2103120"/>
          </a:xfrm>
          <a:solidFill>
            <a:srgbClr val="FFFFFF"/>
          </a:solidFill>
          <a:ln w="12700">
            <a:solidFill>
              <a:schemeClr val="accent1"/>
            </a:solidFill>
          </a:ln>
        </p:spPr>
        <p:txBody>
          <a:bodyPr lIns="73152" tIns="182880" rIns="73152" bIns="73152"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12160029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evrons with text box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43230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446227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50138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92078036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05072" cy="22585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05072" cy="22585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4868456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3/slid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9"/>
          </p:nvPr>
        </p:nvSpPr>
        <p:spPr>
          <a:xfrm>
            <a:off x="3259836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6126480" y="4270248"/>
            <a:ext cx="2633472" cy="202996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8910463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2/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4864608"/>
            <a:ext cx="4005072" cy="108813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4736592" y="4864608"/>
            <a:ext cx="4005072" cy="108813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75042467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nt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93192" y="1709928"/>
            <a:ext cx="3035808" cy="4434840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79484115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helangelo (to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898648"/>
            <a:ext cx="4014216" cy="339242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898648"/>
            <a:ext cx="4014216" cy="339242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42229211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helangelo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1152144"/>
            <a:ext cx="4014216" cy="51389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90395784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697480"/>
            <a:ext cx="4005072" cy="3346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697480"/>
            <a:ext cx="4005072" cy="3346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444752" y="13990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1" i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788152" y="13990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1" i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008110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398463"/>
            <a:ext cx="8366125" cy="39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2DED2-AE14-4C1E-AFAA-3BC26112D0E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GB" dirty="0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2697480"/>
            <a:ext cx="4005072" cy="10241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2697480"/>
            <a:ext cx="4005072" cy="1024128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444752" y="1399032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788152" y="1399032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393192" y="5202936"/>
            <a:ext cx="4005072" cy="1024128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30"/>
          </p:nvPr>
        </p:nvSpPr>
        <p:spPr>
          <a:xfrm>
            <a:off x="4736592" y="5202936"/>
            <a:ext cx="4005072" cy="1024128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1444752" y="3904488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4"/>
          </p:nvPr>
        </p:nvSpPr>
        <p:spPr>
          <a:xfrm>
            <a:off x="5788152" y="3904488"/>
            <a:ext cx="2944368" cy="432426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b="1" i="1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48837201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s -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344168" y="1097280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5669280" y="1097280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1344168" y="241401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4"/>
          </p:nvPr>
        </p:nvSpPr>
        <p:spPr>
          <a:xfrm>
            <a:off x="5678424" y="241401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37"/>
          </p:nvPr>
        </p:nvSpPr>
        <p:spPr>
          <a:xfrm>
            <a:off x="1344168" y="373989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5788152" y="3739896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0" name="Text Placeholder 15"/>
          <p:cNvSpPr>
            <a:spLocks noGrp="1"/>
          </p:cNvSpPr>
          <p:nvPr>
            <p:ph type="body" sz="quarter" idx="41"/>
          </p:nvPr>
        </p:nvSpPr>
        <p:spPr>
          <a:xfrm>
            <a:off x="1344168" y="50566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678424" y="5056632"/>
            <a:ext cx="2944368" cy="496033"/>
          </a:xfrm>
        </p:spPr>
        <p:txBody>
          <a:bodyPr lIns="54864" tIns="54864" rIns="54864" bIns="54864">
            <a:spAutoFit/>
          </a:bodyPr>
          <a:lstStyle>
            <a:lvl1pPr marL="0" indent="0">
              <a:lnSpc>
                <a:spcPct val="110000"/>
              </a:lnSpc>
              <a:spcBef>
                <a:spcPts val="132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46904522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-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399032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736592" y="1399032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393192" y="4041648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36592" y="4041648"/>
            <a:ext cx="4014216" cy="2203704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20368015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188213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7"/>
          <p:cNvSpPr txBox="1">
            <a:spLocks/>
          </p:cNvSpPr>
          <p:nvPr userDrawn="1"/>
        </p:nvSpPr>
        <p:spPr>
          <a:xfrm>
            <a:off x="792163" y="1177925"/>
            <a:ext cx="4005262" cy="1023938"/>
          </a:xfrm>
          <a:prstGeom prst="rect">
            <a:avLst/>
          </a:prstGeom>
        </p:spPr>
        <p:txBody>
          <a:bodyPr/>
          <a:lstStyle/>
          <a:p>
            <a:pPr marL="169863" lvl="1" indent="-168275">
              <a:lnSpc>
                <a:spcPct val="106000"/>
              </a:lnSpc>
              <a:spcBef>
                <a:spcPct val="80000"/>
              </a:spcBef>
              <a:buClr>
                <a:srgbClr val="000000"/>
              </a:buClr>
              <a:buFont typeface="Wingdings 2" pitchFamily="18" charset="2"/>
              <a:buChar char="¡"/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  <a:cs typeface="Arial" charset="0"/>
              </a:rPr>
              <a:t>Bullet</a:t>
            </a:r>
          </a:p>
        </p:txBody>
      </p:sp>
    </p:spTree>
    <p:extLst>
      <p:ext uri="{BB962C8B-B14F-4D97-AF65-F5344CB8AC3E}">
        <p14:creationId xmlns:p14="http://schemas.microsoft.com/office/powerpoint/2010/main" val="882715080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66544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5577840" y="520293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175708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jor Points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66544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5577840" y="3858768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4967499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jor Point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66544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5577840" y="2505456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7769816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jor Point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66544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577840" y="1152144"/>
            <a:ext cx="3172968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1510074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02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0996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99133"/>
            <a:ext cx="77724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468" indent="0">
              <a:buNone/>
              <a:defRPr sz="1800"/>
            </a:lvl2pPr>
            <a:lvl3pPr marL="912934" indent="0">
              <a:buNone/>
              <a:defRPr sz="1600"/>
            </a:lvl3pPr>
            <a:lvl4pPr marL="1369403" indent="0">
              <a:buNone/>
              <a:defRPr sz="1400"/>
            </a:lvl4pPr>
            <a:lvl5pPr marL="1825871" indent="0">
              <a:buNone/>
              <a:defRPr sz="1400"/>
            </a:lvl5pPr>
            <a:lvl6pPr marL="2282333" indent="0">
              <a:buNone/>
              <a:defRPr sz="1400"/>
            </a:lvl6pPr>
            <a:lvl7pPr marL="2738807" indent="0">
              <a:buNone/>
              <a:defRPr sz="1400"/>
            </a:lvl7pPr>
            <a:lvl8pPr marL="3195272" indent="0">
              <a:buNone/>
              <a:defRPr sz="1400"/>
            </a:lvl8pPr>
            <a:lvl9pPr marL="36517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27E3-7CE6-497F-90BA-46B7F6E111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GB" dirty="0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45278" y="3814518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9358816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jor Points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045278" y="1144470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2045278" y="2479494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2045278" y="3814518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2048822" y="5158686"/>
            <a:ext cx="6684264" cy="108813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4477147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11479" y="1399032"/>
            <a:ext cx="8330184" cy="4882896"/>
          </a:xfrm>
          <a:prstGeom prst="rect">
            <a:avLst/>
          </a:prstGeom>
        </p:spPr>
        <p:txBody>
          <a:bodyPr rtlCol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2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174625" marR="0" indent="-173038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55562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365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398463"/>
            <a:ext cx="8366125" cy="39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1482F-3A7E-4690-B884-65B6A5C31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GB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398463"/>
            <a:ext cx="8366125" cy="39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2F0AF-A230-42AE-8586-153DC845F4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GB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398463"/>
            <a:ext cx="8366125" cy="39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91BFF-983E-47EA-A769-7BE520E5B70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GB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398463"/>
            <a:ext cx="8366125" cy="39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6643F-4199-4D4C-AF5A-B3B40FC791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GB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894" y="424269"/>
            <a:ext cx="8330701" cy="57864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19895" y="1329070"/>
            <a:ext cx="8329908" cy="5199321"/>
          </a:xfrm>
        </p:spPr>
        <p:txBody>
          <a:bodyPr/>
          <a:lstStyle>
            <a:lvl1pPr>
              <a:buNone/>
              <a:defRPr/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E3779FA-C2A3-4B5E-8080-E1FFE72163E3}" type="slidenum">
              <a:rPr lang="en-US">
                <a:solidFill>
                  <a:srgbClr val="00277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776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894" y="424269"/>
            <a:ext cx="8330701" cy="57864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19895" y="1329070"/>
            <a:ext cx="8329908" cy="5199321"/>
          </a:xfrm>
        </p:spPr>
        <p:txBody>
          <a:bodyPr/>
          <a:lstStyle>
            <a:lvl1pPr>
              <a:buNone/>
              <a:defRPr/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E3779FA-C2A3-4B5E-8080-E1FFE72163E3}" type="slidenum">
              <a:rPr lang="en-US">
                <a:solidFill>
                  <a:srgbClr val="00277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776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Title Placeholder 1"/>
          <p:cNvSpPr>
            <a:spLocks noGrp="1"/>
          </p:cNvSpPr>
          <p:nvPr>
            <p:ph type="ctrTitle"/>
          </p:nvPr>
        </p:nvSpPr>
        <p:spPr bwMode="auto">
          <a:xfrm>
            <a:off x="414338" y="2154239"/>
            <a:ext cx="8147050" cy="1360372"/>
          </a:xfrm>
        </p:spPr>
        <p:txBody>
          <a:bodyPr/>
          <a:lstStyle>
            <a:lvl1pPr>
              <a:lnSpc>
                <a:spcPct val="85000"/>
              </a:lnSpc>
              <a:defRPr sz="5200" b="0">
                <a:solidFill>
                  <a:schemeClr val="bg2"/>
                </a:solidFill>
                <a:latin typeface="Times New Roman" pitchFamily="18" charset="0"/>
                <a:cs typeface="Arial" charset="0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325635" name="Text Placeholder 2"/>
          <p:cNvSpPr>
            <a:spLocks noGrp="1"/>
          </p:cNvSpPr>
          <p:nvPr>
            <p:ph type="subTitle" idx="1"/>
          </p:nvPr>
        </p:nvSpPr>
        <p:spPr bwMode="auto">
          <a:xfrm>
            <a:off x="414338" y="3689351"/>
            <a:ext cx="8147050" cy="492443"/>
          </a:xfrm>
        </p:spPr>
        <p:txBody>
          <a:bodyPr/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4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85618" y="6588699"/>
            <a:ext cx="1103910" cy="2054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 bwMode="auto">
          <a:xfrm>
            <a:off x="1389528" y="6588699"/>
            <a:ext cx="1990164" cy="24181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348" y="1397000"/>
            <a:ext cx="4086225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397000"/>
            <a:ext cx="4087812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0996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99133"/>
            <a:ext cx="77724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468" indent="0">
              <a:buNone/>
              <a:defRPr sz="1800"/>
            </a:lvl2pPr>
            <a:lvl3pPr marL="912934" indent="0">
              <a:buNone/>
              <a:defRPr sz="1600"/>
            </a:lvl3pPr>
            <a:lvl4pPr marL="1369403" indent="0">
              <a:buNone/>
              <a:defRPr sz="1400"/>
            </a:lvl4pPr>
            <a:lvl5pPr marL="1825871" indent="0">
              <a:buNone/>
              <a:defRPr sz="1400"/>
            </a:lvl5pPr>
            <a:lvl6pPr marL="2282333" indent="0">
              <a:buNone/>
              <a:defRPr sz="1400"/>
            </a:lvl6pPr>
            <a:lvl7pPr marL="2738807" indent="0">
              <a:buNone/>
              <a:defRPr sz="1400"/>
            </a:lvl7pPr>
            <a:lvl8pPr marL="3195272" indent="0">
              <a:buNone/>
              <a:defRPr sz="1400"/>
            </a:lvl8pPr>
            <a:lvl9pPr marL="36517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348" y="1397000"/>
            <a:ext cx="4086225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397000"/>
            <a:ext cx="4087812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4638"/>
            <a:ext cx="8229600" cy="3298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1802"/>
            <a:ext cx="4040188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68" indent="0">
              <a:buNone/>
              <a:defRPr sz="2000" b="1"/>
            </a:lvl2pPr>
            <a:lvl3pPr marL="912934" indent="0">
              <a:buNone/>
              <a:defRPr sz="1800" b="1"/>
            </a:lvl3pPr>
            <a:lvl4pPr marL="1369403" indent="0">
              <a:buNone/>
              <a:defRPr sz="1600" b="1"/>
            </a:lvl4pPr>
            <a:lvl5pPr marL="1825871" indent="0">
              <a:buNone/>
              <a:defRPr sz="1600" b="1"/>
            </a:lvl5pPr>
            <a:lvl6pPr marL="2282333" indent="0">
              <a:buNone/>
              <a:defRPr sz="1600" b="1"/>
            </a:lvl6pPr>
            <a:lvl7pPr marL="2738807" indent="0">
              <a:buNone/>
              <a:defRPr sz="1600" b="1"/>
            </a:lvl7pPr>
            <a:lvl8pPr marL="3195272" indent="0">
              <a:buNone/>
              <a:defRPr sz="1600" b="1"/>
            </a:lvl8pPr>
            <a:lvl9pPr marL="36517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5"/>
            <a:ext cx="4040188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41802"/>
            <a:ext cx="4041775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68" indent="0">
              <a:buNone/>
              <a:defRPr sz="2000" b="1"/>
            </a:lvl2pPr>
            <a:lvl3pPr marL="912934" indent="0">
              <a:buNone/>
              <a:defRPr sz="1800" b="1"/>
            </a:lvl3pPr>
            <a:lvl4pPr marL="1369403" indent="0">
              <a:buNone/>
              <a:defRPr sz="1600" b="1"/>
            </a:lvl4pPr>
            <a:lvl5pPr marL="1825871" indent="0">
              <a:buNone/>
              <a:defRPr sz="1600" b="1"/>
            </a:lvl5pPr>
            <a:lvl6pPr marL="2282333" indent="0">
              <a:buNone/>
              <a:defRPr sz="1600" b="1"/>
            </a:lvl6pPr>
            <a:lvl7pPr marL="2738807" indent="0">
              <a:buNone/>
              <a:defRPr sz="1600" b="1"/>
            </a:lvl7pPr>
            <a:lvl8pPr marL="3195272" indent="0">
              <a:buNone/>
              <a:defRPr sz="1600" b="1"/>
            </a:lvl8pPr>
            <a:lvl9pPr marL="36517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85"/>
            <a:ext cx="4041775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55399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1"/>
            <a:ext cx="5111750" cy="2683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2"/>
            <a:ext cx="3008313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468" indent="0">
              <a:buNone/>
              <a:defRPr sz="1200"/>
            </a:lvl2pPr>
            <a:lvl3pPr marL="912934" indent="0">
              <a:buNone/>
              <a:defRPr sz="1000"/>
            </a:lvl3pPr>
            <a:lvl4pPr marL="1369403" indent="0">
              <a:buNone/>
              <a:defRPr sz="900"/>
            </a:lvl4pPr>
            <a:lvl5pPr marL="1825871" indent="0">
              <a:buNone/>
              <a:defRPr sz="900"/>
            </a:lvl5pPr>
            <a:lvl6pPr marL="2282333" indent="0">
              <a:buNone/>
              <a:defRPr sz="900"/>
            </a:lvl6pPr>
            <a:lvl7pPr marL="2738807" indent="0">
              <a:buNone/>
              <a:defRPr sz="900"/>
            </a:lvl7pPr>
            <a:lvl8pPr marL="3195272" indent="0">
              <a:buNone/>
              <a:defRPr sz="900"/>
            </a:lvl8pPr>
            <a:lvl9pPr marL="36517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27699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88722"/>
          </a:xfrm>
        </p:spPr>
        <p:txBody>
          <a:bodyPr/>
          <a:lstStyle>
            <a:lvl1pPr marL="0" indent="0">
              <a:buNone/>
              <a:defRPr sz="3200"/>
            </a:lvl1pPr>
            <a:lvl2pPr marL="456468" indent="0">
              <a:buNone/>
              <a:defRPr sz="2800"/>
            </a:lvl2pPr>
            <a:lvl3pPr marL="912934" indent="0">
              <a:buNone/>
              <a:defRPr sz="2400"/>
            </a:lvl3pPr>
            <a:lvl4pPr marL="1369403" indent="0">
              <a:buNone/>
              <a:defRPr sz="2000"/>
            </a:lvl4pPr>
            <a:lvl5pPr marL="1825871" indent="0">
              <a:buNone/>
              <a:defRPr sz="2000"/>
            </a:lvl5pPr>
            <a:lvl6pPr marL="2282333" indent="0">
              <a:buNone/>
              <a:defRPr sz="2000"/>
            </a:lvl6pPr>
            <a:lvl7pPr marL="2738807" indent="0">
              <a:buNone/>
              <a:defRPr sz="2000"/>
            </a:lvl7pPr>
            <a:lvl8pPr marL="3195272" indent="0">
              <a:buNone/>
              <a:defRPr sz="2000"/>
            </a:lvl8pPr>
            <a:lvl9pPr marL="3651739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468" indent="0">
              <a:buNone/>
              <a:defRPr sz="1200"/>
            </a:lvl2pPr>
            <a:lvl3pPr marL="912934" indent="0">
              <a:buNone/>
              <a:defRPr sz="1000"/>
            </a:lvl3pPr>
            <a:lvl4pPr marL="1369403" indent="0">
              <a:buNone/>
              <a:defRPr sz="900"/>
            </a:lvl4pPr>
            <a:lvl5pPr marL="1825871" indent="0">
              <a:buNone/>
              <a:defRPr sz="900"/>
            </a:lvl5pPr>
            <a:lvl6pPr marL="2282333" indent="0">
              <a:buNone/>
              <a:defRPr sz="900"/>
            </a:lvl6pPr>
            <a:lvl7pPr marL="2738807" indent="0">
              <a:buNone/>
              <a:defRPr sz="900"/>
            </a:lvl7pPr>
            <a:lvl8pPr marL="3195272" indent="0">
              <a:buNone/>
              <a:defRPr sz="900"/>
            </a:lvl8pPr>
            <a:lvl9pPr marL="36517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8600" y="1001723"/>
            <a:ext cx="2412968" cy="14280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75983" y="450850"/>
            <a:ext cx="664797" cy="2432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32875" y="450850"/>
            <a:ext cx="1674305" cy="2432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27025" y="447676"/>
            <a:ext cx="8502650" cy="329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4651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74651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4638"/>
            <a:ext cx="8229600" cy="3298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1802"/>
            <a:ext cx="4040188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68" indent="0">
              <a:buNone/>
              <a:defRPr sz="2000" b="1"/>
            </a:lvl2pPr>
            <a:lvl3pPr marL="912934" indent="0">
              <a:buNone/>
              <a:defRPr sz="1800" b="1"/>
            </a:lvl3pPr>
            <a:lvl4pPr marL="1369403" indent="0">
              <a:buNone/>
              <a:defRPr sz="1600" b="1"/>
            </a:lvl4pPr>
            <a:lvl5pPr marL="1825871" indent="0">
              <a:buNone/>
              <a:defRPr sz="1600" b="1"/>
            </a:lvl5pPr>
            <a:lvl6pPr marL="2282333" indent="0">
              <a:buNone/>
              <a:defRPr sz="1600" b="1"/>
            </a:lvl6pPr>
            <a:lvl7pPr marL="2738807" indent="0">
              <a:buNone/>
              <a:defRPr sz="1600" b="1"/>
            </a:lvl7pPr>
            <a:lvl8pPr marL="3195272" indent="0">
              <a:buNone/>
              <a:defRPr sz="1600" b="1"/>
            </a:lvl8pPr>
            <a:lvl9pPr marL="36517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5"/>
            <a:ext cx="4040188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41802"/>
            <a:ext cx="4041775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68" indent="0">
              <a:buNone/>
              <a:defRPr sz="2000" b="1"/>
            </a:lvl2pPr>
            <a:lvl3pPr marL="912934" indent="0">
              <a:buNone/>
              <a:defRPr sz="1800" b="1"/>
            </a:lvl3pPr>
            <a:lvl4pPr marL="1369403" indent="0">
              <a:buNone/>
              <a:defRPr sz="1600" b="1"/>
            </a:lvl4pPr>
            <a:lvl5pPr marL="1825871" indent="0">
              <a:buNone/>
              <a:defRPr sz="1600" b="1"/>
            </a:lvl5pPr>
            <a:lvl6pPr marL="2282333" indent="0">
              <a:buNone/>
              <a:defRPr sz="1600" b="1"/>
            </a:lvl6pPr>
            <a:lvl7pPr marL="2738807" indent="0">
              <a:buNone/>
              <a:defRPr sz="1600" b="1"/>
            </a:lvl7pPr>
            <a:lvl8pPr marL="3195272" indent="0">
              <a:buNone/>
              <a:defRPr sz="1600" b="1"/>
            </a:lvl8pPr>
            <a:lvl9pPr marL="36517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85"/>
            <a:ext cx="4041775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14338" y="775156"/>
            <a:ext cx="8330184" cy="2154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Title Placeholder 1"/>
          <p:cNvSpPr>
            <a:spLocks noGrp="1"/>
          </p:cNvSpPr>
          <p:nvPr>
            <p:ph type="ctrTitle"/>
          </p:nvPr>
        </p:nvSpPr>
        <p:spPr bwMode="auto">
          <a:xfrm>
            <a:off x="414338" y="2154239"/>
            <a:ext cx="8147050" cy="1360372"/>
          </a:xfrm>
        </p:spPr>
        <p:txBody>
          <a:bodyPr/>
          <a:lstStyle>
            <a:lvl1pPr>
              <a:lnSpc>
                <a:spcPct val="85000"/>
              </a:lnSpc>
              <a:defRPr sz="5200" b="0">
                <a:solidFill>
                  <a:schemeClr val="bg2"/>
                </a:solidFill>
                <a:latin typeface="Times New Roman" pitchFamily="18" charset="0"/>
                <a:cs typeface="Arial" charset="0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325635" name="Text Placeholder 2"/>
          <p:cNvSpPr>
            <a:spLocks noGrp="1"/>
          </p:cNvSpPr>
          <p:nvPr>
            <p:ph type="subTitle" idx="1"/>
          </p:nvPr>
        </p:nvSpPr>
        <p:spPr bwMode="auto">
          <a:xfrm>
            <a:off x="414338" y="3689351"/>
            <a:ext cx="8147050" cy="492443"/>
          </a:xfrm>
        </p:spPr>
        <p:txBody>
          <a:bodyPr/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4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85618" y="6588699"/>
            <a:ext cx="1103910" cy="2054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 bwMode="auto">
          <a:xfrm>
            <a:off x="1389528" y="6588699"/>
            <a:ext cx="1990164" cy="24181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0996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99133"/>
            <a:ext cx="77724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468" indent="0">
              <a:buNone/>
              <a:defRPr sz="1800"/>
            </a:lvl2pPr>
            <a:lvl3pPr marL="912934" indent="0">
              <a:buNone/>
              <a:defRPr sz="1600"/>
            </a:lvl3pPr>
            <a:lvl4pPr marL="1369403" indent="0">
              <a:buNone/>
              <a:defRPr sz="1400"/>
            </a:lvl4pPr>
            <a:lvl5pPr marL="1825871" indent="0">
              <a:buNone/>
              <a:defRPr sz="1400"/>
            </a:lvl5pPr>
            <a:lvl6pPr marL="2282333" indent="0">
              <a:buNone/>
              <a:defRPr sz="1400"/>
            </a:lvl6pPr>
            <a:lvl7pPr marL="2738807" indent="0">
              <a:buNone/>
              <a:defRPr sz="1400"/>
            </a:lvl7pPr>
            <a:lvl8pPr marL="3195272" indent="0">
              <a:buNone/>
              <a:defRPr sz="1400"/>
            </a:lvl8pPr>
            <a:lvl9pPr marL="36517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348" y="1397000"/>
            <a:ext cx="4086225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397000"/>
            <a:ext cx="4087812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4638"/>
            <a:ext cx="8229600" cy="3298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1802"/>
            <a:ext cx="4040188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68" indent="0">
              <a:buNone/>
              <a:defRPr sz="2000" b="1"/>
            </a:lvl2pPr>
            <a:lvl3pPr marL="912934" indent="0">
              <a:buNone/>
              <a:defRPr sz="1800" b="1"/>
            </a:lvl3pPr>
            <a:lvl4pPr marL="1369403" indent="0">
              <a:buNone/>
              <a:defRPr sz="1600" b="1"/>
            </a:lvl4pPr>
            <a:lvl5pPr marL="1825871" indent="0">
              <a:buNone/>
              <a:defRPr sz="1600" b="1"/>
            </a:lvl5pPr>
            <a:lvl6pPr marL="2282333" indent="0">
              <a:buNone/>
              <a:defRPr sz="1600" b="1"/>
            </a:lvl6pPr>
            <a:lvl7pPr marL="2738807" indent="0">
              <a:buNone/>
              <a:defRPr sz="1600" b="1"/>
            </a:lvl7pPr>
            <a:lvl8pPr marL="3195272" indent="0">
              <a:buNone/>
              <a:defRPr sz="1600" b="1"/>
            </a:lvl8pPr>
            <a:lvl9pPr marL="36517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5"/>
            <a:ext cx="4040188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41802"/>
            <a:ext cx="4041775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68" indent="0">
              <a:buNone/>
              <a:defRPr sz="2000" b="1"/>
            </a:lvl2pPr>
            <a:lvl3pPr marL="912934" indent="0">
              <a:buNone/>
              <a:defRPr sz="1800" b="1"/>
            </a:lvl3pPr>
            <a:lvl4pPr marL="1369403" indent="0">
              <a:buNone/>
              <a:defRPr sz="1600" b="1"/>
            </a:lvl4pPr>
            <a:lvl5pPr marL="1825871" indent="0">
              <a:buNone/>
              <a:defRPr sz="1600" b="1"/>
            </a:lvl5pPr>
            <a:lvl6pPr marL="2282333" indent="0">
              <a:buNone/>
              <a:defRPr sz="1600" b="1"/>
            </a:lvl6pPr>
            <a:lvl7pPr marL="2738807" indent="0">
              <a:buNone/>
              <a:defRPr sz="1600" b="1"/>
            </a:lvl7pPr>
            <a:lvl8pPr marL="3195272" indent="0">
              <a:buNone/>
              <a:defRPr sz="1600" b="1"/>
            </a:lvl8pPr>
            <a:lvl9pPr marL="36517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85"/>
            <a:ext cx="4041775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55399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1"/>
            <a:ext cx="5111750" cy="2683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2"/>
            <a:ext cx="3008313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468" indent="0">
              <a:buNone/>
              <a:defRPr sz="1200"/>
            </a:lvl2pPr>
            <a:lvl3pPr marL="912934" indent="0">
              <a:buNone/>
              <a:defRPr sz="1000"/>
            </a:lvl3pPr>
            <a:lvl4pPr marL="1369403" indent="0">
              <a:buNone/>
              <a:defRPr sz="900"/>
            </a:lvl4pPr>
            <a:lvl5pPr marL="1825871" indent="0">
              <a:buNone/>
              <a:defRPr sz="900"/>
            </a:lvl5pPr>
            <a:lvl6pPr marL="2282333" indent="0">
              <a:buNone/>
              <a:defRPr sz="900"/>
            </a:lvl6pPr>
            <a:lvl7pPr marL="2738807" indent="0">
              <a:buNone/>
              <a:defRPr sz="900"/>
            </a:lvl7pPr>
            <a:lvl8pPr marL="3195272" indent="0">
              <a:buNone/>
              <a:defRPr sz="900"/>
            </a:lvl8pPr>
            <a:lvl9pPr marL="36517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27699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88722"/>
          </a:xfrm>
        </p:spPr>
        <p:txBody>
          <a:bodyPr/>
          <a:lstStyle>
            <a:lvl1pPr marL="0" indent="0">
              <a:buNone/>
              <a:defRPr sz="3200"/>
            </a:lvl1pPr>
            <a:lvl2pPr marL="456468" indent="0">
              <a:buNone/>
              <a:defRPr sz="2800"/>
            </a:lvl2pPr>
            <a:lvl3pPr marL="912934" indent="0">
              <a:buNone/>
              <a:defRPr sz="2400"/>
            </a:lvl3pPr>
            <a:lvl4pPr marL="1369403" indent="0">
              <a:buNone/>
              <a:defRPr sz="2000"/>
            </a:lvl4pPr>
            <a:lvl5pPr marL="1825871" indent="0">
              <a:buNone/>
              <a:defRPr sz="2000"/>
            </a:lvl5pPr>
            <a:lvl6pPr marL="2282333" indent="0">
              <a:buNone/>
              <a:defRPr sz="2000"/>
            </a:lvl6pPr>
            <a:lvl7pPr marL="2738807" indent="0">
              <a:buNone/>
              <a:defRPr sz="2000"/>
            </a:lvl7pPr>
            <a:lvl8pPr marL="3195272" indent="0">
              <a:buNone/>
              <a:defRPr sz="2000"/>
            </a:lvl8pPr>
            <a:lvl9pPr marL="3651739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468" indent="0">
              <a:buNone/>
              <a:defRPr sz="1200"/>
            </a:lvl2pPr>
            <a:lvl3pPr marL="912934" indent="0">
              <a:buNone/>
              <a:defRPr sz="1000"/>
            </a:lvl3pPr>
            <a:lvl4pPr marL="1369403" indent="0">
              <a:buNone/>
              <a:defRPr sz="900"/>
            </a:lvl4pPr>
            <a:lvl5pPr marL="1825871" indent="0">
              <a:buNone/>
              <a:defRPr sz="900"/>
            </a:lvl5pPr>
            <a:lvl6pPr marL="2282333" indent="0">
              <a:buNone/>
              <a:defRPr sz="900"/>
            </a:lvl6pPr>
            <a:lvl7pPr marL="2738807" indent="0">
              <a:buNone/>
              <a:defRPr sz="900"/>
            </a:lvl7pPr>
            <a:lvl8pPr marL="3195272" indent="0">
              <a:buNone/>
              <a:defRPr sz="900"/>
            </a:lvl8pPr>
            <a:lvl9pPr marL="36517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4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85618" y="6588699"/>
            <a:ext cx="1103910" cy="2054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 bwMode="auto">
          <a:xfrm>
            <a:off x="1389528" y="6588699"/>
            <a:ext cx="1990164" cy="24181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8600" y="1001723"/>
            <a:ext cx="2412968" cy="14280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75983" y="450850"/>
            <a:ext cx="664797" cy="2432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32875" y="450850"/>
            <a:ext cx="1674305" cy="2432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27025" y="447676"/>
            <a:ext cx="8502650" cy="329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4651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74651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Title Placeholder 1"/>
          <p:cNvSpPr>
            <a:spLocks noGrp="1"/>
          </p:cNvSpPr>
          <p:nvPr>
            <p:ph type="ctrTitle"/>
          </p:nvPr>
        </p:nvSpPr>
        <p:spPr bwMode="auto">
          <a:xfrm>
            <a:off x="414338" y="2154239"/>
            <a:ext cx="8147050" cy="1360372"/>
          </a:xfrm>
        </p:spPr>
        <p:txBody>
          <a:bodyPr/>
          <a:lstStyle>
            <a:lvl1pPr>
              <a:lnSpc>
                <a:spcPct val="85000"/>
              </a:lnSpc>
              <a:defRPr sz="5200" b="0">
                <a:solidFill>
                  <a:schemeClr val="bg2"/>
                </a:solidFill>
                <a:latin typeface="Times New Roman" pitchFamily="18" charset="0"/>
                <a:cs typeface="Arial" charset="0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325635" name="Text Placeholder 2"/>
          <p:cNvSpPr>
            <a:spLocks noGrp="1"/>
          </p:cNvSpPr>
          <p:nvPr>
            <p:ph type="subTitle" idx="1"/>
          </p:nvPr>
        </p:nvSpPr>
        <p:spPr bwMode="auto">
          <a:xfrm>
            <a:off x="414338" y="3689351"/>
            <a:ext cx="8147050" cy="492443"/>
          </a:xfrm>
        </p:spPr>
        <p:txBody>
          <a:bodyPr/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818409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847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0996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99133"/>
            <a:ext cx="77724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468" indent="0">
              <a:buNone/>
              <a:defRPr sz="1800"/>
            </a:lvl2pPr>
            <a:lvl3pPr marL="912934" indent="0">
              <a:buNone/>
              <a:defRPr sz="1600"/>
            </a:lvl3pPr>
            <a:lvl4pPr marL="1369403" indent="0">
              <a:buNone/>
              <a:defRPr sz="1400"/>
            </a:lvl4pPr>
            <a:lvl5pPr marL="1825871" indent="0">
              <a:buNone/>
              <a:defRPr sz="1400"/>
            </a:lvl5pPr>
            <a:lvl6pPr marL="2282333" indent="0">
              <a:buNone/>
              <a:defRPr sz="1400"/>
            </a:lvl6pPr>
            <a:lvl7pPr marL="2738807" indent="0">
              <a:buNone/>
              <a:defRPr sz="1400"/>
            </a:lvl7pPr>
            <a:lvl8pPr marL="3195272" indent="0">
              <a:buNone/>
              <a:defRPr sz="1400"/>
            </a:lvl8pPr>
            <a:lvl9pPr marL="36517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99942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348" y="1397000"/>
            <a:ext cx="4086225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397000"/>
            <a:ext cx="4087812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26914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4638"/>
            <a:ext cx="8229600" cy="3298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1802"/>
            <a:ext cx="4040188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68" indent="0">
              <a:buNone/>
              <a:defRPr sz="2000" b="1"/>
            </a:lvl2pPr>
            <a:lvl3pPr marL="912934" indent="0">
              <a:buNone/>
              <a:defRPr sz="1800" b="1"/>
            </a:lvl3pPr>
            <a:lvl4pPr marL="1369403" indent="0">
              <a:buNone/>
              <a:defRPr sz="1600" b="1"/>
            </a:lvl4pPr>
            <a:lvl5pPr marL="1825871" indent="0">
              <a:buNone/>
              <a:defRPr sz="1600" b="1"/>
            </a:lvl5pPr>
            <a:lvl6pPr marL="2282333" indent="0">
              <a:buNone/>
              <a:defRPr sz="1600" b="1"/>
            </a:lvl6pPr>
            <a:lvl7pPr marL="2738807" indent="0">
              <a:buNone/>
              <a:defRPr sz="1600" b="1"/>
            </a:lvl7pPr>
            <a:lvl8pPr marL="3195272" indent="0">
              <a:buNone/>
              <a:defRPr sz="1600" b="1"/>
            </a:lvl8pPr>
            <a:lvl9pPr marL="36517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5"/>
            <a:ext cx="4040188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41802"/>
            <a:ext cx="4041775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68" indent="0">
              <a:buNone/>
              <a:defRPr sz="2000" b="1"/>
            </a:lvl2pPr>
            <a:lvl3pPr marL="912934" indent="0">
              <a:buNone/>
              <a:defRPr sz="1800" b="1"/>
            </a:lvl3pPr>
            <a:lvl4pPr marL="1369403" indent="0">
              <a:buNone/>
              <a:defRPr sz="1600" b="1"/>
            </a:lvl4pPr>
            <a:lvl5pPr marL="1825871" indent="0">
              <a:buNone/>
              <a:defRPr sz="1600" b="1"/>
            </a:lvl5pPr>
            <a:lvl6pPr marL="2282333" indent="0">
              <a:buNone/>
              <a:defRPr sz="1600" b="1"/>
            </a:lvl6pPr>
            <a:lvl7pPr marL="2738807" indent="0">
              <a:buNone/>
              <a:defRPr sz="1600" b="1"/>
            </a:lvl7pPr>
            <a:lvl8pPr marL="3195272" indent="0">
              <a:buNone/>
              <a:defRPr sz="1600" b="1"/>
            </a:lvl8pPr>
            <a:lvl9pPr marL="36517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85"/>
            <a:ext cx="4041775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7087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8220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0202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55399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1"/>
            <a:ext cx="5111750" cy="2683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2"/>
            <a:ext cx="3008313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468" indent="0">
              <a:buNone/>
              <a:defRPr sz="1200"/>
            </a:lvl2pPr>
            <a:lvl3pPr marL="912934" indent="0">
              <a:buNone/>
              <a:defRPr sz="1000"/>
            </a:lvl3pPr>
            <a:lvl4pPr marL="1369403" indent="0">
              <a:buNone/>
              <a:defRPr sz="900"/>
            </a:lvl4pPr>
            <a:lvl5pPr marL="1825871" indent="0">
              <a:buNone/>
              <a:defRPr sz="900"/>
            </a:lvl5pPr>
            <a:lvl6pPr marL="2282333" indent="0">
              <a:buNone/>
              <a:defRPr sz="900"/>
            </a:lvl6pPr>
            <a:lvl7pPr marL="2738807" indent="0">
              <a:buNone/>
              <a:defRPr sz="900"/>
            </a:lvl7pPr>
            <a:lvl8pPr marL="3195272" indent="0">
              <a:buNone/>
              <a:defRPr sz="900"/>
            </a:lvl8pPr>
            <a:lvl9pPr marL="36517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9291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27699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88722"/>
          </a:xfrm>
        </p:spPr>
        <p:txBody>
          <a:bodyPr/>
          <a:lstStyle>
            <a:lvl1pPr marL="0" indent="0">
              <a:buNone/>
              <a:defRPr sz="3200"/>
            </a:lvl1pPr>
            <a:lvl2pPr marL="456468" indent="0">
              <a:buNone/>
              <a:defRPr sz="2800"/>
            </a:lvl2pPr>
            <a:lvl3pPr marL="912934" indent="0">
              <a:buNone/>
              <a:defRPr sz="2400"/>
            </a:lvl3pPr>
            <a:lvl4pPr marL="1369403" indent="0">
              <a:buNone/>
              <a:defRPr sz="2000"/>
            </a:lvl4pPr>
            <a:lvl5pPr marL="1825871" indent="0">
              <a:buNone/>
              <a:defRPr sz="2000"/>
            </a:lvl5pPr>
            <a:lvl6pPr marL="2282333" indent="0">
              <a:buNone/>
              <a:defRPr sz="2000"/>
            </a:lvl6pPr>
            <a:lvl7pPr marL="2738807" indent="0">
              <a:buNone/>
              <a:defRPr sz="2000"/>
            </a:lvl7pPr>
            <a:lvl8pPr marL="3195272" indent="0">
              <a:buNone/>
              <a:defRPr sz="2000"/>
            </a:lvl8pPr>
            <a:lvl9pPr marL="3651739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468" indent="0">
              <a:buNone/>
              <a:defRPr sz="1200"/>
            </a:lvl2pPr>
            <a:lvl3pPr marL="912934" indent="0">
              <a:buNone/>
              <a:defRPr sz="1000"/>
            </a:lvl3pPr>
            <a:lvl4pPr marL="1369403" indent="0">
              <a:buNone/>
              <a:defRPr sz="900"/>
            </a:lvl4pPr>
            <a:lvl5pPr marL="1825871" indent="0">
              <a:buNone/>
              <a:defRPr sz="900"/>
            </a:lvl5pPr>
            <a:lvl6pPr marL="2282333" indent="0">
              <a:buNone/>
              <a:defRPr sz="900"/>
            </a:lvl6pPr>
            <a:lvl7pPr marL="2738807" indent="0">
              <a:buNone/>
              <a:defRPr sz="900"/>
            </a:lvl7pPr>
            <a:lvl8pPr marL="3195272" indent="0">
              <a:buNone/>
              <a:defRPr sz="900"/>
            </a:lvl8pPr>
            <a:lvl9pPr marL="36517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74122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8600" y="1001723"/>
            <a:ext cx="2412968" cy="14280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541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75983" y="450850"/>
            <a:ext cx="664797" cy="2432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32875" y="450850"/>
            <a:ext cx="1674305" cy="2432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44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27025" y="447676"/>
            <a:ext cx="8502650" cy="329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4651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74651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2896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evrons with text box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43230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446227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50138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43332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Title Placeholder 1"/>
          <p:cNvSpPr>
            <a:spLocks noGrp="1"/>
          </p:cNvSpPr>
          <p:nvPr>
            <p:ph type="ctrTitle"/>
          </p:nvPr>
        </p:nvSpPr>
        <p:spPr bwMode="auto">
          <a:xfrm>
            <a:off x="414338" y="2154239"/>
            <a:ext cx="8147050" cy="1360372"/>
          </a:xfrm>
        </p:spPr>
        <p:txBody>
          <a:bodyPr/>
          <a:lstStyle>
            <a:lvl1pPr>
              <a:lnSpc>
                <a:spcPct val="85000"/>
              </a:lnSpc>
              <a:defRPr sz="5200" b="0">
                <a:solidFill>
                  <a:schemeClr val="bg2"/>
                </a:solidFill>
                <a:latin typeface="Times New Roman" pitchFamily="18" charset="0"/>
                <a:cs typeface="Arial" charset="0"/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325635" name="Text Placeholder 2"/>
          <p:cNvSpPr>
            <a:spLocks noGrp="1"/>
          </p:cNvSpPr>
          <p:nvPr>
            <p:ph type="subTitle" idx="1"/>
          </p:nvPr>
        </p:nvSpPr>
        <p:spPr bwMode="auto">
          <a:xfrm>
            <a:off x="414338" y="3689351"/>
            <a:ext cx="8147050" cy="492443"/>
          </a:xfrm>
        </p:spPr>
        <p:txBody>
          <a:bodyPr/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941883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3794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0996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99133"/>
            <a:ext cx="77724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468" indent="0">
              <a:buNone/>
              <a:defRPr sz="1800"/>
            </a:lvl2pPr>
            <a:lvl3pPr marL="912934" indent="0">
              <a:buNone/>
              <a:defRPr sz="1600"/>
            </a:lvl3pPr>
            <a:lvl4pPr marL="1369403" indent="0">
              <a:buNone/>
              <a:defRPr sz="1400"/>
            </a:lvl4pPr>
            <a:lvl5pPr marL="1825871" indent="0">
              <a:buNone/>
              <a:defRPr sz="1400"/>
            </a:lvl5pPr>
            <a:lvl6pPr marL="2282333" indent="0">
              <a:buNone/>
              <a:defRPr sz="1400"/>
            </a:lvl6pPr>
            <a:lvl7pPr marL="2738807" indent="0">
              <a:buNone/>
              <a:defRPr sz="1400"/>
            </a:lvl7pPr>
            <a:lvl8pPr marL="3195272" indent="0">
              <a:buNone/>
              <a:defRPr sz="1400"/>
            </a:lvl8pPr>
            <a:lvl9pPr marL="36517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2178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348" y="1397000"/>
            <a:ext cx="4086225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397000"/>
            <a:ext cx="4087812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15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55399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1"/>
            <a:ext cx="5111750" cy="2683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2"/>
            <a:ext cx="3008313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468" indent="0">
              <a:buNone/>
              <a:defRPr sz="1200"/>
            </a:lvl2pPr>
            <a:lvl3pPr marL="912934" indent="0">
              <a:buNone/>
              <a:defRPr sz="1000"/>
            </a:lvl3pPr>
            <a:lvl4pPr marL="1369403" indent="0">
              <a:buNone/>
              <a:defRPr sz="900"/>
            </a:lvl4pPr>
            <a:lvl5pPr marL="1825871" indent="0">
              <a:buNone/>
              <a:defRPr sz="900"/>
            </a:lvl5pPr>
            <a:lvl6pPr marL="2282333" indent="0">
              <a:buNone/>
              <a:defRPr sz="900"/>
            </a:lvl6pPr>
            <a:lvl7pPr marL="2738807" indent="0">
              <a:buNone/>
              <a:defRPr sz="900"/>
            </a:lvl7pPr>
            <a:lvl8pPr marL="3195272" indent="0">
              <a:buNone/>
              <a:defRPr sz="900"/>
            </a:lvl8pPr>
            <a:lvl9pPr marL="36517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4638"/>
            <a:ext cx="8229600" cy="3298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1802"/>
            <a:ext cx="4040188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68" indent="0">
              <a:buNone/>
              <a:defRPr sz="2000" b="1"/>
            </a:lvl2pPr>
            <a:lvl3pPr marL="912934" indent="0">
              <a:buNone/>
              <a:defRPr sz="1800" b="1"/>
            </a:lvl3pPr>
            <a:lvl4pPr marL="1369403" indent="0">
              <a:buNone/>
              <a:defRPr sz="1600" b="1"/>
            </a:lvl4pPr>
            <a:lvl5pPr marL="1825871" indent="0">
              <a:buNone/>
              <a:defRPr sz="1600" b="1"/>
            </a:lvl5pPr>
            <a:lvl6pPr marL="2282333" indent="0">
              <a:buNone/>
              <a:defRPr sz="1600" b="1"/>
            </a:lvl6pPr>
            <a:lvl7pPr marL="2738807" indent="0">
              <a:buNone/>
              <a:defRPr sz="1600" b="1"/>
            </a:lvl7pPr>
            <a:lvl8pPr marL="3195272" indent="0">
              <a:buNone/>
              <a:defRPr sz="1600" b="1"/>
            </a:lvl8pPr>
            <a:lvl9pPr marL="36517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5"/>
            <a:ext cx="4040188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41802"/>
            <a:ext cx="4041775" cy="7330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68" indent="0">
              <a:buNone/>
              <a:defRPr sz="2000" b="1"/>
            </a:lvl2pPr>
            <a:lvl3pPr marL="912934" indent="0">
              <a:buNone/>
              <a:defRPr sz="1800" b="1"/>
            </a:lvl3pPr>
            <a:lvl4pPr marL="1369403" indent="0">
              <a:buNone/>
              <a:defRPr sz="1600" b="1"/>
            </a:lvl4pPr>
            <a:lvl5pPr marL="1825871" indent="0">
              <a:buNone/>
              <a:defRPr sz="1600" b="1"/>
            </a:lvl5pPr>
            <a:lvl6pPr marL="2282333" indent="0">
              <a:buNone/>
              <a:defRPr sz="1600" b="1"/>
            </a:lvl6pPr>
            <a:lvl7pPr marL="2738807" indent="0">
              <a:buNone/>
              <a:defRPr sz="1600" b="1"/>
            </a:lvl7pPr>
            <a:lvl8pPr marL="3195272" indent="0">
              <a:buNone/>
              <a:defRPr sz="1600" b="1"/>
            </a:lvl8pPr>
            <a:lvl9pPr marL="36517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85"/>
            <a:ext cx="4041775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6503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04751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47245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55399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1"/>
            <a:ext cx="5111750" cy="2683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2"/>
            <a:ext cx="3008313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468" indent="0">
              <a:buNone/>
              <a:defRPr sz="1200"/>
            </a:lvl2pPr>
            <a:lvl3pPr marL="912934" indent="0">
              <a:buNone/>
              <a:defRPr sz="1000"/>
            </a:lvl3pPr>
            <a:lvl4pPr marL="1369403" indent="0">
              <a:buNone/>
              <a:defRPr sz="900"/>
            </a:lvl4pPr>
            <a:lvl5pPr marL="1825871" indent="0">
              <a:buNone/>
              <a:defRPr sz="900"/>
            </a:lvl5pPr>
            <a:lvl6pPr marL="2282333" indent="0">
              <a:buNone/>
              <a:defRPr sz="900"/>
            </a:lvl6pPr>
            <a:lvl7pPr marL="2738807" indent="0">
              <a:buNone/>
              <a:defRPr sz="900"/>
            </a:lvl7pPr>
            <a:lvl8pPr marL="3195272" indent="0">
              <a:buNone/>
              <a:defRPr sz="900"/>
            </a:lvl8pPr>
            <a:lvl9pPr marL="36517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859086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27699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88722"/>
          </a:xfrm>
        </p:spPr>
        <p:txBody>
          <a:bodyPr/>
          <a:lstStyle>
            <a:lvl1pPr marL="0" indent="0">
              <a:buNone/>
              <a:defRPr sz="3200"/>
            </a:lvl1pPr>
            <a:lvl2pPr marL="456468" indent="0">
              <a:buNone/>
              <a:defRPr sz="2800"/>
            </a:lvl2pPr>
            <a:lvl3pPr marL="912934" indent="0">
              <a:buNone/>
              <a:defRPr sz="2400"/>
            </a:lvl3pPr>
            <a:lvl4pPr marL="1369403" indent="0">
              <a:buNone/>
              <a:defRPr sz="2000"/>
            </a:lvl4pPr>
            <a:lvl5pPr marL="1825871" indent="0">
              <a:buNone/>
              <a:defRPr sz="2000"/>
            </a:lvl5pPr>
            <a:lvl6pPr marL="2282333" indent="0">
              <a:buNone/>
              <a:defRPr sz="2000"/>
            </a:lvl6pPr>
            <a:lvl7pPr marL="2738807" indent="0">
              <a:buNone/>
              <a:defRPr sz="2000"/>
            </a:lvl7pPr>
            <a:lvl8pPr marL="3195272" indent="0">
              <a:buNone/>
              <a:defRPr sz="2000"/>
            </a:lvl8pPr>
            <a:lvl9pPr marL="3651739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468" indent="0">
              <a:buNone/>
              <a:defRPr sz="1200"/>
            </a:lvl2pPr>
            <a:lvl3pPr marL="912934" indent="0">
              <a:buNone/>
              <a:defRPr sz="1000"/>
            </a:lvl3pPr>
            <a:lvl4pPr marL="1369403" indent="0">
              <a:buNone/>
              <a:defRPr sz="900"/>
            </a:lvl4pPr>
            <a:lvl5pPr marL="1825871" indent="0">
              <a:buNone/>
              <a:defRPr sz="900"/>
            </a:lvl5pPr>
            <a:lvl6pPr marL="2282333" indent="0">
              <a:buNone/>
              <a:defRPr sz="900"/>
            </a:lvl6pPr>
            <a:lvl7pPr marL="2738807" indent="0">
              <a:buNone/>
              <a:defRPr sz="900"/>
            </a:lvl7pPr>
            <a:lvl8pPr marL="3195272" indent="0">
              <a:buNone/>
              <a:defRPr sz="900"/>
            </a:lvl8pPr>
            <a:lvl9pPr marL="36517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016283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8600" y="1001723"/>
            <a:ext cx="2412968" cy="14280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4939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75983" y="450850"/>
            <a:ext cx="664797" cy="2432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32875" y="450850"/>
            <a:ext cx="1674305" cy="2432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3154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27025" y="447676"/>
            <a:ext cx="8502650" cy="329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4651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71590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74651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914528"/>
            <a:ext cx="4121150" cy="14172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22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evrons with text box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9319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43230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4462272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3931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4736592" y="4709160"/>
            <a:ext cx="400507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6501384" y="1828800"/>
            <a:ext cx="2039112" cy="1591056"/>
          </a:xfrm>
        </p:spPr>
        <p:txBody>
          <a:bodyPr/>
          <a:lstStyle>
            <a:lvl1pPr marL="0" indent="0">
              <a:lnSpc>
                <a:spcPct val="106000"/>
              </a:lnSpc>
              <a:spcBef>
                <a:spcPts val="1056"/>
              </a:spcBef>
              <a:buNone/>
              <a:defRPr b="0"/>
            </a:lvl1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6119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19100" y="881063"/>
            <a:ext cx="8318500" cy="21544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88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27699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88722"/>
          </a:xfrm>
        </p:spPr>
        <p:txBody>
          <a:bodyPr/>
          <a:lstStyle>
            <a:lvl1pPr marL="0" indent="0">
              <a:buNone/>
              <a:defRPr sz="3200"/>
            </a:lvl1pPr>
            <a:lvl2pPr marL="456468" indent="0">
              <a:buNone/>
              <a:defRPr sz="2800"/>
            </a:lvl2pPr>
            <a:lvl3pPr marL="912934" indent="0">
              <a:buNone/>
              <a:defRPr sz="2400"/>
            </a:lvl3pPr>
            <a:lvl4pPr marL="1369403" indent="0">
              <a:buNone/>
              <a:defRPr sz="2000"/>
            </a:lvl4pPr>
            <a:lvl5pPr marL="1825871" indent="0">
              <a:buNone/>
              <a:defRPr sz="2000"/>
            </a:lvl5pPr>
            <a:lvl6pPr marL="2282333" indent="0">
              <a:buNone/>
              <a:defRPr sz="2000"/>
            </a:lvl6pPr>
            <a:lvl7pPr marL="2738807" indent="0">
              <a:buNone/>
              <a:defRPr sz="2000"/>
            </a:lvl7pPr>
            <a:lvl8pPr marL="3195272" indent="0">
              <a:buNone/>
              <a:defRPr sz="2000"/>
            </a:lvl8pPr>
            <a:lvl9pPr marL="3651739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217209"/>
          </a:xfrm>
        </p:spPr>
        <p:txBody>
          <a:bodyPr/>
          <a:lstStyle>
            <a:lvl1pPr marL="0" indent="0">
              <a:buNone/>
              <a:defRPr sz="1400"/>
            </a:lvl1pPr>
            <a:lvl2pPr marL="456468" indent="0">
              <a:buNone/>
              <a:defRPr sz="1200"/>
            </a:lvl2pPr>
            <a:lvl3pPr marL="912934" indent="0">
              <a:buNone/>
              <a:defRPr sz="1000"/>
            </a:lvl3pPr>
            <a:lvl4pPr marL="1369403" indent="0">
              <a:buNone/>
              <a:defRPr sz="900"/>
            </a:lvl4pPr>
            <a:lvl5pPr marL="1825871" indent="0">
              <a:buNone/>
              <a:defRPr sz="900"/>
            </a:lvl5pPr>
            <a:lvl6pPr marL="2282333" indent="0">
              <a:buNone/>
              <a:defRPr sz="900"/>
            </a:lvl6pPr>
            <a:lvl7pPr marL="2738807" indent="0">
              <a:buNone/>
              <a:defRPr sz="900"/>
            </a:lvl7pPr>
            <a:lvl8pPr marL="3195272" indent="0">
              <a:buNone/>
              <a:defRPr sz="900"/>
            </a:lvl8pPr>
            <a:lvl9pPr marL="36517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DEL_DCS_PRI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04813" y="303213"/>
            <a:ext cx="1636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5" name="Title Placeholder 1"/>
          <p:cNvSpPr>
            <a:spLocks noGrp="1"/>
          </p:cNvSpPr>
          <p:nvPr>
            <p:ph type="ctrTitle"/>
          </p:nvPr>
        </p:nvSpPr>
        <p:spPr bwMode="gray">
          <a:xfrm>
            <a:off x="1142999" y="2538374"/>
            <a:ext cx="4690872" cy="835761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 b="0" smtClean="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2083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1142999" y="3689350"/>
            <a:ext cx="4690872" cy="31938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1" smtClean="0"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smtClean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gray">
          <a:xfrm>
            <a:off x="6078538" y="6678454"/>
            <a:ext cx="2774950" cy="1079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700" dirty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Copyright © </a:t>
            </a:r>
            <a:r>
              <a:rPr lang="en-US" sz="7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2012 </a:t>
            </a:r>
            <a:r>
              <a:rPr lang="en-US" sz="700" dirty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Deloitte Development LLC. All rights reserved.</a:t>
            </a:r>
          </a:p>
        </p:txBody>
      </p:sp>
      <p:sp>
        <p:nvSpPr>
          <p:cNvPr id="6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" descr="LLP logo with big space copy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5" t="1778" b="59770"/>
          <a:stretch>
            <a:fillRect/>
          </a:stretch>
        </p:blipFill>
        <p:spPr bwMode="gray">
          <a:xfrm>
            <a:off x="396585" y="6566491"/>
            <a:ext cx="1155494" cy="21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3024173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480" y="2773363"/>
            <a:ext cx="4325112" cy="731520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2800" b="1" smtClean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2083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480" y="3694176"/>
            <a:ext cx="4325112" cy="73866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400" b="0" smtClean="0"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smtClean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gray">
          <a:xfrm>
            <a:off x="6078538" y="6678454"/>
            <a:ext cx="2774950" cy="1079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700" dirty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Copyright © </a:t>
            </a:r>
            <a:r>
              <a:rPr lang="en-US" sz="7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2012 </a:t>
            </a:r>
            <a:r>
              <a:rPr lang="en-US" sz="700" dirty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Deloitte Development LLC. All rights reserved.</a:t>
            </a:r>
          </a:p>
        </p:txBody>
      </p:sp>
      <p:pic>
        <p:nvPicPr>
          <p:cNvPr id="6" name="Picture 5" descr="LLP logo with big space copy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5" t="1778" b="59770"/>
          <a:stretch>
            <a:fillRect/>
          </a:stretch>
        </p:blipFill>
        <p:spPr bwMode="gray">
          <a:xfrm>
            <a:off x="396585" y="6566491"/>
            <a:ext cx="1155494" cy="21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126953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Title Placeholder 1"/>
          <p:cNvSpPr>
            <a:spLocks noGrp="1"/>
          </p:cNvSpPr>
          <p:nvPr>
            <p:ph type="ctrTitle"/>
          </p:nvPr>
        </p:nvSpPr>
        <p:spPr bwMode="auto">
          <a:xfrm>
            <a:off x="411480" y="2824696"/>
            <a:ext cx="8330184" cy="680186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5200" b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20836" name="Text Placeholder 2"/>
          <p:cNvSpPr>
            <a:spLocks noGrp="1"/>
          </p:cNvSpPr>
          <p:nvPr>
            <p:ph type="subTitle" idx="1"/>
          </p:nvPr>
        </p:nvSpPr>
        <p:spPr bwMode="auto">
          <a:xfrm>
            <a:off x="411480" y="3694176"/>
            <a:ext cx="8330184" cy="4924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200" b="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smtClean="0"/>
          </a:p>
        </p:txBody>
      </p:sp>
    </p:spTree>
    <p:extLst>
      <p:ext uri="{BB962C8B-B14F-4D97-AF65-F5344CB8AC3E}">
        <p14:creationId xmlns:p14="http://schemas.microsoft.com/office/powerpoint/2010/main" val="376509134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11479" y="1399032"/>
            <a:ext cx="5117451" cy="4882896"/>
          </a:xfrm>
          <a:prstGeom prst="rect">
            <a:avLst/>
          </a:prstGeom>
        </p:spPr>
        <p:txBody>
          <a:bodyPr rtlCol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2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>
                <a:tab pos="5029200" algn="r"/>
              </a:tabLst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174625" marR="0" indent="-173038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04456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11479" y="1399032"/>
            <a:ext cx="8330184" cy="4882896"/>
          </a:xfrm>
          <a:prstGeom prst="rect">
            <a:avLst/>
          </a:prstGeom>
        </p:spPr>
        <p:txBody>
          <a:bodyPr rtlCol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2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174625" marR="0" indent="-173038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84978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11479" y="1399030"/>
            <a:ext cx="3999155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724400" y="1399030"/>
            <a:ext cx="3999155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52612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11478" y="1399031"/>
            <a:ext cx="2642616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3254819" y="1399030"/>
            <a:ext cx="2642616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 bwMode="gray">
          <a:xfrm>
            <a:off x="6098159" y="1399030"/>
            <a:ext cx="2642616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6009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11478" y="1873249"/>
            <a:ext cx="8330184" cy="4270248"/>
          </a:xfrm>
          <a:prstGeom prst="rect">
            <a:avLst/>
          </a:prstGeom>
        </p:spPr>
        <p:txBody>
          <a:bodyPr/>
          <a:lstStyle>
            <a:lvl2pPr>
              <a:defRPr lang="en-US" sz="2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 bwMode="gray">
          <a:xfrm>
            <a:off x="414338" y="1397000"/>
            <a:ext cx="8330184" cy="276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5"/>
          </p:nvPr>
        </p:nvSpPr>
        <p:spPr bwMode="gray">
          <a:xfrm>
            <a:off x="411479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b"/>
          <a:lstStyle>
            <a:lvl1pPr algn="l" rtl="0"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08597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11479" y="1873248"/>
            <a:ext cx="3999155" cy="4270248"/>
          </a:xfrm>
          <a:prstGeom prst="rect">
            <a:avLst/>
          </a:prstGeom>
        </p:spPr>
        <p:txBody>
          <a:bodyPr/>
          <a:lstStyle>
            <a:lvl2pPr>
              <a:defRPr lang="en-US" sz="2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 bwMode="gray">
          <a:xfrm>
            <a:off x="414338" y="1397000"/>
            <a:ext cx="3995928" cy="276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 bwMode="gray">
          <a:xfrm>
            <a:off x="411479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b"/>
          <a:lstStyle>
            <a:lvl1pPr algn="l" rtl="0"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rgbClr val="00277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0"/>
          <p:cNvSpPr>
            <a:spLocks noGrp="1"/>
          </p:cNvSpPr>
          <p:nvPr>
            <p:ph sz="quarter" idx="16"/>
          </p:nvPr>
        </p:nvSpPr>
        <p:spPr bwMode="gray">
          <a:xfrm>
            <a:off x="4724400" y="1873248"/>
            <a:ext cx="3999155" cy="4270248"/>
          </a:xfrm>
          <a:prstGeom prst="rect">
            <a:avLst/>
          </a:prstGeom>
        </p:spPr>
        <p:txBody>
          <a:bodyPr/>
          <a:lstStyle>
            <a:lvl2pPr>
              <a:defRPr lang="en-US" sz="2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4727259" y="1397000"/>
            <a:ext cx="3995928" cy="276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8"/>
          </p:nvPr>
        </p:nvSpPr>
        <p:spPr bwMode="gray">
          <a:xfrm>
            <a:off x="4724400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b"/>
          <a:lstStyle>
            <a:lvl1pPr algn="l" rtl="0"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rgbClr val="00277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91646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279"/>
            <a:ext cx="8330184" cy="3291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930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9.xml"/><Relationship Id="rId13" Type="http://schemas.openxmlformats.org/officeDocument/2006/relationships/slideLayout" Target="../slideLayouts/slideLayout164.xml"/><Relationship Id="rId18" Type="http://schemas.openxmlformats.org/officeDocument/2006/relationships/slideLayout" Target="../slideLayouts/slideLayout169.xml"/><Relationship Id="rId26" Type="http://schemas.openxmlformats.org/officeDocument/2006/relationships/slideLayout" Target="../slideLayouts/slideLayout177.xml"/><Relationship Id="rId39" Type="http://schemas.openxmlformats.org/officeDocument/2006/relationships/image" Target="../media/image5.png"/><Relationship Id="rId3" Type="http://schemas.openxmlformats.org/officeDocument/2006/relationships/slideLayout" Target="../slideLayouts/slideLayout154.xml"/><Relationship Id="rId21" Type="http://schemas.openxmlformats.org/officeDocument/2006/relationships/slideLayout" Target="../slideLayouts/slideLayout172.xml"/><Relationship Id="rId34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58.xml"/><Relationship Id="rId12" Type="http://schemas.openxmlformats.org/officeDocument/2006/relationships/slideLayout" Target="../slideLayouts/slideLayout163.xml"/><Relationship Id="rId17" Type="http://schemas.openxmlformats.org/officeDocument/2006/relationships/slideLayout" Target="../slideLayouts/slideLayout168.xml"/><Relationship Id="rId25" Type="http://schemas.openxmlformats.org/officeDocument/2006/relationships/slideLayout" Target="../slideLayouts/slideLayout176.xml"/><Relationship Id="rId33" Type="http://schemas.openxmlformats.org/officeDocument/2006/relationships/slideLayout" Target="../slideLayouts/slideLayout184.xml"/><Relationship Id="rId38" Type="http://schemas.openxmlformats.org/officeDocument/2006/relationships/theme" Target="../theme/theme10.xml"/><Relationship Id="rId2" Type="http://schemas.openxmlformats.org/officeDocument/2006/relationships/slideLayout" Target="../slideLayouts/slideLayout153.xml"/><Relationship Id="rId16" Type="http://schemas.openxmlformats.org/officeDocument/2006/relationships/slideLayout" Target="../slideLayouts/slideLayout167.xml"/><Relationship Id="rId20" Type="http://schemas.openxmlformats.org/officeDocument/2006/relationships/slideLayout" Target="../slideLayouts/slideLayout171.xml"/><Relationship Id="rId29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11" Type="http://schemas.openxmlformats.org/officeDocument/2006/relationships/slideLayout" Target="../slideLayouts/slideLayout162.xml"/><Relationship Id="rId24" Type="http://schemas.openxmlformats.org/officeDocument/2006/relationships/slideLayout" Target="../slideLayouts/slideLayout175.xml"/><Relationship Id="rId32" Type="http://schemas.openxmlformats.org/officeDocument/2006/relationships/slideLayout" Target="../slideLayouts/slideLayout183.xml"/><Relationship Id="rId37" Type="http://schemas.openxmlformats.org/officeDocument/2006/relationships/slideLayout" Target="../slideLayouts/slideLayout188.xml"/><Relationship Id="rId40" Type="http://schemas.openxmlformats.org/officeDocument/2006/relationships/image" Target="../media/image6.png"/><Relationship Id="rId5" Type="http://schemas.openxmlformats.org/officeDocument/2006/relationships/slideLayout" Target="../slideLayouts/slideLayout156.xml"/><Relationship Id="rId15" Type="http://schemas.openxmlformats.org/officeDocument/2006/relationships/slideLayout" Target="../slideLayouts/slideLayout166.xml"/><Relationship Id="rId23" Type="http://schemas.openxmlformats.org/officeDocument/2006/relationships/slideLayout" Target="../slideLayouts/slideLayout174.xml"/><Relationship Id="rId28" Type="http://schemas.openxmlformats.org/officeDocument/2006/relationships/slideLayout" Target="../slideLayouts/slideLayout179.xml"/><Relationship Id="rId36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61.xml"/><Relationship Id="rId19" Type="http://schemas.openxmlformats.org/officeDocument/2006/relationships/slideLayout" Target="../slideLayouts/slideLayout170.xml"/><Relationship Id="rId31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60.xml"/><Relationship Id="rId14" Type="http://schemas.openxmlformats.org/officeDocument/2006/relationships/slideLayout" Target="../slideLayouts/slideLayout165.xml"/><Relationship Id="rId22" Type="http://schemas.openxmlformats.org/officeDocument/2006/relationships/slideLayout" Target="../slideLayouts/slideLayout173.xml"/><Relationship Id="rId27" Type="http://schemas.openxmlformats.org/officeDocument/2006/relationships/slideLayout" Target="../slideLayouts/slideLayout178.xml"/><Relationship Id="rId30" Type="http://schemas.openxmlformats.org/officeDocument/2006/relationships/slideLayout" Target="../slideLayouts/slideLayout181.xml"/><Relationship Id="rId35" Type="http://schemas.openxmlformats.org/officeDocument/2006/relationships/slideLayout" Target="../slideLayouts/slideLayout18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6.xml"/><Relationship Id="rId13" Type="http://schemas.openxmlformats.org/officeDocument/2006/relationships/slideLayout" Target="../slideLayouts/slideLayout201.xml"/><Relationship Id="rId18" Type="http://schemas.openxmlformats.org/officeDocument/2006/relationships/slideLayout" Target="../slideLayouts/slideLayout206.xml"/><Relationship Id="rId26" Type="http://schemas.openxmlformats.org/officeDocument/2006/relationships/slideLayout" Target="../slideLayouts/slideLayout214.xml"/><Relationship Id="rId39" Type="http://schemas.openxmlformats.org/officeDocument/2006/relationships/image" Target="../media/image5.png"/><Relationship Id="rId3" Type="http://schemas.openxmlformats.org/officeDocument/2006/relationships/slideLayout" Target="../slideLayouts/slideLayout191.xml"/><Relationship Id="rId21" Type="http://schemas.openxmlformats.org/officeDocument/2006/relationships/slideLayout" Target="../slideLayouts/slideLayout209.xml"/><Relationship Id="rId34" Type="http://schemas.openxmlformats.org/officeDocument/2006/relationships/slideLayout" Target="../slideLayouts/slideLayout222.xml"/><Relationship Id="rId7" Type="http://schemas.openxmlformats.org/officeDocument/2006/relationships/slideLayout" Target="../slideLayouts/slideLayout195.xml"/><Relationship Id="rId12" Type="http://schemas.openxmlformats.org/officeDocument/2006/relationships/slideLayout" Target="../slideLayouts/slideLayout200.xml"/><Relationship Id="rId17" Type="http://schemas.openxmlformats.org/officeDocument/2006/relationships/slideLayout" Target="../slideLayouts/slideLayout205.xml"/><Relationship Id="rId25" Type="http://schemas.openxmlformats.org/officeDocument/2006/relationships/slideLayout" Target="../slideLayouts/slideLayout213.xml"/><Relationship Id="rId33" Type="http://schemas.openxmlformats.org/officeDocument/2006/relationships/slideLayout" Target="../slideLayouts/slideLayout221.xml"/><Relationship Id="rId38" Type="http://schemas.openxmlformats.org/officeDocument/2006/relationships/theme" Target="../theme/theme11.xml"/><Relationship Id="rId2" Type="http://schemas.openxmlformats.org/officeDocument/2006/relationships/slideLayout" Target="../slideLayouts/slideLayout190.xml"/><Relationship Id="rId16" Type="http://schemas.openxmlformats.org/officeDocument/2006/relationships/slideLayout" Target="../slideLayouts/slideLayout204.xml"/><Relationship Id="rId20" Type="http://schemas.openxmlformats.org/officeDocument/2006/relationships/slideLayout" Target="../slideLayouts/slideLayout208.xml"/><Relationship Id="rId29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189.xml"/><Relationship Id="rId6" Type="http://schemas.openxmlformats.org/officeDocument/2006/relationships/slideLayout" Target="../slideLayouts/slideLayout194.xml"/><Relationship Id="rId11" Type="http://schemas.openxmlformats.org/officeDocument/2006/relationships/slideLayout" Target="../slideLayouts/slideLayout199.xml"/><Relationship Id="rId24" Type="http://schemas.openxmlformats.org/officeDocument/2006/relationships/slideLayout" Target="../slideLayouts/slideLayout212.xml"/><Relationship Id="rId32" Type="http://schemas.openxmlformats.org/officeDocument/2006/relationships/slideLayout" Target="../slideLayouts/slideLayout220.xml"/><Relationship Id="rId37" Type="http://schemas.openxmlformats.org/officeDocument/2006/relationships/slideLayout" Target="../slideLayouts/slideLayout225.xml"/><Relationship Id="rId5" Type="http://schemas.openxmlformats.org/officeDocument/2006/relationships/slideLayout" Target="../slideLayouts/slideLayout193.xml"/><Relationship Id="rId15" Type="http://schemas.openxmlformats.org/officeDocument/2006/relationships/slideLayout" Target="../slideLayouts/slideLayout203.xml"/><Relationship Id="rId23" Type="http://schemas.openxmlformats.org/officeDocument/2006/relationships/slideLayout" Target="../slideLayouts/slideLayout211.xml"/><Relationship Id="rId28" Type="http://schemas.openxmlformats.org/officeDocument/2006/relationships/slideLayout" Target="../slideLayouts/slideLayout216.xml"/><Relationship Id="rId36" Type="http://schemas.openxmlformats.org/officeDocument/2006/relationships/slideLayout" Target="../slideLayouts/slideLayout224.xml"/><Relationship Id="rId10" Type="http://schemas.openxmlformats.org/officeDocument/2006/relationships/slideLayout" Target="../slideLayouts/slideLayout198.xml"/><Relationship Id="rId19" Type="http://schemas.openxmlformats.org/officeDocument/2006/relationships/slideLayout" Target="../slideLayouts/slideLayout207.xml"/><Relationship Id="rId31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192.xml"/><Relationship Id="rId9" Type="http://schemas.openxmlformats.org/officeDocument/2006/relationships/slideLayout" Target="../slideLayouts/slideLayout197.xml"/><Relationship Id="rId14" Type="http://schemas.openxmlformats.org/officeDocument/2006/relationships/slideLayout" Target="../slideLayouts/slideLayout202.xml"/><Relationship Id="rId22" Type="http://schemas.openxmlformats.org/officeDocument/2006/relationships/slideLayout" Target="../slideLayouts/slideLayout210.xml"/><Relationship Id="rId27" Type="http://schemas.openxmlformats.org/officeDocument/2006/relationships/slideLayout" Target="../slideLayouts/slideLayout215.xml"/><Relationship Id="rId30" Type="http://schemas.openxmlformats.org/officeDocument/2006/relationships/slideLayout" Target="../slideLayouts/slideLayout218.xml"/><Relationship Id="rId35" Type="http://schemas.openxmlformats.org/officeDocument/2006/relationships/slideLayout" Target="../slideLayouts/slideLayout22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13" Type="http://schemas.openxmlformats.org/officeDocument/2006/relationships/slideLayout" Target="../slideLayouts/slideLayout238.xml"/><Relationship Id="rId18" Type="http://schemas.openxmlformats.org/officeDocument/2006/relationships/slideLayout" Target="../slideLayouts/slideLayout243.xml"/><Relationship Id="rId26" Type="http://schemas.openxmlformats.org/officeDocument/2006/relationships/slideLayout" Target="../slideLayouts/slideLayout251.xml"/><Relationship Id="rId39" Type="http://schemas.openxmlformats.org/officeDocument/2006/relationships/slideLayout" Target="../slideLayouts/slideLayout264.xml"/><Relationship Id="rId3" Type="http://schemas.openxmlformats.org/officeDocument/2006/relationships/slideLayout" Target="../slideLayouts/slideLayout228.xml"/><Relationship Id="rId21" Type="http://schemas.openxmlformats.org/officeDocument/2006/relationships/slideLayout" Target="../slideLayouts/slideLayout246.xml"/><Relationship Id="rId34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32.xml"/><Relationship Id="rId12" Type="http://schemas.openxmlformats.org/officeDocument/2006/relationships/slideLayout" Target="../slideLayouts/slideLayout237.xml"/><Relationship Id="rId17" Type="http://schemas.openxmlformats.org/officeDocument/2006/relationships/slideLayout" Target="../slideLayouts/slideLayout242.xml"/><Relationship Id="rId25" Type="http://schemas.openxmlformats.org/officeDocument/2006/relationships/slideLayout" Target="../slideLayouts/slideLayout250.xml"/><Relationship Id="rId33" Type="http://schemas.openxmlformats.org/officeDocument/2006/relationships/slideLayout" Target="../slideLayouts/slideLayout258.xml"/><Relationship Id="rId38" Type="http://schemas.openxmlformats.org/officeDocument/2006/relationships/slideLayout" Target="../slideLayouts/slideLayout263.xml"/><Relationship Id="rId2" Type="http://schemas.openxmlformats.org/officeDocument/2006/relationships/slideLayout" Target="../slideLayouts/slideLayout227.xml"/><Relationship Id="rId16" Type="http://schemas.openxmlformats.org/officeDocument/2006/relationships/slideLayout" Target="../slideLayouts/slideLayout241.xml"/><Relationship Id="rId20" Type="http://schemas.openxmlformats.org/officeDocument/2006/relationships/slideLayout" Target="../slideLayouts/slideLayout245.xml"/><Relationship Id="rId29" Type="http://schemas.openxmlformats.org/officeDocument/2006/relationships/slideLayout" Target="../slideLayouts/slideLayout254.xml"/><Relationship Id="rId41" Type="http://schemas.openxmlformats.org/officeDocument/2006/relationships/image" Target="../media/image5.png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slideLayout" Target="../slideLayouts/slideLayout236.xml"/><Relationship Id="rId24" Type="http://schemas.openxmlformats.org/officeDocument/2006/relationships/slideLayout" Target="../slideLayouts/slideLayout249.xml"/><Relationship Id="rId32" Type="http://schemas.openxmlformats.org/officeDocument/2006/relationships/slideLayout" Target="../slideLayouts/slideLayout257.xml"/><Relationship Id="rId37" Type="http://schemas.openxmlformats.org/officeDocument/2006/relationships/slideLayout" Target="../slideLayouts/slideLayout262.xml"/><Relationship Id="rId40" Type="http://schemas.openxmlformats.org/officeDocument/2006/relationships/theme" Target="../theme/theme12.xml"/><Relationship Id="rId5" Type="http://schemas.openxmlformats.org/officeDocument/2006/relationships/slideLayout" Target="../slideLayouts/slideLayout230.xml"/><Relationship Id="rId15" Type="http://schemas.openxmlformats.org/officeDocument/2006/relationships/slideLayout" Target="../slideLayouts/slideLayout240.xml"/><Relationship Id="rId23" Type="http://schemas.openxmlformats.org/officeDocument/2006/relationships/slideLayout" Target="../slideLayouts/slideLayout248.xml"/><Relationship Id="rId28" Type="http://schemas.openxmlformats.org/officeDocument/2006/relationships/slideLayout" Target="../slideLayouts/slideLayout253.xml"/><Relationship Id="rId36" Type="http://schemas.openxmlformats.org/officeDocument/2006/relationships/slideLayout" Target="../slideLayouts/slideLayout261.xml"/><Relationship Id="rId10" Type="http://schemas.openxmlformats.org/officeDocument/2006/relationships/slideLayout" Target="../slideLayouts/slideLayout235.xml"/><Relationship Id="rId19" Type="http://schemas.openxmlformats.org/officeDocument/2006/relationships/slideLayout" Target="../slideLayouts/slideLayout244.xml"/><Relationship Id="rId31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Relationship Id="rId14" Type="http://schemas.openxmlformats.org/officeDocument/2006/relationships/slideLayout" Target="../slideLayouts/slideLayout239.xml"/><Relationship Id="rId22" Type="http://schemas.openxmlformats.org/officeDocument/2006/relationships/slideLayout" Target="../slideLayouts/slideLayout247.xml"/><Relationship Id="rId27" Type="http://schemas.openxmlformats.org/officeDocument/2006/relationships/slideLayout" Target="../slideLayouts/slideLayout252.xml"/><Relationship Id="rId30" Type="http://schemas.openxmlformats.org/officeDocument/2006/relationships/slideLayout" Target="../slideLayouts/slideLayout255.xml"/><Relationship Id="rId35" Type="http://schemas.openxmlformats.org/officeDocument/2006/relationships/slideLayout" Target="../slideLayouts/slideLayout26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slideLayout" Target="../slideLayouts/slideLayout277.xml"/><Relationship Id="rId18" Type="http://schemas.openxmlformats.org/officeDocument/2006/relationships/slideLayout" Target="../slideLayouts/slideLayout282.xml"/><Relationship Id="rId26" Type="http://schemas.openxmlformats.org/officeDocument/2006/relationships/slideLayout" Target="../slideLayouts/slideLayout290.xml"/><Relationship Id="rId39" Type="http://schemas.openxmlformats.org/officeDocument/2006/relationships/slideLayout" Target="../slideLayouts/slideLayout303.xml"/><Relationship Id="rId3" Type="http://schemas.openxmlformats.org/officeDocument/2006/relationships/slideLayout" Target="../slideLayouts/slideLayout267.xml"/><Relationship Id="rId21" Type="http://schemas.openxmlformats.org/officeDocument/2006/relationships/slideLayout" Target="../slideLayouts/slideLayout285.xml"/><Relationship Id="rId34" Type="http://schemas.openxmlformats.org/officeDocument/2006/relationships/slideLayout" Target="../slideLayouts/slideLayout298.xml"/><Relationship Id="rId7" Type="http://schemas.openxmlformats.org/officeDocument/2006/relationships/slideLayout" Target="../slideLayouts/slideLayout271.xml"/><Relationship Id="rId12" Type="http://schemas.openxmlformats.org/officeDocument/2006/relationships/slideLayout" Target="../slideLayouts/slideLayout276.xml"/><Relationship Id="rId17" Type="http://schemas.openxmlformats.org/officeDocument/2006/relationships/slideLayout" Target="../slideLayouts/slideLayout281.xml"/><Relationship Id="rId25" Type="http://schemas.openxmlformats.org/officeDocument/2006/relationships/slideLayout" Target="../slideLayouts/slideLayout289.xml"/><Relationship Id="rId33" Type="http://schemas.openxmlformats.org/officeDocument/2006/relationships/slideLayout" Target="../slideLayouts/slideLayout297.xml"/><Relationship Id="rId38" Type="http://schemas.openxmlformats.org/officeDocument/2006/relationships/slideLayout" Target="../slideLayouts/slideLayout302.xml"/><Relationship Id="rId2" Type="http://schemas.openxmlformats.org/officeDocument/2006/relationships/slideLayout" Target="../slideLayouts/slideLayout266.xml"/><Relationship Id="rId16" Type="http://schemas.openxmlformats.org/officeDocument/2006/relationships/slideLayout" Target="../slideLayouts/slideLayout280.xml"/><Relationship Id="rId20" Type="http://schemas.openxmlformats.org/officeDocument/2006/relationships/slideLayout" Target="../slideLayouts/slideLayout284.xml"/><Relationship Id="rId29" Type="http://schemas.openxmlformats.org/officeDocument/2006/relationships/slideLayout" Target="../slideLayouts/slideLayout293.xml"/><Relationship Id="rId41" Type="http://schemas.openxmlformats.org/officeDocument/2006/relationships/image" Target="../media/image7.png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24" Type="http://schemas.openxmlformats.org/officeDocument/2006/relationships/slideLayout" Target="../slideLayouts/slideLayout288.xml"/><Relationship Id="rId32" Type="http://schemas.openxmlformats.org/officeDocument/2006/relationships/slideLayout" Target="../slideLayouts/slideLayout296.xml"/><Relationship Id="rId37" Type="http://schemas.openxmlformats.org/officeDocument/2006/relationships/slideLayout" Target="../slideLayouts/slideLayout301.xml"/><Relationship Id="rId40" Type="http://schemas.openxmlformats.org/officeDocument/2006/relationships/theme" Target="../theme/theme13.xml"/><Relationship Id="rId5" Type="http://schemas.openxmlformats.org/officeDocument/2006/relationships/slideLayout" Target="../slideLayouts/slideLayout269.xml"/><Relationship Id="rId15" Type="http://schemas.openxmlformats.org/officeDocument/2006/relationships/slideLayout" Target="../slideLayouts/slideLayout279.xml"/><Relationship Id="rId23" Type="http://schemas.openxmlformats.org/officeDocument/2006/relationships/slideLayout" Target="../slideLayouts/slideLayout287.xml"/><Relationship Id="rId28" Type="http://schemas.openxmlformats.org/officeDocument/2006/relationships/slideLayout" Target="../slideLayouts/slideLayout292.xml"/><Relationship Id="rId36" Type="http://schemas.openxmlformats.org/officeDocument/2006/relationships/slideLayout" Target="../slideLayouts/slideLayout300.xml"/><Relationship Id="rId10" Type="http://schemas.openxmlformats.org/officeDocument/2006/relationships/slideLayout" Target="../slideLayouts/slideLayout274.xml"/><Relationship Id="rId19" Type="http://schemas.openxmlformats.org/officeDocument/2006/relationships/slideLayout" Target="../slideLayouts/slideLayout283.xml"/><Relationship Id="rId31" Type="http://schemas.openxmlformats.org/officeDocument/2006/relationships/slideLayout" Target="../slideLayouts/slideLayout295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Relationship Id="rId14" Type="http://schemas.openxmlformats.org/officeDocument/2006/relationships/slideLayout" Target="../slideLayouts/slideLayout278.xml"/><Relationship Id="rId22" Type="http://schemas.openxmlformats.org/officeDocument/2006/relationships/slideLayout" Target="../slideLayouts/slideLayout286.xml"/><Relationship Id="rId27" Type="http://schemas.openxmlformats.org/officeDocument/2006/relationships/slideLayout" Target="../slideLayouts/slideLayout291.xml"/><Relationship Id="rId30" Type="http://schemas.openxmlformats.org/officeDocument/2006/relationships/slideLayout" Target="../slideLayouts/slideLayout294.xml"/><Relationship Id="rId35" Type="http://schemas.openxmlformats.org/officeDocument/2006/relationships/slideLayout" Target="../slideLayouts/slideLayout29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slideLayout" Target="../slideLayouts/slideLayout102.xml"/><Relationship Id="rId1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92.xml"/><Relationship Id="rId21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17" Type="http://schemas.openxmlformats.org/officeDocument/2006/relationships/slideLayout" Target="../slideLayouts/slideLayout106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91.xml"/><Relationship Id="rId16" Type="http://schemas.openxmlformats.org/officeDocument/2006/relationships/slideLayout" Target="../slideLayouts/slideLayout105.xml"/><Relationship Id="rId2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24" Type="http://schemas.openxmlformats.org/officeDocument/2006/relationships/theme" Target="../theme/theme8.xml"/><Relationship Id="rId5" Type="http://schemas.openxmlformats.org/officeDocument/2006/relationships/slideLayout" Target="../slideLayouts/slideLayout94.xml"/><Relationship Id="rId15" Type="http://schemas.openxmlformats.org/officeDocument/2006/relationships/slideLayout" Target="../slideLayouts/slideLayout104.xml"/><Relationship Id="rId23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99.xml"/><Relationship Id="rId19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slideLayout" Target="../slideLayouts/slideLayout103.xml"/><Relationship Id="rId22" Type="http://schemas.openxmlformats.org/officeDocument/2006/relationships/slideLayout" Target="../slideLayouts/slideLayout11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slideLayout" Target="../slideLayouts/slideLayout125.xml"/><Relationship Id="rId18" Type="http://schemas.openxmlformats.org/officeDocument/2006/relationships/slideLayout" Target="../slideLayouts/slideLayout130.xml"/><Relationship Id="rId26" Type="http://schemas.openxmlformats.org/officeDocument/2006/relationships/slideLayout" Target="../slideLayouts/slideLayout138.xml"/><Relationship Id="rId39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15.xml"/><Relationship Id="rId21" Type="http://schemas.openxmlformats.org/officeDocument/2006/relationships/slideLayout" Target="../slideLayouts/slideLayout133.xml"/><Relationship Id="rId34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17" Type="http://schemas.openxmlformats.org/officeDocument/2006/relationships/slideLayout" Target="../slideLayouts/slideLayout129.xml"/><Relationship Id="rId25" Type="http://schemas.openxmlformats.org/officeDocument/2006/relationships/slideLayout" Target="../slideLayouts/slideLayout137.xml"/><Relationship Id="rId33" Type="http://schemas.openxmlformats.org/officeDocument/2006/relationships/slideLayout" Target="../slideLayouts/slideLayout145.xml"/><Relationship Id="rId38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14.xml"/><Relationship Id="rId16" Type="http://schemas.openxmlformats.org/officeDocument/2006/relationships/slideLayout" Target="../slideLayouts/slideLayout128.xml"/><Relationship Id="rId20" Type="http://schemas.openxmlformats.org/officeDocument/2006/relationships/slideLayout" Target="../slideLayouts/slideLayout132.xml"/><Relationship Id="rId29" Type="http://schemas.openxmlformats.org/officeDocument/2006/relationships/slideLayout" Target="../slideLayouts/slideLayout141.xml"/><Relationship Id="rId41" Type="http://schemas.openxmlformats.org/officeDocument/2006/relationships/image" Target="../media/image5.png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24" Type="http://schemas.openxmlformats.org/officeDocument/2006/relationships/slideLayout" Target="../slideLayouts/slideLayout136.xml"/><Relationship Id="rId32" Type="http://schemas.openxmlformats.org/officeDocument/2006/relationships/slideLayout" Target="../slideLayouts/slideLayout144.xml"/><Relationship Id="rId37" Type="http://schemas.openxmlformats.org/officeDocument/2006/relationships/slideLayout" Target="../slideLayouts/slideLayout149.xml"/><Relationship Id="rId40" Type="http://schemas.openxmlformats.org/officeDocument/2006/relationships/theme" Target="../theme/theme9.xml"/><Relationship Id="rId5" Type="http://schemas.openxmlformats.org/officeDocument/2006/relationships/slideLayout" Target="../slideLayouts/slideLayout117.xml"/><Relationship Id="rId15" Type="http://schemas.openxmlformats.org/officeDocument/2006/relationships/slideLayout" Target="../slideLayouts/slideLayout127.xml"/><Relationship Id="rId23" Type="http://schemas.openxmlformats.org/officeDocument/2006/relationships/slideLayout" Target="../slideLayouts/slideLayout135.xml"/><Relationship Id="rId28" Type="http://schemas.openxmlformats.org/officeDocument/2006/relationships/slideLayout" Target="../slideLayouts/slideLayout140.xml"/><Relationship Id="rId36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22.xml"/><Relationship Id="rId19" Type="http://schemas.openxmlformats.org/officeDocument/2006/relationships/slideLayout" Target="../slideLayouts/slideLayout131.xml"/><Relationship Id="rId31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slideLayout" Target="../slideLayouts/slideLayout126.xml"/><Relationship Id="rId22" Type="http://schemas.openxmlformats.org/officeDocument/2006/relationships/slideLayout" Target="../slideLayouts/slideLayout134.xml"/><Relationship Id="rId27" Type="http://schemas.openxmlformats.org/officeDocument/2006/relationships/slideLayout" Target="../slideLayouts/slideLayout139.xml"/><Relationship Id="rId30" Type="http://schemas.openxmlformats.org/officeDocument/2006/relationships/slideLayout" Target="../slideLayouts/slideLayout142.xml"/><Relationship Id="rId35" Type="http://schemas.openxmlformats.org/officeDocument/2006/relationships/slideLayout" Target="../slideLayouts/slideLayout1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gray">
          <a:xfrm>
            <a:off x="365135" y="369278"/>
            <a:ext cx="8326437" cy="3323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65135" y="1001723"/>
            <a:ext cx="8326437" cy="14280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ext Box 39"/>
          <p:cNvSpPr txBox="1">
            <a:spLocks noChangeArrowheads="1"/>
          </p:cNvSpPr>
          <p:nvPr/>
        </p:nvSpPr>
        <p:spPr bwMode="gray">
          <a:xfrm>
            <a:off x="7859713" y="6622562"/>
            <a:ext cx="912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spcBef>
                <a:spcPct val="0"/>
              </a:spcBef>
              <a:defRPr/>
            </a:pPr>
            <a:fld id="{9E4C5F39-85E1-4C52-A2AF-3D568046B622}" type="slidenum">
              <a:rPr lang="en-US" sz="1000"/>
              <a:pPr algn="r">
                <a:spcBef>
                  <a:spcPct val="0"/>
                </a:spcBef>
                <a:defRPr/>
              </a:pPr>
              <a:t>‹#›</a:t>
            </a:fld>
            <a:endParaRPr lang="en-US" sz="1000" dirty="0"/>
          </a:p>
        </p:txBody>
      </p:sp>
      <p:sp>
        <p:nvSpPr>
          <p:cNvPr id="11" name="Text Box 43"/>
          <p:cNvSpPr txBox="1">
            <a:spLocks noChangeArrowheads="1"/>
          </p:cNvSpPr>
          <p:nvPr/>
        </p:nvSpPr>
        <p:spPr bwMode="gray">
          <a:xfrm>
            <a:off x="327025" y="6652724"/>
            <a:ext cx="6567488" cy="115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800" dirty="0"/>
              <a:t>Copyright © </a:t>
            </a:r>
            <a:r>
              <a:rPr lang="en-GB" sz="800" dirty="0" smtClean="0"/>
              <a:t>2012</a:t>
            </a:r>
            <a:r>
              <a:rPr lang="en-GB" sz="800" baseline="0" dirty="0" smtClean="0"/>
              <a:t> </a:t>
            </a:r>
            <a:r>
              <a:rPr lang="en-GB" sz="800" dirty="0" smtClean="0"/>
              <a:t>Deloitte </a:t>
            </a:r>
            <a:r>
              <a:rPr lang="en-GB" sz="800" dirty="0"/>
              <a:t>Development LLC.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5" r:id="rId1"/>
    <p:sldLayoutId id="2147484336" r:id="rId2"/>
    <p:sldLayoutId id="2147484337" r:id="rId3"/>
    <p:sldLayoutId id="2147484338" r:id="rId4"/>
    <p:sldLayoutId id="2147484339" r:id="rId5"/>
    <p:sldLayoutId id="2147484340" r:id="rId6"/>
    <p:sldLayoutId id="2147484341" r:id="rId7"/>
    <p:sldLayoutId id="2147484342" r:id="rId8"/>
    <p:sldLayoutId id="2147484343" r:id="rId9"/>
    <p:sldLayoutId id="2147484344" r:id="rId10"/>
    <p:sldLayoutId id="2147484345" r:id="rId11"/>
    <p:sldLayoutId id="2147484346" r:id="rId12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646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2934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69403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5871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350" indent="-342350" algn="l" rtl="0" eaLnBrk="0" fontAlgn="base" hangingPunct="0">
        <a:spcBef>
          <a:spcPct val="100000"/>
        </a:spcBef>
        <a:spcAft>
          <a:spcPct val="0"/>
        </a:spcAft>
        <a:buFont typeface="Arial" pitchFamily="34" charset="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69591" indent="-168005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2pPr>
      <a:lvl3pPr marL="340766" indent="-1695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511943" indent="-169591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683117" indent="-1695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1139583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6pPr>
      <a:lvl7pPr marL="1596052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7pPr>
      <a:lvl8pPr marL="2052518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8pPr>
      <a:lvl9pPr marL="2508992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68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34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403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871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333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807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272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739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01638" y="514350"/>
            <a:ext cx="8345487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6875" y="1154113"/>
            <a:ext cx="4014788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699717" name="Text Box 5"/>
          <p:cNvSpPr txBox="1">
            <a:spLocks noChangeArrowheads="1"/>
          </p:cNvSpPr>
          <p:nvPr/>
        </p:nvSpPr>
        <p:spPr bwMode="gray">
          <a:xfrm>
            <a:off x="4432300" y="6664325"/>
            <a:ext cx="279400" cy="144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</p:spPr>
        <p:txBody>
          <a:bodyPr wrap="none" lIns="0" tIns="0" rIns="0" bIns="0" anchor="b" anchorCtr="1">
            <a:spAutoFit/>
          </a:bodyPr>
          <a:lstStyle/>
          <a:p>
            <a:pPr algn="ctr" eaLnBrk="0" hangingPunct="0">
              <a:lnSpc>
                <a:spcPct val="106000"/>
              </a:lnSpc>
              <a:spcBef>
                <a:spcPct val="0"/>
              </a:spcBef>
              <a:buClr>
                <a:srgbClr val="000000"/>
              </a:buClr>
              <a:buSzPct val="65000"/>
              <a:buFont typeface="Wingdings" pitchFamily="2" charset="2"/>
              <a:buNone/>
              <a:defRPr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- </a:t>
            </a:r>
            <a:fld id="{9E1C25EB-DACA-4623-A2D0-622FC24EFA92}" type="slidenum">
              <a:rPr lang="en-US">
                <a:solidFill>
                  <a:srgbClr val="000000"/>
                </a:solidFill>
                <a:cs typeface="Arial" charset="0"/>
              </a:rPr>
              <a:pPr algn="ctr" eaLnBrk="0" hangingPunct="0">
                <a:lnSpc>
                  <a:spcPct val="106000"/>
                </a:lnSpc>
                <a:spcBef>
                  <a:spcPct val="0"/>
                </a:spcBef>
                <a:buClr>
                  <a:srgbClr val="000000"/>
                </a:buClr>
                <a:buSzPct val="65000"/>
                <a:buFont typeface="Wingdings" pitchFamily="2" charset="2"/>
                <a:buNone/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  <a:cs typeface="Arial" charset="0"/>
              </a:rPr>
              <a:t> -</a:t>
            </a:r>
          </a:p>
        </p:txBody>
      </p:sp>
      <p:pic>
        <p:nvPicPr>
          <p:cNvPr id="7173" name="Picture 6" descr="DEL_COL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95288" y="6645275"/>
            <a:ext cx="690562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9738" name="SHP_DOCTRACKER"/>
          <p:cNvSpPr txBox="1">
            <a:spLocks noChangeArrowheads="1"/>
          </p:cNvSpPr>
          <p:nvPr/>
        </p:nvSpPr>
        <p:spPr bwMode="gray">
          <a:xfrm rot="-5400000">
            <a:off x="8861425" y="6543675"/>
            <a:ext cx="422275" cy="666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eaLnBrk="0" hangingPunct="0">
              <a:lnSpc>
                <a:spcPct val="106000"/>
              </a:lnSpc>
              <a:spcBef>
                <a:spcPct val="0"/>
              </a:spcBef>
              <a:defRPr/>
            </a:pPr>
            <a:r>
              <a:rPr lang="en-US" sz="400" dirty="0" smtClean="0">
                <a:solidFill>
                  <a:srgbClr val="AFAFAF"/>
                </a:solidFill>
                <a:cs typeface="Arial" charset="0"/>
              </a:rPr>
              <a:t>Cornell - AMS Workshop 11-28-12 - Near Final RTI.pptx</a:t>
            </a:r>
            <a:endParaRPr lang="en-US" sz="400" dirty="0">
              <a:solidFill>
                <a:srgbClr val="AFAFAF"/>
              </a:solidFill>
              <a:cs typeface="Arial" charset="0"/>
            </a:endParaRPr>
          </a:p>
        </p:txBody>
      </p:sp>
      <p:sp>
        <p:nvSpPr>
          <p:cNvPr id="3699747" name="Line 35"/>
          <p:cNvSpPr>
            <a:spLocks noChangeShapeType="1"/>
          </p:cNvSpPr>
          <p:nvPr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6000"/>
              </a:lnSpc>
              <a:spcBef>
                <a:spcPct val="50000"/>
              </a:spcBef>
              <a:buSzPct val="100000"/>
              <a:buFont typeface="Wingdings 2" pitchFamily="18" charset="2"/>
              <a:buNone/>
              <a:defRPr/>
            </a:pPr>
            <a:endParaRPr lang="en-US" sz="11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7176" name="Picture 20" descr="BigLogoNoTag"/>
          <p:cNvPicPr>
            <a:picLocks noChangeAspect="1" noChangeArrowheads="1"/>
          </p:cNvPicPr>
          <p:nvPr/>
        </p:nvPicPr>
        <p:blipFill>
          <a:blip r:embed="rId4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6519863"/>
            <a:ext cx="9906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52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0" r:id="rId1"/>
    <p:sldLayoutId id="2147484701" r:id="rId2"/>
    <p:sldLayoutId id="2147484702" r:id="rId3"/>
    <p:sldLayoutId id="2147484703" r:id="rId4"/>
    <p:sldLayoutId id="2147484704" r:id="rId5"/>
    <p:sldLayoutId id="2147484705" r:id="rId6"/>
    <p:sldLayoutId id="2147484706" r:id="rId7"/>
    <p:sldLayoutId id="2147484707" r:id="rId8"/>
    <p:sldLayoutId id="2147484708" r:id="rId9"/>
    <p:sldLayoutId id="2147484709" r:id="rId10"/>
    <p:sldLayoutId id="2147484710" r:id="rId11"/>
    <p:sldLayoutId id="2147484711" r:id="rId12"/>
    <p:sldLayoutId id="2147484712" r:id="rId13"/>
    <p:sldLayoutId id="2147484713" r:id="rId14"/>
    <p:sldLayoutId id="2147484714" r:id="rId15"/>
    <p:sldLayoutId id="2147484715" r:id="rId16"/>
    <p:sldLayoutId id="2147484716" r:id="rId17"/>
    <p:sldLayoutId id="2147484717" r:id="rId18"/>
    <p:sldLayoutId id="2147484718" r:id="rId19"/>
    <p:sldLayoutId id="2147484719" r:id="rId20"/>
    <p:sldLayoutId id="2147484720" r:id="rId21"/>
    <p:sldLayoutId id="2147484721" r:id="rId22"/>
    <p:sldLayoutId id="2147484722" r:id="rId23"/>
    <p:sldLayoutId id="2147484723" r:id="rId24"/>
    <p:sldLayoutId id="2147484724" r:id="rId25"/>
    <p:sldLayoutId id="2147484725" r:id="rId26"/>
    <p:sldLayoutId id="2147484726" r:id="rId27"/>
    <p:sldLayoutId id="2147484727" r:id="rId28"/>
    <p:sldLayoutId id="2147484728" r:id="rId29"/>
    <p:sldLayoutId id="2147484729" r:id="rId30"/>
    <p:sldLayoutId id="2147484730" r:id="rId31"/>
    <p:sldLayoutId id="2147484731" r:id="rId32"/>
    <p:sldLayoutId id="2147484732" r:id="rId33"/>
    <p:sldLayoutId id="2147484733" r:id="rId34"/>
    <p:sldLayoutId id="2147484734" r:id="rId35"/>
    <p:sldLayoutId id="2147484735" r:id="rId36"/>
    <p:sldLayoutId id="2147484736" r:id="rId37"/>
  </p:sldLayoutIdLst>
  <p:txStyles>
    <p:titleStyle>
      <a:lvl1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SzPct val="80000"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169863" indent="-168275" algn="l" rtl="0" eaLnBrk="0" fontAlgn="base" hangingPunct="0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Font typeface="Wingdings 2" pitchFamily="18" charset="2"/>
        <a:buChar char="¡"/>
        <a:defRPr sz="1100">
          <a:solidFill>
            <a:schemeClr val="tx1"/>
          </a:solidFill>
          <a:latin typeface="+mn-lt"/>
        </a:defRPr>
      </a:lvl2pPr>
      <a:lvl3pPr marL="344488" indent="-173038" algn="l" rtl="0" eaLnBrk="0" fontAlgn="base" hangingPunct="0">
        <a:lnSpc>
          <a:spcPct val="106000"/>
        </a:lnSpc>
        <a:spcBef>
          <a:spcPct val="40000"/>
        </a:spcBef>
        <a:spcAft>
          <a:spcPct val="0"/>
        </a:spcAft>
        <a:buClr>
          <a:schemeClr val="tx1"/>
        </a:buClr>
        <a:buFont typeface="Arial" charset="0"/>
        <a:buChar char="–"/>
        <a:defRPr sz="1000">
          <a:solidFill>
            <a:schemeClr val="tx1"/>
          </a:solidFill>
          <a:latin typeface="+mn-lt"/>
        </a:defRPr>
      </a:lvl3pPr>
      <a:lvl4pPr marL="517525" indent="-171450" algn="l" rtl="0" eaLnBrk="0" fontAlgn="base" hangingPunct="0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4pPr>
      <a:lvl5pPr marL="1446213" indent="-2365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5pPr>
      <a:lvl6pPr marL="19034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6pPr>
      <a:lvl7pPr marL="23606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7pPr>
      <a:lvl8pPr marL="28178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8pPr>
      <a:lvl9pPr marL="32750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01638" y="514350"/>
            <a:ext cx="8345487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6875" y="1154113"/>
            <a:ext cx="4014788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699717" name="Text Box 5"/>
          <p:cNvSpPr txBox="1">
            <a:spLocks noChangeArrowheads="1"/>
          </p:cNvSpPr>
          <p:nvPr/>
        </p:nvSpPr>
        <p:spPr bwMode="gray">
          <a:xfrm>
            <a:off x="4432300" y="6664325"/>
            <a:ext cx="279400" cy="144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</p:spPr>
        <p:txBody>
          <a:bodyPr wrap="none" lIns="0" tIns="0" rIns="0" bIns="0" anchor="b" anchorCtr="1">
            <a:spAutoFit/>
          </a:bodyPr>
          <a:lstStyle/>
          <a:p>
            <a:pPr algn="ctr" eaLnBrk="0" hangingPunct="0">
              <a:lnSpc>
                <a:spcPct val="106000"/>
              </a:lnSpc>
              <a:spcBef>
                <a:spcPct val="0"/>
              </a:spcBef>
              <a:buClr>
                <a:srgbClr val="000000"/>
              </a:buClr>
              <a:buSzPct val="65000"/>
              <a:buFont typeface="Wingdings" pitchFamily="2" charset="2"/>
              <a:buNone/>
              <a:defRPr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- </a:t>
            </a:r>
            <a:fld id="{9E1C25EB-DACA-4623-A2D0-622FC24EFA92}" type="slidenum">
              <a:rPr lang="en-US">
                <a:solidFill>
                  <a:srgbClr val="000000"/>
                </a:solidFill>
                <a:cs typeface="Arial" charset="0"/>
              </a:rPr>
              <a:pPr algn="ctr" eaLnBrk="0" hangingPunct="0">
                <a:lnSpc>
                  <a:spcPct val="106000"/>
                </a:lnSpc>
                <a:spcBef>
                  <a:spcPct val="0"/>
                </a:spcBef>
                <a:buClr>
                  <a:srgbClr val="000000"/>
                </a:buClr>
                <a:buSzPct val="65000"/>
                <a:buFont typeface="Wingdings" pitchFamily="2" charset="2"/>
                <a:buNone/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  <a:cs typeface="Arial" charset="0"/>
              </a:rPr>
              <a:t> -</a:t>
            </a:r>
          </a:p>
        </p:txBody>
      </p:sp>
      <p:pic>
        <p:nvPicPr>
          <p:cNvPr id="7173" name="Picture 6" descr="DEL_COL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95288" y="6645275"/>
            <a:ext cx="690562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9738" name="SHP_DOCTRACKER"/>
          <p:cNvSpPr txBox="1">
            <a:spLocks noChangeArrowheads="1"/>
          </p:cNvSpPr>
          <p:nvPr/>
        </p:nvSpPr>
        <p:spPr bwMode="gray">
          <a:xfrm rot="-5400000">
            <a:off x="8861425" y="6543675"/>
            <a:ext cx="422275" cy="666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eaLnBrk="0" hangingPunct="0">
              <a:lnSpc>
                <a:spcPct val="106000"/>
              </a:lnSpc>
              <a:spcBef>
                <a:spcPct val="0"/>
              </a:spcBef>
              <a:defRPr/>
            </a:pPr>
            <a:r>
              <a:rPr lang="en-US" sz="400" dirty="0" smtClean="0">
                <a:solidFill>
                  <a:srgbClr val="AFAFAF"/>
                </a:solidFill>
                <a:cs typeface="Arial" charset="0"/>
              </a:rPr>
              <a:t>Cornell - AMS Workshop 11-28-12 - Near Final RTI.pptx</a:t>
            </a:r>
            <a:endParaRPr lang="en-US" sz="400" dirty="0">
              <a:solidFill>
                <a:srgbClr val="AFAFAF"/>
              </a:solidFill>
              <a:cs typeface="Arial" charset="0"/>
            </a:endParaRPr>
          </a:p>
        </p:txBody>
      </p:sp>
      <p:sp>
        <p:nvSpPr>
          <p:cNvPr id="3699747" name="Line 35"/>
          <p:cNvSpPr>
            <a:spLocks noChangeShapeType="1"/>
          </p:cNvSpPr>
          <p:nvPr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6000"/>
              </a:lnSpc>
              <a:spcBef>
                <a:spcPct val="50000"/>
              </a:spcBef>
              <a:buSzPct val="100000"/>
              <a:buFont typeface="Wingdings 2" pitchFamily="18" charset="2"/>
              <a:buNone/>
              <a:defRPr/>
            </a:pPr>
            <a:endParaRPr lang="en-US" sz="11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10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0" r:id="rId1"/>
    <p:sldLayoutId id="2147484741" r:id="rId2"/>
    <p:sldLayoutId id="2147484742" r:id="rId3"/>
    <p:sldLayoutId id="2147484743" r:id="rId4"/>
    <p:sldLayoutId id="2147484744" r:id="rId5"/>
    <p:sldLayoutId id="2147484745" r:id="rId6"/>
    <p:sldLayoutId id="2147484746" r:id="rId7"/>
    <p:sldLayoutId id="2147484747" r:id="rId8"/>
    <p:sldLayoutId id="2147484748" r:id="rId9"/>
    <p:sldLayoutId id="2147484749" r:id="rId10"/>
    <p:sldLayoutId id="2147484750" r:id="rId11"/>
    <p:sldLayoutId id="2147484751" r:id="rId12"/>
    <p:sldLayoutId id="2147484752" r:id="rId13"/>
    <p:sldLayoutId id="2147484753" r:id="rId14"/>
    <p:sldLayoutId id="2147484754" r:id="rId15"/>
    <p:sldLayoutId id="2147484755" r:id="rId16"/>
    <p:sldLayoutId id="2147484756" r:id="rId17"/>
    <p:sldLayoutId id="2147484757" r:id="rId18"/>
    <p:sldLayoutId id="2147484758" r:id="rId19"/>
    <p:sldLayoutId id="2147484759" r:id="rId20"/>
    <p:sldLayoutId id="2147484760" r:id="rId21"/>
    <p:sldLayoutId id="2147484761" r:id="rId22"/>
    <p:sldLayoutId id="2147484762" r:id="rId23"/>
    <p:sldLayoutId id="2147484763" r:id="rId24"/>
    <p:sldLayoutId id="2147484764" r:id="rId25"/>
    <p:sldLayoutId id="2147484765" r:id="rId26"/>
    <p:sldLayoutId id="2147484766" r:id="rId27"/>
    <p:sldLayoutId id="2147484767" r:id="rId28"/>
    <p:sldLayoutId id="2147484768" r:id="rId29"/>
    <p:sldLayoutId id="2147484769" r:id="rId30"/>
    <p:sldLayoutId id="2147484770" r:id="rId31"/>
    <p:sldLayoutId id="2147484771" r:id="rId32"/>
    <p:sldLayoutId id="2147484772" r:id="rId33"/>
    <p:sldLayoutId id="2147484773" r:id="rId34"/>
    <p:sldLayoutId id="2147484774" r:id="rId35"/>
    <p:sldLayoutId id="2147484775" r:id="rId36"/>
    <p:sldLayoutId id="2147484776" r:id="rId37"/>
  </p:sldLayoutIdLst>
  <p:txStyles>
    <p:titleStyle>
      <a:lvl1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SzPct val="80000"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169863" indent="-168275" algn="l" rtl="0" eaLnBrk="0" fontAlgn="base" hangingPunct="0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Font typeface="Wingdings 2" pitchFamily="18" charset="2"/>
        <a:buChar char="¡"/>
        <a:defRPr sz="1100">
          <a:solidFill>
            <a:schemeClr val="tx1"/>
          </a:solidFill>
          <a:latin typeface="+mn-lt"/>
        </a:defRPr>
      </a:lvl2pPr>
      <a:lvl3pPr marL="344488" indent="-173038" algn="l" rtl="0" eaLnBrk="0" fontAlgn="base" hangingPunct="0">
        <a:lnSpc>
          <a:spcPct val="106000"/>
        </a:lnSpc>
        <a:spcBef>
          <a:spcPct val="40000"/>
        </a:spcBef>
        <a:spcAft>
          <a:spcPct val="0"/>
        </a:spcAft>
        <a:buClr>
          <a:schemeClr val="tx1"/>
        </a:buClr>
        <a:buFont typeface="Arial" charset="0"/>
        <a:buChar char="–"/>
        <a:defRPr sz="1000">
          <a:solidFill>
            <a:schemeClr val="tx1"/>
          </a:solidFill>
          <a:latin typeface="+mn-lt"/>
        </a:defRPr>
      </a:lvl3pPr>
      <a:lvl4pPr marL="517525" indent="-171450" algn="l" rtl="0" eaLnBrk="0" fontAlgn="base" hangingPunct="0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4pPr>
      <a:lvl5pPr marL="1446213" indent="-2365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5pPr>
      <a:lvl6pPr marL="19034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6pPr>
      <a:lvl7pPr marL="23606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7pPr>
      <a:lvl8pPr marL="28178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8pPr>
      <a:lvl9pPr marL="32750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01638" y="514350"/>
            <a:ext cx="8345487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6875" y="1154113"/>
            <a:ext cx="4014788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699717" name="Text Box 5"/>
          <p:cNvSpPr txBox="1">
            <a:spLocks noChangeArrowheads="1"/>
          </p:cNvSpPr>
          <p:nvPr/>
        </p:nvSpPr>
        <p:spPr bwMode="gray">
          <a:xfrm>
            <a:off x="4432300" y="6664325"/>
            <a:ext cx="279400" cy="144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</p:spPr>
        <p:txBody>
          <a:bodyPr wrap="none" lIns="0" tIns="0" rIns="0" bIns="0" anchor="b" anchorCtr="1">
            <a:spAutoFit/>
          </a:bodyPr>
          <a:lstStyle/>
          <a:p>
            <a:pPr algn="ctr" eaLnBrk="0" hangingPunct="0">
              <a:lnSpc>
                <a:spcPct val="106000"/>
              </a:lnSpc>
              <a:spcBef>
                <a:spcPct val="0"/>
              </a:spcBef>
              <a:buClr>
                <a:srgbClr val="000000"/>
              </a:buClr>
              <a:buSzPct val="65000"/>
              <a:buFont typeface="Wingdings" pitchFamily="2" charset="2"/>
              <a:buNone/>
              <a:defRPr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- </a:t>
            </a:r>
            <a:fld id="{9E1C25EB-DACA-4623-A2D0-622FC24EFA92}" type="slidenum">
              <a:rPr lang="en-US">
                <a:solidFill>
                  <a:srgbClr val="000000"/>
                </a:solidFill>
                <a:cs typeface="Arial" charset="0"/>
              </a:rPr>
              <a:pPr algn="ctr" eaLnBrk="0" hangingPunct="0">
                <a:lnSpc>
                  <a:spcPct val="106000"/>
                </a:lnSpc>
                <a:spcBef>
                  <a:spcPct val="0"/>
                </a:spcBef>
                <a:buClr>
                  <a:srgbClr val="000000"/>
                </a:buClr>
                <a:buSzPct val="65000"/>
                <a:buFont typeface="Wingdings" pitchFamily="2" charset="2"/>
                <a:buNone/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  <a:cs typeface="Arial" charset="0"/>
              </a:rPr>
              <a:t> -</a:t>
            </a:r>
          </a:p>
        </p:txBody>
      </p:sp>
      <p:pic>
        <p:nvPicPr>
          <p:cNvPr id="7173" name="Picture 6" descr="DEL_COL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95288" y="6645275"/>
            <a:ext cx="690562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9738" name="SHP_DOCTRACKER"/>
          <p:cNvSpPr txBox="1">
            <a:spLocks noChangeArrowheads="1"/>
          </p:cNvSpPr>
          <p:nvPr/>
        </p:nvSpPr>
        <p:spPr bwMode="gray">
          <a:xfrm rot="-5400000">
            <a:off x="8861425" y="6543675"/>
            <a:ext cx="422275" cy="666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eaLnBrk="0" hangingPunct="0">
              <a:lnSpc>
                <a:spcPct val="106000"/>
              </a:lnSpc>
              <a:spcBef>
                <a:spcPct val="0"/>
              </a:spcBef>
              <a:defRPr/>
            </a:pPr>
            <a:r>
              <a:rPr lang="en-US" sz="400" dirty="0" smtClean="0">
                <a:solidFill>
                  <a:srgbClr val="AFAFAF"/>
                </a:solidFill>
                <a:cs typeface="Arial" charset="0"/>
              </a:rPr>
              <a:t>Cornell - AMS Workshop 11-28-12 - Near Final RTI.pptx</a:t>
            </a:r>
            <a:endParaRPr lang="en-US" sz="400" dirty="0">
              <a:solidFill>
                <a:srgbClr val="AFAFAF"/>
              </a:solidFill>
              <a:cs typeface="Arial" charset="0"/>
            </a:endParaRPr>
          </a:p>
        </p:txBody>
      </p:sp>
      <p:sp>
        <p:nvSpPr>
          <p:cNvPr id="3699747" name="Line 35"/>
          <p:cNvSpPr>
            <a:spLocks noChangeShapeType="1"/>
          </p:cNvSpPr>
          <p:nvPr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6000"/>
              </a:lnSpc>
              <a:spcBef>
                <a:spcPct val="50000"/>
              </a:spcBef>
              <a:buSzPct val="100000"/>
              <a:buFont typeface="Wingdings 2" pitchFamily="18" charset="2"/>
              <a:buNone/>
              <a:defRPr/>
            </a:pPr>
            <a:endParaRPr lang="en-US" sz="11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35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1" r:id="rId1"/>
    <p:sldLayoutId id="2147484782" r:id="rId2"/>
    <p:sldLayoutId id="2147484783" r:id="rId3"/>
    <p:sldLayoutId id="2147484784" r:id="rId4"/>
    <p:sldLayoutId id="2147484785" r:id="rId5"/>
    <p:sldLayoutId id="2147484786" r:id="rId6"/>
    <p:sldLayoutId id="2147484787" r:id="rId7"/>
    <p:sldLayoutId id="2147484788" r:id="rId8"/>
    <p:sldLayoutId id="2147484789" r:id="rId9"/>
    <p:sldLayoutId id="2147484790" r:id="rId10"/>
    <p:sldLayoutId id="2147484791" r:id="rId11"/>
    <p:sldLayoutId id="2147484792" r:id="rId12"/>
    <p:sldLayoutId id="2147484793" r:id="rId13"/>
    <p:sldLayoutId id="2147484794" r:id="rId14"/>
    <p:sldLayoutId id="2147484795" r:id="rId15"/>
    <p:sldLayoutId id="2147484796" r:id="rId16"/>
    <p:sldLayoutId id="2147484797" r:id="rId17"/>
    <p:sldLayoutId id="2147484798" r:id="rId18"/>
    <p:sldLayoutId id="2147484799" r:id="rId19"/>
    <p:sldLayoutId id="2147484800" r:id="rId20"/>
    <p:sldLayoutId id="2147484801" r:id="rId21"/>
    <p:sldLayoutId id="2147484802" r:id="rId22"/>
    <p:sldLayoutId id="2147484803" r:id="rId23"/>
    <p:sldLayoutId id="2147484804" r:id="rId24"/>
    <p:sldLayoutId id="2147484805" r:id="rId25"/>
    <p:sldLayoutId id="2147484806" r:id="rId26"/>
    <p:sldLayoutId id="2147484807" r:id="rId27"/>
    <p:sldLayoutId id="2147484808" r:id="rId28"/>
    <p:sldLayoutId id="2147484809" r:id="rId29"/>
    <p:sldLayoutId id="2147484810" r:id="rId30"/>
    <p:sldLayoutId id="2147484811" r:id="rId31"/>
    <p:sldLayoutId id="2147484812" r:id="rId32"/>
    <p:sldLayoutId id="2147484813" r:id="rId33"/>
    <p:sldLayoutId id="2147484814" r:id="rId34"/>
    <p:sldLayoutId id="2147484815" r:id="rId35"/>
    <p:sldLayoutId id="2147484816" r:id="rId36"/>
    <p:sldLayoutId id="2147484817" r:id="rId37"/>
    <p:sldLayoutId id="2147484818" r:id="rId38"/>
    <p:sldLayoutId id="2147484820" r:id="rId39"/>
  </p:sldLayoutIdLst>
  <p:txStyles>
    <p:titleStyle>
      <a:lvl1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SzPct val="80000"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169863" indent="-168275" algn="l" rtl="0" eaLnBrk="0" fontAlgn="base" hangingPunct="0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Font typeface="Wingdings 2" pitchFamily="18" charset="2"/>
        <a:buChar char="¡"/>
        <a:defRPr sz="1100">
          <a:solidFill>
            <a:schemeClr val="tx1"/>
          </a:solidFill>
          <a:latin typeface="+mn-lt"/>
        </a:defRPr>
      </a:lvl2pPr>
      <a:lvl3pPr marL="344488" indent="-173038" algn="l" rtl="0" eaLnBrk="0" fontAlgn="base" hangingPunct="0">
        <a:lnSpc>
          <a:spcPct val="106000"/>
        </a:lnSpc>
        <a:spcBef>
          <a:spcPct val="40000"/>
        </a:spcBef>
        <a:spcAft>
          <a:spcPct val="0"/>
        </a:spcAft>
        <a:buClr>
          <a:schemeClr val="tx1"/>
        </a:buClr>
        <a:buFont typeface="Arial" charset="0"/>
        <a:buChar char="–"/>
        <a:defRPr sz="1000">
          <a:solidFill>
            <a:schemeClr val="tx1"/>
          </a:solidFill>
          <a:latin typeface="+mn-lt"/>
        </a:defRPr>
      </a:lvl3pPr>
      <a:lvl4pPr marL="517525" indent="-171450" algn="l" rtl="0" eaLnBrk="0" fontAlgn="base" hangingPunct="0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4pPr>
      <a:lvl5pPr marL="1446213" indent="-2365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5pPr>
      <a:lvl6pPr marL="19034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6pPr>
      <a:lvl7pPr marL="23606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7pPr>
      <a:lvl8pPr marL="28178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8pPr>
      <a:lvl9pPr marL="32750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01638" y="514350"/>
            <a:ext cx="83454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6875" y="1154113"/>
            <a:ext cx="4014788" cy="5135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sp>
        <p:nvSpPr>
          <p:cNvPr id="3699717" name="Text Box 5"/>
          <p:cNvSpPr txBox="1">
            <a:spLocks noChangeArrowheads="1"/>
          </p:cNvSpPr>
          <p:nvPr/>
        </p:nvSpPr>
        <p:spPr bwMode="gray">
          <a:xfrm>
            <a:off x="4432300" y="6664325"/>
            <a:ext cx="279400" cy="144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</p:spPr>
        <p:txBody>
          <a:bodyPr wrap="none" lIns="0" tIns="0" rIns="0" bIns="0" anchor="b" anchorCtr="1">
            <a:spAutoFit/>
          </a:bodyPr>
          <a:lstStyle/>
          <a:p>
            <a:pPr algn="ctr" eaLnBrk="0" hangingPunct="0">
              <a:lnSpc>
                <a:spcPct val="106000"/>
              </a:lnSpc>
              <a:spcBef>
                <a:spcPct val="0"/>
              </a:spcBef>
              <a:buClr>
                <a:srgbClr val="000000"/>
              </a:buClr>
              <a:buSzPct val="65000"/>
              <a:buFont typeface="Wingdings" pitchFamily="2" charset="2"/>
              <a:buNone/>
              <a:defRPr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- </a:t>
            </a:r>
            <a:fld id="{100CF6E5-F789-4DDD-814A-286C0D9ADC5E}" type="slidenum">
              <a:rPr lang="en-US">
                <a:solidFill>
                  <a:srgbClr val="000000"/>
                </a:solidFill>
                <a:cs typeface="Arial" charset="0"/>
              </a:rPr>
              <a:pPr algn="ctr" eaLnBrk="0" hangingPunct="0">
                <a:lnSpc>
                  <a:spcPct val="106000"/>
                </a:lnSpc>
                <a:spcBef>
                  <a:spcPct val="0"/>
                </a:spcBef>
                <a:buClr>
                  <a:srgbClr val="000000"/>
                </a:buClr>
                <a:buSzPct val="65000"/>
                <a:buFont typeface="Wingdings" pitchFamily="2" charset="2"/>
                <a:buNone/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  <a:cs typeface="Arial" charset="0"/>
              </a:rPr>
              <a:t> -</a:t>
            </a:r>
          </a:p>
        </p:txBody>
      </p:sp>
      <p:pic>
        <p:nvPicPr>
          <p:cNvPr id="1029" name="Picture 6" descr="DEL_COL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gray">
          <a:xfrm>
            <a:off x="395288" y="6645275"/>
            <a:ext cx="690562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9747" name="Line 35"/>
          <p:cNvSpPr>
            <a:spLocks noChangeShapeType="1"/>
          </p:cNvSpPr>
          <p:nvPr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6000"/>
              </a:lnSpc>
              <a:spcBef>
                <a:spcPct val="50000"/>
              </a:spcBef>
              <a:buSzPct val="100000"/>
              <a:buFont typeface="Wingdings 2" pitchFamily="18" charset="2"/>
              <a:buNone/>
              <a:defRPr/>
            </a:pPr>
            <a:endParaRPr lang="en-US" sz="11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71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38" r:id="rId1"/>
    <p:sldLayoutId id="2147484839" r:id="rId2"/>
    <p:sldLayoutId id="2147484840" r:id="rId3"/>
    <p:sldLayoutId id="2147484841" r:id="rId4"/>
    <p:sldLayoutId id="2147484842" r:id="rId5"/>
    <p:sldLayoutId id="2147484843" r:id="rId6"/>
    <p:sldLayoutId id="2147484844" r:id="rId7"/>
    <p:sldLayoutId id="2147484845" r:id="rId8"/>
    <p:sldLayoutId id="2147484846" r:id="rId9"/>
    <p:sldLayoutId id="2147484847" r:id="rId10"/>
    <p:sldLayoutId id="2147484848" r:id="rId11"/>
    <p:sldLayoutId id="2147484849" r:id="rId12"/>
    <p:sldLayoutId id="2147484850" r:id="rId13"/>
    <p:sldLayoutId id="2147484851" r:id="rId14"/>
    <p:sldLayoutId id="2147484852" r:id="rId15"/>
    <p:sldLayoutId id="2147484853" r:id="rId16"/>
    <p:sldLayoutId id="2147484854" r:id="rId17"/>
    <p:sldLayoutId id="2147484855" r:id="rId18"/>
    <p:sldLayoutId id="2147484856" r:id="rId19"/>
    <p:sldLayoutId id="2147484857" r:id="rId20"/>
    <p:sldLayoutId id="2147484858" r:id="rId21"/>
    <p:sldLayoutId id="2147484859" r:id="rId22"/>
    <p:sldLayoutId id="2147484860" r:id="rId23"/>
    <p:sldLayoutId id="2147484861" r:id="rId24"/>
    <p:sldLayoutId id="2147484862" r:id="rId25"/>
    <p:sldLayoutId id="2147484863" r:id="rId26"/>
    <p:sldLayoutId id="2147484864" r:id="rId27"/>
    <p:sldLayoutId id="2147484865" r:id="rId28"/>
    <p:sldLayoutId id="2147484866" r:id="rId29"/>
    <p:sldLayoutId id="2147484867" r:id="rId30"/>
    <p:sldLayoutId id="2147484868" r:id="rId31"/>
    <p:sldLayoutId id="2147484869" r:id="rId32"/>
    <p:sldLayoutId id="2147484870" r:id="rId33"/>
    <p:sldLayoutId id="2147484871" r:id="rId34"/>
    <p:sldLayoutId id="2147484872" r:id="rId35"/>
    <p:sldLayoutId id="2147484873" r:id="rId36"/>
    <p:sldLayoutId id="2147484874" r:id="rId37"/>
    <p:sldLayoutId id="2147484875" r:id="rId38"/>
    <p:sldLayoutId id="2147484877" r:id="rId39"/>
  </p:sldLayoutIdLst>
  <p:txStyles>
    <p:titleStyle>
      <a:lvl1pPr algn="l" rtl="0" fontAlgn="base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2pPr>
      <a:lvl3pPr algn="l" rtl="0" fontAlgn="base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3pPr>
      <a:lvl4pPr algn="l" rtl="0" fontAlgn="base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4pPr>
      <a:lvl5pPr algn="l" rtl="0" fontAlgn="base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SzPct val="80000"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169863" indent="-168275" algn="l" rtl="0" fontAlgn="base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Font typeface="Wingdings 2" pitchFamily="18" charset="2"/>
        <a:buChar char="¡"/>
        <a:defRPr sz="1100">
          <a:solidFill>
            <a:schemeClr val="tx1"/>
          </a:solidFill>
          <a:latin typeface="+mn-lt"/>
        </a:defRPr>
      </a:lvl2pPr>
      <a:lvl3pPr marL="344488" indent="-173038" algn="l" rtl="0" fontAlgn="base">
        <a:lnSpc>
          <a:spcPct val="106000"/>
        </a:lnSpc>
        <a:spcBef>
          <a:spcPct val="40000"/>
        </a:spcBef>
        <a:spcAft>
          <a:spcPct val="0"/>
        </a:spcAft>
        <a:buClr>
          <a:schemeClr val="tx1"/>
        </a:buClr>
        <a:buFont typeface="Arial" charset="0"/>
        <a:buChar char="–"/>
        <a:defRPr sz="1000">
          <a:solidFill>
            <a:schemeClr val="tx1"/>
          </a:solidFill>
          <a:latin typeface="+mn-lt"/>
        </a:defRPr>
      </a:lvl3pPr>
      <a:lvl4pPr marL="517525" indent="-171450" algn="l" rtl="0" fontAlgn="base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4pPr>
      <a:lvl5pPr marL="1446213" indent="-236538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5pPr>
      <a:lvl6pPr marL="19034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6pPr>
      <a:lvl7pPr marL="23606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7pPr>
      <a:lvl8pPr marL="28178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8pPr>
      <a:lvl9pPr marL="32750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gray">
          <a:xfrm>
            <a:off x="365139" y="369278"/>
            <a:ext cx="8326437" cy="3323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65139" y="1001727"/>
            <a:ext cx="8326437" cy="14280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1" name="Text Box 39"/>
          <p:cNvSpPr txBox="1">
            <a:spLocks noChangeArrowheads="1"/>
          </p:cNvSpPr>
          <p:nvPr/>
        </p:nvSpPr>
        <p:spPr bwMode="gray">
          <a:xfrm>
            <a:off x="7859713" y="6622562"/>
            <a:ext cx="912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spcBef>
                <a:spcPct val="0"/>
              </a:spcBef>
              <a:defRPr/>
            </a:pPr>
            <a:fld id="{9E4C5F39-85E1-4C52-A2AF-3D568046B622}" type="slidenum">
              <a:rPr lang="en-US" sz="1000"/>
              <a:pPr algn="r">
                <a:spcBef>
                  <a:spcPct val="0"/>
                </a:spcBef>
                <a:defRPr/>
              </a:pPr>
              <a:t>‹#›</a:t>
            </a:fld>
            <a:endParaRPr lang="en-US" sz="1000" dirty="0"/>
          </a:p>
        </p:txBody>
      </p:sp>
      <p:sp>
        <p:nvSpPr>
          <p:cNvPr id="12" name="Text Box 43"/>
          <p:cNvSpPr txBox="1">
            <a:spLocks noChangeArrowheads="1"/>
          </p:cNvSpPr>
          <p:nvPr/>
        </p:nvSpPr>
        <p:spPr bwMode="gray">
          <a:xfrm>
            <a:off x="327025" y="6652724"/>
            <a:ext cx="6567488" cy="115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800" dirty="0"/>
              <a:t>Copyright © </a:t>
            </a:r>
            <a:r>
              <a:rPr lang="en-GB" sz="800" dirty="0" smtClean="0"/>
              <a:t>2012 Deloitte </a:t>
            </a:r>
            <a:r>
              <a:rPr lang="en-GB" sz="800" dirty="0"/>
              <a:t>Development LLC.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9" r:id="rId1"/>
    <p:sldLayoutId id="2147484390" r:id="rId2"/>
    <p:sldLayoutId id="2147484391" r:id="rId3"/>
    <p:sldLayoutId id="2147484392" r:id="rId4"/>
    <p:sldLayoutId id="2147484393" r:id="rId5"/>
    <p:sldLayoutId id="2147484394" r:id="rId6"/>
    <p:sldLayoutId id="2147484395" r:id="rId7"/>
    <p:sldLayoutId id="2147484396" r:id="rId8"/>
    <p:sldLayoutId id="2147484397" r:id="rId9"/>
    <p:sldLayoutId id="2147484398" r:id="rId10"/>
    <p:sldLayoutId id="2147484399" r:id="rId11"/>
    <p:sldLayoutId id="2147484400" r:id="rId12"/>
    <p:sldLayoutId id="2147484401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6176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234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68527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4701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131" indent="-342131" algn="l" rtl="0" eaLnBrk="0" fontAlgn="base" hangingPunct="0">
        <a:spcBef>
          <a:spcPct val="100000"/>
        </a:spcBef>
        <a:spcAft>
          <a:spcPct val="0"/>
        </a:spcAft>
        <a:buFont typeface="Arial" pitchFamily="34" charset="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69483" indent="-167898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2pPr>
      <a:lvl3pPr marL="340548" indent="-16948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511615" indent="-16948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682679" indent="-16948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1138851" indent="-16948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6pPr>
      <a:lvl7pPr marL="1595028" indent="-16948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7pPr>
      <a:lvl8pPr marL="2051202" indent="-16948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8pPr>
      <a:lvl9pPr marL="2507384" indent="-16948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2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76" algn="l" defTabSz="912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348" algn="l" defTabSz="912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527" algn="l" defTabSz="912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701" algn="l" defTabSz="912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869" algn="l" defTabSz="912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051" algn="l" defTabSz="912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224" algn="l" defTabSz="912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399" algn="l" defTabSz="912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398463"/>
            <a:ext cx="8366125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2588" y="1139825"/>
            <a:ext cx="83661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015" tIns="41015" rIns="41015" bIns="410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29400" y="6438900"/>
            <a:ext cx="2119313" cy="241300"/>
          </a:xfrm>
          <a:prstGeom prst="rect">
            <a:avLst/>
          </a:prstGeom>
          <a:ln/>
        </p:spPr>
        <p:txBody>
          <a:bodyPr lIns="0" tIns="0" rIns="0" bIns="0"/>
          <a:lstStyle>
            <a:lvl1pPr algn="r">
              <a:defRPr sz="1000" b="1">
                <a:solidFill>
                  <a:schemeClr val="tx1"/>
                </a:solidFill>
                <a:latin typeface="Arial" charset="0"/>
              </a:defRPr>
            </a:lvl1pPr>
          </a:lstStyle>
          <a:p>
            <a:pPr eaLnBrk="0" hangingPunct="0">
              <a:lnSpc>
                <a:spcPct val="110000"/>
              </a:lnSpc>
              <a:spcBef>
                <a:spcPct val="0"/>
              </a:spcBef>
              <a:defRPr/>
            </a:pPr>
            <a:fld id="{4B68EF10-681F-48A1-9A27-7CAC647E3D3C}" type="slidenum">
              <a:rPr lang="en-US">
                <a:solidFill>
                  <a:srgbClr val="000000"/>
                </a:solidFill>
              </a:rPr>
              <a:pPr eaLnBrk="0" hangingPunct="0">
                <a:lnSpc>
                  <a:spcPct val="110000"/>
                </a:lnSpc>
                <a:spcBef>
                  <a:spcPct val="0"/>
                </a:spcBef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95288" y="6443663"/>
            <a:ext cx="2895600" cy="23653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1">
                <a:solidFill>
                  <a:srgbClr val="00A1DE"/>
                </a:solidFill>
                <a:latin typeface="Arial"/>
              </a:defRPr>
            </a:lvl1pPr>
          </a:lstStyle>
          <a:p>
            <a:pPr eaLnBrk="0" hangingPunct="0">
              <a:lnSpc>
                <a:spcPct val="110000"/>
              </a:lnSpc>
              <a:spcBef>
                <a:spcPct val="0"/>
              </a:spcBef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Copyright © 2012 Deloitte Development LLC. All rights reserved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3" r:id="rId1"/>
    <p:sldLayoutId id="2147484404" r:id="rId2"/>
    <p:sldLayoutId id="2147484405" r:id="rId3"/>
    <p:sldLayoutId id="2147484406" r:id="rId4"/>
    <p:sldLayoutId id="2147484407" r:id="rId5"/>
    <p:sldLayoutId id="2147484408" r:id="rId6"/>
    <p:sldLayoutId id="2147484409" r:id="rId7"/>
    <p:sldLayoutId id="2147484410" r:id="rId8"/>
    <p:sldLayoutId id="2147484411" r:id="rId9"/>
    <p:sldLayoutId id="2147484412" r:id="rId10"/>
    <p:sldLayoutId id="2147484413" r:id="rId11"/>
    <p:sldLayoutId id="2147484414" r:id="rId12"/>
  </p:sldLayoutIdLst>
  <p:hf sldNum="0" hdr="0" dt="0"/>
  <p:txStyles>
    <p:titleStyle>
      <a:lvl1pPr algn="l" defTabSz="935038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defTabSz="935038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2pPr>
      <a:lvl3pPr algn="l" defTabSz="935038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3pPr>
      <a:lvl4pPr algn="l" defTabSz="935038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4pPr>
      <a:lvl5pPr algn="l" defTabSz="935038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07975" indent="-307975" algn="l" defTabSz="935038" rtl="0" eaLnBrk="0" fontAlgn="base" hangingPunct="0">
        <a:lnSpc>
          <a:spcPct val="110000"/>
        </a:lnSpc>
        <a:spcBef>
          <a:spcPct val="0"/>
        </a:spcBef>
        <a:spcAft>
          <a:spcPts val="600"/>
        </a:spcAft>
        <a:tabLst>
          <a:tab pos="5849938" algn="l"/>
        </a:tabLst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17475" indent="-117475" algn="l" defTabSz="935038" rtl="0" eaLnBrk="0" fontAlgn="base" hangingPunct="0">
        <a:lnSpc>
          <a:spcPct val="110000"/>
        </a:lnSpc>
        <a:spcBef>
          <a:spcPct val="0"/>
        </a:spcBef>
        <a:spcAft>
          <a:spcPts val="600"/>
        </a:spcAft>
        <a:buFont typeface="Arial" charset="0"/>
        <a:buChar char="•"/>
        <a:tabLst>
          <a:tab pos="5849938" algn="l"/>
        </a:tabLst>
        <a:defRPr sz="1400">
          <a:solidFill>
            <a:schemeClr val="tx1"/>
          </a:solidFill>
          <a:latin typeface="Arial" charset="0"/>
        </a:defRPr>
      </a:lvl2pPr>
      <a:lvl3pPr marL="287338" indent="-157163" algn="l" defTabSz="935038" rtl="0" eaLnBrk="0" fontAlgn="base" hangingPunct="0">
        <a:lnSpc>
          <a:spcPct val="110000"/>
        </a:lnSpc>
        <a:spcBef>
          <a:spcPct val="0"/>
        </a:spcBef>
        <a:spcAft>
          <a:spcPts val="600"/>
        </a:spcAft>
        <a:buFont typeface="Arial" charset="0"/>
        <a:buChar char="−"/>
        <a:tabLst>
          <a:tab pos="5849938" algn="l"/>
        </a:tabLst>
        <a:defRPr sz="1400">
          <a:solidFill>
            <a:schemeClr val="tx1"/>
          </a:solidFill>
          <a:latin typeface="Arial" charset="0"/>
        </a:defRPr>
      </a:lvl3pPr>
      <a:lvl4pPr marL="509588" indent="-204788" algn="l" defTabSz="935038" rtl="0" eaLnBrk="0" fontAlgn="base" hangingPunct="0">
        <a:lnSpc>
          <a:spcPct val="110000"/>
        </a:lnSpc>
        <a:spcBef>
          <a:spcPct val="0"/>
        </a:spcBef>
        <a:spcAft>
          <a:spcPts val="600"/>
        </a:spcAft>
        <a:buFont typeface="Arial" charset="0"/>
        <a:buChar char="•"/>
        <a:tabLst>
          <a:tab pos="5849938" algn="l"/>
        </a:tabLst>
        <a:defRPr sz="1400">
          <a:solidFill>
            <a:schemeClr val="tx1"/>
          </a:solidFill>
          <a:latin typeface="Arial" charset="0"/>
        </a:defRPr>
      </a:lvl4pPr>
      <a:lvl5pPr marL="1227138" indent="-190500" algn="l" defTabSz="935038" rtl="0" eaLnBrk="0" fontAlgn="base" hangingPunct="0">
        <a:spcBef>
          <a:spcPct val="0"/>
        </a:spcBef>
        <a:spcAft>
          <a:spcPct val="0"/>
        </a:spcAft>
        <a:buChar char="»"/>
        <a:tabLst>
          <a:tab pos="5849938" algn="l"/>
        </a:tabLst>
        <a:defRPr sz="1300">
          <a:solidFill>
            <a:schemeClr val="tx1"/>
          </a:solidFill>
          <a:latin typeface="Arial" charset="0"/>
        </a:defRPr>
      </a:lvl5pPr>
      <a:lvl6pPr marL="1825625" indent="-212725" algn="l" defTabSz="1042988" rtl="0" fontAlgn="base">
        <a:spcBef>
          <a:spcPct val="0"/>
        </a:spcBef>
        <a:spcAft>
          <a:spcPct val="0"/>
        </a:spcAft>
        <a:tabLst>
          <a:tab pos="6519863" algn="l"/>
        </a:tabLst>
        <a:defRPr sz="1400">
          <a:solidFill>
            <a:schemeClr val="tx1"/>
          </a:solidFill>
          <a:latin typeface="Arial" charset="0"/>
        </a:defRPr>
      </a:lvl6pPr>
      <a:lvl7pPr marL="2282825" indent="-212725" algn="l" defTabSz="1042988" rtl="0" fontAlgn="base">
        <a:spcBef>
          <a:spcPct val="0"/>
        </a:spcBef>
        <a:spcAft>
          <a:spcPct val="0"/>
        </a:spcAft>
        <a:tabLst>
          <a:tab pos="6519863" algn="l"/>
        </a:tabLst>
        <a:defRPr sz="1400">
          <a:solidFill>
            <a:schemeClr val="tx1"/>
          </a:solidFill>
          <a:latin typeface="Arial" charset="0"/>
        </a:defRPr>
      </a:lvl7pPr>
      <a:lvl8pPr marL="2740025" indent="-212725" algn="l" defTabSz="1042988" rtl="0" fontAlgn="base">
        <a:spcBef>
          <a:spcPct val="0"/>
        </a:spcBef>
        <a:spcAft>
          <a:spcPct val="0"/>
        </a:spcAft>
        <a:tabLst>
          <a:tab pos="6519863" algn="l"/>
        </a:tabLst>
        <a:defRPr sz="1400">
          <a:solidFill>
            <a:schemeClr val="tx1"/>
          </a:solidFill>
          <a:latin typeface="Arial" charset="0"/>
        </a:defRPr>
      </a:lvl8pPr>
      <a:lvl9pPr marL="3197225" indent="-212725" algn="l" defTabSz="1042988" rtl="0" fontAlgn="base">
        <a:spcBef>
          <a:spcPct val="0"/>
        </a:spcBef>
        <a:spcAft>
          <a:spcPct val="0"/>
        </a:spcAft>
        <a:tabLst>
          <a:tab pos="6519863" algn="l"/>
        </a:tabLst>
        <a:defRPr sz="14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gray">
          <a:xfrm>
            <a:off x="365135" y="369278"/>
            <a:ext cx="8326437" cy="3323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65135" y="1001723"/>
            <a:ext cx="8326437" cy="14280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ext Box 39"/>
          <p:cNvSpPr txBox="1">
            <a:spLocks noChangeArrowheads="1"/>
          </p:cNvSpPr>
          <p:nvPr/>
        </p:nvSpPr>
        <p:spPr bwMode="gray">
          <a:xfrm>
            <a:off x="7859713" y="6622562"/>
            <a:ext cx="912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spcBef>
                <a:spcPct val="0"/>
              </a:spcBef>
              <a:defRPr/>
            </a:pPr>
            <a:fld id="{9E4C5F39-85E1-4C52-A2AF-3D568046B622}" type="slidenum">
              <a:rPr lang="en-US" sz="1000">
                <a:solidFill>
                  <a:prstClr val="black"/>
                </a:solidFill>
              </a:rPr>
              <a:pPr algn="r">
                <a:spcBef>
                  <a:spcPct val="0"/>
                </a:spcBef>
                <a:defRPr/>
              </a:pPr>
              <a:t>‹#›</a:t>
            </a:fld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1" name="Text Box 43"/>
          <p:cNvSpPr txBox="1">
            <a:spLocks noChangeArrowheads="1"/>
          </p:cNvSpPr>
          <p:nvPr/>
        </p:nvSpPr>
        <p:spPr bwMode="gray">
          <a:xfrm>
            <a:off x="327025" y="6652724"/>
            <a:ext cx="6567488" cy="115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800" dirty="0">
                <a:solidFill>
                  <a:prstClr val="black"/>
                </a:solidFill>
              </a:rPr>
              <a:t>Copyright © </a:t>
            </a:r>
            <a:r>
              <a:rPr lang="en-GB" sz="800" dirty="0" smtClean="0">
                <a:solidFill>
                  <a:prstClr val="black"/>
                </a:solidFill>
              </a:rPr>
              <a:t>2012 Deloitte </a:t>
            </a:r>
            <a:r>
              <a:rPr lang="en-GB" sz="800" dirty="0">
                <a:solidFill>
                  <a:prstClr val="black"/>
                </a:solidFill>
              </a:rPr>
              <a:t>Development LLC.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3" r:id="rId1"/>
    <p:sldLayoutId id="2147484434" r:id="rId2"/>
    <p:sldLayoutId id="2147484435" r:id="rId3"/>
    <p:sldLayoutId id="2147484436" r:id="rId4"/>
    <p:sldLayoutId id="2147484437" r:id="rId5"/>
    <p:sldLayoutId id="2147484438" r:id="rId6"/>
    <p:sldLayoutId id="2147484439" r:id="rId7"/>
    <p:sldLayoutId id="2147484440" r:id="rId8"/>
    <p:sldLayoutId id="2147484441" r:id="rId9"/>
    <p:sldLayoutId id="2147484442" r:id="rId10"/>
    <p:sldLayoutId id="2147484443" r:id="rId11"/>
    <p:sldLayoutId id="2147484444" r:id="rId12"/>
    <p:sldLayoutId id="2147484445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646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2934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69403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5871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350" indent="-342350" algn="l" rtl="0" eaLnBrk="0" fontAlgn="base" hangingPunct="0">
        <a:spcBef>
          <a:spcPct val="100000"/>
        </a:spcBef>
        <a:spcAft>
          <a:spcPct val="0"/>
        </a:spcAft>
        <a:buFont typeface="Arial" pitchFamily="34" charset="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69591" indent="-168005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2pPr>
      <a:lvl3pPr marL="340766" indent="-1695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511943" indent="-169591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683117" indent="-1695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1139583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6pPr>
      <a:lvl7pPr marL="1596052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7pPr>
      <a:lvl8pPr marL="2052518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8pPr>
      <a:lvl9pPr marL="2508992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68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34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403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871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333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807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272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739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gray">
          <a:xfrm>
            <a:off x="365135" y="369278"/>
            <a:ext cx="8326437" cy="3323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65135" y="1001723"/>
            <a:ext cx="8326437" cy="14280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ext Box 39"/>
          <p:cNvSpPr txBox="1">
            <a:spLocks noChangeArrowheads="1"/>
          </p:cNvSpPr>
          <p:nvPr/>
        </p:nvSpPr>
        <p:spPr bwMode="gray">
          <a:xfrm>
            <a:off x="7859713" y="6622562"/>
            <a:ext cx="912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spcBef>
                <a:spcPct val="0"/>
              </a:spcBef>
              <a:defRPr/>
            </a:pPr>
            <a:fld id="{9E4C5F39-85E1-4C52-A2AF-3D568046B622}" type="slidenum">
              <a:rPr lang="en-US" sz="1000">
                <a:solidFill>
                  <a:prstClr val="black"/>
                </a:solidFill>
              </a:rPr>
              <a:pPr algn="r">
                <a:spcBef>
                  <a:spcPct val="0"/>
                </a:spcBef>
                <a:defRPr/>
              </a:pPr>
              <a:t>‹#›</a:t>
            </a:fld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1" name="Text Box 43"/>
          <p:cNvSpPr txBox="1">
            <a:spLocks noChangeArrowheads="1"/>
          </p:cNvSpPr>
          <p:nvPr/>
        </p:nvSpPr>
        <p:spPr bwMode="gray">
          <a:xfrm>
            <a:off x="327025" y="6652724"/>
            <a:ext cx="6567488" cy="115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800" dirty="0">
                <a:solidFill>
                  <a:prstClr val="black"/>
                </a:solidFill>
              </a:rPr>
              <a:t>Copyright © </a:t>
            </a:r>
            <a:r>
              <a:rPr lang="en-GB" sz="800" dirty="0" smtClean="0">
                <a:solidFill>
                  <a:prstClr val="black"/>
                </a:solidFill>
              </a:rPr>
              <a:t>2012 Deloitte </a:t>
            </a:r>
            <a:r>
              <a:rPr lang="en-GB" sz="800" dirty="0">
                <a:solidFill>
                  <a:prstClr val="black"/>
                </a:solidFill>
              </a:rPr>
              <a:t>Development LLC.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9" r:id="rId1"/>
    <p:sldLayoutId id="2147484450" r:id="rId2"/>
    <p:sldLayoutId id="2147484451" r:id="rId3"/>
    <p:sldLayoutId id="2147484452" r:id="rId4"/>
    <p:sldLayoutId id="2147484453" r:id="rId5"/>
    <p:sldLayoutId id="2147484454" r:id="rId6"/>
    <p:sldLayoutId id="2147484455" r:id="rId7"/>
    <p:sldLayoutId id="2147484456" r:id="rId8"/>
    <p:sldLayoutId id="2147484457" r:id="rId9"/>
    <p:sldLayoutId id="2147484458" r:id="rId10"/>
    <p:sldLayoutId id="2147484459" r:id="rId11"/>
    <p:sldLayoutId id="2147484460" r:id="rId12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646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2934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69403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5871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350" indent="-342350" algn="l" rtl="0" eaLnBrk="0" fontAlgn="base" hangingPunct="0">
        <a:spcBef>
          <a:spcPct val="100000"/>
        </a:spcBef>
        <a:spcAft>
          <a:spcPct val="0"/>
        </a:spcAft>
        <a:buFont typeface="Arial" pitchFamily="34" charset="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69591" indent="-168005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2pPr>
      <a:lvl3pPr marL="340766" indent="-1695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511943" indent="-169591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683117" indent="-1695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1139583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6pPr>
      <a:lvl7pPr marL="1596052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7pPr>
      <a:lvl8pPr marL="2052518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8pPr>
      <a:lvl9pPr marL="2508992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68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34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403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871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333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807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272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739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gray">
          <a:xfrm>
            <a:off x="365135" y="369278"/>
            <a:ext cx="8326437" cy="3323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65135" y="1001723"/>
            <a:ext cx="8326437" cy="14280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ext Box 39"/>
          <p:cNvSpPr txBox="1">
            <a:spLocks noChangeArrowheads="1"/>
          </p:cNvSpPr>
          <p:nvPr/>
        </p:nvSpPr>
        <p:spPr bwMode="gray">
          <a:xfrm>
            <a:off x="7859713" y="6622562"/>
            <a:ext cx="912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spcBef>
                <a:spcPct val="0"/>
              </a:spcBef>
              <a:defRPr/>
            </a:pPr>
            <a:fld id="{9E4C5F39-85E1-4C52-A2AF-3D568046B622}" type="slidenum">
              <a:rPr lang="en-US" sz="1000">
                <a:solidFill>
                  <a:prstClr val="black"/>
                </a:solidFill>
              </a:rPr>
              <a:pPr algn="r">
                <a:spcBef>
                  <a:spcPct val="0"/>
                </a:spcBef>
                <a:defRPr/>
              </a:pPr>
              <a:t>‹#›</a:t>
            </a:fld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1" name="Text Box 43"/>
          <p:cNvSpPr txBox="1">
            <a:spLocks noChangeArrowheads="1"/>
          </p:cNvSpPr>
          <p:nvPr/>
        </p:nvSpPr>
        <p:spPr bwMode="gray">
          <a:xfrm>
            <a:off x="327025" y="6652724"/>
            <a:ext cx="6567488" cy="115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800" dirty="0">
                <a:solidFill>
                  <a:prstClr val="black"/>
                </a:solidFill>
              </a:rPr>
              <a:t>Copyright © </a:t>
            </a:r>
            <a:r>
              <a:rPr lang="en-GB" sz="800" dirty="0" smtClean="0">
                <a:solidFill>
                  <a:prstClr val="black"/>
                </a:solidFill>
              </a:rPr>
              <a:t>2012 Deloitte </a:t>
            </a:r>
            <a:r>
              <a:rPr lang="en-GB" sz="800" dirty="0">
                <a:solidFill>
                  <a:prstClr val="black"/>
                </a:solidFill>
              </a:rPr>
              <a:t>Development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4249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0" r:id="rId1"/>
    <p:sldLayoutId id="2147484581" r:id="rId2"/>
    <p:sldLayoutId id="2147484582" r:id="rId3"/>
    <p:sldLayoutId id="2147484583" r:id="rId4"/>
    <p:sldLayoutId id="2147484584" r:id="rId5"/>
    <p:sldLayoutId id="2147484585" r:id="rId6"/>
    <p:sldLayoutId id="2147484586" r:id="rId7"/>
    <p:sldLayoutId id="2147484587" r:id="rId8"/>
    <p:sldLayoutId id="2147484588" r:id="rId9"/>
    <p:sldLayoutId id="2147484589" r:id="rId10"/>
    <p:sldLayoutId id="2147484590" r:id="rId11"/>
    <p:sldLayoutId id="2147484591" r:id="rId12"/>
    <p:sldLayoutId id="2147484592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646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2934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69403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5871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350" indent="-342350" algn="l" rtl="0" eaLnBrk="0" fontAlgn="base" hangingPunct="0">
        <a:spcBef>
          <a:spcPct val="100000"/>
        </a:spcBef>
        <a:spcAft>
          <a:spcPct val="0"/>
        </a:spcAft>
        <a:buFont typeface="Arial" pitchFamily="34" charset="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69591" indent="-168005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2pPr>
      <a:lvl3pPr marL="340766" indent="-1695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511943" indent="-169591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683117" indent="-1695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1139583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6pPr>
      <a:lvl7pPr marL="1596052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7pPr>
      <a:lvl8pPr marL="2052518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8pPr>
      <a:lvl9pPr marL="2508992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68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34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403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871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333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807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272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739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gray">
          <a:xfrm>
            <a:off x="365135" y="369278"/>
            <a:ext cx="8326437" cy="3323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65135" y="1001723"/>
            <a:ext cx="8326437" cy="14280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ext Box 39"/>
          <p:cNvSpPr txBox="1">
            <a:spLocks noChangeArrowheads="1"/>
          </p:cNvSpPr>
          <p:nvPr/>
        </p:nvSpPr>
        <p:spPr bwMode="gray">
          <a:xfrm>
            <a:off x="7859713" y="6622562"/>
            <a:ext cx="912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spcBef>
                <a:spcPct val="0"/>
              </a:spcBef>
              <a:defRPr/>
            </a:pPr>
            <a:fld id="{9E4C5F39-85E1-4C52-A2AF-3D568046B622}" type="slidenum">
              <a:rPr lang="en-US" sz="1000">
                <a:solidFill>
                  <a:prstClr val="black"/>
                </a:solidFill>
              </a:rPr>
              <a:pPr algn="r">
                <a:spcBef>
                  <a:spcPct val="0"/>
                </a:spcBef>
                <a:defRPr/>
              </a:pPr>
              <a:t>‹#›</a:t>
            </a:fld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1" name="Text Box 43"/>
          <p:cNvSpPr txBox="1">
            <a:spLocks noChangeArrowheads="1"/>
          </p:cNvSpPr>
          <p:nvPr/>
        </p:nvSpPr>
        <p:spPr bwMode="gray">
          <a:xfrm>
            <a:off x="327025" y="6652724"/>
            <a:ext cx="6567488" cy="115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800" dirty="0">
                <a:solidFill>
                  <a:prstClr val="black"/>
                </a:solidFill>
              </a:rPr>
              <a:t>Copyright © </a:t>
            </a:r>
            <a:r>
              <a:rPr lang="en-GB" sz="800" dirty="0" smtClean="0">
                <a:solidFill>
                  <a:prstClr val="black"/>
                </a:solidFill>
              </a:rPr>
              <a:t>2012 Deloitte </a:t>
            </a:r>
            <a:r>
              <a:rPr lang="en-GB" sz="800" dirty="0">
                <a:solidFill>
                  <a:prstClr val="black"/>
                </a:solidFill>
              </a:rPr>
              <a:t>Development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07658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4" r:id="rId1"/>
    <p:sldLayoutId id="2147484595" r:id="rId2"/>
    <p:sldLayoutId id="2147484596" r:id="rId3"/>
    <p:sldLayoutId id="2147484597" r:id="rId4"/>
    <p:sldLayoutId id="2147484598" r:id="rId5"/>
    <p:sldLayoutId id="2147484599" r:id="rId6"/>
    <p:sldLayoutId id="2147484600" r:id="rId7"/>
    <p:sldLayoutId id="2147484601" r:id="rId8"/>
    <p:sldLayoutId id="2147484602" r:id="rId9"/>
    <p:sldLayoutId id="2147484603" r:id="rId10"/>
    <p:sldLayoutId id="2147484604" r:id="rId11"/>
    <p:sldLayoutId id="2147484605" r:id="rId12"/>
    <p:sldLayoutId id="2147484606" r:id="rId13"/>
    <p:sldLayoutId id="2147484607" r:id="rId14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646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2934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69403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5871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350" indent="-342350" algn="l" rtl="0" eaLnBrk="0" fontAlgn="base" hangingPunct="0">
        <a:spcBef>
          <a:spcPct val="100000"/>
        </a:spcBef>
        <a:spcAft>
          <a:spcPct val="0"/>
        </a:spcAft>
        <a:buFont typeface="Arial" pitchFamily="34" charset="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69591" indent="-168005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2pPr>
      <a:lvl3pPr marL="340766" indent="-1695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511943" indent="-169591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683117" indent="-1695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1139583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6pPr>
      <a:lvl7pPr marL="1596052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7pPr>
      <a:lvl8pPr marL="2052518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8pPr>
      <a:lvl9pPr marL="2508992" indent="-1695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68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34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403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871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333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807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272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739" algn="l" defTabSz="9129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>
            <a:spLocks noChangeArrowheads="1"/>
          </p:cNvSpPr>
          <p:nvPr/>
        </p:nvSpPr>
        <p:spPr bwMode="gray">
          <a:xfrm>
            <a:off x="6078538" y="6678454"/>
            <a:ext cx="2774950" cy="1079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700" dirty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Copyright © </a:t>
            </a:r>
            <a:r>
              <a:rPr lang="en-US" sz="7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2012 </a:t>
            </a:r>
            <a:r>
              <a:rPr lang="en-US" sz="700" dirty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Deloitte Development LLC. All rights reserved.</a:t>
            </a:r>
          </a:p>
        </p:txBody>
      </p:sp>
      <p:sp>
        <p:nvSpPr>
          <p:cNvPr id="2053" name="Title Placeholder 10"/>
          <p:cNvSpPr>
            <a:spLocks noGrp="1"/>
          </p:cNvSpPr>
          <p:nvPr>
            <p:ph type="title"/>
          </p:nvPr>
        </p:nvSpPr>
        <p:spPr bwMode="gray">
          <a:xfrm>
            <a:off x="414338" y="450850"/>
            <a:ext cx="8329612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4" name="Text Placeholder 15"/>
          <p:cNvSpPr>
            <a:spLocks noGrp="1"/>
          </p:cNvSpPr>
          <p:nvPr>
            <p:ph type="body" idx="1"/>
          </p:nvPr>
        </p:nvSpPr>
        <p:spPr bwMode="gray">
          <a:xfrm>
            <a:off x="411163" y="1400175"/>
            <a:ext cx="8331200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7" name="Picture 5" descr="LLP logo with big space copy"/>
          <p:cNvPicPr>
            <a:picLocks noChangeAspect="1" noChangeArrowheads="1"/>
          </p:cNvPicPr>
          <p:nvPr userDrawn="1"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5" t="1778" b="59770"/>
          <a:stretch>
            <a:fillRect/>
          </a:stretch>
        </p:blipFill>
        <p:spPr bwMode="gray">
          <a:xfrm>
            <a:off x="396585" y="6566491"/>
            <a:ext cx="1155494" cy="21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9"/>
          <p:cNvSpPr>
            <a:spLocks/>
          </p:cNvSpPr>
          <p:nvPr userDrawn="1"/>
        </p:nvSpPr>
        <p:spPr bwMode="gray">
          <a:xfrm>
            <a:off x="4466828" y="6632416"/>
            <a:ext cx="2682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CC95634E-E6EA-4E55-A0A0-1B79B0B63F27}" type="slidenum">
              <a:rPr lang="en-US" sz="1000" b="1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000" b="1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419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3" r:id="rId1"/>
    <p:sldLayoutId id="2147484634" r:id="rId2"/>
    <p:sldLayoutId id="2147484635" r:id="rId3"/>
    <p:sldLayoutId id="2147484636" r:id="rId4"/>
    <p:sldLayoutId id="2147484637" r:id="rId5"/>
    <p:sldLayoutId id="2147484638" r:id="rId6"/>
    <p:sldLayoutId id="2147484639" r:id="rId7"/>
    <p:sldLayoutId id="2147484640" r:id="rId8"/>
    <p:sldLayoutId id="2147484641" r:id="rId9"/>
    <p:sldLayoutId id="2147484642" r:id="rId10"/>
    <p:sldLayoutId id="2147484643" r:id="rId11"/>
    <p:sldLayoutId id="2147484645" r:id="rId12"/>
    <p:sldLayoutId id="2147484646" r:id="rId13"/>
    <p:sldLayoutId id="2147484648" r:id="rId14"/>
    <p:sldLayoutId id="2147484649" r:id="rId15"/>
    <p:sldLayoutId id="2147484650" r:id="rId16"/>
    <p:sldLayoutId id="2147484651" r:id="rId17"/>
    <p:sldLayoutId id="2147484652" r:id="rId18"/>
    <p:sldLayoutId id="2147484653" r:id="rId19"/>
    <p:sldLayoutId id="2147484654" r:id="rId20"/>
    <p:sldLayoutId id="2147484655" r:id="rId21"/>
    <p:sldLayoutId id="2147484656" r:id="rId22"/>
    <p:sldLayoutId id="2147484879" r:id="rId23"/>
  </p:sldLayoutIdLst>
  <p:hf sldNum="0" hdr="0" dt="0"/>
  <p:txStyles>
    <p:titleStyle>
      <a:lvl1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lang="en-US" sz="2400" b="1" kern="1200" dirty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1900"/>
        </a:spcBef>
        <a:spcAft>
          <a:spcPct val="0"/>
        </a:spcAft>
        <a:buFont typeface="Arial" charset="0"/>
        <a:defRPr lang="en-US" sz="2000" kern="1200" dirty="0">
          <a:solidFill>
            <a:schemeClr val="tx2"/>
          </a:solidFill>
          <a:latin typeface="+mn-lt"/>
          <a:ea typeface="+mn-ea"/>
          <a:cs typeface="Arial" pitchFamily="34" charset="0"/>
        </a:defRPr>
      </a:lvl1pPr>
      <a:lvl2pPr marL="174625" indent="-174625" algn="l" rtl="0" eaLnBrk="0" fontAlgn="base" hangingPunct="0">
        <a:spcBef>
          <a:spcPts val="500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2"/>
          </a:solidFill>
          <a:latin typeface="+mn-lt"/>
          <a:ea typeface="+mn-ea"/>
          <a:cs typeface="Arial" pitchFamily="34" charset="0"/>
        </a:defRPr>
      </a:lvl2pPr>
      <a:lvl3pPr marL="401638" indent="-231775" algn="l" rtl="0" eaLnBrk="0" fontAlgn="base" hangingPunct="0">
        <a:spcBef>
          <a:spcPts val="400"/>
        </a:spcBef>
        <a:spcAft>
          <a:spcPct val="0"/>
        </a:spcAft>
        <a:buFont typeface="Arial" charset="0"/>
        <a:buChar char="–"/>
        <a:defRPr lang="en-US" kern="1200" dirty="0">
          <a:solidFill>
            <a:schemeClr val="tx2"/>
          </a:solidFill>
          <a:latin typeface="+mn-lt"/>
          <a:ea typeface="+mn-ea"/>
          <a:cs typeface="Arial" charset="0"/>
        </a:defRPr>
      </a:lvl3pPr>
      <a:lvl4pPr marL="569913" indent="-168275" algn="l" rtl="0" eaLnBrk="0" fontAlgn="base" hangingPunct="0">
        <a:spcBef>
          <a:spcPts val="400"/>
        </a:spcBef>
        <a:spcAft>
          <a:spcPct val="0"/>
        </a:spcAft>
        <a:buFont typeface="Arial" charset="0"/>
        <a:buChar char="•"/>
        <a:defRPr lang="en-US" kern="1200" dirty="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4pPr>
      <a:lvl5pPr marL="796925" indent="-227013" algn="l" rtl="0" eaLnBrk="0" fontAlgn="base" hangingPunct="0">
        <a:spcBef>
          <a:spcPts val="400"/>
        </a:spcBef>
        <a:spcAft>
          <a:spcPct val="0"/>
        </a:spcAft>
        <a:buFont typeface="Arial" charset="0"/>
        <a:buChar char="–"/>
        <a:defRPr lang="en-US" kern="1200" dirty="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5pPr>
      <a:lvl6pPr marL="666750" marR="0" indent="-166688" algn="l" defTabSz="914400" rtl="0" eaLnBrk="1" fontAlgn="base" latinLnBrk="0" hangingPunct="1">
        <a:lnSpc>
          <a:spcPct val="100000"/>
        </a:lnSpc>
        <a:spcBef>
          <a:spcPts val="400"/>
        </a:spcBef>
        <a:spcAft>
          <a:spcPct val="0"/>
        </a:spcAft>
        <a:buFont typeface="Arial" pitchFamily="34" charset="0"/>
        <a:buChar char="–"/>
        <a:tabLst/>
        <a:defRPr kumimoji="0" lang="en-US" sz="1000" b="0" i="0" u="none" strike="noStrike" kern="1200" cap="none" normalizeH="0" baseline="0" dirty="0" smtClean="0">
          <a:ln>
            <a:noFill/>
          </a:ln>
          <a:solidFill>
            <a:schemeClr val="tx2"/>
          </a:solidFill>
          <a:effectLst/>
          <a:latin typeface="Arial" pitchFamily="34" charset="0"/>
          <a:ea typeface="+mn-ea"/>
          <a:cs typeface="Arial" pitchFamily="34" charset="0"/>
        </a:defRPr>
      </a:lvl6pPr>
      <a:lvl7pPr marL="1079500" indent="-184150" algn="l" defTabSz="914400" rtl="0" eaLnBrk="1" latinLnBrk="0" hangingPunct="1">
        <a:spcBef>
          <a:spcPts val="0"/>
        </a:spcBef>
        <a:spcAft>
          <a:spcPts val="300"/>
        </a:spcAft>
        <a:buFont typeface="Arial" pitchFamily="34" charset="0"/>
        <a:buChar char="‒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252538" indent="-173038" algn="l" defTabSz="914400" rtl="0" eaLnBrk="1" latinLnBrk="0" hangingPunct="1">
        <a:spcBef>
          <a:spcPts val="0"/>
        </a:spcBef>
        <a:spcAft>
          <a:spcPts val="300"/>
        </a:spcAft>
        <a:buFont typeface="Aria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435100" indent="-182563" algn="l" defTabSz="914400" rtl="0" eaLnBrk="1" latinLnBrk="0" hangingPunct="1">
        <a:spcBef>
          <a:spcPts val="0"/>
        </a:spcBef>
        <a:spcAft>
          <a:spcPts val="300"/>
        </a:spcAft>
        <a:buFont typeface="Arial" pitchFamily="34" charset="0"/>
        <a:buChar char="‒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01638" y="514350"/>
            <a:ext cx="8345487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6875" y="1154113"/>
            <a:ext cx="4014788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699717" name="Text Box 5"/>
          <p:cNvSpPr txBox="1">
            <a:spLocks noChangeArrowheads="1"/>
          </p:cNvSpPr>
          <p:nvPr/>
        </p:nvSpPr>
        <p:spPr bwMode="gray">
          <a:xfrm>
            <a:off x="4432300" y="6664325"/>
            <a:ext cx="279400" cy="144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</p:spPr>
        <p:txBody>
          <a:bodyPr wrap="none" lIns="0" tIns="0" rIns="0" bIns="0" anchor="b" anchorCtr="1">
            <a:spAutoFit/>
          </a:bodyPr>
          <a:lstStyle/>
          <a:p>
            <a:pPr algn="ctr" eaLnBrk="0" hangingPunct="0">
              <a:lnSpc>
                <a:spcPct val="106000"/>
              </a:lnSpc>
              <a:spcBef>
                <a:spcPct val="0"/>
              </a:spcBef>
              <a:buClr>
                <a:srgbClr val="000000"/>
              </a:buClr>
              <a:buSzPct val="65000"/>
              <a:buFont typeface="Wingdings" pitchFamily="2" charset="2"/>
              <a:buNone/>
              <a:defRPr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- </a:t>
            </a:r>
            <a:fld id="{9E1C25EB-DACA-4623-A2D0-622FC24EFA92}" type="slidenum">
              <a:rPr lang="en-US">
                <a:solidFill>
                  <a:srgbClr val="000000"/>
                </a:solidFill>
                <a:cs typeface="Arial" charset="0"/>
              </a:rPr>
              <a:pPr algn="ctr" eaLnBrk="0" hangingPunct="0">
                <a:lnSpc>
                  <a:spcPct val="106000"/>
                </a:lnSpc>
                <a:spcBef>
                  <a:spcPct val="0"/>
                </a:spcBef>
                <a:buClr>
                  <a:srgbClr val="000000"/>
                </a:buClr>
                <a:buSzPct val="65000"/>
                <a:buFont typeface="Wingdings" pitchFamily="2" charset="2"/>
                <a:buNone/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  <a:cs typeface="Arial" charset="0"/>
              </a:rPr>
              <a:t> -</a:t>
            </a:r>
          </a:p>
        </p:txBody>
      </p:sp>
      <p:pic>
        <p:nvPicPr>
          <p:cNvPr id="7173" name="Picture 6" descr="DEL_COL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95288" y="6645275"/>
            <a:ext cx="690562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9738" name="SHP_DOCTRACKER"/>
          <p:cNvSpPr txBox="1">
            <a:spLocks noChangeArrowheads="1"/>
          </p:cNvSpPr>
          <p:nvPr/>
        </p:nvSpPr>
        <p:spPr bwMode="gray">
          <a:xfrm rot="-5400000">
            <a:off x="8861425" y="6543675"/>
            <a:ext cx="422275" cy="666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eaLnBrk="0" hangingPunct="0">
              <a:lnSpc>
                <a:spcPct val="106000"/>
              </a:lnSpc>
              <a:spcBef>
                <a:spcPct val="0"/>
              </a:spcBef>
              <a:defRPr/>
            </a:pPr>
            <a:r>
              <a:rPr lang="en-US" sz="400" dirty="0" smtClean="0">
                <a:solidFill>
                  <a:srgbClr val="AFAFAF"/>
                </a:solidFill>
                <a:cs typeface="Arial" charset="0"/>
              </a:rPr>
              <a:t>Cornell - AMS Workshop 11-28-12 - Near Final RTI.pptx</a:t>
            </a:r>
            <a:endParaRPr lang="en-US" sz="400" dirty="0">
              <a:solidFill>
                <a:srgbClr val="AFAFAF"/>
              </a:solidFill>
              <a:cs typeface="Arial" charset="0"/>
            </a:endParaRPr>
          </a:p>
        </p:txBody>
      </p:sp>
      <p:sp>
        <p:nvSpPr>
          <p:cNvPr id="3699747" name="Line 35"/>
          <p:cNvSpPr>
            <a:spLocks noChangeShapeType="1"/>
          </p:cNvSpPr>
          <p:nvPr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6000"/>
              </a:lnSpc>
              <a:spcBef>
                <a:spcPct val="50000"/>
              </a:spcBef>
              <a:buSzPct val="100000"/>
              <a:buFont typeface="Wingdings 2" pitchFamily="18" charset="2"/>
              <a:buNone/>
              <a:defRPr/>
            </a:pPr>
            <a:endParaRPr lang="en-US" sz="11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789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9" r:id="rId1"/>
    <p:sldLayoutId id="2147484660" r:id="rId2"/>
    <p:sldLayoutId id="2147484661" r:id="rId3"/>
    <p:sldLayoutId id="2147484662" r:id="rId4"/>
    <p:sldLayoutId id="2147484663" r:id="rId5"/>
    <p:sldLayoutId id="2147484664" r:id="rId6"/>
    <p:sldLayoutId id="2147484665" r:id="rId7"/>
    <p:sldLayoutId id="2147484666" r:id="rId8"/>
    <p:sldLayoutId id="2147484667" r:id="rId9"/>
    <p:sldLayoutId id="2147484668" r:id="rId10"/>
    <p:sldLayoutId id="2147484669" r:id="rId11"/>
    <p:sldLayoutId id="2147484670" r:id="rId12"/>
    <p:sldLayoutId id="2147484671" r:id="rId13"/>
    <p:sldLayoutId id="2147484672" r:id="rId14"/>
    <p:sldLayoutId id="2147484673" r:id="rId15"/>
    <p:sldLayoutId id="2147484674" r:id="rId16"/>
    <p:sldLayoutId id="2147484675" r:id="rId17"/>
    <p:sldLayoutId id="2147484676" r:id="rId18"/>
    <p:sldLayoutId id="2147484677" r:id="rId19"/>
    <p:sldLayoutId id="2147484678" r:id="rId20"/>
    <p:sldLayoutId id="2147484679" r:id="rId21"/>
    <p:sldLayoutId id="2147484680" r:id="rId22"/>
    <p:sldLayoutId id="2147484681" r:id="rId23"/>
    <p:sldLayoutId id="2147484682" r:id="rId24"/>
    <p:sldLayoutId id="2147484683" r:id="rId25"/>
    <p:sldLayoutId id="2147484684" r:id="rId26"/>
    <p:sldLayoutId id="2147484685" r:id="rId27"/>
    <p:sldLayoutId id="2147484686" r:id="rId28"/>
    <p:sldLayoutId id="2147484687" r:id="rId29"/>
    <p:sldLayoutId id="2147484688" r:id="rId30"/>
    <p:sldLayoutId id="2147484689" r:id="rId31"/>
    <p:sldLayoutId id="2147484690" r:id="rId32"/>
    <p:sldLayoutId id="2147484691" r:id="rId33"/>
    <p:sldLayoutId id="2147484692" r:id="rId34"/>
    <p:sldLayoutId id="2147484693" r:id="rId35"/>
    <p:sldLayoutId id="2147484694" r:id="rId36"/>
    <p:sldLayoutId id="2147484695" r:id="rId37"/>
    <p:sldLayoutId id="2147484696" r:id="rId38"/>
    <p:sldLayoutId id="2147484698" r:id="rId39"/>
  </p:sldLayoutIdLst>
  <p:txStyles>
    <p:titleStyle>
      <a:lvl1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SzPct val="80000"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169863" indent="-168275" algn="l" rtl="0" eaLnBrk="0" fontAlgn="base" hangingPunct="0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Font typeface="Wingdings 2" pitchFamily="18" charset="2"/>
        <a:buChar char="¡"/>
        <a:defRPr sz="1100">
          <a:solidFill>
            <a:schemeClr val="tx1"/>
          </a:solidFill>
          <a:latin typeface="+mn-lt"/>
        </a:defRPr>
      </a:lvl2pPr>
      <a:lvl3pPr marL="344488" indent="-173038" algn="l" rtl="0" eaLnBrk="0" fontAlgn="base" hangingPunct="0">
        <a:lnSpc>
          <a:spcPct val="106000"/>
        </a:lnSpc>
        <a:spcBef>
          <a:spcPct val="40000"/>
        </a:spcBef>
        <a:spcAft>
          <a:spcPct val="0"/>
        </a:spcAft>
        <a:buClr>
          <a:schemeClr val="tx1"/>
        </a:buClr>
        <a:buFont typeface="Arial" charset="0"/>
        <a:buChar char="–"/>
        <a:defRPr sz="1000">
          <a:solidFill>
            <a:schemeClr val="tx1"/>
          </a:solidFill>
          <a:latin typeface="+mn-lt"/>
        </a:defRPr>
      </a:lvl3pPr>
      <a:lvl4pPr marL="517525" indent="-171450" algn="l" rtl="0" eaLnBrk="0" fontAlgn="base" hangingPunct="0">
        <a:lnSpc>
          <a:spcPct val="106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sz="1000">
          <a:solidFill>
            <a:schemeClr val="tx1"/>
          </a:solidFill>
          <a:latin typeface="+mn-lt"/>
        </a:defRPr>
      </a:lvl4pPr>
      <a:lvl5pPr marL="1446213" indent="-2365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5pPr>
      <a:lvl6pPr marL="19034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6pPr>
      <a:lvl7pPr marL="23606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7pPr>
      <a:lvl8pPr marL="28178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8pPr>
      <a:lvl9pPr marL="3275013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f-fs-tweb-005.serverfarm.cornell.edu:8889/" TargetMode="External"/><Relationship Id="rId1" Type="http://schemas.openxmlformats.org/officeDocument/2006/relationships/slideLayout" Target="../slideLayouts/slideLayout1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1" descr="rocks isol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7" r="10571"/>
          <a:stretch>
            <a:fillRect/>
          </a:stretch>
        </p:blipFill>
        <p:spPr bwMode="auto">
          <a:xfrm>
            <a:off x="5129213" y="808038"/>
            <a:ext cx="3425825" cy="475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SHP_166"/>
          <p:cNvSpPr>
            <a:spLocks noGrp="1" noChangeArrowheads="1"/>
          </p:cNvSpPr>
          <p:nvPr>
            <p:ph type="ctrTitle" idx="4294967295"/>
          </p:nvPr>
        </p:nvSpPr>
        <p:spPr>
          <a:xfrm>
            <a:off x="895350" y="3627926"/>
            <a:ext cx="4714875" cy="298864"/>
          </a:xfrm>
        </p:spPr>
        <p:txBody>
          <a:bodyPr/>
          <a:lstStyle/>
          <a:p>
            <a:pPr eaLnBrk="1" hangingPunct="1">
              <a:lnSpc>
                <a:spcPts val="2500"/>
              </a:lnSpc>
              <a:spcBef>
                <a:spcPts val="1200"/>
              </a:spcBef>
              <a:buClr>
                <a:schemeClr val="tx2"/>
              </a:buClr>
              <a:buSzPct val="85000"/>
              <a:buFont typeface="Wingdings" pitchFamily="2" charset="2"/>
              <a:buNone/>
            </a:pPr>
            <a:r>
              <a:rPr lang="en-US" sz="2000" dirty="0" smtClean="0"/>
              <a:t>Cornell University</a:t>
            </a:r>
          </a:p>
        </p:txBody>
      </p:sp>
      <p:sp>
        <p:nvSpPr>
          <p:cNvPr id="5124" name="SHP_167"/>
          <p:cNvSpPr>
            <a:spLocks noGrp="1" noChangeArrowheads="1"/>
          </p:cNvSpPr>
          <p:nvPr>
            <p:ph type="subTitle" idx="4294967295"/>
          </p:nvPr>
        </p:nvSpPr>
        <p:spPr>
          <a:xfrm>
            <a:off x="895350" y="4059652"/>
            <a:ext cx="5110163" cy="630942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</a:pPr>
            <a:r>
              <a:rPr lang="en-US" sz="1400" dirty="0"/>
              <a:t>Application </a:t>
            </a:r>
            <a:r>
              <a:rPr lang="en-US" sz="1400" dirty="0" smtClean="0"/>
              <a:t>Portfolio Management</a:t>
            </a:r>
            <a:endParaRPr lang="en-US" sz="1400" dirty="0"/>
          </a:p>
          <a:p>
            <a:pPr marL="0" indent="0" eaLnBrk="1" hangingPunct="1">
              <a:spcBef>
                <a:spcPts val="600"/>
              </a:spcBef>
            </a:pPr>
            <a:r>
              <a:rPr lang="en-US" sz="1100" dirty="0" smtClean="0"/>
              <a:t>Automation </a:t>
            </a:r>
            <a:r>
              <a:rPr lang="en-US" sz="1100" dirty="0"/>
              <a:t>of the software inventory process 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using </a:t>
            </a:r>
            <a:r>
              <a:rPr lang="en-US" sz="1100" dirty="0"/>
              <a:t>Microsoft SharePoint</a:t>
            </a:r>
          </a:p>
        </p:txBody>
      </p:sp>
      <p:pic>
        <p:nvPicPr>
          <p:cNvPr id="5125" name="Picture 7" descr="LLP logo with big space copy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" t="1840" b="59741"/>
          <a:stretch>
            <a:fillRect/>
          </a:stretch>
        </p:blipFill>
        <p:spPr bwMode="gray">
          <a:xfrm>
            <a:off x="895350" y="1068388"/>
            <a:ext cx="1544638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SHP_161"/>
          <p:cNvSpPr txBox="1">
            <a:spLocks noChangeArrowheads="1"/>
          </p:cNvSpPr>
          <p:nvPr/>
        </p:nvSpPr>
        <p:spPr bwMode="invGray">
          <a:xfrm>
            <a:off x="917575" y="5092605"/>
            <a:ext cx="1348126" cy="24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231775" indent="-231775">
              <a:defRPr sz="8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8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8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8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8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8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8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8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lnSpc>
                <a:spcPct val="108000"/>
              </a:lnSpc>
              <a:spcBef>
                <a:spcPct val="25000"/>
              </a:spcBef>
              <a:buSzPct val="80000"/>
              <a:buFont typeface="Wingdings" pitchFamily="2" charset="2"/>
              <a:buNone/>
            </a:pPr>
            <a:r>
              <a:rPr lang="en-US" sz="1600" b="0" dirty="0" smtClean="0">
                <a:solidFill>
                  <a:schemeClr val="tx2"/>
                </a:solidFill>
              </a:rPr>
              <a:t>Oct 24</a:t>
            </a:r>
            <a:r>
              <a:rPr lang="en-US" sz="1600" b="0" baseline="30000" dirty="0" smtClean="0">
                <a:solidFill>
                  <a:schemeClr val="tx2"/>
                </a:solidFill>
              </a:rPr>
              <a:t>th</a:t>
            </a:r>
            <a:r>
              <a:rPr lang="en-US" sz="1600" b="0" dirty="0" smtClean="0">
                <a:solidFill>
                  <a:schemeClr val="tx2"/>
                </a:solidFill>
              </a:rPr>
              <a:t> , 2013</a:t>
            </a:r>
            <a:endParaRPr lang="en-US" sz="1600" b="0" dirty="0">
              <a:solidFill>
                <a:schemeClr val="tx2"/>
              </a:solidFill>
            </a:endParaRPr>
          </a:p>
        </p:txBody>
      </p:sp>
      <p:pic>
        <p:nvPicPr>
          <p:cNvPr id="5127" name="Picture 12" descr="prudential typ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2" t="28844" r="19566" b="26501"/>
          <a:stretch>
            <a:fillRect/>
          </a:stretch>
        </p:blipFill>
        <p:spPr bwMode="auto">
          <a:xfrm>
            <a:off x="809625" y="1724025"/>
            <a:ext cx="25415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HP_167"/>
          <p:cNvSpPr>
            <a:spLocks noGrp="1" noChangeArrowheads="1"/>
          </p:cNvSpPr>
          <p:nvPr>
            <p:ph type="subTitle" idx="4294967295"/>
          </p:nvPr>
        </p:nvSpPr>
        <p:spPr>
          <a:xfrm>
            <a:off x="895350" y="2744755"/>
            <a:ext cx="3045791" cy="369332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</a:pPr>
            <a:r>
              <a:rPr lang="en-US" sz="2400" b="1" dirty="0" smtClean="0">
                <a:latin typeface="+mj-lt"/>
                <a:ea typeface="+mj-ea"/>
                <a:cs typeface="+mj-cs"/>
              </a:rPr>
              <a:t>User Guide</a:t>
            </a:r>
            <a:endParaRPr lang="en-US" sz="24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33797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r="1689" b="2295"/>
          <a:stretch/>
        </p:blipFill>
        <p:spPr>
          <a:xfrm>
            <a:off x="-1" y="520995"/>
            <a:ext cx="9144001" cy="6337005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95361" y="131873"/>
            <a:ext cx="8329612" cy="333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dirty="0" smtClean="0"/>
              <a:t>Application Details Page</a:t>
            </a:r>
            <a:endParaRPr lang="en-US" dirty="0"/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3877397" y="2828257"/>
            <a:ext cx="1651534" cy="478469"/>
          </a:xfrm>
          <a:prstGeom prst="wedgeRectCallout">
            <a:avLst>
              <a:gd name="adj1" fmla="val -192098"/>
              <a:gd name="adj2" fmla="val 19904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Clicking on the (+) symbol will reveal the details of the sub section</a:t>
            </a:r>
            <a:endParaRPr lang="en-US" dirty="0"/>
          </a:p>
        </p:txBody>
      </p:sp>
      <p:sp>
        <p:nvSpPr>
          <p:cNvPr id="8" name="AutoShape 20"/>
          <p:cNvSpPr>
            <a:spLocks noChangeArrowheads="1"/>
          </p:cNvSpPr>
          <p:nvPr/>
        </p:nvSpPr>
        <p:spPr bwMode="auto">
          <a:xfrm>
            <a:off x="2516428" y="1424755"/>
            <a:ext cx="1651534" cy="478469"/>
          </a:xfrm>
          <a:prstGeom prst="wedgeRectCallout">
            <a:avLst>
              <a:gd name="adj1" fmla="val -186304"/>
              <a:gd name="adj2" fmla="val 62126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Editors &amp; Admins will be able to see the “Edit” button.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3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5361" y="99975"/>
            <a:ext cx="8329612" cy="333425"/>
          </a:xfrm>
        </p:spPr>
        <p:txBody>
          <a:bodyPr/>
          <a:lstStyle/>
          <a:p>
            <a:r>
              <a:rPr lang="en-US" dirty="0"/>
              <a:t>All Applications (Grouped by Unit Names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r="1550" b="2031"/>
          <a:stretch/>
        </p:blipFill>
        <p:spPr>
          <a:xfrm>
            <a:off x="0" y="457200"/>
            <a:ext cx="9144000" cy="6400800"/>
          </a:xfrm>
          <a:prstGeom prst="rect">
            <a:avLst/>
          </a:prstGeom>
        </p:spPr>
      </p:pic>
      <p:sp>
        <p:nvSpPr>
          <p:cNvPr id="5" name="AutoShape 20"/>
          <p:cNvSpPr>
            <a:spLocks noChangeArrowheads="1"/>
          </p:cNvSpPr>
          <p:nvPr/>
        </p:nvSpPr>
        <p:spPr bwMode="auto">
          <a:xfrm>
            <a:off x="5285238" y="1669311"/>
            <a:ext cx="2359571" cy="988829"/>
          </a:xfrm>
          <a:prstGeom prst="wedgeRectCallout">
            <a:avLst>
              <a:gd name="adj1" fmla="val -128147"/>
              <a:gd name="adj2" fmla="val 170486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Total applications in the sharepoint system, grouped by unit name.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Clicking on the arrow next to the unit name will  show all the applications in that unit</a:t>
            </a:r>
            <a:endParaRPr lang="en-US" dirty="0"/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246749" y="6259919"/>
            <a:ext cx="2207172" cy="494414"/>
          </a:xfrm>
          <a:prstGeom prst="wedgeRectCallout">
            <a:avLst>
              <a:gd name="adj1" fmla="val -36618"/>
              <a:gd name="adj2" fmla="val -590804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Clicking on the “All Applications” link on the left navigation takes the user to this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8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5361" y="131873"/>
            <a:ext cx="8329612" cy="333425"/>
          </a:xfrm>
        </p:spPr>
        <p:txBody>
          <a:bodyPr/>
          <a:lstStyle/>
          <a:p>
            <a:r>
              <a:rPr lang="en-US" dirty="0" smtClean="0"/>
              <a:t>Search Page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r="1548" b="3228"/>
          <a:stretch/>
        </p:blipFill>
        <p:spPr>
          <a:xfrm>
            <a:off x="0" y="563526"/>
            <a:ext cx="9144000" cy="629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2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10030" y="1112248"/>
            <a:ext cx="8147050" cy="837152"/>
          </a:xfrm>
        </p:spPr>
        <p:txBody>
          <a:bodyPr/>
          <a:lstStyle/>
          <a:p>
            <a:r>
              <a:rPr lang="en-US" sz="2400" b="1" dirty="0" smtClean="0">
                <a:latin typeface="+mj-lt"/>
              </a:rPr>
              <a:t>Features/Screens common to – </a:t>
            </a:r>
            <a:br>
              <a:rPr lang="en-US" sz="2400" b="1" dirty="0" smtClean="0">
                <a:latin typeface="+mj-lt"/>
              </a:rPr>
            </a:br>
            <a:r>
              <a:rPr lang="en-US" sz="2000" b="0" dirty="0" smtClean="0">
                <a:latin typeface="+mj-lt"/>
              </a:rPr>
              <a:t>1. Editors</a:t>
            </a:r>
            <a:br>
              <a:rPr lang="en-US" sz="2000" b="0" dirty="0" smtClean="0">
                <a:latin typeface="+mj-lt"/>
              </a:rPr>
            </a:br>
            <a:r>
              <a:rPr lang="en-US" sz="2000" b="0" dirty="0" smtClean="0">
                <a:latin typeface="+mj-lt"/>
              </a:rPr>
              <a:t>2. Admins</a:t>
            </a:r>
            <a:endParaRPr lang="en-US" sz="2000" b="0" dirty="0">
              <a:latin typeface="+mj-lt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 bwMode="gray">
          <a:xfrm>
            <a:off x="510030" y="2960134"/>
            <a:ext cx="7889690" cy="17266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lnSpc>
                <a:spcPct val="85000"/>
              </a:lnSpc>
              <a:spcBef>
                <a:spcPct val="0"/>
              </a:spcBef>
              <a:defRPr sz="2400" b="0">
                <a:solidFill>
                  <a:schemeClr val="bg2"/>
                </a:solidFill>
                <a:latin typeface="+mj-lt"/>
                <a:ea typeface="+mj-ea"/>
                <a:cs typeface="Arial" charset="0"/>
              </a:defRPr>
            </a:lvl1pPr>
            <a:lvl2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2pPr>
            <a:lvl3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3pPr>
            <a:lvl4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4pPr>
            <a:lvl5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5pPr>
            <a:lvl6pPr marL="45617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6pPr>
            <a:lvl7pPr marL="91234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7pPr>
            <a:lvl8pPr marL="136852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8pPr>
            <a:lvl9pPr marL="182470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Screens - </a:t>
            </a:r>
            <a:endParaRPr lang="en-US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Edit Application Page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Add New Application Page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124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r="1510" b="2415"/>
          <a:stretch/>
        </p:blipFill>
        <p:spPr>
          <a:xfrm>
            <a:off x="0" y="595422"/>
            <a:ext cx="9144000" cy="6262577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95361" y="131873"/>
            <a:ext cx="8329612" cy="333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dirty="0"/>
              <a:t>Edit Application(Available only to editor)</a:t>
            </a:r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2715704" y="1318438"/>
            <a:ext cx="2207172" cy="494414"/>
          </a:xfrm>
          <a:prstGeom prst="wedgeRectCallout">
            <a:avLst>
              <a:gd name="adj1" fmla="val -137781"/>
              <a:gd name="adj2" fmla="val 65109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Clicking on Edit button in the “Application Details” page takes the user to the edit application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7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r="1269" b="2176"/>
          <a:stretch/>
        </p:blipFill>
        <p:spPr>
          <a:xfrm>
            <a:off x="-21266" y="669852"/>
            <a:ext cx="9165266" cy="6188148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95361" y="131873"/>
            <a:ext cx="8329612" cy="333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dirty="0" smtClean="0"/>
              <a:t>Add New Application</a:t>
            </a:r>
            <a:endParaRPr lang="en-US" dirty="0"/>
          </a:p>
        </p:txBody>
      </p:sp>
      <p:sp>
        <p:nvSpPr>
          <p:cNvPr id="8" name="AutoShape 20"/>
          <p:cNvSpPr>
            <a:spLocks noChangeArrowheads="1"/>
          </p:cNvSpPr>
          <p:nvPr/>
        </p:nvSpPr>
        <p:spPr bwMode="auto">
          <a:xfrm>
            <a:off x="1852264" y="2126513"/>
            <a:ext cx="2207172" cy="494414"/>
          </a:xfrm>
          <a:prstGeom prst="wedgeRectCallout">
            <a:avLst>
              <a:gd name="adj1" fmla="val -94426"/>
              <a:gd name="adj2" fmla="val 172636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To access the “Add new application” page, click on the same link in the left navigation.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58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10030" y="1112248"/>
            <a:ext cx="8147050" cy="575542"/>
          </a:xfrm>
        </p:spPr>
        <p:txBody>
          <a:bodyPr/>
          <a:lstStyle/>
          <a:p>
            <a:r>
              <a:rPr lang="en-US" sz="2400" b="1" dirty="0" smtClean="0">
                <a:latin typeface="+mj-lt"/>
              </a:rPr>
              <a:t>Features/Screens available to – </a:t>
            </a:r>
            <a:br>
              <a:rPr lang="en-US" sz="2400" b="1" dirty="0" smtClean="0">
                <a:latin typeface="+mj-lt"/>
              </a:rPr>
            </a:br>
            <a:r>
              <a:rPr lang="en-US" sz="2000" b="0" dirty="0" smtClean="0">
                <a:latin typeface="+mj-lt"/>
              </a:rPr>
              <a:t>1. Only Admins</a:t>
            </a:r>
            <a:endParaRPr lang="en-US" sz="2000" b="0" dirty="0">
              <a:latin typeface="+mj-lt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 bwMode="gray">
          <a:xfrm>
            <a:off x="510030" y="2960134"/>
            <a:ext cx="7889690" cy="35578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lnSpc>
                <a:spcPct val="85000"/>
              </a:lnSpc>
              <a:spcBef>
                <a:spcPct val="0"/>
              </a:spcBef>
              <a:defRPr sz="2400" b="0">
                <a:solidFill>
                  <a:schemeClr val="bg2"/>
                </a:solidFill>
                <a:latin typeface="+mj-lt"/>
                <a:ea typeface="+mj-ea"/>
                <a:cs typeface="Arial" charset="0"/>
              </a:defRPr>
            </a:lvl1pPr>
            <a:lvl2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2pPr>
            <a:lvl3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3pPr>
            <a:lvl4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4pPr>
            <a:lvl5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5pPr>
            <a:lvl6pPr marL="45617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6pPr>
            <a:lvl7pPr marL="91234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7pPr>
            <a:lvl8pPr marL="136852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8pPr>
            <a:lvl9pPr marL="182470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Screens - </a:t>
            </a:r>
            <a:endParaRPr lang="en-US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View master data (all lookup tables)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Add new data to lookup tables (selection drop down)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Add new lookup data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Edit lookup data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Add viewers/ editors to a user group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000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025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r="1699" b="2030"/>
          <a:stretch/>
        </p:blipFill>
        <p:spPr>
          <a:xfrm>
            <a:off x="0" y="552893"/>
            <a:ext cx="9144000" cy="6305107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95361" y="131873"/>
            <a:ext cx="8329612" cy="333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dirty="0"/>
              <a:t>Screen to view master data for lookup</a:t>
            </a:r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3468414" y="1499191"/>
            <a:ext cx="2207172" cy="701748"/>
          </a:xfrm>
          <a:prstGeom prst="wedgeRectCallout">
            <a:avLst>
              <a:gd name="adj1" fmla="val -55887"/>
              <a:gd name="adj2" fmla="val 7874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Clicking on the (…) link will show the user the whole list of lookup tables. Clicking on any one of them, will show the details of that lookup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53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r="1679" b="2492"/>
          <a:stretch/>
        </p:blipFill>
        <p:spPr>
          <a:xfrm>
            <a:off x="0" y="510363"/>
            <a:ext cx="9144000" cy="6347637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95361" y="131873"/>
            <a:ext cx="8329612" cy="333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dirty="0"/>
              <a:t>Adding new master data to lookup columns</a:t>
            </a:r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2354195" y="1010093"/>
            <a:ext cx="3110939" cy="712381"/>
          </a:xfrm>
          <a:prstGeom prst="wedgeRectCallout">
            <a:avLst>
              <a:gd name="adj1" fmla="val -114198"/>
              <a:gd name="adj2" fmla="val 10117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If a new value has to be added to an existing lookup table, 2 steps need to be followed –</a:t>
            </a:r>
          </a:p>
          <a:p>
            <a:pPr marL="228600" indent="-228600">
              <a:buAutoNum type="arabicParenR"/>
              <a:defRPr/>
            </a:pPr>
            <a:r>
              <a:rPr lang="en-US" dirty="0" smtClean="0"/>
              <a:t>Click “New Item” link to select the lookup table</a:t>
            </a:r>
          </a:p>
          <a:p>
            <a:pPr marL="228600" indent="-228600">
              <a:buAutoNum type="arabicParenR"/>
              <a:defRPr/>
            </a:pPr>
            <a:r>
              <a:rPr lang="en-US" dirty="0" smtClean="0"/>
              <a:t>Enter the new value in the page that is displayed</a:t>
            </a:r>
          </a:p>
          <a:p>
            <a:pPr marL="228600" indent="-228600">
              <a:buAutoNum type="arabicParenR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2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r="1342" b="2143"/>
          <a:stretch/>
        </p:blipFill>
        <p:spPr>
          <a:xfrm>
            <a:off x="0" y="499731"/>
            <a:ext cx="9144000" cy="635827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95361" y="131873"/>
            <a:ext cx="8329612" cy="333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dirty="0"/>
              <a:t>Add new lookup data</a:t>
            </a:r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5097397" y="2381694"/>
            <a:ext cx="2207172" cy="494414"/>
          </a:xfrm>
          <a:prstGeom prst="wedgeRectCallout">
            <a:avLst>
              <a:gd name="adj1" fmla="val -137781"/>
              <a:gd name="adj2" fmla="val 65109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Step 2 of adding new data to lookup columns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5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07773" y="1069203"/>
            <a:ext cx="8339328" cy="2513509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User Guide Introduction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APM Setup Instructions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APM Login Instructions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Feature Walkthrough (Screens)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Q &amp; A</a:t>
            </a:r>
            <a:endParaRPr lang="en-US" dirty="0"/>
          </a:p>
        </p:txBody>
      </p:sp>
      <p:sp>
        <p:nvSpPr>
          <p:cNvPr id="4" name="Rectangle 115"/>
          <p:cNvSpPr txBox="1">
            <a:spLocks noChangeArrowheads="1"/>
          </p:cNvSpPr>
          <p:nvPr/>
        </p:nvSpPr>
        <p:spPr bwMode="gray">
          <a:xfrm>
            <a:off x="408357" y="350112"/>
            <a:ext cx="8423965" cy="3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70024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r="1699" b="2464"/>
          <a:stretch/>
        </p:blipFill>
        <p:spPr>
          <a:xfrm>
            <a:off x="0" y="499730"/>
            <a:ext cx="9144000" cy="635827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95361" y="131873"/>
            <a:ext cx="8329612" cy="333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dirty="0"/>
              <a:t>Edit Lookup Data</a:t>
            </a:r>
          </a:p>
        </p:txBody>
      </p:sp>
    </p:spTree>
    <p:extLst>
      <p:ext uri="{BB962C8B-B14F-4D97-AF65-F5344CB8AC3E}">
        <p14:creationId xmlns:p14="http://schemas.microsoft.com/office/powerpoint/2010/main" val="340659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r="1469" b="2669"/>
          <a:stretch/>
        </p:blipFill>
        <p:spPr>
          <a:xfrm>
            <a:off x="0" y="606056"/>
            <a:ext cx="9144000" cy="6251944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95361" y="131873"/>
            <a:ext cx="8329612" cy="333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dirty="0"/>
              <a:t>Add editors/viewers to group</a:t>
            </a:r>
          </a:p>
        </p:txBody>
      </p:sp>
    </p:spTree>
    <p:extLst>
      <p:ext uri="{BB962C8B-B14F-4D97-AF65-F5344CB8AC3E}">
        <p14:creationId xmlns:p14="http://schemas.microsoft.com/office/powerpoint/2010/main" val="356629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5"/>
          <p:cNvSpPr txBox="1">
            <a:spLocks noChangeArrowheads="1"/>
          </p:cNvSpPr>
          <p:nvPr/>
        </p:nvSpPr>
        <p:spPr bwMode="gray">
          <a:xfrm>
            <a:off x="408356" y="2923191"/>
            <a:ext cx="842396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dirty="0" smtClean="0"/>
              <a:t>Q &amp;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30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5"/>
          <p:cNvSpPr txBox="1">
            <a:spLocks noChangeArrowheads="1"/>
          </p:cNvSpPr>
          <p:nvPr/>
        </p:nvSpPr>
        <p:spPr bwMode="gray">
          <a:xfrm>
            <a:off x="408357" y="350112"/>
            <a:ext cx="8423965" cy="3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Introduction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8355" y="818707"/>
            <a:ext cx="8423965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User guide document will serve as a walkthrough for first time users in getting familiar with the Cornel APM – SharePoint Application</a:t>
            </a:r>
          </a:p>
          <a:p>
            <a:endParaRPr lang="en-US" sz="2000" dirty="0"/>
          </a:p>
          <a:p>
            <a:r>
              <a:rPr lang="en-US" sz="2000" dirty="0" smtClean="0"/>
              <a:t>The document will elaborate a step by step access and explanation of the APM systems &amp; functionalities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579" y="2496089"/>
            <a:ext cx="6177515" cy="408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268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06399" y="1155700"/>
            <a:ext cx="8450521" cy="512814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SCENARIO 1 – Visual Studio</a:t>
            </a:r>
          </a:p>
          <a:p>
            <a:endParaRPr lang="en-US" dirty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SCENARIO 2 – Power Shell </a:t>
            </a:r>
          </a:p>
          <a:p>
            <a:endParaRPr lang="en-US" dirty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User Migrate Setup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Chart Setup – Details of chart setup after migration are given in the              </a:t>
            </a:r>
            <a:r>
              <a:rPr lang="en-US" dirty="0" smtClean="0"/>
              <a:t>CustomchartSetup.ppt </a:t>
            </a:r>
            <a:r>
              <a:rPr lang="en-US" dirty="0"/>
              <a:t>document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38" y="450850"/>
            <a:ext cx="8329612" cy="333425"/>
          </a:xfrm>
        </p:spPr>
        <p:txBody>
          <a:bodyPr/>
          <a:lstStyle/>
          <a:p>
            <a:r>
              <a:rPr lang="en-US" dirty="0" smtClean="0"/>
              <a:t>APM Setup Instructions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68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06400" y="1155700"/>
            <a:ext cx="8339328" cy="371127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To access the APM sharepoint system, please type the following </a:t>
            </a:r>
            <a:r>
              <a:rPr lang="en-US" dirty="0" err="1" smtClean="0"/>
              <a:t>url</a:t>
            </a:r>
            <a:r>
              <a:rPr lang="en-US" dirty="0" smtClean="0"/>
              <a:t> in </a:t>
            </a:r>
            <a:r>
              <a:rPr lang="en-US" dirty="0" smtClean="0"/>
              <a:t>your browser - </a:t>
            </a:r>
            <a:r>
              <a:rPr lang="en-US" dirty="0">
                <a:hlinkClick r:id="rId2"/>
              </a:rPr>
              <a:t>http://sf-fs-tweb-005.serverfarm.cornell.edu:8889</a:t>
            </a:r>
            <a:endParaRPr lang="en-US" u="sng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Preconditions </a:t>
            </a:r>
          </a:p>
          <a:p>
            <a:pPr lvl="4">
              <a:buFont typeface="Arial" pitchFamily="34" charset="0"/>
              <a:buChar char="•"/>
            </a:pPr>
            <a:r>
              <a:rPr lang="en-US" dirty="0" smtClean="0"/>
              <a:t>User needs to be logged into the cornell network and the system should be able to recognize the user through his AD credentials.</a:t>
            </a:r>
          </a:p>
          <a:p>
            <a:pPr lvl="4">
              <a:buFont typeface="Arial" pitchFamily="34" charset="0"/>
              <a:buChar char="•"/>
            </a:pPr>
            <a:r>
              <a:rPr lang="en-US" dirty="0" smtClean="0"/>
              <a:t>In case the user is not recognize contact </a:t>
            </a:r>
          </a:p>
          <a:p>
            <a:pPr marL="1238250" lvl="6" indent="-342900">
              <a:buFont typeface="+mj-lt"/>
              <a:buAutoNum type="arabicPeriod"/>
            </a:pPr>
            <a:r>
              <a:rPr lang="en-US" dirty="0" smtClean="0"/>
              <a:t>Network administrator to add your username to the network</a:t>
            </a:r>
          </a:p>
          <a:p>
            <a:pPr marL="1238250" lvl="6" indent="-342900">
              <a:buFont typeface="+mj-lt"/>
              <a:buAutoNum type="arabicPeriod"/>
            </a:pPr>
            <a:r>
              <a:rPr lang="en-US" dirty="0" smtClean="0"/>
              <a:t>Sharepoint administrator to add your username to a specific user-group in APM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38" y="450850"/>
            <a:ext cx="8329612" cy="333425"/>
          </a:xfrm>
        </p:spPr>
        <p:txBody>
          <a:bodyPr/>
          <a:lstStyle/>
          <a:p>
            <a:r>
              <a:rPr lang="en-US" dirty="0" smtClean="0"/>
              <a:t>APM Login Instructions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5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10030" y="1112248"/>
            <a:ext cx="8147050" cy="1098762"/>
          </a:xfrm>
        </p:spPr>
        <p:txBody>
          <a:bodyPr/>
          <a:lstStyle/>
          <a:p>
            <a:r>
              <a:rPr lang="en-US" sz="2400" b="1" dirty="0" smtClean="0">
                <a:latin typeface="+mj-lt"/>
              </a:rPr>
              <a:t>Features/Screens common to all 3 types of users -</a:t>
            </a:r>
            <a:br>
              <a:rPr lang="en-US" sz="2400" b="1" dirty="0" smtClean="0">
                <a:latin typeface="+mj-lt"/>
              </a:rPr>
            </a:br>
            <a:r>
              <a:rPr lang="en-US" sz="2000" b="0" dirty="0" smtClean="0">
                <a:latin typeface="+mj-lt"/>
              </a:rPr>
              <a:t>1. Viewers</a:t>
            </a:r>
            <a:br>
              <a:rPr lang="en-US" sz="2000" b="0" dirty="0" smtClean="0">
                <a:latin typeface="+mj-lt"/>
              </a:rPr>
            </a:br>
            <a:r>
              <a:rPr lang="en-US" sz="2000" b="0" dirty="0" smtClean="0">
                <a:latin typeface="+mj-lt"/>
              </a:rPr>
              <a:t>2. Editors</a:t>
            </a:r>
            <a:br>
              <a:rPr lang="en-US" sz="2000" b="0" dirty="0" smtClean="0">
                <a:latin typeface="+mj-lt"/>
              </a:rPr>
            </a:br>
            <a:r>
              <a:rPr lang="en-US" sz="2000" b="0" dirty="0" smtClean="0">
                <a:latin typeface="+mj-lt"/>
              </a:rPr>
              <a:t>3. Admins</a:t>
            </a:r>
            <a:endParaRPr lang="en-US" sz="2000" b="0" dirty="0">
              <a:latin typeface="+mj-lt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 bwMode="gray">
          <a:xfrm>
            <a:off x="510030" y="2960134"/>
            <a:ext cx="7889690" cy="28253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lnSpc>
                <a:spcPct val="85000"/>
              </a:lnSpc>
              <a:spcBef>
                <a:spcPct val="0"/>
              </a:spcBef>
              <a:defRPr sz="2400" b="0">
                <a:solidFill>
                  <a:schemeClr val="bg2"/>
                </a:solidFill>
                <a:latin typeface="+mj-lt"/>
                <a:ea typeface="+mj-ea"/>
                <a:cs typeface="Arial" charset="0"/>
              </a:defRPr>
            </a:lvl1pPr>
            <a:lvl2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2pPr>
            <a:lvl3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3pPr>
            <a:lvl4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4pPr>
            <a:lvl5pPr eaLnBrk="0" hangingPunct="0">
              <a:lnSpc>
                <a:spcPct val="90000"/>
              </a:lnSpc>
              <a:spcBef>
                <a:spcPct val="0"/>
              </a:spcBef>
              <a:defRPr sz="2400" b="1">
                <a:solidFill>
                  <a:schemeClr val="tx2"/>
                </a:solidFill>
              </a:defRPr>
            </a:lvl5pPr>
            <a:lvl6pPr marL="45617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6pPr>
            <a:lvl7pPr marL="91234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7pPr>
            <a:lvl8pPr marL="136852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8pPr>
            <a:lvl9pPr marL="182470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Screens - </a:t>
            </a:r>
            <a:endParaRPr lang="en-US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Landing </a:t>
            </a:r>
            <a:r>
              <a:rPr lang="en-US" sz="2000" dirty="0"/>
              <a:t>page (list of departments &amp; abbreviations)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All applications (grouped by unit name)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Search page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Summary page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Inventory page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Application details page (view mode)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Charts page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478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5994" y="110608"/>
            <a:ext cx="8329612" cy="333425"/>
          </a:xfrm>
        </p:spPr>
        <p:txBody>
          <a:bodyPr/>
          <a:lstStyle/>
          <a:p>
            <a:r>
              <a:rPr lang="en-US" dirty="0" smtClean="0"/>
              <a:t>Landing page for viewer/editor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r="1400" b="3183"/>
          <a:stretch/>
        </p:blipFill>
        <p:spPr>
          <a:xfrm>
            <a:off x="0" y="507441"/>
            <a:ext cx="9133367" cy="6358271"/>
          </a:xfrm>
          <a:prstGeom prst="rect">
            <a:avLst/>
          </a:prstGeom>
        </p:spPr>
      </p:pic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2488875" y="922112"/>
            <a:ext cx="1668455" cy="747199"/>
          </a:xfrm>
          <a:prstGeom prst="wedgeRectCallout">
            <a:avLst>
              <a:gd name="adj1" fmla="val -121838"/>
              <a:gd name="adj2" fmla="val 214572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Left navigation shows all available pages on which access has been granted. Current page is highlighted in grey</a:t>
            </a:r>
            <a:endParaRPr lang="en-US" dirty="0"/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4285778" y="2708381"/>
            <a:ext cx="1572762" cy="608977"/>
          </a:xfrm>
          <a:prstGeom prst="wedgeRectCallout">
            <a:avLst>
              <a:gd name="adj1" fmla="val -35300"/>
              <a:gd name="adj2" fmla="val 138450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List of all available departments in Cornell for which inventory exists in APM sharepoint</a:t>
            </a:r>
            <a:endParaRPr lang="en-US" dirty="0"/>
          </a:p>
        </p:txBody>
      </p:sp>
      <p:sp>
        <p:nvSpPr>
          <p:cNvPr id="8" name="AutoShape 20"/>
          <p:cNvSpPr>
            <a:spLocks noChangeArrowheads="1"/>
          </p:cNvSpPr>
          <p:nvPr/>
        </p:nvSpPr>
        <p:spPr bwMode="auto">
          <a:xfrm>
            <a:off x="6390167" y="548512"/>
            <a:ext cx="1668455" cy="747199"/>
          </a:xfrm>
          <a:prstGeom prst="wedgeRectCallout">
            <a:avLst>
              <a:gd name="adj1" fmla="val 51500"/>
              <a:gd name="adj2" fmla="val 85079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User name. Clicking on the arrow next to it shows the options available</a:t>
            </a:r>
            <a:endParaRPr lang="en-US" dirty="0"/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4758925" y="4728567"/>
            <a:ext cx="1631242" cy="651507"/>
          </a:xfrm>
          <a:prstGeom prst="wedgeRectCallout">
            <a:avLst>
              <a:gd name="adj1" fmla="val 71596"/>
              <a:gd name="adj2" fmla="val -87572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Clicking on any of the unit abbreviation links will take the user to the Summary &amp; Inventory view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26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1092" r="1297" b="2273"/>
          <a:stretch/>
        </p:blipFill>
        <p:spPr>
          <a:xfrm>
            <a:off x="0" y="584792"/>
            <a:ext cx="9144000" cy="6273208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95361" y="131873"/>
            <a:ext cx="8329612" cy="333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dirty="0" smtClean="0"/>
              <a:t>Summary Page</a:t>
            </a:r>
            <a:endParaRPr lang="en-US" dirty="0"/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3074523" y="1403497"/>
            <a:ext cx="2157553" cy="627322"/>
          </a:xfrm>
          <a:prstGeom prst="wedgeRectCallout">
            <a:avLst>
              <a:gd name="adj1" fmla="val -113544"/>
              <a:gd name="adj2" fmla="val 16875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Clicking on either unit inventory or summary will toggle between the 2 views for the selected department</a:t>
            </a:r>
            <a:endParaRPr lang="en-US" dirty="0"/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3074523" y="1403497"/>
            <a:ext cx="2157553" cy="627322"/>
          </a:xfrm>
          <a:prstGeom prst="wedgeRectCallout">
            <a:avLst>
              <a:gd name="adj1" fmla="val -75106"/>
              <a:gd name="adj2" fmla="val 17892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Clicking on either unit inventory or summary will toggle between the 2 views for the selected department</a:t>
            </a:r>
            <a:endParaRPr lang="en-US" dirty="0"/>
          </a:p>
        </p:txBody>
      </p:sp>
      <p:sp>
        <p:nvSpPr>
          <p:cNvPr id="8" name="AutoShape 20"/>
          <p:cNvSpPr>
            <a:spLocks noChangeArrowheads="1"/>
          </p:cNvSpPr>
          <p:nvPr/>
        </p:nvSpPr>
        <p:spPr bwMode="auto">
          <a:xfrm>
            <a:off x="95361" y="4572001"/>
            <a:ext cx="1105786" cy="1020725"/>
          </a:xfrm>
          <a:prstGeom prst="wedgeRectCallout">
            <a:avLst>
              <a:gd name="adj1" fmla="val 59481"/>
              <a:gd name="adj2" fmla="val 8250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List of applications mapped to the specific department selected on the landing page</a:t>
            </a:r>
            <a:endParaRPr lang="en-US" dirty="0"/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5699908" y="2583711"/>
            <a:ext cx="2157553" cy="627322"/>
          </a:xfrm>
          <a:prstGeom prst="wedgeRectCallout">
            <a:avLst>
              <a:gd name="adj1" fmla="val -160854"/>
              <a:gd name="adj2" fmla="val 114518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Clicking on any “Application Name” link – will take the user to the “Application details page” of that particular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14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r="1699" b="2888"/>
          <a:stretch/>
        </p:blipFill>
        <p:spPr>
          <a:xfrm>
            <a:off x="0" y="520995"/>
            <a:ext cx="9144000" cy="6337005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95361" y="131873"/>
            <a:ext cx="8329612" cy="333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lang="en-US" sz="2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" charset="0"/>
              </a:defRPr>
            </a:lvl9pPr>
          </a:lstStyle>
          <a:p>
            <a:r>
              <a:rPr lang="en-US" dirty="0" smtClean="0"/>
              <a:t>Inventory Page</a:t>
            </a:r>
            <a:endParaRPr lang="en-US" dirty="0"/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0" y="4167964"/>
            <a:ext cx="1105786" cy="1020725"/>
          </a:xfrm>
          <a:prstGeom prst="wedgeRectCallout">
            <a:avLst>
              <a:gd name="adj1" fmla="val 59481"/>
              <a:gd name="adj2" fmla="val 8250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List of applications mapped to the specific department selected on the landing page</a:t>
            </a:r>
            <a:endParaRPr lang="en-US" dirty="0"/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3792335" y="2466752"/>
            <a:ext cx="2157553" cy="627322"/>
          </a:xfrm>
          <a:prstGeom prst="wedgeRectCallout">
            <a:avLst>
              <a:gd name="adj1" fmla="val -144591"/>
              <a:gd name="adj2" fmla="val 121298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/>
          <a:lstStyle/>
          <a:p>
            <a:pPr>
              <a:defRPr/>
            </a:pPr>
            <a:r>
              <a:rPr lang="en-US" dirty="0" smtClean="0"/>
              <a:t>Clicking on any “Application Name” link – will take the user to the “Application details page” of that particular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11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_Divider 2 - Deloitte Screen (medium) US 03 Feb09">
  <a:themeElements>
    <a:clrScheme name="Deloit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2776"/>
      </a:accent1>
      <a:accent2>
        <a:srgbClr val="92D400"/>
      </a:accent2>
      <a:accent3>
        <a:srgbClr val="00A1DE"/>
      </a:accent3>
      <a:accent4>
        <a:srgbClr val="72C7E7"/>
      </a:accent4>
      <a:accent5>
        <a:srgbClr val="3C8A2E"/>
      </a:accent5>
      <a:accent6>
        <a:srgbClr val="C9DD03"/>
      </a:accent6>
      <a:hlink>
        <a:srgbClr val="0000FF"/>
      </a:hlink>
      <a:folHlink>
        <a:srgbClr val="800080"/>
      </a:folHlink>
    </a:clrScheme>
    <a:fontScheme name="Divider 2 - Deloitte Screen (medium) US 03 Feb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vider 2 - Deloitte Screen (medium) US 03 Feb09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US Consulting Report Template_R1.5V_1208">
  <a:themeElements>
    <a:clrScheme name="">
      <a:dk1>
        <a:srgbClr val="000000"/>
      </a:dk1>
      <a:lt1>
        <a:srgbClr val="FFFFFF"/>
      </a:lt1>
      <a:dk2>
        <a:srgbClr val="4066B2"/>
      </a:dk2>
      <a:lt2>
        <a:srgbClr val="009999"/>
      </a:lt2>
      <a:accent1>
        <a:srgbClr val="003399"/>
      </a:accent1>
      <a:accent2>
        <a:srgbClr val="8099CC"/>
      </a:accent2>
      <a:accent3>
        <a:srgbClr val="FFFFFF"/>
      </a:accent3>
      <a:accent4>
        <a:srgbClr val="000000"/>
      </a:accent4>
      <a:accent5>
        <a:srgbClr val="AAADCA"/>
      </a:accent5>
      <a:accent6>
        <a:srgbClr val="738AB9"/>
      </a:accent6>
      <a:hlink>
        <a:srgbClr val="80CCCC"/>
      </a:hlink>
      <a:folHlink>
        <a:srgbClr val="4066B2"/>
      </a:folHlink>
    </a:clrScheme>
    <a:fontScheme name="US Consulting Report Template_R1.5_0325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2"/>
        </a:solidFill>
        <a:ln w="12700" cap="rnd" algn="ctr">
          <a:noFill/>
          <a:miter lim="800000"/>
          <a:headEnd/>
          <a:tailEnd/>
        </a:ln>
      </a:spPr>
      <a:bodyPr lIns="182880" anchor="ctr" anchorCtr="1"/>
      <a:lstStyle>
        <a:defPPr algn="ctr" eaLnBrk="0" hangingPunct="0">
          <a:lnSpc>
            <a:spcPct val="106000"/>
          </a:lnSpc>
          <a:defRPr b="1">
            <a:solidFill>
              <a:schemeClr val="bg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3152" tIns="73152" rIns="73152" bIns="73152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6000"/>
          </a:lnSpc>
          <a:spcBef>
            <a:spcPct val="50000"/>
          </a:spcBef>
          <a:spcAft>
            <a:spcPct val="0"/>
          </a:spcAft>
          <a:buClrTx/>
          <a:buSzPct val="100000"/>
          <a:buFont typeface="Wingdings 2" pitchFamily="18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/>
      <a:bodyPr/>
      <a:lstStyle>
        <a:defPPr marL="169863" indent="-168275" algn="l" rtl="0" fontAlgn="base">
          <a:lnSpc>
            <a:spcPct val="106000"/>
          </a:lnSpc>
          <a:spcBef>
            <a:spcPct val="80000"/>
          </a:spcBef>
          <a:spcAft>
            <a:spcPct val="0"/>
          </a:spcAft>
          <a:buClr>
            <a:srgbClr val="000000"/>
          </a:buClr>
          <a:buFont typeface="Wingdings 2" pitchFamily="18" charset="2"/>
          <a:buChar char="¡"/>
          <a:defRPr sz="1100" kern="1200" dirty="0">
            <a:solidFill>
              <a:srgbClr val="000000"/>
            </a:solidFill>
            <a:latin typeface="Arial"/>
            <a:ea typeface="+mn-ea"/>
            <a:cs typeface="Arial" charset="0"/>
          </a:defRPr>
        </a:defPPr>
      </a:lstStyle>
    </a:txDef>
  </a:objectDefaults>
  <a:extraClrSchemeLst>
    <a:extraClrScheme>
      <a:clrScheme name="US Consulting Report Template_R1.5_0325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Consulting Report Template_R1.5_03250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8">
        <a:dk1>
          <a:srgbClr val="000000"/>
        </a:dk1>
        <a:lt1>
          <a:srgbClr val="FFFFFF"/>
        </a:lt1>
        <a:dk2>
          <a:srgbClr val="B2CADB"/>
        </a:dk2>
        <a:lt2>
          <a:srgbClr val="1D3A6A"/>
        </a:lt2>
        <a:accent1>
          <a:srgbClr val="DED3B6"/>
        </a:accent1>
        <a:accent2>
          <a:srgbClr val="EAB58E"/>
        </a:accent2>
        <a:accent3>
          <a:srgbClr val="FFFFFF"/>
        </a:accent3>
        <a:accent4>
          <a:srgbClr val="000000"/>
        </a:accent4>
        <a:accent5>
          <a:srgbClr val="ECE6D7"/>
        </a:accent5>
        <a:accent6>
          <a:srgbClr val="D4A480"/>
        </a:accent6>
        <a:hlink>
          <a:srgbClr val="F5DDCB"/>
        </a:hlink>
        <a:folHlink>
          <a:srgbClr val="FEF2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9">
        <a:dk1>
          <a:srgbClr val="000000"/>
        </a:dk1>
        <a:lt1>
          <a:srgbClr val="FFFFFF"/>
        </a:lt1>
        <a:dk2>
          <a:srgbClr val="FEF2D2"/>
        </a:dk2>
        <a:lt2>
          <a:srgbClr val="1D3A6A"/>
        </a:lt2>
        <a:accent1>
          <a:srgbClr val="B2CADB"/>
        </a:accent1>
        <a:accent2>
          <a:srgbClr val="DED3B6"/>
        </a:accent2>
        <a:accent3>
          <a:srgbClr val="FFFFFF"/>
        </a:accent3>
        <a:accent4>
          <a:srgbClr val="000000"/>
        </a:accent4>
        <a:accent5>
          <a:srgbClr val="D5E1EA"/>
        </a:accent5>
        <a:accent6>
          <a:srgbClr val="C9BFA5"/>
        </a:accent6>
        <a:hlink>
          <a:srgbClr val="EAB58E"/>
        </a:hlink>
        <a:folHlink>
          <a:srgbClr val="F5DD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0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9DA5BE"/>
        </a:accent1>
        <a:accent2>
          <a:srgbClr val="85C2FE"/>
        </a:accent2>
        <a:accent3>
          <a:srgbClr val="FFFFFF"/>
        </a:accent3>
        <a:accent4>
          <a:srgbClr val="000000"/>
        </a:accent4>
        <a:accent5>
          <a:srgbClr val="CCCFDB"/>
        </a:accent5>
        <a:accent6>
          <a:srgbClr val="78B0E6"/>
        </a:accent6>
        <a:hlink>
          <a:srgbClr val="ADD6FF"/>
        </a:hlink>
        <a:folHlink>
          <a:srgbClr val="D6E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1">
        <a:dk1>
          <a:srgbClr val="AFAFAF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959595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F1ED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2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000000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F1ED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3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000000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D6E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4">
        <a:dk1>
          <a:srgbClr val="000000"/>
        </a:dk1>
        <a:lt1>
          <a:srgbClr val="FFFFFF"/>
        </a:lt1>
        <a:dk2>
          <a:srgbClr val="CCD6EB"/>
        </a:dk2>
        <a:lt2>
          <a:srgbClr val="000066"/>
        </a:lt2>
        <a:accent1>
          <a:srgbClr val="40B3B3"/>
        </a:accent1>
        <a:accent2>
          <a:srgbClr val="B2C1E0"/>
        </a:accent2>
        <a:accent3>
          <a:srgbClr val="FFFFFF"/>
        </a:accent3>
        <a:accent4>
          <a:srgbClr val="000000"/>
        </a:accent4>
        <a:accent5>
          <a:srgbClr val="AFD6D6"/>
        </a:accent5>
        <a:accent6>
          <a:srgbClr val="A1AFCB"/>
        </a:accent6>
        <a:hlink>
          <a:srgbClr val="66C2C2"/>
        </a:hlink>
        <a:folHlink>
          <a:srgbClr val="8CA3D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5">
        <a:dk1>
          <a:srgbClr val="000000"/>
        </a:dk1>
        <a:lt1>
          <a:srgbClr val="FFFFFF"/>
        </a:lt1>
        <a:dk2>
          <a:srgbClr val="4066B2"/>
        </a:dk2>
        <a:lt2>
          <a:srgbClr val="000066"/>
        </a:lt2>
        <a:accent1>
          <a:srgbClr val="003399"/>
        </a:accent1>
        <a:accent2>
          <a:srgbClr val="80CC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B9B9"/>
        </a:accent6>
        <a:hlink>
          <a:srgbClr val="8099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6">
        <a:dk1>
          <a:srgbClr val="000000"/>
        </a:dk1>
        <a:lt1>
          <a:srgbClr val="FFFFFF"/>
        </a:lt1>
        <a:dk2>
          <a:srgbClr val="4066B2"/>
        </a:dk2>
        <a:lt2>
          <a:srgbClr val="000066"/>
        </a:lt2>
        <a:accent1>
          <a:srgbClr val="003399"/>
        </a:accent1>
        <a:accent2>
          <a:srgbClr val="8099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8AB9"/>
        </a:accent6>
        <a:hlink>
          <a:srgbClr val="80CCCC"/>
        </a:hlink>
        <a:folHlink>
          <a:srgbClr val="4066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US Consulting Report Template_R1.5V_1208">
  <a:themeElements>
    <a:clrScheme name="">
      <a:dk1>
        <a:srgbClr val="000000"/>
      </a:dk1>
      <a:lt1>
        <a:srgbClr val="FFFFFF"/>
      </a:lt1>
      <a:dk2>
        <a:srgbClr val="4066B2"/>
      </a:dk2>
      <a:lt2>
        <a:srgbClr val="009999"/>
      </a:lt2>
      <a:accent1>
        <a:srgbClr val="003399"/>
      </a:accent1>
      <a:accent2>
        <a:srgbClr val="8099CC"/>
      </a:accent2>
      <a:accent3>
        <a:srgbClr val="FFFFFF"/>
      </a:accent3>
      <a:accent4>
        <a:srgbClr val="000000"/>
      </a:accent4>
      <a:accent5>
        <a:srgbClr val="AAADCA"/>
      </a:accent5>
      <a:accent6>
        <a:srgbClr val="738AB9"/>
      </a:accent6>
      <a:hlink>
        <a:srgbClr val="80CCCC"/>
      </a:hlink>
      <a:folHlink>
        <a:srgbClr val="4066B2"/>
      </a:folHlink>
    </a:clrScheme>
    <a:fontScheme name="US Consulting Report Template_R1.5_0325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2"/>
        </a:solidFill>
        <a:ln w="12700" cap="rnd" algn="ctr">
          <a:noFill/>
          <a:miter lim="800000"/>
          <a:headEnd/>
          <a:tailEnd/>
        </a:ln>
      </a:spPr>
      <a:bodyPr lIns="182880" anchor="ctr" anchorCtr="1"/>
      <a:lstStyle>
        <a:defPPr algn="ctr" eaLnBrk="0" hangingPunct="0">
          <a:lnSpc>
            <a:spcPct val="106000"/>
          </a:lnSpc>
          <a:defRPr b="1">
            <a:solidFill>
              <a:schemeClr val="bg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3152" tIns="73152" rIns="73152" bIns="73152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6000"/>
          </a:lnSpc>
          <a:spcBef>
            <a:spcPct val="50000"/>
          </a:spcBef>
          <a:spcAft>
            <a:spcPct val="0"/>
          </a:spcAft>
          <a:buClrTx/>
          <a:buSzPct val="100000"/>
          <a:buFont typeface="Wingdings 2" pitchFamily="18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/>
      <a:bodyPr/>
      <a:lstStyle>
        <a:defPPr marL="169863" indent="-168275" algn="l" rtl="0" fontAlgn="base">
          <a:lnSpc>
            <a:spcPct val="106000"/>
          </a:lnSpc>
          <a:spcBef>
            <a:spcPct val="80000"/>
          </a:spcBef>
          <a:spcAft>
            <a:spcPct val="0"/>
          </a:spcAft>
          <a:buClr>
            <a:srgbClr val="000000"/>
          </a:buClr>
          <a:buFont typeface="Wingdings 2" pitchFamily="18" charset="2"/>
          <a:buChar char="¡"/>
          <a:defRPr sz="1100" kern="1200" dirty="0">
            <a:solidFill>
              <a:srgbClr val="000000"/>
            </a:solidFill>
            <a:latin typeface="Arial"/>
            <a:ea typeface="+mn-ea"/>
            <a:cs typeface="Arial" charset="0"/>
          </a:defRPr>
        </a:defPPr>
      </a:lstStyle>
    </a:txDef>
  </a:objectDefaults>
  <a:extraClrSchemeLst>
    <a:extraClrScheme>
      <a:clrScheme name="US Consulting Report Template_R1.5_0325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Consulting Report Template_R1.5_03250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8">
        <a:dk1>
          <a:srgbClr val="000000"/>
        </a:dk1>
        <a:lt1>
          <a:srgbClr val="FFFFFF"/>
        </a:lt1>
        <a:dk2>
          <a:srgbClr val="B2CADB"/>
        </a:dk2>
        <a:lt2>
          <a:srgbClr val="1D3A6A"/>
        </a:lt2>
        <a:accent1>
          <a:srgbClr val="DED3B6"/>
        </a:accent1>
        <a:accent2>
          <a:srgbClr val="EAB58E"/>
        </a:accent2>
        <a:accent3>
          <a:srgbClr val="FFFFFF"/>
        </a:accent3>
        <a:accent4>
          <a:srgbClr val="000000"/>
        </a:accent4>
        <a:accent5>
          <a:srgbClr val="ECE6D7"/>
        </a:accent5>
        <a:accent6>
          <a:srgbClr val="D4A480"/>
        </a:accent6>
        <a:hlink>
          <a:srgbClr val="F5DDCB"/>
        </a:hlink>
        <a:folHlink>
          <a:srgbClr val="FEF2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9">
        <a:dk1>
          <a:srgbClr val="000000"/>
        </a:dk1>
        <a:lt1>
          <a:srgbClr val="FFFFFF"/>
        </a:lt1>
        <a:dk2>
          <a:srgbClr val="FEF2D2"/>
        </a:dk2>
        <a:lt2>
          <a:srgbClr val="1D3A6A"/>
        </a:lt2>
        <a:accent1>
          <a:srgbClr val="B2CADB"/>
        </a:accent1>
        <a:accent2>
          <a:srgbClr val="DED3B6"/>
        </a:accent2>
        <a:accent3>
          <a:srgbClr val="FFFFFF"/>
        </a:accent3>
        <a:accent4>
          <a:srgbClr val="000000"/>
        </a:accent4>
        <a:accent5>
          <a:srgbClr val="D5E1EA"/>
        </a:accent5>
        <a:accent6>
          <a:srgbClr val="C9BFA5"/>
        </a:accent6>
        <a:hlink>
          <a:srgbClr val="EAB58E"/>
        </a:hlink>
        <a:folHlink>
          <a:srgbClr val="F5DD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0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9DA5BE"/>
        </a:accent1>
        <a:accent2>
          <a:srgbClr val="85C2FE"/>
        </a:accent2>
        <a:accent3>
          <a:srgbClr val="FFFFFF"/>
        </a:accent3>
        <a:accent4>
          <a:srgbClr val="000000"/>
        </a:accent4>
        <a:accent5>
          <a:srgbClr val="CCCFDB"/>
        </a:accent5>
        <a:accent6>
          <a:srgbClr val="78B0E6"/>
        </a:accent6>
        <a:hlink>
          <a:srgbClr val="ADD6FF"/>
        </a:hlink>
        <a:folHlink>
          <a:srgbClr val="D6E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1">
        <a:dk1>
          <a:srgbClr val="AFAFAF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959595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F1ED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2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000000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F1ED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3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000000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D6E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4">
        <a:dk1>
          <a:srgbClr val="000000"/>
        </a:dk1>
        <a:lt1>
          <a:srgbClr val="FFFFFF"/>
        </a:lt1>
        <a:dk2>
          <a:srgbClr val="CCD6EB"/>
        </a:dk2>
        <a:lt2>
          <a:srgbClr val="000066"/>
        </a:lt2>
        <a:accent1>
          <a:srgbClr val="40B3B3"/>
        </a:accent1>
        <a:accent2>
          <a:srgbClr val="B2C1E0"/>
        </a:accent2>
        <a:accent3>
          <a:srgbClr val="FFFFFF"/>
        </a:accent3>
        <a:accent4>
          <a:srgbClr val="000000"/>
        </a:accent4>
        <a:accent5>
          <a:srgbClr val="AFD6D6"/>
        </a:accent5>
        <a:accent6>
          <a:srgbClr val="A1AFCB"/>
        </a:accent6>
        <a:hlink>
          <a:srgbClr val="66C2C2"/>
        </a:hlink>
        <a:folHlink>
          <a:srgbClr val="8CA3D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5">
        <a:dk1>
          <a:srgbClr val="000000"/>
        </a:dk1>
        <a:lt1>
          <a:srgbClr val="FFFFFF"/>
        </a:lt1>
        <a:dk2>
          <a:srgbClr val="4066B2"/>
        </a:dk2>
        <a:lt2>
          <a:srgbClr val="000066"/>
        </a:lt2>
        <a:accent1>
          <a:srgbClr val="003399"/>
        </a:accent1>
        <a:accent2>
          <a:srgbClr val="80CC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B9B9"/>
        </a:accent6>
        <a:hlink>
          <a:srgbClr val="8099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6">
        <a:dk1>
          <a:srgbClr val="000000"/>
        </a:dk1>
        <a:lt1>
          <a:srgbClr val="FFFFFF"/>
        </a:lt1>
        <a:dk2>
          <a:srgbClr val="4066B2"/>
        </a:dk2>
        <a:lt2>
          <a:srgbClr val="000066"/>
        </a:lt2>
        <a:accent1>
          <a:srgbClr val="003399"/>
        </a:accent1>
        <a:accent2>
          <a:srgbClr val="8099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8AB9"/>
        </a:accent6>
        <a:hlink>
          <a:srgbClr val="80CCCC"/>
        </a:hlink>
        <a:folHlink>
          <a:srgbClr val="4066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_US Consulting Report Template_R1.5V_1208">
  <a:themeElements>
    <a:clrScheme name="">
      <a:dk1>
        <a:srgbClr val="000000"/>
      </a:dk1>
      <a:lt1>
        <a:srgbClr val="FFFFFF"/>
      </a:lt1>
      <a:dk2>
        <a:srgbClr val="4066B2"/>
      </a:dk2>
      <a:lt2>
        <a:srgbClr val="009999"/>
      </a:lt2>
      <a:accent1>
        <a:srgbClr val="003399"/>
      </a:accent1>
      <a:accent2>
        <a:srgbClr val="8099CC"/>
      </a:accent2>
      <a:accent3>
        <a:srgbClr val="FFFFFF"/>
      </a:accent3>
      <a:accent4>
        <a:srgbClr val="000000"/>
      </a:accent4>
      <a:accent5>
        <a:srgbClr val="AAADCA"/>
      </a:accent5>
      <a:accent6>
        <a:srgbClr val="738AB9"/>
      </a:accent6>
      <a:hlink>
        <a:srgbClr val="80CCCC"/>
      </a:hlink>
      <a:folHlink>
        <a:srgbClr val="4066B2"/>
      </a:folHlink>
    </a:clrScheme>
    <a:fontScheme name="US Consulting Report Template_R1.5_0325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2"/>
        </a:solidFill>
        <a:ln w="12700" cap="rnd" algn="ctr">
          <a:noFill/>
          <a:miter lim="800000"/>
          <a:headEnd/>
          <a:tailEnd/>
        </a:ln>
      </a:spPr>
      <a:bodyPr lIns="182880" anchor="ctr" anchorCtr="1"/>
      <a:lstStyle>
        <a:defPPr algn="ctr" eaLnBrk="0" hangingPunct="0">
          <a:lnSpc>
            <a:spcPct val="106000"/>
          </a:lnSpc>
          <a:defRPr b="1">
            <a:solidFill>
              <a:schemeClr val="bg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3152" tIns="73152" rIns="73152" bIns="73152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6000"/>
          </a:lnSpc>
          <a:spcBef>
            <a:spcPct val="50000"/>
          </a:spcBef>
          <a:spcAft>
            <a:spcPct val="0"/>
          </a:spcAft>
          <a:buClrTx/>
          <a:buSzPct val="100000"/>
          <a:buFont typeface="Wingdings 2" pitchFamily="18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/>
      <a:bodyPr/>
      <a:lstStyle>
        <a:defPPr marL="169863" indent="-168275" algn="l" rtl="0" fontAlgn="base">
          <a:lnSpc>
            <a:spcPct val="106000"/>
          </a:lnSpc>
          <a:spcBef>
            <a:spcPct val="80000"/>
          </a:spcBef>
          <a:spcAft>
            <a:spcPct val="0"/>
          </a:spcAft>
          <a:buClr>
            <a:srgbClr val="000000"/>
          </a:buClr>
          <a:buFont typeface="Wingdings 2" pitchFamily="18" charset="2"/>
          <a:buChar char="¡"/>
          <a:defRPr sz="1100" kern="1200" dirty="0">
            <a:solidFill>
              <a:srgbClr val="000000"/>
            </a:solidFill>
            <a:latin typeface="Arial"/>
            <a:ea typeface="+mn-ea"/>
            <a:cs typeface="Arial" charset="0"/>
          </a:defRPr>
        </a:defPPr>
      </a:lstStyle>
    </a:txDef>
  </a:objectDefaults>
  <a:extraClrSchemeLst>
    <a:extraClrScheme>
      <a:clrScheme name="US Consulting Report Template_R1.5_0325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Consulting Report Template_R1.5_03250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8">
        <a:dk1>
          <a:srgbClr val="000000"/>
        </a:dk1>
        <a:lt1>
          <a:srgbClr val="FFFFFF"/>
        </a:lt1>
        <a:dk2>
          <a:srgbClr val="B2CADB"/>
        </a:dk2>
        <a:lt2>
          <a:srgbClr val="1D3A6A"/>
        </a:lt2>
        <a:accent1>
          <a:srgbClr val="DED3B6"/>
        </a:accent1>
        <a:accent2>
          <a:srgbClr val="EAB58E"/>
        </a:accent2>
        <a:accent3>
          <a:srgbClr val="FFFFFF"/>
        </a:accent3>
        <a:accent4>
          <a:srgbClr val="000000"/>
        </a:accent4>
        <a:accent5>
          <a:srgbClr val="ECE6D7"/>
        </a:accent5>
        <a:accent6>
          <a:srgbClr val="D4A480"/>
        </a:accent6>
        <a:hlink>
          <a:srgbClr val="F5DDCB"/>
        </a:hlink>
        <a:folHlink>
          <a:srgbClr val="FEF2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9">
        <a:dk1>
          <a:srgbClr val="000000"/>
        </a:dk1>
        <a:lt1>
          <a:srgbClr val="FFFFFF"/>
        </a:lt1>
        <a:dk2>
          <a:srgbClr val="FEF2D2"/>
        </a:dk2>
        <a:lt2>
          <a:srgbClr val="1D3A6A"/>
        </a:lt2>
        <a:accent1>
          <a:srgbClr val="B2CADB"/>
        </a:accent1>
        <a:accent2>
          <a:srgbClr val="DED3B6"/>
        </a:accent2>
        <a:accent3>
          <a:srgbClr val="FFFFFF"/>
        </a:accent3>
        <a:accent4>
          <a:srgbClr val="000000"/>
        </a:accent4>
        <a:accent5>
          <a:srgbClr val="D5E1EA"/>
        </a:accent5>
        <a:accent6>
          <a:srgbClr val="C9BFA5"/>
        </a:accent6>
        <a:hlink>
          <a:srgbClr val="EAB58E"/>
        </a:hlink>
        <a:folHlink>
          <a:srgbClr val="F5DD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0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9DA5BE"/>
        </a:accent1>
        <a:accent2>
          <a:srgbClr val="85C2FE"/>
        </a:accent2>
        <a:accent3>
          <a:srgbClr val="FFFFFF"/>
        </a:accent3>
        <a:accent4>
          <a:srgbClr val="000000"/>
        </a:accent4>
        <a:accent5>
          <a:srgbClr val="CCCFDB"/>
        </a:accent5>
        <a:accent6>
          <a:srgbClr val="78B0E6"/>
        </a:accent6>
        <a:hlink>
          <a:srgbClr val="ADD6FF"/>
        </a:hlink>
        <a:folHlink>
          <a:srgbClr val="D6E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1">
        <a:dk1>
          <a:srgbClr val="AFAFAF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959595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F1ED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2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000000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F1ED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3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000000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D6E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4">
        <a:dk1>
          <a:srgbClr val="000000"/>
        </a:dk1>
        <a:lt1>
          <a:srgbClr val="FFFFFF"/>
        </a:lt1>
        <a:dk2>
          <a:srgbClr val="CCD6EB"/>
        </a:dk2>
        <a:lt2>
          <a:srgbClr val="000066"/>
        </a:lt2>
        <a:accent1>
          <a:srgbClr val="40B3B3"/>
        </a:accent1>
        <a:accent2>
          <a:srgbClr val="B2C1E0"/>
        </a:accent2>
        <a:accent3>
          <a:srgbClr val="FFFFFF"/>
        </a:accent3>
        <a:accent4>
          <a:srgbClr val="000000"/>
        </a:accent4>
        <a:accent5>
          <a:srgbClr val="AFD6D6"/>
        </a:accent5>
        <a:accent6>
          <a:srgbClr val="A1AFCB"/>
        </a:accent6>
        <a:hlink>
          <a:srgbClr val="66C2C2"/>
        </a:hlink>
        <a:folHlink>
          <a:srgbClr val="8CA3D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5">
        <a:dk1>
          <a:srgbClr val="000000"/>
        </a:dk1>
        <a:lt1>
          <a:srgbClr val="FFFFFF"/>
        </a:lt1>
        <a:dk2>
          <a:srgbClr val="4066B2"/>
        </a:dk2>
        <a:lt2>
          <a:srgbClr val="000066"/>
        </a:lt2>
        <a:accent1>
          <a:srgbClr val="003399"/>
        </a:accent1>
        <a:accent2>
          <a:srgbClr val="80CC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B9B9"/>
        </a:accent6>
        <a:hlink>
          <a:srgbClr val="8099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6">
        <a:dk1>
          <a:srgbClr val="000000"/>
        </a:dk1>
        <a:lt1>
          <a:srgbClr val="FFFFFF"/>
        </a:lt1>
        <a:dk2>
          <a:srgbClr val="4066B2"/>
        </a:dk2>
        <a:lt2>
          <a:srgbClr val="000066"/>
        </a:lt2>
        <a:accent1>
          <a:srgbClr val="003399"/>
        </a:accent1>
        <a:accent2>
          <a:srgbClr val="8099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8AB9"/>
        </a:accent6>
        <a:hlink>
          <a:srgbClr val="80CCCC"/>
        </a:hlink>
        <a:folHlink>
          <a:srgbClr val="4066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US Consulting Report Template_R1.5V_0109">
  <a:themeElements>
    <a:clrScheme name="">
      <a:dk1>
        <a:srgbClr val="000000"/>
      </a:dk1>
      <a:lt1>
        <a:srgbClr val="FFFFFF"/>
      </a:lt1>
      <a:dk2>
        <a:srgbClr val="4066B2"/>
      </a:dk2>
      <a:lt2>
        <a:srgbClr val="009999"/>
      </a:lt2>
      <a:accent1>
        <a:srgbClr val="003399"/>
      </a:accent1>
      <a:accent2>
        <a:srgbClr val="8099CC"/>
      </a:accent2>
      <a:accent3>
        <a:srgbClr val="FFFFFF"/>
      </a:accent3>
      <a:accent4>
        <a:srgbClr val="000000"/>
      </a:accent4>
      <a:accent5>
        <a:srgbClr val="AAADCA"/>
      </a:accent5>
      <a:accent6>
        <a:srgbClr val="738AB9"/>
      </a:accent6>
      <a:hlink>
        <a:srgbClr val="80CCCC"/>
      </a:hlink>
      <a:folHlink>
        <a:srgbClr val="4066B2"/>
      </a:folHlink>
    </a:clrScheme>
    <a:fontScheme name="US Consulting Report Template_R1.5_0325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2"/>
        </a:solidFill>
        <a:ln w="12700" cap="rnd" algn="ctr">
          <a:noFill/>
          <a:miter lim="800000"/>
          <a:headEnd/>
          <a:tailEnd/>
        </a:ln>
      </a:spPr>
      <a:bodyPr lIns="182880" anchor="ctr" anchorCtr="1"/>
      <a:lstStyle>
        <a:defPPr algn="ctr" eaLnBrk="0" hangingPunct="0">
          <a:lnSpc>
            <a:spcPct val="106000"/>
          </a:lnSpc>
          <a:defRPr b="1">
            <a:solidFill>
              <a:schemeClr val="bg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3152" tIns="73152" rIns="73152" bIns="73152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6000"/>
          </a:lnSpc>
          <a:spcBef>
            <a:spcPct val="50000"/>
          </a:spcBef>
          <a:spcAft>
            <a:spcPct val="0"/>
          </a:spcAft>
          <a:buClrTx/>
          <a:buSzPct val="100000"/>
          <a:buFont typeface="Wingdings 2" pitchFamily="18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/>
      <a:bodyPr/>
      <a:lstStyle>
        <a:defPPr marL="169863" indent="-168275" algn="l" rtl="0" fontAlgn="base">
          <a:lnSpc>
            <a:spcPct val="106000"/>
          </a:lnSpc>
          <a:spcBef>
            <a:spcPct val="80000"/>
          </a:spcBef>
          <a:spcAft>
            <a:spcPct val="0"/>
          </a:spcAft>
          <a:buClr>
            <a:srgbClr val="000000"/>
          </a:buClr>
          <a:buFont typeface="Wingdings 2" pitchFamily="18" charset="2"/>
          <a:buChar char="¡"/>
          <a:defRPr sz="1100" kern="1200" dirty="0">
            <a:solidFill>
              <a:srgbClr val="000000"/>
            </a:solidFill>
            <a:latin typeface="Arial"/>
            <a:ea typeface="+mn-ea"/>
            <a:cs typeface="Arial" charset="0"/>
          </a:defRPr>
        </a:defPPr>
      </a:lstStyle>
    </a:txDef>
  </a:objectDefaults>
  <a:extraClrSchemeLst>
    <a:extraClrScheme>
      <a:clrScheme name="US Consulting Report Template_R1.5_0325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Consulting Report Template_R1.5_03250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8">
        <a:dk1>
          <a:srgbClr val="000000"/>
        </a:dk1>
        <a:lt1>
          <a:srgbClr val="FFFFFF"/>
        </a:lt1>
        <a:dk2>
          <a:srgbClr val="B2CADB"/>
        </a:dk2>
        <a:lt2>
          <a:srgbClr val="1D3A6A"/>
        </a:lt2>
        <a:accent1>
          <a:srgbClr val="DED3B6"/>
        </a:accent1>
        <a:accent2>
          <a:srgbClr val="EAB58E"/>
        </a:accent2>
        <a:accent3>
          <a:srgbClr val="FFFFFF"/>
        </a:accent3>
        <a:accent4>
          <a:srgbClr val="000000"/>
        </a:accent4>
        <a:accent5>
          <a:srgbClr val="ECE6D7"/>
        </a:accent5>
        <a:accent6>
          <a:srgbClr val="D4A480"/>
        </a:accent6>
        <a:hlink>
          <a:srgbClr val="F5DDCB"/>
        </a:hlink>
        <a:folHlink>
          <a:srgbClr val="FEF2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9">
        <a:dk1>
          <a:srgbClr val="000000"/>
        </a:dk1>
        <a:lt1>
          <a:srgbClr val="FFFFFF"/>
        </a:lt1>
        <a:dk2>
          <a:srgbClr val="FEF2D2"/>
        </a:dk2>
        <a:lt2>
          <a:srgbClr val="1D3A6A"/>
        </a:lt2>
        <a:accent1>
          <a:srgbClr val="B2CADB"/>
        </a:accent1>
        <a:accent2>
          <a:srgbClr val="DED3B6"/>
        </a:accent2>
        <a:accent3>
          <a:srgbClr val="FFFFFF"/>
        </a:accent3>
        <a:accent4>
          <a:srgbClr val="000000"/>
        </a:accent4>
        <a:accent5>
          <a:srgbClr val="D5E1EA"/>
        </a:accent5>
        <a:accent6>
          <a:srgbClr val="C9BFA5"/>
        </a:accent6>
        <a:hlink>
          <a:srgbClr val="EAB58E"/>
        </a:hlink>
        <a:folHlink>
          <a:srgbClr val="F5DD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0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9DA5BE"/>
        </a:accent1>
        <a:accent2>
          <a:srgbClr val="85C2FE"/>
        </a:accent2>
        <a:accent3>
          <a:srgbClr val="FFFFFF"/>
        </a:accent3>
        <a:accent4>
          <a:srgbClr val="000000"/>
        </a:accent4>
        <a:accent5>
          <a:srgbClr val="CCCFDB"/>
        </a:accent5>
        <a:accent6>
          <a:srgbClr val="78B0E6"/>
        </a:accent6>
        <a:hlink>
          <a:srgbClr val="ADD6FF"/>
        </a:hlink>
        <a:folHlink>
          <a:srgbClr val="D6E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1">
        <a:dk1>
          <a:srgbClr val="AFAFAF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959595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F1ED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2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000000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F1ED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3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000000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D6E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4">
        <a:dk1>
          <a:srgbClr val="000000"/>
        </a:dk1>
        <a:lt1>
          <a:srgbClr val="FFFFFF"/>
        </a:lt1>
        <a:dk2>
          <a:srgbClr val="CCD6EB"/>
        </a:dk2>
        <a:lt2>
          <a:srgbClr val="000066"/>
        </a:lt2>
        <a:accent1>
          <a:srgbClr val="40B3B3"/>
        </a:accent1>
        <a:accent2>
          <a:srgbClr val="B2C1E0"/>
        </a:accent2>
        <a:accent3>
          <a:srgbClr val="FFFFFF"/>
        </a:accent3>
        <a:accent4>
          <a:srgbClr val="000000"/>
        </a:accent4>
        <a:accent5>
          <a:srgbClr val="AFD6D6"/>
        </a:accent5>
        <a:accent6>
          <a:srgbClr val="A1AFCB"/>
        </a:accent6>
        <a:hlink>
          <a:srgbClr val="66C2C2"/>
        </a:hlink>
        <a:folHlink>
          <a:srgbClr val="8CA3D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5">
        <a:dk1>
          <a:srgbClr val="000000"/>
        </a:dk1>
        <a:lt1>
          <a:srgbClr val="FFFFFF"/>
        </a:lt1>
        <a:dk2>
          <a:srgbClr val="4066B2"/>
        </a:dk2>
        <a:lt2>
          <a:srgbClr val="000066"/>
        </a:lt2>
        <a:accent1>
          <a:srgbClr val="003399"/>
        </a:accent1>
        <a:accent2>
          <a:srgbClr val="80CC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B9B9"/>
        </a:accent6>
        <a:hlink>
          <a:srgbClr val="8099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6">
        <a:dk1>
          <a:srgbClr val="000000"/>
        </a:dk1>
        <a:lt1>
          <a:srgbClr val="FFFFFF"/>
        </a:lt1>
        <a:dk2>
          <a:srgbClr val="4066B2"/>
        </a:dk2>
        <a:lt2>
          <a:srgbClr val="000066"/>
        </a:lt2>
        <a:accent1>
          <a:srgbClr val="003399"/>
        </a:accent1>
        <a:accent2>
          <a:srgbClr val="8099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8AB9"/>
        </a:accent6>
        <a:hlink>
          <a:srgbClr val="80CCCC"/>
        </a:hlink>
        <a:folHlink>
          <a:srgbClr val="4066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4_Divider 2 - Deloitte Screen (medium) US 03 Feb09">
  <a:themeElements>
    <a:clrScheme name="Deloit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2776"/>
      </a:accent1>
      <a:accent2>
        <a:srgbClr val="92D400"/>
      </a:accent2>
      <a:accent3>
        <a:srgbClr val="00A1DE"/>
      </a:accent3>
      <a:accent4>
        <a:srgbClr val="72C7E7"/>
      </a:accent4>
      <a:accent5>
        <a:srgbClr val="3C8A2E"/>
      </a:accent5>
      <a:accent6>
        <a:srgbClr val="C9DD03"/>
      </a:accent6>
      <a:hlink>
        <a:srgbClr val="0000FF"/>
      </a:hlink>
      <a:folHlink>
        <a:srgbClr val="800080"/>
      </a:folHlink>
    </a:clrScheme>
    <a:fontScheme name="Divider 2 - Deloitte Screen (medium) US 03 Feb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vider 2 - Deloitte Screen (medium) US 03 Feb09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RT RFP Response">
  <a:themeElements>
    <a:clrScheme name="Deloitte">
      <a:dk1>
        <a:srgbClr val="000000"/>
      </a:dk1>
      <a:lt1>
        <a:srgbClr val="FFFFFF"/>
      </a:lt1>
      <a:dk2>
        <a:srgbClr val="002776"/>
      </a:dk2>
      <a:lt2>
        <a:srgbClr val="92D400"/>
      </a:lt2>
      <a:accent1>
        <a:srgbClr val="00A1DE"/>
      </a:accent1>
      <a:accent2>
        <a:srgbClr val="72C7E7"/>
      </a:accent2>
      <a:accent3>
        <a:srgbClr val="3C8A2E"/>
      </a:accent3>
      <a:accent4>
        <a:srgbClr val="C9DD03"/>
      </a:accent4>
      <a:accent5>
        <a:srgbClr val="AAADCA"/>
      </a:accent5>
      <a:accent6>
        <a:srgbClr val="2D8AE7"/>
      </a:accent6>
      <a:hlink>
        <a:srgbClr val="92D400"/>
      </a:hlink>
      <a:folHlink>
        <a:srgbClr val="72C7E7"/>
      </a:folHlink>
    </a:clrScheme>
    <a:fontScheme name="Deloitte Font Them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90000" rIns="90000" bIns="90000" numCol="1" anchor="t" anchorCtr="0" compatLnSpc="1">
        <a:prstTxWarp prst="textNoShape">
          <a:avLst/>
        </a:prstTxWarp>
      </a:bodyPr>
      <a:lstStyle>
        <a:defPPr marL="14288" marR="0" indent="-14288" algn="ctr" defTabSz="1042988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90000" rIns="90000" bIns="90000" numCol="1" anchor="t" anchorCtr="0" compatLnSpc="1">
        <a:prstTxWarp prst="textNoShape">
          <a:avLst/>
        </a:prstTxWarp>
      </a:bodyPr>
      <a:lstStyle>
        <a:defPPr marL="14288" marR="0" indent="-14288" algn="ctr" defTabSz="1042988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900" b="0" i="0" u="none" strike="noStrike" kern="0" cap="none" spc="0" normalizeH="0" baseline="0" noProof="0" dirty="0" smtClean="0">
            <a:ln>
              <a:noFill/>
            </a:ln>
            <a:solidFill>
              <a:srgbClr val="996633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>
    <a:extraClrScheme>
      <a:clrScheme name="Deloitte 1">
        <a:dk1>
          <a:srgbClr val="000000"/>
        </a:dk1>
        <a:lt1>
          <a:srgbClr val="FFFFFF"/>
        </a:lt1>
        <a:dk2>
          <a:srgbClr val="000066"/>
        </a:dk2>
        <a:lt2>
          <a:srgbClr val="99CC33"/>
        </a:lt2>
        <a:accent1>
          <a:srgbClr val="009999"/>
        </a:accent1>
        <a:accent2>
          <a:srgbClr val="6666FF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5C5CE7"/>
        </a:accent6>
        <a:hlink>
          <a:srgbClr val="996633"/>
        </a:hlink>
        <a:folHlink>
          <a:srgbClr val="FF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5_Divider 2 - Deloitte Screen (medium) US 03 Feb09">
  <a:themeElements>
    <a:clrScheme name="Deloit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2776"/>
      </a:accent1>
      <a:accent2>
        <a:srgbClr val="92D400"/>
      </a:accent2>
      <a:accent3>
        <a:srgbClr val="00A1DE"/>
      </a:accent3>
      <a:accent4>
        <a:srgbClr val="72C7E7"/>
      </a:accent4>
      <a:accent5>
        <a:srgbClr val="3C8A2E"/>
      </a:accent5>
      <a:accent6>
        <a:srgbClr val="C9DD03"/>
      </a:accent6>
      <a:hlink>
        <a:srgbClr val="0000FF"/>
      </a:hlink>
      <a:folHlink>
        <a:srgbClr val="800080"/>
      </a:folHlink>
    </a:clrScheme>
    <a:fontScheme name="Divider 2 - Deloitte Screen (medium) US 03 Feb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vider 2 - Deloitte Screen (medium) US 03 Feb09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6_Divider 2 - Deloitte Screen (medium) US 03 Feb09">
  <a:themeElements>
    <a:clrScheme name="Deloit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2776"/>
      </a:accent1>
      <a:accent2>
        <a:srgbClr val="92D400"/>
      </a:accent2>
      <a:accent3>
        <a:srgbClr val="00A1DE"/>
      </a:accent3>
      <a:accent4>
        <a:srgbClr val="72C7E7"/>
      </a:accent4>
      <a:accent5>
        <a:srgbClr val="3C8A2E"/>
      </a:accent5>
      <a:accent6>
        <a:srgbClr val="C9DD03"/>
      </a:accent6>
      <a:hlink>
        <a:srgbClr val="0000FF"/>
      </a:hlink>
      <a:folHlink>
        <a:srgbClr val="800080"/>
      </a:folHlink>
    </a:clrScheme>
    <a:fontScheme name="Divider 2 - Deloitte Screen (medium) US 03 Feb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vider 2 - Deloitte Screen (medium) US 03 Feb09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7_Divider 2 - Deloitte Screen (medium) US 03 Feb09">
  <a:themeElements>
    <a:clrScheme name="Deloit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2776"/>
      </a:accent1>
      <a:accent2>
        <a:srgbClr val="92D400"/>
      </a:accent2>
      <a:accent3>
        <a:srgbClr val="00A1DE"/>
      </a:accent3>
      <a:accent4>
        <a:srgbClr val="72C7E7"/>
      </a:accent4>
      <a:accent5>
        <a:srgbClr val="3C8A2E"/>
      </a:accent5>
      <a:accent6>
        <a:srgbClr val="C9DD03"/>
      </a:accent6>
      <a:hlink>
        <a:srgbClr val="0000FF"/>
      </a:hlink>
      <a:folHlink>
        <a:srgbClr val="800080"/>
      </a:folHlink>
    </a:clrScheme>
    <a:fontScheme name="Divider 2 - Deloitte Screen (medium) US 03 Feb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vider 2 - Deloitte Screen (medium) US 03 Feb09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8_Divider 2 - Deloitte Screen (medium) US 03 Feb09">
  <a:themeElements>
    <a:clrScheme name="Deloitte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2776"/>
      </a:accent1>
      <a:accent2>
        <a:srgbClr val="92D400"/>
      </a:accent2>
      <a:accent3>
        <a:srgbClr val="00A1DE"/>
      </a:accent3>
      <a:accent4>
        <a:srgbClr val="72C7E7"/>
      </a:accent4>
      <a:accent5>
        <a:srgbClr val="3C8A2E"/>
      </a:accent5>
      <a:accent6>
        <a:srgbClr val="C9DD03"/>
      </a:accent6>
      <a:hlink>
        <a:srgbClr val="0000FF"/>
      </a:hlink>
      <a:folHlink>
        <a:srgbClr val="800080"/>
      </a:folHlink>
    </a:clrScheme>
    <a:fontScheme name="Divider 2 - Deloitte Screen (medium) US 03 Feb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vider 2 - Deloitte Screen (medium) US 03 Feb09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Deloitte Screen (medium) US07 Jun09">
  <a:themeElements>
    <a:clrScheme name="Custom 1">
      <a:dk1>
        <a:srgbClr val="002776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00A1DE"/>
      </a:accent3>
      <a:accent4>
        <a:srgbClr val="3C8A2E"/>
      </a:accent4>
      <a:accent5>
        <a:srgbClr val="72C7E7"/>
      </a:accent5>
      <a:accent6>
        <a:srgbClr val="C9DD03"/>
      </a:accent6>
      <a:hlink>
        <a:srgbClr val="00A1DE"/>
      </a:hlink>
      <a:folHlink>
        <a:srgbClr val="72C7E7"/>
      </a:folHlink>
    </a:clrScheme>
    <a:fontScheme name="1_Main Master - Deloitte Report (print) US03 Feb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9525">
          <a:solidFill>
            <a:srgbClr val="000000"/>
          </a:solidFill>
          <a:miter lim="800000"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ts val="1000"/>
          </a:spcAft>
          <a:buClrTx/>
          <a:buSzTx/>
          <a:buFontTx/>
          <a:buNone/>
          <a:tabLst/>
          <a:defRPr kumimoji="0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cs typeface="Arial" pitchFamily="34" charset="0"/>
          </a:defRPr>
        </a:defPPr>
      </a:lstStyle>
    </a:spDef>
    <a:lnDef>
      <a:spPr>
        <a:ln w="12700" cmpd="sng">
          <a:solidFill>
            <a:srgbClr val="000714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 err="1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US Consulting Report Template_R1.5V_1208">
  <a:themeElements>
    <a:clrScheme name="">
      <a:dk1>
        <a:srgbClr val="000000"/>
      </a:dk1>
      <a:lt1>
        <a:srgbClr val="FFFFFF"/>
      </a:lt1>
      <a:dk2>
        <a:srgbClr val="4066B2"/>
      </a:dk2>
      <a:lt2>
        <a:srgbClr val="009999"/>
      </a:lt2>
      <a:accent1>
        <a:srgbClr val="003399"/>
      </a:accent1>
      <a:accent2>
        <a:srgbClr val="8099CC"/>
      </a:accent2>
      <a:accent3>
        <a:srgbClr val="FFFFFF"/>
      </a:accent3>
      <a:accent4>
        <a:srgbClr val="000000"/>
      </a:accent4>
      <a:accent5>
        <a:srgbClr val="AAADCA"/>
      </a:accent5>
      <a:accent6>
        <a:srgbClr val="738AB9"/>
      </a:accent6>
      <a:hlink>
        <a:srgbClr val="80CCCC"/>
      </a:hlink>
      <a:folHlink>
        <a:srgbClr val="4066B2"/>
      </a:folHlink>
    </a:clrScheme>
    <a:fontScheme name="US Consulting Report Template_R1.5_0325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2"/>
        </a:solidFill>
        <a:ln w="12700" cap="rnd" algn="ctr">
          <a:noFill/>
          <a:miter lim="800000"/>
          <a:headEnd/>
          <a:tailEnd/>
        </a:ln>
      </a:spPr>
      <a:bodyPr lIns="182880" anchor="ctr" anchorCtr="1"/>
      <a:lstStyle>
        <a:defPPr algn="ctr" eaLnBrk="0" hangingPunct="0">
          <a:lnSpc>
            <a:spcPct val="106000"/>
          </a:lnSpc>
          <a:defRPr b="1">
            <a:solidFill>
              <a:schemeClr val="bg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3152" tIns="73152" rIns="73152" bIns="73152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6000"/>
          </a:lnSpc>
          <a:spcBef>
            <a:spcPct val="50000"/>
          </a:spcBef>
          <a:spcAft>
            <a:spcPct val="0"/>
          </a:spcAft>
          <a:buClrTx/>
          <a:buSzPct val="100000"/>
          <a:buFont typeface="Wingdings 2" pitchFamily="18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/>
      <a:bodyPr/>
      <a:lstStyle>
        <a:defPPr marL="169863" indent="-168275" algn="l" rtl="0" fontAlgn="base">
          <a:lnSpc>
            <a:spcPct val="106000"/>
          </a:lnSpc>
          <a:spcBef>
            <a:spcPct val="80000"/>
          </a:spcBef>
          <a:spcAft>
            <a:spcPct val="0"/>
          </a:spcAft>
          <a:buClr>
            <a:srgbClr val="000000"/>
          </a:buClr>
          <a:buFont typeface="Wingdings 2" pitchFamily="18" charset="2"/>
          <a:buChar char="¡"/>
          <a:defRPr sz="1100" kern="1200" dirty="0">
            <a:solidFill>
              <a:srgbClr val="000000"/>
            </a:solidFill>
            <a:latin typeface="Arial"/>
            <a:ea typeface="+mn-ea"/>
            <a:cs typeface="Arial" charset="0"/>
          </a:defRPr>
        </a:defPPr>
      </a:lstStyle>
    </a:txDef>
  </a:objectDefaults>
  <a:extraClrSchemeLst>
    <a:extraClrScheme>
      <a:clrScheme name="US Consulting Report Template_R1.5_0325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Consulting Report Template_R1.5_03250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8">
        <a:dk1>
          <a:srgbClr val="000000"/>
        </a:dk1>
        <a:lt1>
          <a:srgbClr val="FFFFFF"/>
        </a:lt1>
        <a:dk2>
          <a:srgbClr val="B2CADB"/>
        </a:dk2>
        <a:lt2>
          <a:srgbClr val="1D3A6A"/>
        </a:lt2>
        <a:accent1>
          <a:srgbClr val="DED3B6"/>
        </a:accent1>
        <a:accent2>
          <a:srgbClr val="EAB58E"/>
        </a:accent2>
        <a:accent3>
          <a:srgbClr val="FFFFFF"/>
        </a:accent3>
        <a:accent4>
          <a:srgbClr val="000000"/>
        </a:accent4>
        <a:accent5>
          <a:srgbClr val="ECE6D7"/>
        </a:accent5>
        <a:accent6>
          <a:srgbClr val="D4A480"/>
        </a:accent6>
        <a:hlink>
          <a:srgbClr val="F5DDCB"/>
        </a:hlink>
        <a:folHlink>
          <a:srgbClr val="FEF2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9">
        <a:dk1>
          <a:srgbClr val="000000"/>
        </a:dk1>
        <a:lt1>
          <a:srgbClr val="FFFFFF"/>
        </a:lt1>
        <a:dk2>
          <a:srgbClr val="FEF2D2"/>
        </a:dk2>
        <a:lt2>
          <a:srgbClr val="1D3A6A"/>
        </a:lt2>
        <a:accent1>
          <a:srgbClr val="B2CADB"/>
        </a:accent1>
        <a:accent2>
          <a:srgbClr val="DED3B6"/>
        </a:accent2>
        <a:accent3>
          <a:srgbClr val="FFFFFF"/>
        </a:accent3>
        <a:accent4>
          <a:srgbClr val="000000"/>
        </a:accent4>
        <a:accent5>
          <a:srgbClr val="D5E1EA"/>
        </a:accent5>
        <a:accent6>
          <a:srgbClr val="C9BFA5"/>
        </a:accent6>
        <a:hlink>
          <a:srgbClr val="EAB58E"/>
        </a:hlink>
        <a:folHlink>
          <a:srgbClr val="F5DD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0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9DA5BE"/>
        </a:accent1>
        <a:accent2>
          <a:srgbClr val="85C2FE"/>
        </a:accent2>
        <a:accent3>
          <a:srgbClr val="FFFFFF"/>
        </a:accent3>
        <a:accent4>
          <a:srgbClr val="000000"/>
        </a:accent4>
        <a:accent5>
          <a:srgbClr val="CCCFDB"/>
        </a:accent5>
        <a:accent6>
          <a:srgbClr val="78B0E6"/>
        </a:accent6>
        <a:hlink>
          <a:srgbClr val="ADD6FF"/>
        </a:hlink>
        <a:folHlink>
          <a:srgbClr val="D6E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1">
        <a:dk1>
          <a:srgbClr val="AFAFAF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959595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F1ED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2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000000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F1EDE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3">
        <a:dk1>
          <a:srgbClr val="000000"/>
        </a:dk1>
        <a:lt1>
          <a:srgbClr val="FFFFFF"/>
        </a:lt1>
        <a:dk2>
          <a:srgbClr val="F1EDE1"/>
        </a:dk2>
        <a:lt2>
          <a:srgbClr val="091D5D"/>
        </a:lt2>
        <a:accent1>
          <a:srgbClr val="85C2FE"/>
        </a:accent1>
        <a:accent2>
          <a:srgbClr val="ADD6FF"/>
        </a:accent2>
        <a:accent3>
          <a:srgbClr val="FFFFFF"/>
        </a:accent3>
        <a:accent4>
          <a:srgbClr val="000000"/>
        </a:accent4>
        <a:accent5>
          <a:srgbClr val="C2DDFE"/>
        </a:accent5>
        <a:accent6>
          <a:srgbClr val="9CC2E7"/>
        </a:accent6>
        <a:hlink>
          <a:srgbClr val="C6C1D6"/>
        </a:hlink>
        <a:folHlink>
          <a:srgbClr val="D6E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4">
        <a:dk1>
          <a:srgbClr val="000000"/>
        </a:dk1>
        <a:lt1>
          <a:srgbClr val="FFFFFF"/>
        </a:lt1>
        <a:dk2>
          <a:srgbClr val="CCD6EB"/>
        </a:dk2>
        <a:lt2>
          <a:srgbClr val="000066"/>
        </a:lt2>
        <a:accent1>
          <a:srgbClr val="40B3B3"/>
        </a:accent1>
        <a:accent2>
          <a:srgbClr val="B2C1E0"/>
        </a:accent2>
        <a:accent3>
          <a:srgbClr val="FFFFFF"/>
        </a:accent3>
        <a:accent4>
          <a:srgbClr val="000000"/>
        </a:accent4>
        <a:accent5>
          <a:srgbClr val="AFD6D6"/>
        </a:accent5>
        <a:accent6>
          <a:srgbClr val="A1AFCB"/>
        </a:accent6>
        <a:hlink>
          <a:srgbClr val="66C2C2"/>
        </a:hlink>
        <a:folHlink>
          <a:srgbClr val="8CA3D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5">
        <a:dk1>
          <a:srgbClr val="000000"/>
        </a:dk1>
        <a:lt1>
          <a:srgbClr val="FFFFFF"/>
        </a:lt1>
        <a:dk2>
          <a:srgbClr val="4066B2"/>
        </a:dk2>
        <a:lt2>
          <a:srgbClr val="000066"/>
        </a:lt2>
        <a:accent1>
          <a:srgbClr val="003399"/>
        </a:accent1>
        <a:accent2>
          <a:srgbClr val="80CC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B9B9"/>
        </a:accent6>
        <a:hlink>
          <a:srgbClr val="8099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Consulting Report Template_R1.5_032508 16">
        <a:dk1>
          <a:srgbClr val="000000"/>
        </a:dk1>
        <a:lt1>
          <a:srgbClr val="FFFFFF"/>
        </a:lt1>
        <a:dk2>
          <a:srgbClr val="4066B2"/>
        </a:dk2>
        <a:lt2>
          <a:srgbClr val="000066"/>
        </a:lt2>
        <a:accent1>
          <a:srgbClr val="003399"/>
        </a:accent1>
        <a:accent2>
          <a:srgbClr val="8099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8AB9"/>
        </a:accent6>
        <a:hlink>
          <a:srgbClr val="80CCCC"/>
        </a:hlink>
        <a:folHlink>
          <a:srgbClr val="4066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Deloitte onscreen white background_0906</Template>
  <TotalTime>69263</TotalTime>
  <Words>709</Words>
  <Application>Microsoft Office PowerPoint</Application>
  <PresentationFormat>On-screen Show (4:3)</PresentationFormat>
  <Paragraphs>102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13_Divider 2 - Deloitte Screen (medium) US 03 Feb09</vt:lpstr>
      <vt:lpstr>14_Divider 2 - Deloitte Screen (medium) US 03 Feb09</vt:lpstr>
      <vt:lpstr>SRT RFP Response</vt:lpstr>
      <vt:lpstr>15_Divider 2 - Deloitte Screen (medium) US 03 Feb09</vt:lpstr>
      <vt:lpstr>16_Divider 2 - Deloitte Screen (medium) US 03 Feb09</vt:lpstr>
      <vt:lpstr>17_Divider 2 - Deloitte Screen (medium) US 03 Feb09</vt:lpstr>
      <vt:lpstr>18_Divider 2 - Deloitte Screen (medium) US 03 Feb09</vt:lpstr>
      <vt:lpstr>1_Deloitte Screen (medium) US07 Jun09</vt:lpstr>
      <vt:lpstr>US Consulting Report Template_R1.5V_1208</vt:lpstr>
      <vt:lpstr>1_US Consulting Report Template_R1.5V_1208</vt:lpstr>
      <vt:lpstr>2_US Consulting Report Template_R1.5V_1208</vt:lpstr>
      <vt:lpstr>3_US Consulting Report Template_R1.5V_1208</vt:lpstr>
      <vt:lpstr>1_US Consulting Report Template_R1.5V_0109</vt:lpstr>
      <vt:lpstr>Cornell University</vt:lpstr>
      <vt:lpstr>PowerPoint Presentation</vt:lpstr>
      <vt:lpstr>PowerPoint Presentation</vt:lpstr>
      <vt:lpstr>APM Setup Instructions</vt:lpstr>
      <vt:lpstr>APM Login Instructions</vt:lpstr>
      <vt:lpstr>Features/Screens common to all 3 types of users - 1. Viewers 2. Editors 3. Admins</vt:lpstr>
      <vt:lpstr>Landing page for viewer/editor</vt:lpstr>
      <vt:lpstr>PowerPoint Presentation</vt:lpstr>
      <vt:lpstr>PowerPoint Presentation</vt:lpstr>
      <vt:lpstr>PowerPoint Presentation</vt:lpstr>
      <vt:lpstr>All Applications (Grouped by Unit Names)</vt:lpstr>
      <vt:lpstr>Search Page</vt:lpstr>
      <vt:lpstr>Features/Screens common to –  1. Editors 2. Admins</vt:lpstr>
      <vt:lpstr>PowerPoint Presentation</vt:lpstr>
      <vt:lpstr>PowerPoint Presentation</vt:lpstr>
      <vt:lpstr>Features/Screens available to –  1. Only Admins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Deloitte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Baker &amp; McKenzie discussion document</dc:title>
  <dc:creator>Henderson, Paul K</dc:creator>
  <cp:lastModifiedBy>Sharma, Tushar</cp:lastModifiedBy>
  <cp:revision>1046</cp:revision>
  <cp:lastPrinted>2012-11-28T19:59:32Z</cp:lastPrinted>
  <dcterms:created xsi:type="dcterms:W3CDTF">2007-04-02T18:41:59Z</dcterms:created>
  <dcterms:modified xsi:type="dcterms:W3CDTF">2013-11-07T16:55:09Z</dcterms:modified>
</cp:coreProperties>
</file>