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4"/>
  </p:notesMasterIdLst>
  <p:sldIdLst>
    <p:sldId id="256" r:id="rId2"/>
    <p:sldId id="353" r:id="rId3"/>
    <p:sldId id="354" r:id="rId4"/>
    <p:sldId id="355" r:id="rId5"/>
    <p:sldId id="356" r:id="rId6"/>
    <p:sldId id="357" r:id="rId7"/>
    <p:sldId id="358" r:id="rId8"/>
    <p:sldId id="359" r:id="rId9"/>
    <p:sldId id="360" r:id="rId10"/>
    <p:sldId id="361" r:id="rId11"/>
    <p:sldId id="362" r:id="rId12"/>
    <p:sldId id="36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49" autoAdjust="0"/>
    <p:restoredTop sz="88227" autoAdjust="0"/>
  </p:normalViewPr>
  <p:slideViewPr>
    <p:cSldViewPr>
      <p:cViewPr varScale="1">
        <p:scale>
          <a:sx n="82" d="100"/>
          <a:sy n="82" d="100"/>
        </p:scale>
        <p:origin x="-17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5181600"/>
            <a:ext cx="5715000" cy="624673"/>
          </a:xfrm>
        </p:spPr>
        <p:txBody>
          <a:bodyPr/>
          <a:lstStyle/>
          <a:p>
            <a:r>
              <a:rPr lang="es-HN" b="1" dirty="0" err="1" smtClean="0"/>
              <a:t>Presented</a:t>
            </a:r>
            <a:r>
              <a:rPr lang="es-HN" b="1" dirty="0" smtClean="0"/>
              <a:t> </a:t>
            </a:r>
            <a:r>
              <a:rPr lang="es-HN" b="1" dirty="0" err="1" smtClean="0"/>
              <a:t>by</a:t>
            </a:r>
            <a:r>
              <a:rPr lang="es-HN" b="1" dirty="0" smtClean="0"/>
              <a:t> </a:t>
            </a:r>
            <a:r>
              <a:rPr lang="es-HN" b="1" dirty="0" err="1" smtClean="0"/>
              <a:t>Runpeng</a:t>
            </a:r>
            <a:r>
              <a:rPr lang="es-HN" b="1" dirty="0" smtClean="0"/>
              <a:t>, </a:t>
            </a:r>
            <a:r>
              <a:rPr lang="es-HN" b="1" dirty="0" err="1" smtClean="0"/>
              <a:t>Songlin</a:t>
            </a:r>
            <a:endParaRPr lang="es-HN" b="1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err="1" smtClean="0"/>
              <a:t>Section</a:t>
            </a:r>
            <a:r>
              <a:rPr lang="es-HN" dirty="0" smtClean="0"/>
              <a:t> </a:t>
            </a:r>
            <a:r>
              <a:rPr lang="es-HN" dirty="0" err="1" smtClean="0"/>
              <a:t>Cuts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Accomplishment</a:t>
            </a:r>
          </a:p>
        </p:txBody>
      </p:sp>
      <p:sp>
        <p:nvSpPr>
          <p:cNvPr id="5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29200" cy="4525963"/>
          </a:xfrm>
        </p:spPr>
        <p:txBody>
          <a:bodyPr/>
          <a:lstStyle/>
          <a:p>
            <a:r>
              <a:rPr lang="en-US" dirty="0" smtClean="0"/>
              <a:t>Built New Section Cuts</a:t>
            </a:r>
          </a:p>
        </p:txBody>
      </p:sp>
      <p:pic>
        <p:nvPicPr>
          <p:cNvPr id="5122" name="Picture 2" descr="C:\Users\sg888\Desktop\CEE 4540\Section Cuts final report draft\Section Cuts final report draft\Figure 6-Flocculator(Looking front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366344"/>
            <a:ext cx="7068186" cy="298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60406" y="5531856"/>
            <a:ext cx="3564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Transverse view of </a:t>
            </a:r>
            <a:r>
              <a:rPr lang="en-US" sz="2000" b="1" dirty="0" err="1" smtClean="0"/>
              <a:t>flocculator</a:t>
            </a:r>
            <a:r>
              <a:rPr lang="en-US" sz="2000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0525373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pic>
        <p:nvPicPr>
          <p:cNvPr id="6147" name="Picture 3" descr="C:\Users\sg888\Desktop\Cap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362199"/>
            <a:ext cx="5616466" cy="354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29200" cy="4525963"/>
          </a:xfrm>
        </p:spPr>
        <p:txBody>
          <a:bodyPr/>
          <a:lstStyle/>
          <a:p>
            <a:r>
              <a:rPr lang="en-US" dirty="0" smtClean="0"/>
              <a:t>Labeling</a:t>
            </a:r>
          </a:p>
        </p:txBody>
      </p:sp>
    </p:spTree>
    <p:extLst>
      <p:ext uri="{BB962C8B-B14F-4D97-AF65-F5344CB8AC3E}">
        <p14:creationId xmlns:p14="http://schemas.microsoft.com/office/powerpoint/2010/main" val="2242044038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5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29200" cy="4525963"/>
          </a:xfrm>
        </p:spPr>
        <p:txBody>
          <a:bodyPr/>
          <a:lstStyle/>
          <a:p>
            <a:r>
              <a:rPr lang="en-US" dirty="0" smtClean="0"/>
              <a:t>Dimension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344994"/>
            <a:ext cx="5616466" cy="354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04092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/>
              <a:t>Brief Introduction</a:t>
            </a:r>
          </a:p>
        </p:txBody>
      </p:sp>
      <p:pic>
        <p:nvPicPr>
          <p:cNvPr id="1026" name="Picture 2" descr="C:\Users\sg888\Desktop\CEE 4540\Section Cuts final report draft\Section Cuts final report draft\Figure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58571"/>
            <a:ext cx="4572000" cy="2112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7" name="Picture 3" descr="C:\Users\sg888\Desktop\CEE 4540\Section Cuts final report draft\Section Cuts final report draft\Figur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237703"/>
            <a:ext cx="4572000" cy="21122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TextBox 3"/>
          <p:cNvSpPr txBox="1"/>
          <p:nvPr/>
        </p:nvSpPr>
        <p:spPr>
          <a:xfrm>
            <a:off x="1066800" y="3788326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Previous Section Cut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4869" y="6349941"/>
            <a:ext cx="1922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Desire Section </a:t>
            </a:r>
            <a:r>
              <a:rPr lang="en-US" b="1" dirty="0"/>
              <a:t>Cut</a:t>
            </a:r>
          </a:p>
        </p:txBody>
      </p:sp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Encountered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Automation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752600"/>
            <a:ext cx="5483338" cy="44488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1739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Encountered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7" y="2438400"/>
            <a:ext cx="4469890" cy="29223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652" y="2438400"/>
            <a:ext cx="4469890" cy="2922383"/>
          </a:xfrm>
          <a:prstGeom prst="rect">
            <a:avLst/>
          </a:prstGeom>
        </p:spPr>
      </p:pic>
      <p:sp>
        <p:nvSpPr>
          <p:cNvPr id="7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Redundant Stuff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9182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Encountered</a:t>
            </a:r>
          </a:p>
        </p:txBody>
      </p:sp>
      <p:sp>
        <p:nvSpPr>
          <p:cNvPr id="5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Colored by layer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3483"/>
            <a:ext cx="4469890" cy="2922383"/>
          </a:xfrm>
          <a:prstGeom prst="rect">
            <a:avLst/>
          </a:prstGeom>
        </p:spPr>
      </p:pic>
      <p:pic>
        <p:nvPicPr>
          <p:cNvPr id="2050" name="Picture 2" descr="C:\Users\sg888\Desktop\CEE 4540\Section Cuts final report draft\Section Cuts final report draft\Figure 10-Sedimentation Tank(Looking right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026" y="2433485"/>
            <a:ext cx="4464974" cy="29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5962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Encountered</a:t>
            </a: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29200" cy="4525963"/>
          </a:xfrm>
        </p:spPr>
        <p:txBody>
          <a:bodyPr/>
          <a:lstStyle/>
          <a:p>
            <a:r>
              <a:rPr lang="en-US" dirty="0" smtClean="0"/>
              <a:t>Unexpected Solid Background</a:t>
            </a:r>
            <a:endParaRPr lang="en-US" dirty="0"/>
          </a:p>
        </p:txBody>
      </p:sp>
      <p:pic>
        <p:nvPicPr>
          <p:cNvPr id="3075" name="Picture 3" descr="C:\Users\sg888\Desktop\CEE 4540\Section Cuts final report draft\Section Cuts final report draft\Figure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8377646" cy="333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068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Accomplishment</a:t>
            </a:r>
            <a:endParaRPr lang="en-US" dirty="0"/>
          </a:p>
        </p:txBody>
      </p:sp>
      <p:sp>
        <p:nvSpPr>
          <p:cNvPr id="5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29200" cy="4525963"/>
          </a:xfrm>
        </p:spPr>
        <p:txBody>
          <a:bodyPr/>
          <a:lstStyle/>
          <a:p>
            <a:r>
              <a:rPr lang="en-US" dirty="0" smtClean="0"/>
              <a:t>Modified code</a:t>
            </a:r>
          </a:p>
        </p:txBody>
      </p:sp>
      <p:pic>
        <p:nvPicPr>
          <p:cNvPr id="6" name="Picture 2" descr="C:\Users\sg888\Desktop\Cap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77809"/>
            <a:ext cx="7239000" cy="4344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40525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Accomplishment</a:t>
            </a:r>
          </a:p>
        </p:txBody>
      </p:sp>
      <p:sp>
        <p:nvSpPr>
          <p:cNvPr id="5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29200" cy="4525963"/>
          </a:xfrm>
        </p:spPr>
        <p:txBody>
          <a:bodyPr/>
          <a:lstStyle/>
          <a:p>
            <a:r>
              <a:rPr lang="en-US" dirty="0" smtClean="0"/>
              <a:t>Solved Encountered Problems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7" y="2438400"/>
            <a:ext cx="4469890" cy="2922383"/>
          </a:xfrm>
          <a:prstGeom prst="rect">
            <a:avLst/>
          </a:prstGeom>
        </p:spPr>
      </p:pic>
      <p:pic>
        <p:nvPicPr>
          <p:cNvPr id="7" name="Picture 2" descr="C:\Users\sg888\Desktop\CEE 4540\Section Cuts final report draft\Section Cuts final report draft\Figure 10-Sedimentation Tank(Looking right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026" y="2433485"/>
            <a:ext cx="4464974" cy="29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81830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Accomplishment</a:t>
            </a:r>
          </a:p>
        </p:txBody>
      </p:sp>
      <p:pic>
        <p:nvPicPr>
          <p:cNvPr id="5" name="Picture 3" descr="C:\Users\sg888\Desktop\CEE 4540\Section Cuts final report draft\Section Cuts final report draft\Figure 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95" y="2182761"/>
            <a:ext cx="4953000" cy="19699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29200" cy="4525963"/>
          </a:xfrm>
        </p:spPr>
        <p:txBody>
          <a:bodyPr/>
          <a:lstStyle/>
          <a:p>
            <a:r>
              <a:rPr lang="en-US" dirty="0" smtClean="0"/>
              <a:t>Solved Encountered Problems</a:t>
            </a:r>
          </a:p>
        </p:txBody>
      </p:sp>
      <p:pic>
        <p:nvPicPr>
          <p:cNvPr id="4098" name="Picture 2" descr="C:\Users\sg888\Desktop\CEE 4540\Section Cuts final report draft\Section Cuts final report draft\Figure 9-Sedimentation Tank(Looking front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331110"/>
            <a:ext cx="4953000" cy="19699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05236170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2448</TotalTime>
  <Words>59</Words>
  <Application>Microsoft Office PowerPoint</Application>
  <PresentationFormat>On-screen Show (4:3)</PresentationFormat>
  <Paragraphs>27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AguaClara English</vt:lpstr>
      <vt:lpstr>Section Cuts</vt:lpstr>
      <vt:lpstr>Brief Introduction</vt:lpstr>
      <vt:lpstr>Problems Encountered</vt:lpstr>
      <vt:lpstr>Problems Encountered</vt:lpstr>
      <vt:lpstr>Problems Encountered</vt:lpstr>
      <vt:lpstr>Problems Encountered</vt:lpstr>
      <vt:lpstr>Accomplishment</vt:lpstr>
      <vt:lpstr>Accomplishment</vt:lpstr>
      <vt:lpstr>Accomplishment</vt:lpstr>
      <vt:lpstr>Accomplishment</vt:lpstr>
      <vt:lpstr>Future Work</vt:lpstr>
      <vt:lpstr>Future Work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ceeadmin</cp:lastModifiedBy>
  <cp:revision>57</cp:revision>
  <dcterms:created xsi:type="dcterms:W3CDTF">2013-12-01T20:00:38Z</dcterms:created>
  <dcterms:modified xsi:type="dcterms:W3CDTF">2013-12-13T03:53:28Z</dcterms:modified>
</cp:coreProperties>
</file>