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60" r:id="rId6"/>
    <p:sldId id="259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660"/>
  </p:normalViewPr>
  <p:slideViewPr>
    <p:cSldViewPr snapToGrid="0">
      <p:cViewPr varScale="1">
        <p:scale>
          <a:sx n="63" d="100"/>
          <a:sy n="63" d="100"/>
        </p:scale>
        <p:origin x="82" y="7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0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4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91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81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885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8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1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18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95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816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327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617AC-9726-45EC-BF6D-CE750DF3AAF2}" type="datetimeFigureOut">
              <a:rPr lang="en-US" smtClean="0"/>
              <a:t>3/26/2014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3B169-BCB5-4D34-BE12-549107A266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23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4291" y="386009"/>
            <a:ext cx="11197648" cy="575454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ttp://earthobservatory.nasa.gov/blogs/earthmatters/files/2013/01/7_earth_night_rotat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56"/>
          <a:stretch/>
        </p:blipFill>
        <p:spPr bwMode="auto">
          <a:xfrm>
            <a:off x="5755553" y="386009"/>
            <a:ext cx="6176386" cy="436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37923" y="1246906"/>
            <a:ext cx="888076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Trebuchet MS" panose="020B0603020202020204" pitchFamily="34" charset="0"/>
                <a:cs typeface="Aharoni" panose="02010803020104030203" pitchFamily="2" charset="-79"/>
              </a:rPr>
              <a:t>See the World: </a:t>
            </a:r>
          </a:p>
          <a:p>
            <a:r>
              <a:rPr lang="en-US" sz="4000" dirty="0" smtClean="0">
                <a:solidFill>
                  <a:schemeClr val="bg1"/>
                </a:solidFill>
                <a:latin typeface="Trebuchet MS" panose="020B0603020202020204" pitchFamily="34" charset="0"/>
                <a:cs typeface="Aharoni" panose="02010803020104030203" pitchFamily="2" charset="-79"/>
              </a:rPr>
              <a:t>International Partnership Opportunities in CUL</a:t>
            </a:r>
          </a:p>
          <a:p>
            <a:endParaRPr lang="en-US" sz="2400" dirty="0">
              <a:solidFill>
                <a:schemeClr val="bg1"/>
              </a:solidFill>
              <a:latin typeface="Trebuchet MS" panose="020B0603020202020204" pitchFamily="34" charset="0"/>
              <a:cs typeface="Aharoni" panose="02010803020104030203" pitchFamily="2" charset="-79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Trebuchet MS" panose="020B0603020202020204" pitchFamily="34" charset="0"/>
                <a:cs typeface="Aharoni" panose="02010803020104030203" pitchFamily="2" charset="-79"/>
              </a:rPr>
              <a:t>Kathy Chiang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rebuchet MS" panose="020B0603020202020204" pitchFamily="34" charset="0"/>
                <a:cs typeface="Aharoni" panose="02010803020104030203" pitchFamily="2" charset="-79"/>
              </a:rPr>
              <a:t>Kizer Walker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rebuchet MS" panose="020B0603020202020204" pitchFamily="34" charset="0"/>
                <a:cs typeface="Aharoni" panose="02010803020104030203" pitchFamily="2" charset="-79"/>
              </a:rPr>
              <a:t>David Ruddy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rebuchet MS" panose="020B0603020202020204" pitchFamily="34" charset="0"/>
                <a:cs typeface="Aharoni" panose="02010803020104030203" pitchFamily="2" charset="-79"/>
              </a:rPr>
              <a:t>John Fereira</a:t>
            </a:r>
          </a:p>
          <a:p>
            <a:endParaRPr lang="en-US" sz="2400" dirty="0">
              <a:solidFill>
                <a:schemeClr val="bg1"/>
              </a:solidFill>
              <a:latin typeface="Trebuchet MS" panose="020B0603020202020204" pitchFamily="34" charset="0"/>
              <a:cs typeface="Aharoni" panose="02010803020104030203" pitchFamily="2" charset="-79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Trebuchet MS" panose="020B0603020202020204" pitchFamily="34" charset="0"/>
                <a:cs typeface="Aharoni" panose="02010803020104030203" pitchFamily="2" charset="-79"/>
              </a:rPr>
              <a:t>CUL Career Development Week</a:t>
            </a:r>
          </a:p>
          <a:p>
            <a:r>
              <a:rPr lang="en-US" sz="2400" dirty="0" smtClean="0">
                <a:solidFill>
                  <a:schemeClr val="bg1"/>
                </a:solidFill>
                <a:latin typeface="Trebuchet MS" panose="020B0603020202020204" pitchFamily="34" charset="0"/>
                <a:cs typeface="Aharoni" panose="02010803020104030203" pitchFamily="2" charset="-79"/>
              </a:rPr>
              <a:t>March 31, 2014</a:t>
            </a:r>
          </a:p>
        </p:txBody>
      </p:sp>
    </p:spTree>
    <p:extLst>
      <p:ext uri="{BB962C8B-B14F-4D97-AF65-F5344CB8AC3E}">
        <p14:creationId xmlns:p14="http://schemas.microsoft.com/office/powerpoint/2010/main" val="42110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ne Kenney, Xue Fangyu and Xie Weih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647" y="442395"/>
            <a:ext cx="3810000" cy="254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staffweb.library.cornell.edu/system/files/2011_Tsinghua_Open_Ceremor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09" y="1529909"/>
            <a:ext cx="7996382" cy="5163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library.cornell.edu/staffweb/kaleidoscope/december2009/CopyofxinIMG_660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78" y="2985571"/>
            <a:ext cx="5570249" cy="370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9132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76" y="332509"/>
            <a:ext cx="7353518" cy="51452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8980" y="1377113"/>
            <a:ext cx="7195705" cy="509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44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80975"/>
            <a:ext cx="9791700" cy="649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77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687" y="371475"/>
            <a:ext cx="11096625" cy="611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0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85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55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25</Words>
  <Application>Microsoft Office PowerPoint</Application>
  <PresentationFormat>Widescreen</PresentationFormat>
  <Paragraphs>10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Aharoni</vt:lpstr>
      <vt:lpstr>Arial</vt:lpstr>
      <vt:lpstr>Calibri</vt:lpstr>
      <vt:lpstr>Calibri Light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Kathy S. Chiang</dc:creator>
  <cp:lastModifiedBy>Kathy S. Chiang</cp:lastModifiedBy>
  <cp:revision>4</cp:revision>
  <dcterms:created xsi:type="dcterms:W3CDTF">2014-03-24T18:58:49Z</dcterms:created>
  <dcterms:modified xsi:type="dcterms:W3CDTF">2014-03-26T18:09:38Z</dcterms:modified>
</cp:coreProperties>
</file>