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1" autoAdjust="0"/>
  </p:normalViewPr>
  <p:slideViewPr>
    <p:cSldViewPr>
      <p:cViewPr varScale="1">
        <p:scale>
          <a:sx n="78" d="100"/>
          <a:sy n="78" d="100"/>
        </p:scale>
        <p:origin x="-32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4" y="69756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3" y="1449304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3" y="1396721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3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1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4" y="69756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9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1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3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2341476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1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9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10" y="4650475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66676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9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1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6392EB5-E51E-4179-9B6B-F52CD00622BB}" type="datetimeFigureOut">
              <a:rPr lang="en-US" smtClean="0"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681779C-B3CC-406A-AE7C-637090A566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4246" y="380161"/>
            <a:ext cx="830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Approvals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839282" y="398506"/>
            <a:ext cx="966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Firm orders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388629" y="386777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Other</a:t>
            </a:r>
            <a:endParaRPr lang="en-US" sz="1400" dirty="0"/>
          </a:p>
        </p:txBody>
      </p:sp>
      <p:sp>
        <p:nvSpPr>
          <p:cNvPr id="7" name="Rounded Rectangle 6"/>
          <p:cNvSpPr/>
          <p:nvPr/>
        </p:nvSpPr>
        <p:spPr>
          <a:xfrm>
            <a:off x="914400" y="380161"/>
            <a:ext cx="990240" cy="29604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816622" y="398506"/>
            <a:ext cx="1036927" cy="29604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353993" y="393475"/>
            <a:ext cx="685582" cy="26721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25536" y="2391168"/>
            <a:ext cx="1577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Firm orders are checked in</a:t>
            </a:r>
            <a:endParaRPr lang="en-US" sz="1400" dirty="0"/>
          </a:p>
        </p:txBody>
      </p:sp>
      <p:sp>
        <p:nvSpPr>
          <p:cNvPr id="11" name="Rounded Rectangle 10"/>
          <p:cNvSpPr/>
          <p:nvPr/>
        </p:nvSpPr>
        <p:spPr>
          <a:xfrm>
            <a:off x="3525536" y="2386552"/>
            <a:ext cx="1577909" cy="48474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endCxn id="10" idx="0"/>
          </p:cNvCxnSpPr>
          <p:nvPr/>
        </p:nvCxnSpPr>
        <p:spPr>
          <a:xfrm>
            <a:off x="4314491" y="690861"/>
            <a:ext cx="0" cy="1700307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590800" y="687938"/>
            <a:ext cx="0" cy="2137772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9059" y="985438"/>
            <a:ext cx="23855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Approvals with records go to inputters for fastcatting.  Most records for these have been batch loaded either as vendor records or ISBN harvests from OCLC.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129059" y="2800350"/>
            <a:ext cx="261414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Monographs are fastcatted if the record is full and has an encoding level of 1,4,8,I or L and the item matches and has a call number and no accompanying material.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83629" y="4648200"/>
            <a:ext cx="1905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If there is no record inputters make a record from scratch after searching OCLC.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3199935" y="3921203"/>
            <a:ext cx="16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If the record is not full, lacks classification or has accompanying material it goes to copy cataloging. 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215280" y="5125253"/>
            <a:ext cx="152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Monographs without full copy or lacking necessary subject headings go to original catalogers.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310595" y="2422629"/>
            <a:ext cx="1589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Physical processing</a:t>
            </a:r>
            <a:endParaRPr lang="en-US" sz="1400" dirty="0"/>
          </a:p>
        </p:txBody>
      </p:sp>
      <p:sp>
        <p:nvSpPr>
          <p:cNvPr id="26" name="Rectangle 25"/>
          <p:cNvSpPr/>
          <p:nvPr/>
        </p:nvSpPr>
        <p:spPr>
          <a:xfrm>
            <a:off x="5977280" y="3581400"/>
            <a:ext cx="26756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If there is a record with subject headings, no subject headings required for belles </a:t>
            </a:r>
            <a:r>
              <a:rPr lang="en-US" sz="1400" dirty="0" err="1" smtClean="0"/>
              <a:t>lettres</a:t>
            </a:r>
            <a:r>
              <a:rPr lang="en-US" sz="1400" dirty="0" smtClean="0"/>
              <a:t>, copy catalogers confirm or fix what is incorrect on the record to make it full copy and add classification if necessary.*</a:t>
            </a:r>
            <a:endParaRPr lang="en-US" sz="1400" dirty="0"/>
          </a:p>
        </p:txBody>
      </p:sp>
      <p:sp>
        <p:nvSpPr>
          <p:cNvPr id="27" name="Rounded Rectangle 26"/>
          <p:cNvSpPr/>
          <p:nvPr/>
        </p:nvSpPr>
        <p:spPr>
          <a:xfrm>
            <a:off x="129059" y="985438"/>
            <a:ext cx="2385541" cy="118802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129059" y="2800350"/>
            <a:ext cx="2614141" cy="116955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5977280" y="3581400"/>
            <a:ext cx="2675654" cy="136190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334959" y="2141134"/>
            <a:ext cx="1404321" cy="106680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3253349" y="3817203"/>
            <a:ext cx="1503664" cy="159299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533400" y="4648199"/>
            <a:ext cx="1752600" cy="95410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5225671" y="5029200"/>
            <a:ext cx="1503218" cy="1540799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2590800" y="3969901"/>
            <a:ext cx="662549" cy="0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1600200" y="2173462"/>
            <a:ext cx="0" cy="626888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8" idx="2"/>
            <a:endCxn id="22" idx="0"/>
          </p:cNvCxnSpPr>
          <p:nvPr/>
        </p:nvCxnSpPr>
        <p:spPr>
          <a:xfrm flipH="1">
            <a:off x="1436129" y="3969901"/>
            <a:ext cx="1" cy="678299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2696784" y="2870091"/>
            <a:ext cx="884616" cy="0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2286000" y="4797193"/>
            <a:ext cx="967349" cy="0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33" idx="3"/>
          </p:cNvCxnSpPr>
          <p:nvPr/>
        </p:nvCxnSpPr>
        <p:spPr>
          <a:xfrm flipV="1">
            <a:off x="4757013" y="4613701"/>
            <a:ext cx="1220267" cy="1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4741660" y="5303889"/>
            <a:ext cx="488973" cy="1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2743199" y="3124200"/>
            <a:ext cx="2618234" cy="0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V="1">
            <a:off x="5486400" y="3207934"/>
            <a:ext cx="0" cy="1821267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 flipV="1">
            <a:off x="6449290" y="3208746"/>
            <a:ext cx="6928" cy="372654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H="1" flipV="1">
            <a:off x="1448749" y="5602306"/>
            <a:ext cx="2" cy="429040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69613" y="6031346"/>
            <a:ext cx="1904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Approvals without records</a:t>
            </a:r>
            <a:endParaRPr lang="en-US" sz="1400" dirty="0"/>
          </a:p>
        </p:txBody>
      </p:sp>
      <p:sp>
        <p:nvSpPr>
          <p:cNvPr id="39" name="Rounded Rectangle 38"/>
          <p:cNvSpPr/>
          <p:nvPr/>
        </p:nvSpPr>
        <p:spPr>
          <a:xfrm>
            <a:off x="369613" y="6031346"/>
            <a:ext cx="1916387" cy="34364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/>
          <p:cNvCxnSpPr/>
          <p:nvPr/>
        </p:nvCxnSpPr>
        <p:spPr>
          <a:xfrm flipH="1">
            <a:off x="1440624" y="676209"/>
            <a:ext cx="1" cy="309229"/>
          </a:xfrm>
          <a:prstGeom prst="straightConnector1">
            <a:avLst/>
          </a:prstGeom>
          <a:ln w="508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086600" y="5935166"/>
            <a:ext cx="1752600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*Copy catalogers catalog all formats with copy</a:t>
            </a:r>
            <a:r>
              <a:rPr lang="en-US" dirty="0"/>
              <a:t>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947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232</TotalTime>
  <Words>168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Equity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DSSupport</dc:creator>
  <cp:lastModifiedBy>ink2</cp:lastModifiedBy>
  <cp:revision>16</cp:revision>
  <dcterms:created xsi:type="dcterms:W3CDTF">2013-04-16T16:17:45Z</dcterms:created>
  <dcterms:modified xsi:type="dcterms:W3CDTF">2013-04-17T17:32:15Z</dcterms:modified>
</cp:coreProperties>
</file>