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2062400" cy="36576000"/>
  <p:notesSz cx="6934200" cy="9220200"/>
  <p:defaultTextStyle>
    <a:defPPr>
      <a:defRPr lang="en-US"/>
    </a:defPPr>
    <a:lvl1pPr marL="0" algn="l" defTabSz="4493318" rtl="0" eaLnBrk="1" latinLnBrk="0" hangingPunct="1">
      <a:defRPr sz="8800" kern="1200">
        <a:solidFill>
          <a:schemeClr val="tx1"/>
        </a:solidFill>
        <a:latin typeface="+mn-lt"/>
        <a:ea typeface="+mn-ea"/>
        <a:cs typeface="+mn-cs"/>
      </a:defRPr>
    </a:lvl1pPr>
    <a:lvl2pPr marL="2246659" algn="l" defTabSz="4493318" rtl="0" eaLnBrk="1" latinLnBrk="0" hangingPunct="1">
      <a:defRPr sz="8800" kern="1200">
        <a:solidFill>
          <a:schemeClr val="tx1"/>
        </a:solidFill>
        <a:latin typeface="+mn-lt"/>
        <a:ea typeface="+mn-ea"/>
        <a:cs typeface="+mn-cs"/>
      </a:defRPr>
    </a:lvl2pPr>
    <a:lvl3pPr marL="4493318" algn="l" defTabSz="4493318" rtl="0" eaLnBrk="1" latinLnBrk="0" hangingPunct="1">
      <a:defRPr sz="8800" kern="1200">
        <a:solidFill>
          <a:schemeClr val="tx1"/>
        </a:solidFill>
        <a:latin typeface="+mn-lt"/>
        <a:ea typeface="+mn-ea"/>
        <a:cs typeface="+mn-cs"/>
      </a:defRPr>
    </a:lvl3pPr>
    <a:lvl4pPr marL="6739977" algn="l" defTabSz="4493318" rtl="0" eaLnBrk="1" latinLnBrk="0" hangingPunct="1">
      <a:defRPr sz="8800" kern="1200">
        <a:solidFill>
          <a:schemeClr val="tx1"/>
        </a:solidFill>
        <a:latin typeface="+mn-lt"/>
        <a:ea typeface="+mn-ea"/>
        <a:cs typeface="+mn-cs"/>
      </a:defRPr>
    </a:lvl4pPr>
    <a:lvl5pPr marL="8986636" algn="l" defTabSz="4493318" rtl="0" eaLnBrk="1" latinLnBrk="0" hangingPunct="1">
      <a:defRPr sz="8800" kern="1200">
        <a:solidFill>
          <a:schemeClr val="tx1"/>
        </a:solidFill>
        <a:latin typeface="+mn-lt"/>
        <a:ea typeface="+mn-ea"/>
        <a:cs typeface="+mn-cs"/>
      </a:defRPr>
    </a:lvl5pPr>
    <a:lvl6pPr marL="11233296" algn="l" defTabSz="4493318" rtl="0" eaLnBrk="1" latinLnBrk="0" hangingPunct="1">
      <a:defRPr sz="8800" kern="1200">
        <a:solidFill>
          <a:schemeClr val="tx1"/>
        </a:solidFill>
        <a:latin typeface="+mn-lt"/>
        <a:ea typeface="+mn-ea"/>
        <a:cs typeface="+mn-cs"/>
      </a:defRPr>
    </a:lvl6pPr>
    <a:lvl7pPr marL="13479955" algn="l" defTabSz="4493318" rtl="0" eaLnBrk="1" latinLnBrk="0" hangingPunct="1">
      <a:defRPr sz="8800" kern="1200">
        <a:solidFill>
          <a:schemeClr val="tx1"/>
        </a:solidFill>
        <a:latin typeface="+mn-lt"/>
        <a:ea typeface="+mn-ea"/>
        <a:cs typeface="+mn-cs"/>
      </a:defRPr>
    </a:lvl7pPr>
    <a:lvl8pPr marL="15726615" algn="l" defTabSz="4493318" rtl="0" eaLnBrk="1" latinLnBrk="0" hangingPunct="1">
      <a:defRPr sz="8800" kern="1200">
        <a:solidFill>
          <a:schemeClr val="tx1"/>
        </a:solidFill>
        <a:latin typeface="+mn-lt"/>
        <a:ea typeface="+mn-ea"/>
        <a:cs typeface="+mn-cs"/>
      </a:defRPr>
    </a:lvl8pPr>
    <a:lvl9pPr marL="17973274" algn="l" defTabSz="4493318" rtl="0" eaLnBrk="1" latinLnBrk="0" hangingPunct="1">
      <a:defRPr sz="8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8" d="100"/>
          <a:sy n="18" d="100"/>
        </p:scale>
        <p:origin x="-1744" y="-130"/>
      </p:cViewPr>
      <p:guideLst>
        <p:guide orient="horz" pos="11520"/>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1362269"/>
            <a:ext cx="35753040" cy="7840133"/>
          </a:xfrm>
        </p:spPr>
        <p:txBody>
          <a:bodyPr/>
          <a:lstStyle/>
          <a:p>
            <a:r>
              <a:rPr lang="en-US" smtClean="0"/>
              <a:t>Click to edit Master title style</a:t>
            </a:r>
            <a:endParaRPr lang="en-US"/>
          </a:p>
        </p:txBody>
      </p:sp>
      <p:sp>
        <p:nvSpPr>
          <p:cNvPr id="3" name="Subtitle 2"/>
          <p:cNvSpPr>
            <a:spLocks noGrp="1"/>
          </p:cNvSpPr>
          <p:nvPr>
            <p:ph type="subTitle" idx="1"/>
          </p:nvPr>
        </p:nvSpPr>
        <p:spPr>
          <a:xfrm>
            <a:off x="6309360" y="20726400"/>
            <a:ext cx="29443680" cy="9347200"/>
          </a:xfrm>
        </p:spPr>
        <p:txBody>
          <a:bodyPr/>
          <a:lstStyle>
            <a:lvl1pPr marL="0" indent="0" algn="ctr">
              <a:buNone/>
              <a:defRPr>
                <a:solidFill>
                  <a:schemeClr val="tx1">
                    <a:tint val="75000"/>
                  </a:schemeClr>
                </a:solidFill>
              </a:defRPr>
            </a:lvl1pPr>
            <a:lvl2pPr marL="2246659" indent="0" algn="ctr">
              <a:buNone/>
              <a:defRPr>
                <a:solidFill>
                  <a:schemeClr val="tx1">
                    <a:tint val="75000"/>
                  </a:schemeClr>
                </a:solidFill>
              </a:defRPr>
            </a:lvl2pPr>
            <a:lvl3pPr marL="4493318" indent="0" algn="ctr">
              <a:buNone/>
              <a:defRPr>
                <a:solidFill>
                  <a:schemeClr val="tx1">
                    <a:tint val="75000"/>
                  </a:schemeClr>
                </a:solidFill>
              </a:defRPr>
            </a:lvl3pPr>
            <a:lvl4pPr marL="6739977" indent="0" algn="ctr">
              <a:buNone/>
              <a:defRPr>
                <a:solidFill>
                  <a:schemeClr val="tx1">
                    <a:tint val="75000"/>
                  </a:schemeClr>
                </a:solidFill>
              </a:defRPr>
            </a:lvl4pPr>
            <a:lvl5pPr marL="8986636" indent="0" algn="ctr">
              <a:buNone/>
              <a:defRPr>
                <a:solidFill>
                  <a:schemeClr val="tx1">
                    <a:tint val="75000"/>
                  </a:schemeClr>
                </a:solidFill>
              </a:defRPr>
            </a:lvl5pPr>
            <a:lvl6pPr marL="11233296" indent="0" algn="ctr">
              <a:buNone/>
              <a:defRPr>
                <a:solidFill>
                  <a:schemeClr val="tx1">
                    <a:tint val="75000"/>
                  </a:schemeClr>
                </a:solidFill>
              </a:defRPr>
            </a:lvl6pPr>
            <a:lvl7pPr marL="13479955" indent="0" algn="ctr">
              <a:buNone/>
              <a:defRPr>
                <a:solidFill>
                  <a:schemeClr val="tx1">
                    <a:tint val="75000"/>
                  </a:schemeClr>
                </a:solidFill>
              </a:defRPr>
            </a:lvl7pPr>
            <a:lvl8pPr marL="15726615" indent="0" algn="ctr">
              <a:buNone/>
              <a:defRPr>
                <a:solidFill>
                  <a:schemeClr val="tx1">
                    <a:tint val="75000"/>
                  </a:schemeClr>
                </a:solidFill>
              </a:defRPr>
            </a:lvl8pPr>
            <a:lvl9pPr marL="1797327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8BA1BE-46BA-452B-8731-3F2C7BB50D6F}" type="datetimeFigureOut">
              <a:rPr lang="en-US" smtClean="0"/>
              <a:t>6/10/2013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481401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8BA1BE-46BA-452B-8731-3F2C7BB50D6F}" type="datetimeFigureOut">
              <a:rPr lang="en-US" smtClean="0"/>
              <a:t>6/10/2013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2646662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240" y="1464739"/>
            <a:ext cx="9464040" cy="312081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03120" y="1464739"/>
            <a:ext cx="27691080" cy="31208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8BA1BE-46BA-452B-8731-3F2C7BB50D6F}" type="datetimeFigureOut">
              <a:rPr lang="en-US" smtClean="0"/>
              <a:t>6/10/2013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451744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8BA1BE-46BA-452B-8731-3F2C7BB50D6F}" type="datetimeFigureOut">
              <a:rPr lang="en-US" smtClean="0"/>
              <a:t>6/10/2013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3862654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3503469"/>
            <a:ext cx="35753040" cy="7264400"/>
          </a:xfrm>
        </p:spPr>
        <p:txBody>
          <a:bodyPr anchor="t"/>
          <a:lstStyle>
            <a:lvl1pPr algn="l">
              <a:defRPr sz="19600" b="1" cap="all"/>
            </a:lvl1pPr>
          </a:lstStyle>
          <a:p>
            <a:r>
              <a:rPr lang="en-US" smtClean="0"/>
              <a:t>Click to edit Master title style</a:t>
            </a:r>
            <a:endParaRPr lang="en-US"/>
          </a:p>
        </p:txBody>
      </p:sp>
      <p:sp>
        <p:nvSpPr>
          <p:cNvPr id="3" name="Text Placeholder 2"/>
          <p:cNvSpPr>
            <a:spLocks noGrp="1"/>
          </p:cNvSpPr>
          <p:nvPr>
            <p:ph type="body" idx="1"/>
          </p:nvPr>
        </p:nvSpPr>
        <p:spPr>
          <a:xfrm>
            <a:off x="3322640" y="15502472"/>
            <a:ext cx="35753040" cy="8000998"/>
          </a:xfrm>
        </p:spPr>
        <p:txBody>
          <a:bodyPr anchor="b"/>
          <a:lstStyle>
            <a:lvl1pPr marL="0" indent="0">
              <a:buNone/>
              <a:defRPr sz="9800">
                <a:solidFill>
                  <a:schemeClr val="tx1">
                    <a:tint val="75000"/>
                  </a:schemeClr>
                </a:solidFill>
              </a:defRPr>
            </a:lvl1pPr>
            <a:lvl2pPr marL="2246659" indent="0">
              <a:buNone/>
              <a:defRPr sz="8800">
                <a:solidFill>
                  <a:schemeClr val="tx1">
                    <a:tint val="75000"/>
                  </a:schemeClr>
                </a:solidFill>
              </a:defRPr>
            </a:lvl2pPr>
            <a:lvl3pPr marL="4493318" indent="0">
              <a:buNone/>
              <a:defRPr sz="7800">
                <a:solidFill>
                  <a:schemeClr val="tx1">
                    <a:tint val="75000"/>
                  </a:schemeClr>
                </a:solidFill>
              </a:defRPr>
            </a:lvl3pPr>
            <a:lvl4pPr marL="6739977" indent="0">
              <a:buNone/>
              <a:defRPr sz="6800">
                <a:solidFill>
                  <a:schemeClr val="tx1">
                    <a:tint val="75000"/>
                  </a:schemeClr>
                </a:solidFill>
              </a:defRPr>
            </a:lvl4pPr>
            <a:lvl5pPr marL="8986636" indent="0">
              <a:buNone/>
              <a:defRPr sz="6800">
                <a:solidFill>
                  <a:schemeClr val="tx1">
                    <a:tint val="75000"/>
                  </a:schemeClr>
                </a:solidFill>
              </a:defRPr>
            </a:lvl5pPr>
            <a:lvl6pPr marL="11233296" indent="0">
              <a:buNone/>
              <a:defRPr sz="6800">
                <a:solidFill>
                  <a:schemeClr val="tx1">
                    <a:tint val="75000"/>
                  </a:schemeClr>
                </a:solidFill>
              </a:defRPr>
            </a:lvl6pPr>
            <a:lvl7pPr marL="13479955" indent="0">
              <a:buNone/>
              <a:defRPr sz="6800">
                <a:solidFill>
                  <a:schemeClr val="tx1">
                    <a:tint val="75000"/>
                  </a:schemeClr>
                </a:solidFill>
              </a:defRPr>
            </a:lvl7pPr>
            <a:lvl8pPr marL="15726615" indent="0">
              <a:buNone/>
              <a:defRPr sz="6800">
                <a:solidFill>
                  <a:schemeClr val="tx1">
                    <a:tint val="75000"/>
                  </a:schemeClr>
                </a:solidFill>
              </a:defRPr>
            </a:lvl8pPr>
            <a:lvl9pPr marL="17973274" indent="0">
              <a:buNone/>
              <a:defRPr sz="6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8BA1BE-46BA-452B-8731-3F2C7BB50D6F}" type="datetimeFigureOut">
              <a:rPr lang="en-US" smtClean="0"/>
              <a:t>6/10/2013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1696909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03120" y="8534403"/>
            <a:ext cx="18577560" cy="24138469"/>
          </a:xfrm>
        </p:spPr>
        <p:txBody>
          <a:bodyPr/>
          <a:lstStyle>
            <a:lvl1pPr>
              <a:defRPr sz="13800"/>
            </a:lvl1pPr>
            <a:lvl2pPr>
              <a:defRPr sz="11800"/>
            </a:lvl2pPr>
            <a:lvl3pPr>
              <a:defRPr sz="980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1381720" y="8534403"/>
            <a:ext cx="18577560" cy="24138469"/>
          </a:xfrm>
        </p:spPr>
        <p:txBody>
          <a:bodyPr/>
          <a:lstStyle>
            <a:lvl1pPr>
              <a:defRPr sz="13800"/>
            </a:lvl1pPr>
            <a:lvl2pPr>
              <a:defRPr sz="11800"/>
            </a:lvl2pPr>
            <a:lvl3pPr>
              <a:defRPr sz="980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8BA1BE-46BA-452B-8731-3F2C7BB50D6F}" type="datetimeFigureOut">
              <a:rPr lang="en-US" smtClean="0"/>
              <a:t>6/10/2013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1546211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03120" y="8187269"/>
            <a:ext cx="18584865" cy="3412064"/>
          </a:xfrm>
        </p:spPr>
        <p:txBody>
          <a:bodyPr anchor="b"/>
          <a:lstStyle>
            <a:lvl1pPr marL="0" indent="0">
              <a:buNone/>
              <a:defRPr sz="11800" b="1"/>
            </a:lvl1pPr>
            <a:lvl2pPr marL="2246659" indent="0">
              <a:buNone/>
              <a:defRPr sz="9800" b="1"/>
            </a:lvl2pPr>
            <a:lvl3pPr marL="4493318" indent="0">
              <a:buNone/>
              <a:defRPr sz="8800" b="1"/>
            </a:lvl3pPr>
            <a:lvl4pPr marL="6739977" indent="0">
              <a:buNone/>
              <a:defRPr sz="7800" b="1"/>
            </a:lvl4pPr>
            <a:lvl5pPr marL="8986636" indent="0">
              <a:buNone/>
              <a:defRPr sz="7800" b="1"/>
            </a:lvl5pPr>
            <a:lvl6pPr marL="11233296" indent="0">
              <a:buNone/>
              <a:defRPr sz="7800" b="1"/>
            </a:lvl6pPr>
            <a:lvl7pPr marL="13479955" indent="0">
              <a:buNone/>
              <a:defRPr sz="7800" b="1"/>
            </a:lvl7pPr>
            <a:lvl8pPr marL="15726615" indent="0">
              <a:buNone/>
              <a:defRPr sz="7800" b="1"/>
            </a:lvl8pPr>
            <a:lvl9pPr marL="17973274" indent="0">
              <a:buNone/>
              <a:defRPr sz="7800" b="1"/>
            </a:lvl9pPr>
          </a:lstStyle>
          <a:p>
            <a:pPr lvl="0"/>
            <a:r>
              <a:rPr lang="en-US" smtClean="0"/>
              <a:t>Click to edit Master text styles</a:t>
            </a:r>
          </a:p>
        </p:txBody>
      </p:sp>
      <p:sp>
        <p:nvSpPr>
          <p:cNvPr id="4" name="Content Placeholder 3"/>
          <p:cNvSpPr>
            <a:spLocks noGrp="1"/>
          </p:cNvSpPr>
          <p:nvPr>
            <p:ph sz="half" idx="2"/>
          </p:nvPr>
        </p:nvSpPr>
        <p:spPr>
          <a:xfrm>
            <a:off x="2103120" y="11599333"/>
            <a:ext cx="18584865" cy="21073536"/>
          </a:xfrm>
        </p:spPr>
        <p:txBody>
          <a:bodyPr/>
          <a:lstStyle>
            <a:lvl1pPr>
              <a:defRPr sz="11800"/>
            </a:lvl1pPr>
            <a:lvl2pPr>
              <a:defRPr sz="9800"/>
            </a:lvl2pPr>
            <a:lvl3pPr>
              <a:defRPr sz="8800"/>
            </a:lvl3pPr>
            <a:lvl4pPr>
              <a:defRPr sz="7800"/>
            </a:lvl4pPr>
            <a:lvl5pPr>
              <a:defRPr sz="7800"/>
            </a:lvl5pPr>
            <a:lvl6pPr>
              <a:defRPr sz="7800"/>
            </a:lvl6pPr>
            <a:lvl7pPr>
              <a:defRPr sz="7800"/>
            </a:lvl7pPr>
            <a:lvl8pPr>
              <a:defRPr sz="7800"/>
            </a:lvl8pPr>
            <a:lvl9pPr>
              <a:defRPr sz="7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1367118" y="8187269"/>
            <a:ext cx="18592165" cy="3412064"/>
          </a:xfrm>
        </p:spPr>
        <p:txBody>
          <a:bodyPr anchor="b"/>
          <a:lstStyle>
            <a:lvl1pPr marL="0" indent="0">
              <a:buNone/>
              <a:defRPr sz="11800" b="1"/>
            </a:lvl1pPr>
            <a:lvl2pPr marL="2246659" indent="0">
              <a:buNone/>
              <a:defRPr sz="9800" b="1"/>
            </a:lvl2pPr>
            <a:lvl3pPr marL="4493318" indent="0">
              <a:buNone/>
              <a:defRPr sz="8800" b="1"/>
            </a:lvl3pPr>
            <a:lvl4pPr marL="6739977" indent="0">
              <a:buNone/>
              <a:defRPr sz="7800" b="1"/>
            </a:lvl4pPr>
            <a:lvl5pPr marL="8986636" indent="0">
              <a:buNone/>
              <a:defRPr sz="7800" b="1"/>
            </a:lvl5pPr>
            <a:lvl6pPr marL="11233296" indent="0">
              <a:buNone/>
              <a:defRPr sz="7800" b="1"/>
            </a:lvl6pPr>
            <a:lvl7pPr marL="13479955" indent="0">
              <a:buNone/>
              <a:defRPr sz="7800" b="1"/>
            </a:lvl7pPr>
            <a:lvl8pPr marL="15726615" indent="0">
              <a:buNone/>
              <a:defRPr sz="7800" b="1"/>
            </a:lvl8pPr>
            <a:lvl9pPr marL="17973274" indent="0">
              <a:buNone/>
              <a:defRPr sz="7800" b="1"/>
            </a:lvl9pPr>
          </a:lstStyle>
          <a:p>
            <a:pPr lvl="0"/>
            <a:r>
              <a:rPr lang="en-US" smtClean="0"/>
              <a:t>Click to edit Master text styles</a:t>
            </a:r>
          </a:p>
        </p:txBody>
      </p:sp>
      <p:sp>
        <p:nvSpPr>
          <p:cNvPr id="6" name="Content Placeholder 5"/>
          <p:cNvSpPr>
            <a:spLocks noGrp="1"/>
          </p:cNvSpPr>
          <p:nvPr>
            <p:ph sz="quarter" idx="4"/>
          </p:nvPr>
        </p:nvSpPr>
        <p:spPr>
          <a:xfrm>
            <a:off x="21367118" y="11599333"/>
            <a:ext cx="18592165" cy="21073536"/>
          </a:xfrm>
        </p:spPr>
        <p:txBody>
          <a:bodyPr/>
          <a:lstStyle>
            <a:lvl1pPr>
              <a:defRPr sz="11800"/>
            </a:lvl1pPr>
            <a:lvl2pPr>
              <a:defRPr sz="9800"/>
            </a:lvl2pPr>
            <a:lvl3pPr>
              <a:defRPr sz="8800"/>
            </a:lvl3pPr>
            <a:lvl4pPr>
              <a:defRPr sz="7800"/>
            </a:lvl4pPr>
            <a:lvl5pPr>
              <a:defRPr sz="7800"/>
            </a:lvl5pPr>
            <a:lvl6pPr>
              <a:defRPr sz="7800"/>
            </a:lvl6pPr>
            <a:lvl7pPr>
              <a:defRPr sz="7800"/>
            </a:lvl7pPr>
            <a:lvl8pPr>
              <a:defRPr sz="7800"/>
            </a:lvl8pPr>
            <a:lvl9pPr>
              <a:defRPr sz="7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8BA1BE-46BA-452B-8731-3F2C7BB50D6F}" type="datetimeFigureOut">
              <a:rPr lang="en-US" smtClean="0"/>
              <a:t>6/10/2013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4161774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8BA1BE-46BA-452B-8731-3F2C7BB50D6F}" type="datetimeFigureOut">
              <a:rPr lang="en-US" smtClean="0"/>
              <a:t>6/10/2013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3326908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8BA1BE-46BA-452B-8731-3F2C7BB50D6F}" type="datetimeFigureOut">
              <a:rPr lang="en-US" smtClean="0"/>
              <a:t>6/10/2013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306106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3" y="1456267"/>
            <a:ext cx="13838240" cy="6197600"/>
          </a:xfrm>
        </p:spPr>
        <p:txBody>
          <a:bodyPr anchor="b"/>
          <a:lstStyle>
            <a:lvl1pPr algn="l">
              <a:defRPr sz="9800" b="1"/>
            </a:lvl1pPr>
          </a:lstStyle>
          <a:p>
            <a:r>
              <a:rPr lang="en-US" smtClean="0"/>
              <a:t>Click to edit Master title style</a:t>
            </a:r>
            <a:endParaRPr lang="en-US"/>
          </a:p>
        </p:txBody>
      </p:sp>
      <p:sp>
        <p:nvSpPr>
          <p:cNvPr id="3" name="Content Placeholder 2"/>
          <p:cNvSpPr>
            <a:spLocks noGrp="1"/>
          </p:cNvSpPr>
          <p:nvPr>
            <p:ph idx="1"/>
          </p:nvPr>
        </p:nvSpPr>
        <p:spPr>
          <a:xfrm>
            <a:off x="16445230" y="1456270"/>
            <a:ext cx="23514050" cy="31216602"/>
          </a:xfrm>
        </p:spPr>
        <p:txBody>
          <a:bodyPr/>
          <a:lstStyle>
            <a:lvl1pPr>
              <a:defRPr sz="15800"/>
            </a:lvl1pPr>
            <a:lvl2pPr>
              <a:defRPr sz="13800"/>
            </a:lvl2pPr>
            <a:lvl3pPr>
              <a:defRPr sz="11800"/>
            </a:lvl3pPr>
            <a:lvl4pPr>
              <a:defRPr sz="9800"/>
            </a:lvl4pPr>
            <a:lvl5pPr>
              <a:defRPr sz="9800"/>
            </a:lvl5pPr>
            <a:lvl6pPr>
              <a:defRPr sz="9800"/>
            </a:lvl6pPr>
            <a:lvl7pPr>
              <a:defRPr sz="9800"/>
            </a:lvl7pPr>
            <a:lvl8pPr>
              <a:defRPr sz="9800"/>
            </a:lvl8pPr>
            <a:lvl9pPr>
              <a:defRPr sz="9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03123" y="7653870"/>
            <a:ext cx="13838240" cy="25019002"/>
          </a:xfrm>
        </p:spPr>
        <p:txBody>
          <a:bodyPr/>
          <a:lstStyle>
            <a:lvl1pPr marL="0" indent="0">
              <a:buNone/>
              <a:defRPr sz="6800"/>
            </a:lvl1pPr>
            <a:lvl2pPr marL="2246659" indent="0">
              <a:buNone/>
              <a:defRPr sz="5800"/>
            </a:lvl2pPr>
            <a:lvl3pPr marL="4493318" indent="0">
              <a:buNone/>
              <a:defRPr sz="5000"/>
            </a:lvl3pPr>
            <a:lvl4pPr marL="6739977" indent="0">
              <a:buNone/>
              <a:defRPr sz="4400"/>
            </a:lvl4pPr>
            <a:lvl5pPr marL="8986636" indent="0">
              <a:buNone/>
              <a:defRPr sz="4400"/>
            </a:lvl5pPr>
            <a:lvl6pPr marL="11233296" indent="0">
              <a:buNone/>
              <a:defRPr sz="4400"/>
            </a:lvl6pPr>
            <a:lvl7pPr marL="13479955" indent="0">
              <a:buNone/>
              <a:defRPr sz="4400"/>
            </a:lvl7pPr>
            <a:lvl8pPr marL="15726615" indent="0">
              <a:buNone/>
              <a:defRPr sz="4400"/>
            </a:lvl8pPr>
            <a:lvl9pPr marL="17973274" indent="0">
              <a:buNone/>
              <a:defRPr sz="4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8BA1BE-46BA-452B-8731-3F2C7BB50D6F}" type="datetimeFigureOut">
              <a:rPr lang="en-US" smtClean="0"/>
              <a:t>6/10/2013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3242431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5603200"/>
            <a:ext cx="25237440" cy="3022602"/>
          </a:xfrm>
        </p:spPr>
        <p:txBody>
          <a:bodyPr anchor="b"/>
          <a:lstStyle>
            <a:lvl1pPr algn="l">
              <a:defRPr sz="9800" b="1"/>
            </a:lvl1pPr>
          </a:lstStyle>
          <a:p>
            <a:r>
              <a:rPr lang="en-US" smtClean="0"/>
              <a:t>Click to edit Master title style</a:t>
            </a:r>
            <a:endParaRPr lang="en-US"/>
          </a:p>
        </p:txBody>
      </p:sp>
      <p:sp>
        <p:nvSpPr>
          <p:cNvPr id="3" name="Picture Placeholder 2"/>
          <p:cNvSpPr>
            <a:spLocks noGrp="1"/>
          </p:cNvSpPr>
          <p:nvPr>
            <p:ph type="pic" idx="1"/>
          </p:nvPr>
        </p:nvSpPr>
        <p:spPr>
          <a:xfrm>
            <a:off x="8244525" y="3268133"/>
            <a:ext cx="25237440" cy="21945600"/>
          </a:xfrm>
        </p:spPr>
        <p:txBody>
          <a:bodyPr/>
          <a:lstStyle>
            <a:lvl1pPr marL="0" indent="0">
              <a:buNone/>
              <a:defRPr sz="15800"/>
            </a:lvl1pPr>
            <a:lvl2pPr marL="2246659" indent="0">
              <a:buNone/>
              <a:defRPr sz="13800"/>
            </a:lvl2pPr>
            <a:lvl3pPr marL="4493318" indent="0">
              <a:buNone/>
              <a:defRPr sz="11800"/>
            </a:lvl3pPr>
            <a:lvl4pPr marL="6739977" indent="0">
              <a:buNone/>
              <a:defRPr sz="9800"/>
            </a:lvl4pPr>
            <a:lvl5pPr marL="8986636" indent="0">
              <a:buNone/>
              <a:defRPr sz="9800"/>
            </a:lvl5pPr>
            <a:lvl6pPr marL="11233296" indent="0">
              <a:buNone/>
              <a:defRPr sz="9800"/>
            </a:lvl6pPr>
            <a:lvl7pPr marL="13479955" indent="0">
              <a:buNone/>
              <a:defRPr sz="9800"/>
            </a:lvl7pPr>
            <a:lvl8pPr marL="15726615" indent="0">
              <a:buNone/>
              <a:defRPr sz="9800"/>
            </a:lvl8pPr>
            <a:lvl9pPr marL="17973274" indent="0">
              <a:buNone/>
              <a:defRPr sz="9800"/>
            </a:lvl9pPr>
          </a:lstStyle>
          <a:p>
            <a:endParaRPr lang="en-US"/>
          </a:p>
        </p:txBody>
      </p:sp>
      <p:sp>
        <p:nvSpPr>
          <p:cNvPr id="4" name="Text Placeholder 3"/>
          <p:cNvSpPr>
            <a:spLocks noGrp="1"/>
          </p:cNvSpPr>
          <p:nvPr>
            <p:ph type="body" sz="half" idx="2"/>
          </p:nvPr>
        </p:nvSpPr>
        <p:spPr>
          <a:xfrm>
            <a:off x="8244525" y="28625802"/>
            <a:ext cx="25237440" cy="4292598"/>
          </a:xfrm>
        </p:spPr>
        <p:txBody>
          <a:bodyPr/>
          <a:lstStyle>
            <a:lvl1pPr marL="0" indent="0">
              <a:buNone/>
              <a:defRPr sz="6800"/>
            </a:lvl1pPr>
            <a:lvl2pPr marL="2246659" indent="0">
              <a:buNone/>
              <a:defRPr sz="5800"/>
            </a:lvl2pPr>
            <a:lvl3pPr marL="4493318" indent="0">
              <a:buNone/>
              <a:defRPr sz="5000"/>
            </a:lvl3pPr>
            <a:lvl4pPr marL="6739977" indent="0">
              <a:buNone/>
              <a:defRPr sz="4400"/>
            </a:lvl4pPr>
            <a:lvl5pPr marL="8986636" indent="0">
              <a:buNone/>
              <a:defRPr sz="4400"/>
            </a:lvl5pPr>
            <a:lvl6pPr marL="11233296" indent="0">
              <a:buNone/>
              <a:defRPr sz="4400"/>
            </a:lvl6pPr>
            <a:lvl7pPr marL="13479955" indent="0">
              <a:buNone/>
              <a:defRPr sz="4400"/>
            </a:lvl7pPr>
            <a:lvl8pPr marL="15726615" indent="0">
              <a:buNone/>
              <a:defRPr sz="4400"/>
            </a:lvl8pPr>
            <a:lvl9pPr marL="17973274" indent="0">
              <a:buNone/>
              <a:defRPr sz="4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8BA1BE-46BA-452B-8731-3F2C7BB50D6F}" type="datetimeFigureOut">
              <a:rPr lang="en-US" smtClean="0"/>
              <a:t>6/10/2013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FDEF09-EF0E-407F-9FCA-0ECD016BF581}" type="slidenum">
              <a:rPr lang="en-US" smtClean="0"/>
              <a:t>‹#›</a:t>
            </a:fld>
            <a:endParaRPr lang="en-US"/>
          </a:p>
        </p:txBody>
      </p:sp>
    </p:spTree>
    <p:extLst>
      <p:ext uri="{BB962C8B-B14F-4D97-AF65-F5344CB8AC3E}">
        <p14:creationId xmlns:p14="http://schemas.microsoft.com/office/powerpoint/2010/main" val="289625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120" y="1464736"/>
            <a:ext cx="37856160" cy="6096000"/>
          </a:xfrm>
          <a:prstGeom prst="rect">
            <a:avLst/>
          </a:prstGeom>
        </p:spPr>
        <p:txBody>
          <a:bodyPr vert="horz" lIns="449332" tIns="224666" rIns="449332" bIns="22466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03120" y="8534403"/>
            <a:ext cx="37856160" cy="24138469"/>
          </a:xfrm>
          <a:prstGeom prst="rect">
            <a:avLst/>
          </a:prstGeom>
        </p:spPr>
        <p:txBody>
          <a:bodyPr vert="horz" lIns="449332" tIns="224666" rIns="449332" bIns="22466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03120" y="33900536"/>
            <a:ext cx="9814560" cy="1947333"/>
          </a:xfrm>
          <a:prstGeom prst="rect">
            <a:avLst/>
          </a:prstGeom>
        </p:spPr>
        <p:txBody>
          <a:bodyPr vert="horz" lIns="449332" tIns="224666" rIns="449332" bIns="224666" rtlCol="0" anchor="ctr"/>
          <a:lstStyle>
            <a:lvl1pPr algn="l">
              <a:defRPr sz="5800">
                <a:solidFill>
                  <a:schemeClr val="tx1">
                    <a:tint val="75000"/>
                  </a:schemeClr>
                </a:solidFill>
              </a:defRPr>
            </a:lvl1pPr>
          </a:lstStyle>
          <a:p>
            <a:fld id="{6D8BA1BE-46BA-452B-8731-3F2C7BB50D6F}" type="datetimeFigureOut">
              <a:rPr lang="en-US" smtClean="0"/>
              <a:t>6/10/2013</a:t>
            </a:fld>
            <a:endParaRPr lang="en-US"/>
          </a:p>
        </p:txBody>
      </p:sp>
      <p:sp>
        <p:nvSpPr>
          <p:cNvPr id="5" name="Footer Placeholder 4"/>
          <p:cNvSpPr>
            <a:spLocks noGrp="1"/>
          </p:cNvSpPr>
          <p:nvPr>
            <p:ph type="ftr" sz="quarter" idx="3"/>
          </p:nvPr>
        </p:nvSpPr>
        <p:spPr>
          <a:xfrm>
            <a:off x="14371320" y="33900536"/>
            <a:ext cx="13319760" cy="1947333"/>
          </a:xfrm>
          <a:prstGeom prst="rect">
            <a:avLst/>
          </a:prstGeom>
        </p:spPr>
        <p:txBody>
          <a:bodyPr vert="horz" lIns="449332" tIns="224666" rIns="449332" bIns="22466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144720" y="33900536"/>
            <a:ext cx="9814560" cy="1947333"/>
          </a:xfrm>
          <a:prstGeom prst="rect">
            <a:avLst/>
          </a:prstGeom>
        </p:spPr>
        <p:txBody>
          <a:bodyPr vert="horz" lIns="449332" tIns="224666" rIns="449332" bIns="224666" rtlCol="0" anchor="ctr"/>
          <a:lstStyle>
            <a:lvl1pPr algn="r">
              <a:defRPr sz="5800">
                <a:solidFill>
                  <a:schemeClr val="tx1">
                    <a:tint val="75000"/>
                  </a:schemeClr>
                </a:solidFill>
              </a:defRPr>
            </a:lvl1pPr>
          </a:lstStyle>
          <a:p>
            <a:fld id="{22FDEF09-EF0E-407F-9FCA-0ECD016BF581}" type="slidenum">
              <a:rPr lang="en-US" smtClean="0"/>
              <a:t>‹#›</a:t>
            </a:fld>
            <a:endParaRPr lang="en-US"/>
          </a:p>
        </p:txBody>
      </p:sp>
    </p:spTree>
    <p:extLst>
      <p:ext uri="{BB962C8B-B14F-4D97-AF65-F5344CB8AC3E}">
        <p14:creationId xmlns:p14="http://schemas.microsoft.com/office/powerpoint/2010/main" val="3795238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3318" rtl="0" eaLnBrk="1" latinLnBrk="0" hangingPunct="1">
        <a:spcBef>
          <a:spcPct val="0"/>
        </a:spcBef>
        <a:buNone/>
        <a:defRPr sz="21600" kern="1200">
          <a:solidFill>
            <a:schemeClr val="tx1"/>
          </a:solidFill>
          <a:latin typeface="+mj-lt"/>
          <a:ea typeface="+mj-ea"/>
          <a:cs typeface="+mj-cs"/>
        </a:defRPr>
      </a:lvl1pPr>
    </p:titleStyle>
    <p:bodyStyle>
      <a:lvl1pPr marL="1684995" indent="-1684995" algn="l" defTabSz="4493318" rtl="0" eaLnBrk="1" latinLnBrk="0" hangingPunct="1">
        <a:spcBef>
          <a:spcPct val="20000"/>
        </a:spcBef>
        <a:buFont typeface="Arial" pitchFamily="34" charset="0"/>
        <a:buChar char="•"/>
        <a:defRPr sz="15800" kern="1200">
          <a:solidFill>
            <a:schemeClr val="tx1"/>
          </a:solidFill>
          <a:latin typeface="+mn-lt"/>
          <a:ea typeface="+mn-ea"/>
          <a:cs typeface="+mn-cs"/>
        </a:defRPr>
      </a:lvl1pPr>
      <a:lvl2pPr marL="3650821" indent="-1404162" algn="l" defTabSz="4493318" rtl="0" eaLnBrk="1" latinLnBrk="0" hangingPunct="1">
        <a:spcBef>
          <a:spcPct val="20000"/>
        </a:spcBef>
        <a:buFont typeface="Arial" pitchFamily="34" charset="0"/>
        <a:buChar char="–"/>
        <a:defRPr sz="13800" kern="1200">
          <a:solidFill>
            <a:schemeClr val="tx1"/>
          </a:solidFill>
          <a:latin typeface="+mn-lt"/>
          <a:ea typeface="+mn-ea"/>
          <a:cs typeface="+mn-cs"/>
        </a:defRPr>
      </a:lvl2pPr>
      <a:lvl3pPr marL="5616648" indent="-1123330" algn="l" defTabSz="4493318" rtl="0" eaLnBrk="1" latinLnBrk="0" hangingPunct="1">
        <a:spcBef>
          <a:spcPct val="20000"/>
        </a:spcBef>
        <a:buFont typeface="Arial" pitchFamily="34" charset="0"/>
        <a:buChar char="•"/>
        <a:defRPr sz="11800" kern="1200">
          <a:solidFill>
            <a:schemeClr val="tx1"/>
          </a:solidFill>
          <a:latin typeface="+mn-lt"/>
          <a:ea typeface="+mn-ea"/>
          <a:cs typeface="+mn-cs"/>
        </a:defRPr>
      </a:lvl3pPr>
      <a:lvl4pPr marL="7863307" indent="-1123330" algn="l" defTabSz="4493318" rtl="0" eaLnBrk="1" latinLnBrk="0" hangingPunct="1">
        <a:spcBef>
          <a:spcPct val="20000"/>
        </a:spcBef>
        <a:buFont typeface="Arial" pitchFamily="34" charset="0"/>
        <a:buChar char="–"/>
        <a:defRPr sz="9800" kern="1200">
          <a:solidFill>
            <a:schemeClr val="tx1"/>
          </a:solidFill>
          <a:latin typeface="+mn-lt"/>
          <a:ea typeface="+mn-ea"/>
          <a:cs typeface="+mn-cs"/>
        </a:defRPr>
      </a:lvl4pPr>
      <a:lvl5pPr marL="10109967" indent="-1123330" algn="l" defTabSz="4493318" rtl="0" eaLnBrk="1" latinLnBrk="0" hangingPunct="1">
        <a:spcBef>
          <a:spcPct val="20000"/>
        </a:spcBef>
        <a:buFont typeface="Arial" pitchFamily="34" charset="0"/>
        <a:buChar char="»"/>
        <a:defRPr sz="9800" kern="1200">
          <a:solidFill>
            <a:schemeClr val="tx1"/>
          </a:solidFill>
          <a:latin typeface="+mn-lt"/>
          <a:ea typeface="+mn-ea"/>
          <a:cs typeface="+mn-cs"/>
        </a:defRPr>
      </a:lvl5pPr>
      <a:lvl6pPr marL="12356626" indent="-1123330" algn="l" defTabSz="4493318" rtl="0" eaLnBrk="1" latinLnBrk="0" hangingPunct="1">
        <a:spcBef>
          <a:spcPct val="20000"/>
        </a:spcBef>
        <a:buFont typeface="Arial" pitchFamily="34" charset="0"/>
        <a:buChar char="•"/>
        <a:defRPr sz="9800" kern="1200">
          <a:solidFill>
            <a:schemeClr val="tx1"/>
          </a:solidFill>
          <a:latin typeface="+mn-lt"/>
          <a:ea typeface="+mn-ea"/>
          <a:cs typeface="+mn-cs"/>
        </a:defRPr>
      </a:lvl6pPr>
      <a:lvl7pPr marL="14603285" indent="-1123330" algn="l" defTabSz="4493318" rtl="0" eaLnBrk="1" latinLnBrk="0" hangingPunct="1">
        <a:spcBef>
          <a:spcPct val="20000"/>
        </a:spcBef>
        <a:buFont typeface="Arial" pitchFamily="34" charset="0"/>
        <a:buChar char="•"/>
        <a:defRPr sz="9800" kern="1200">
          <a:solidFill>
            <a:schemeClr val="tx1"/>
          </a:solidFill>
          <a:latin typeface="+mn-lt"/>
          <a:ea typeface="+mn-ea"/>
          <a:cs typeface="+mn-cs"/>
        </a:defRPr>
      </a:lvl7pPr>
      <a:lvl8pPr marL="16849944" indent="-1123330" algn="l" defTabSz="4493318" rtl="0" eaLnBrk="1" latinLnBrk="0" hangingPunct="1">
        <a:spcBef>
          <a:spcPct val="20000"/>
        </a:spcBef>
        <a:buFont typeface="Arial" pitchFamily="34" charset="0"/>
        <a:buChar char="•"/>
        <a:defRPr sz="9800" kern="1200">
          <a:solidFill>
            <a:schemeClr val="tx1"/>
          </a:solidFill>
          <a:latin typeface="+mn-lt"/>
          <a:ea typeface="+mn-ea"/>
          <a:cs typeface="+mn-cs"/>
        </a:defRPr>
      </a:lvl8pPr>
      <a:lvl9pPr marL="19096603" indent="-1123330" algn="l" defTabSz="4493318" rtl="0" eaLnBrk="1" latinLnBrk="0" hangingPunct="1">
        <a:spcBef>
          <a:spcPct val="20000"/>
        </a:spcBef>
        <a:buFont typeface="Arial" pitchFamily="34" charset="0"/>
        <a:buChar char="•"/>
        <a:defRPr sz="9800" kern="1200">
          <a:solidFill>
            <a:schemeClr val="tx1"/>
          </a:solidFill>
          <a:latin typeface="+mn-lt"/>
          <a:ea typeface="+mn-ea"/>
          <a:cs typeface="+mn-cs"/>
        </a:defRPr>
      </a:lvl9pPr>
    </p:bodyStyle>
    <p:otherStyle>
      <a:defPPr>
        <a:defRPr lang="en-US"/>
      </a:defPPr>
      <a:lvl1pPr marL="0" algn="l" defTabSz="4493318" rtl="0" eaLnBrk="1" latinLnBrk="0" hangingPunct="1">
        <a:defRPr sz="8800" kern="1200">
          <a:solidFill>
            <a:schemeClr val="tx1"/>
          </a:solidFill>
          <a:latin typeface="+mn-lt"/>
          <a:ea typeface="+mn-ea"/>
          <a:cs typeface="+mn-cs"/>
        </a:defRPr>
      </a:lvl1pPr>
      <a:lvl2pPr marL="2246659" algn="l" defTabSz="4493318" rtl="0" eaLnBrk="1" latinLnBrk="0" hangingPunct="1">
        <a:defRPr sz="8800" kern="1200">
          <a:solidFill>
            <a:schemeClr val="tx1"/>
          </a:solidFill>
          <a:latin typeface="+mn-lt"/>
          <a:ea typeface="+mn-ea"/>
          <a:cs typeface="+mn-cs"/>
        </a:defRPr>
      </a:lvl2pPr>
      <a:lvl3pPr marL="4493318" algn="l" defTabSz="4493318" rtl="0" eaLnBrk="1" latinLnBrk="0" hangingPunct="1">
        <a:defRPr sz="8800" kern="1200">
          <a:solidFill>
            <a:schemeClr val="tx1"/>
          </a:solidFill>
          <a:latin typeface="+mn-lt"/>
          <a:ea typeface="+mn-ea"/>
          <a:cs typeface="+mn-cs"/>
        </a:defRPr>
      </a:lvl3pPr>
      <a:lvl4pPr marL="6739977" algn="l" defTabSz="4493318" rtl="0" eaLnBrk="1" latinLnBrk="0" hangingPunct="1">
        <a:defRPr sz="8800" kern="1200">
          <a:solidFill>
            <a:schemeClr val="tx1"/>
          </a:solidFill>
          <a:latin typeface="+mn-lt"/>
          <a:ea typeface="+mn-ea"/>
          <a:cs typeface="+mn-cs"/>
        </a:defRPr>
      </a:lvl4pPr>
      <a:lvl5pPr marL="8986636" algn="l" defTabSz="4493318" rtl="0" eaLnBrk="1" latinLnBrk="0" hangingPunct="1">
        <a:defRPr sz="8800" kern="1200">
          <a:solidFill>
            <a:schemeClr val="tx1"/>
          </a:solidFill>
          <a:latin typeface="+mn-lt"/>
          <a:ea typeface="+mn-ea"/>
          <a:cs typeface="+mn-cs"/>
        </a:defRPr>
      </a:lvl5pPr>
      <a:lvl6pPr marL="11233296" algn="l" defTabSz="4493318" rtl="0" eaLnBrk="1" latinLnBrk="0" hangingPunct="1">
        <a:defRPr sz="8800" kern="1200">
          <a:solidFill>
            <a:schemeClr val="tx1"/>
          </a:solidFill>
          <a:latin typeface="+mn-lt"/>
          <a:ea typeface="+mn-ea"/>
          <a:cs typeface="+mn-cs"/>
        </a:defRPr>
      </a:lvl6pPr>
      <a:lvl7pPr marL="13479955" algn="l" defTabSz="4493318" rtl="0" eaLnBrk="1" latinLnBrk="0" hangingPunct="1">
        <a:defRPr sz="8800" kern="1200">
          <a:solidFill>
            <a:schemeClr val="tx1"/>
          </a:solidFill>
          <a:latin typeface="+mn-lt"/>
          <a:ea typeface="+mn-ea"/>
          <a:cs typeface="+mn-cs"/>
        </a:defRPr>
      </a:lvl7pPr>
      <a:lvl8pPr marL="15726615" algn="l" defTabSz="4493318" rtl="0" eaLnBrk="1" latinLnBrk="0" hangingPunct="1">
        <a:defRPr sz="8800" kern="1200">
          <a:solidFill>
            <a:schemeClr val="tx1"/>
          </a:solidFill>
          <a:latin typeface="+mn-lt"/>
          <a:ea typeface="+mn-ea"/>
          <a:cs typeface="+mn-cs"/>
        </a:defRPr>
      </a:lvl8pPr>
      <a:lvl9pPr marL="17973274" algn="l" defTabSz="4493318" rtl="0" eaLnBrk="1" latinLnBrk="0" hangingPunct="1">
        <a:defRPr sz="8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2667000" y="1828800"/>
            <a:ext cx="15793720" cy="33070800"/>
          </a:xfrm>
          <a:prstGeom prst="rect">
            <a:avLst/>
          </a:prstGeom>
          <a:solidFill>
            <a:schemeClr val="accent1">
              <a:lumMod val="20000"/>
              <a:lumOff val="80000"/>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248400" y="8565601"/>
            <a:ext cx="11496221" cy="1717623"/>
          </a:xfrm>
          <a:prstGeom prst="rect">
            <a:avLst/>
          </a:prstGeom>
          <a:noFill/>
        </p:spPr>
        <p:txBody>
          <a:bodyPr wrap="square" lIns="100813" tIns="50406" rIns="100813" bIns="50406" rtlCol="0">
            <a:spAutoFit/>
          </a:bodyPr>
          <a:lstStyle/>
          <a:p>
            <a:r>
              <a:rPr lang="en-US" sz="3500" dirty="0" smtClean="0"/>
              <a:t>Cornell VIVO team:  Kathy Chiang, Jon Corson-Rikert, Tobi Hines, Joe McEnerney, Chris Westling, Tim Worrall</a:t>
            </a:r>
            <a:endParaRPr lang="en-US" sz="3500" dirty="0"/>
          </a:p>
          <a:p>
            <a:r>
              <a:rPr lang="en-US" sz="3500" dirty="0" smtClean="0"/>
              <a:t>University </a:t>
            </a:r>
            <a:r>
              <a:rPr lang="en-US" sz="3500" dirty="0"/>
              <a:t>Administrator for Activity </a:t>
            </a:r>
            <a:r>
              <a:rPr lang="en-US" sz="3500" dirty="0" smtClean="0"/>
              <a:t>Insight:  George Spisak </a:t>
            </a:r>
            <a:endParaRPr lang="en-US" sz="3500" dirty="0"/>
          </a:p>
        </p:txBody>
      </p:sp>
      <p:sp>
        <p:nvSpPr>
          <p:cNvPr id="7" name="TextBox 6"/>
          <p:cNvSpPr txBox="1"/>
          <p:nvPr/>
        </p:nvSpPr>
        <p:spPr>
          <a:xfrm>
            <a:off x="3886200" y="14325600"/>
            <a:ext cx="12344400" cy="10566200"/>
          </a:xfrm>
          <a:prstGeom prst="rect">
            <a:avLst/>
          </a:prstGeom>
          <a:noFill/>
        </p:spPr>
        <p:txBody>
          <a:bodyPr wrap="square" lIns="100813" tIns="50406" rIns="100813" bIns="50406" rtlCol="0">
            <a:spAutoFit/>
          </a:bodyPr>
          <a:lstStyle/>
          <a:p>
            <a:r>
              <a:rPr lang="en-US" sz="4000" dirty="0" smtClean="0"/>
              <a:t>The </a:t>
            </a:r>
            <a:r>
              <a:rPr lang="en-US" sz="4000" dirty="0"/>
              <a:t>Cornell University Library is conducting a </a:t>
            </a:r>
            <a:r>
              <a:rPr lang="en-US" sz="4000" dirty="0" smtClean="0"/>
              <a:t>one-year </a:t>
            </a:r>
            <a:r>
              <a:rPr lang="en-US" sz="4000" dirty="0"/>
              <a:t>pilot of </a:t>
            </a:r>
            <a:r>
              <a:rPr lang="en-US" sz="4000" i="1" dirty="0" err="1"/>
              <a:t>Symplectic</a:t>
            </a:r>
            <a:r>
              <a:rPr lang="en-US" sz="4000" i="1" dirty="0"/>
              <a:t> Elements</a:t>
            </a:r>
            <a:r>
              <a:rPr lang="en-US" sz="4000" dirty="0"/>
              <a:t> to determine if a database of </a:t>
            </a:r>
            <a:r>
              <a:rPr lang="en-US" sz="4000" dirty="0" smtClean="0"/>
              <a:t>high-quality </a:t>
            </a:r>
            <a:r>
              <a:rPr lang="en-US" sz="4000" dirty="0"/>
              <a:t>metadata about publications by Cornell researchers can alleviate the existing, distributed, laborious, and error-prone data collection processes.</a:t>
            </a:r>
          </a:p>
          <a:p>
            <a:r>
              <a:rPr lang="en-US" sz="4000" dirty="0"/>
              <a:t> </a:t>
            </a:r>
          </a:p>
          <a:p>
            <a:r>
              <a:rPr lang="en-US" sz="4000" dirty="0"/>
              <a:t>In this pilot project we are working with the Colleges currently gathering publications via Activity Insight (AAP, CALS, Engineering, Hotel, ILR, JGSM, and Vet) and other stakeholders to evaluate the coverage and develop possible workflows to enhance the existing AI publications data collection process.</a:t>
            </a:r>
          </a:p>
          <a:p>
            <a:r>
              <a:rPr lang="en-US" sz="4000" dirty="0"/>
              <a:t> </a:t>
            </a:r>
          </a:p>
          <a:p>
            <a:r>
              <a:rPr lang="en-US" sz="4000" dirty="0"/>
              <a:t>Other units on campus could also benefit from having access to the resulting data such as communications and development units and cross college research groups needing to report research productivity.</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2399" y="12115800"/>
            <a:ext cx="12664621" cy="7842250"/>
          </a:xfrm>
          <a:prstGeom prst="rect">
            <a:avLst/>
          </a:prstGeom>
          <a:noFill/>
          <a:ln w="50800">
            <a:solidFill>
              <a:schemeClr val="tx1"/>
            </a:solidFill>
            <a:miter lim="800000"/>
            <a:headEnd/>
            <a:tailEnd/>
          </a:ln>
          <a:effectLst>
            <a:outerShdw blurRad="50800" dist="50800" dir="5400000" algn="ctr" rotWithShape="0">
              <a:schemeClr val="accent1">
                <a:lumMod val="60000"/>
                <a:lumOff val="40000"/>
                <a:alpha val="65000"/>
              </a:schemeClr>
            </a:outerShdw>
          </a:effectLst>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3488509" y="2575919"/>
            <a:ext cx="14972211" cy="5518664"/>
          </a:xfrm>
          <a:prstGeom prst="rect">
            <a:avLst/>
          </a:prstGeom>
          <a:noFill/>
        </p:spPr>
        <p:txBody>
          <a:bodyPr wrap="square" lIns="100813" tIns="50406" rIns="100813" bIns="50406" rtlCol="0">
            <a:spAutoFit/>
          </a:bodyPr>
          <a:lstStyle/>
          <a:p>
            <a:r>
              <a:rPr lang="en-US" b="1" dirty="0" smtClean="0"/>
              <a:t>Research Information Management </a:t>
            </a:r>
            <a:r>
              <a:rPr lang="en-US" b="1" dirty="0" smtClean="0"/>
              <a:t>needs:  </a:t>
            </a:r>
            <a:r>
              <a:rPr lang="en-US" b="1" i="1" dirty="0" smtClean="0"/>
              <a:t>a database of citations to Cornell faculty publications</a:t>
            </a:r>
          </a:p>
        </p:txBody>
      </p:sp>
      <p:sp>
        <p:nvSpPr>
          <p:cNvPr id="10" name="TextBox 9"/>
          <p:cNvSpPr txBox="1"/>
          <p:nvPr/>
        </p:nvSpPr>
        <p:spPr>
          <a:xfrm>
            <a:off x="4402909" y="29328549"/>
            <a:ext cx="11446691" cy="3056451"/>
          </a:xfrm>
          <a:prstGeom prst="rect">
            <a:avLst/>
          </a:prstGeom>
          <a:noFill/>
        </p:spPr>
        <p:txBody>
          <a:bodyPr wrap="square" lIns="100813" tIns="50406" rIns="100813" bIns="50406" rtlCol="0">
            <a:spAutoFit/>
          </a:bodyPr>
          <a:lstStyle/>
          <a:p>
            <a:r>
              <a:rPr lang="en-US" sz="4800" dirty="0" smtClean="0"/>
              <a:t>Are you interested in learning more?</a:t>
            </a:r>
          </a:p>
          <a:p>
            <a:r>
              <a:rPr lang="en-US" sz="4800" dirty="0" smtClean="0"/>
              <a:t>Do you need publications data for your unit?</a:t>
            </a:r>
          </a:p>
          <a:p>
            <a:pPr algn="ctr"/>
            <a:r>
              <a:rPr lang="en-US" sz="4800" dirty="0" smtClean="0"/>
              <a:t>Send a message to:</a:t>
            </a:r>
          </a:p>
          <a:p>
            <a:pPr algn="ctr"/>
            <a:r>
              <a:rPr lang="en-US" sz="4800" dirty="0" smtClean="0"/>
              <a:t>VIVO-CONTACT-L</a:t>
            </a:r>
          </a:p>
        </p:txBody>
      </p:sp>
      <p:sp>
        <p:nvSpPr>
          <p:cNvPr id="11" name="TextBox 10"/>
          <p:cNvSpPr txBox="1"/>
          <p:nvPr/>
        </p:nvSpPr>
        <p:spPr>
          <a:xfrm>
            <a:off x="20838886" y="21793200"/>
            <a:ext cx="15356114" cy="7611545"/>
          </a:xfrm>
          <a:prstGeom prst="rect">
            <a:avLst/>
          </a:prstGeom>
          <a:noFill/>
        </p:spPr>
        <p:txBody>
          <a:bodyPr wrap="square" lIns="100813" tIns="50406" rIns="100813" bIns="50406" rtlCol="0">
            <a:spAutoFit/>
          </a:bodyPr>
          <a:lstStyle/>
          <a:p>
            <a:r>
              <a:rPr lang="en-US" sz="4800" b="1" dirty="0" smtClean="0">
                <a:solidFill>
                  <a:srgbClr val="336600"/>
                </a:solidFill>
              </a:rPr>
              <a:t>Advantages </a:t>
            </a:r>
            <a:r>
              <a:rPr lang="en-US" sz="4800" b="1" dirty="0">
                <a:solidFill>
                  <a:srgbClr val="336600"/>
                </a:solidFill>
              </a:rPr>
              <a:t>to </a:t>
            </a:r>
            <a:r>
              <a:rPr lang="en-US" sz="4800" b="1" dirty="0" smtClean="0">
                <a:solidFill>
                  <a:srgbClr val="336600"/>
                </a:solidFill>
              </a:rPr>
              <a:t>researchers</a:t>
            </a:r>
          </a:p>
          <a:p>
            <a:pPr lvl="1"/>
            <a:r>
              <a:rPr lang="en-US" sz="4400" dirty="0" smtClean="0"/>
              <a:t>+ no typing in your citations</a:t>
            </a:r>
          </a:p>
          <a:p>
            <a:pPr lvl="1"/>
            <a:r>
              <a:rPr lang="en-US" sz="4400" dirty="0" smtClean="0"/>
              <a:t>+ </a:t>
            </a:r>
            <a:r>
              <a:rPr lang="en-US" sz="4400" dirty="0" err="1" smtClean="0"/>
              <a:t>Symplectic</a:t>
            </a:r>
            <a:r>
              <a:rPr lang="en-US" sz="4400" dirty="0" smtClean="0"/>
              <a:t> Elements finds your publications in </a:t>
            </a:r>
            <a:r>
              <a:rPr lang="en-US" sz="4400" dirty="0" smtClean="0"/>
              <a:t>major</a:t>
            </a:r>
          </a:p>
          <a:p>
            <a:pPr lvl="1"/>
            <a:r>
              <a:rPr lang="en-US" sz="4400" dirty="0" smtClean="0"/>
              <a:t>   databases</a:t>
            </a:r>
            <a:r>
              <a:rPr lang="en-US" sz="4400" dirty="0" smtClean="0"/>
              <a:t>, you confirm or reject the suggestions</a:t>
            </a:r>
          </a:p>
          <a:p>
            <a:pPr lvl="1"/>
            <a:r>
              <a:rPr lang="en-US" sz="4400" dirty="0" smtClean="0"/>
              <a:t>+  potential to feed into, and pull out of, </a:t>
            </a:r>
            <a:r>
              <a:rPr lang="en-US" sz="4400" dirty="0" smtClean="0"/>
              <a:t>existing</a:t>
            </a:r>
          </a:p>
          <a:p>
            <a:pPr lvl="1"/>
            <a:r>
              <a:rPr lang="en-US" sz="4400" dirty="0"/>
              <a:t> </a:t>
            </a:r>
            <a:r>
              <a:rPr lang="en-US" sz="4400" dirty="0" smtClean="0"/>
              <a:t>  </a:t>
            </a:r>
            <a:r>
              <a:rPr lang="en-US" sz="4400" dirty="0" smtClean="0"/>
              <a:t> </a:t>
            </a:r>
            <a:r>
              <a:rPr lang="en-US" sz="4400" dirty="0" smtClean="0"/>
              <a:t>publications lists</a:t>
            </a:r>
          </a:p>
          <a:p>
            <a:pPr lvl="1"/>
            <a:r>
              <a:rPr lang="en-US" sz="4400" dirty="0" smtClean="0"/>
              <a:t>+ use the data to populate lab and department </a:t>
            </a:r>
            <a:r>
              <a:rPr lang="en-US" sz="4400" dirty="0" smtClean="0"/>
              <a:t>web</a:t>
            </a:r>
          </a:p>
          <a:p>
            <a:pPr lvl="1"/>
            <a:r>
              <a:rPr lang="en-US" sz="4400" dirty="0"/>
              <a:t> </a:t>
            </a:r>
            <a:r>
              <a:rPr lang="en-US" sz="4400" dirty="0" smtClean="0"/>
              <a:t> </a:t>
            </a:r>
            <a:r>
              <a:rPr lang="en-US" sz="4400" dirty="0" smtClean="0"/>
              <a:t> </a:t>
            </a:r>
            <a:r>
              <a:rPr lang="en-US" sz="4400" dirty="0" smtClean="0"/>
              <a:t>pages</a:t>
            </a:r>
          </a:p>
          <a:p>
            <a:pPr lvl="1"/>
            <a:r>
              <a:rPr lang="en-US" sz="4400" dirty="0" smtClean="0"/>
              <a:t>+ easier to respond to requests for your </a:t>
            </a:r>
            <a:r>
              <a:rPr lang="en-US" sz="4400" dirty="0" smtClean="0"/>
              <a:t>citations</a:t>
            </a:r>
          </a:p>
          <a:p>
            <a:pPr lvl="1"/>
            <a:r>
              <a:rPr lang="en-US" sz="4400" dirty="0"/>
              <a:t> </a:t>
            </a:r>
            <a:r>
              <a:rPr lang="en-US" sz="4400" dirty="0" smtClean="0"/>
              <a:t>  </a:t>
            </a:r>
            <a:r>
              <a:rPr lang="en-US" sz="4400" dirty="0" smtClean="0"/>
              <a:t>including the potential to support upcoming </a:t>
            </a:r>
            <a:r>
              <a:rPr lang="en-US" sz="4400" dirty="0" smtClean="0"/>
              <a:t>Federal</a:t>
            </a:r>
          </a:p>
          <a:p>
            <a:pPr lvl="1"/>
            <a:r>
              <a:rPr lang="en-US" sz="4400" dirty="0"/>
              <a:t> </a:t>
            </a:r>
            <a:r>
              <a:rPr lang="en-US" sz="4400" dirty="0" smtClean="0"/>
              <a:t> </a:t>
            </a:r>
            <a:r>
              <a:rPr lang="en-US" sz="4400" dirty="0" smtClean="0"/>
              <a:t> </a:t>
            </a:r>
            <a:r>
              <a:rPr lang="en-US" sz="4400" dirty="0" smtClean="0"/>
              <a:t>open access reporting requirements</a:t>
            </a:r>
            <a:endParaRPr lang="en-US" sz="4400" dirty="0"/>
          </a:p>
        </p:txBody>
      </p:sp>
      <p:sp>
        <p:nvSpPr>
          <p:cNvPr id="14" name="TextBox 13"/>
          <p:cNvSpPr txBox="1"/>
          <p:nvPr/>
        </p:nvSpPr>
        <p:spPr>
          <a:xfrm>
            <a:off x="20610286" y="29870400"/>
            <a:ext cx="15356114" cy="4226002"/>
          </a:xfrm>
          <a:prstGeom prst="rect">
            <a:avLst/>
          </a:prstGeom>
          <a:noFill/>
        </p:spPr>
        <p:txBody>
          <a:bodyPr wrap="square" lIns="100813" tIns="50406" rIns="100813" bIns="50406" rtlCol="0">
            <a:spAutoFit/>
          </a:bodyPr>
          <a:lstStyle/>
          <a:p>
            <a:r>
              <a:rPr lang="en-US" sz="4800" b="1" dirty="0" smtClean="0">
                <a:solidFill>
                  <a:srgbClr val="336600"/>
                </a:solidFill>
              </a:rPr>
              <a:t>Benefits for PIs, Chairs, Deans and Communications staff</a:t>
            </a:r>
          </a:p>
          <a:p>
            <a:pPr lvl="1"/>
            <a:r>
              <a:rPr lang="en-US" sz="4400" dirty="0" smtClean="0"/>
              <a:t>+ create aggregate publications lists for grant </a:t>
            </a:r>
            <a:r>
              <a:rPr lang="en-US" sz="4400" dirty="0" smtClean="0"/>
              <a:t>proposals,</a:t>
            </a:r>
          </a:p>
          <a:p>
            <a:pPr lvl="1"/>
            <a:r>
              <a:rPr lang="en-US" sz="4400" dirty="0"/>
              <a:t> </a:t>
            </a:r>
            <a:r>
              <a:rPr lang="en-US" sz="4400" dirty="0" smtClean="0"/>
              <a:t> </a:t>
            </a:r>
            <a:r>
              <a:rPr lang="en-US" sz="4400" dirty="0" smtClean="0"/>
              <a:t> reports, accreditation, potential sponsors</a:t>
            </a:r>
          </a:p>
          <a:p>
            <a:pPr lvl="1"/>
            <a:r>
              <a:rPr lang="en-US" sz="4400" dirty="0" smtClean="0"/>
              <a:t>+ </a:t>
            </a:r>
            <a:r>
              <a:rPr lang="en-US" sz="4400" dirty="0" smtClean="0"/>
              <a:t>convey the work of your department or college</a:t>
            </a:r>
          </a:p>
          <a:p>
            <a:pPr lvl="1"/>
            <a:r>
              <a:rPr lang="en-US" sz="4400" dirty="0" smtClean="0"/>
              <a:t>+ find all Cornell research published on a topic</a:t>
            </a:r>
          </a:p>
          <a:p>
            <a:pPr lvl="1"/>
            <a:r>
              <a:rPr lang="en-US" sz="4400" dirty="0" smtClean="0"/>
              <a:t>+ respond to Federal reporting </a:t>
            </a:r>
            <a:r>
              <a:rPr lang="en-US" sz="4400" dirty="0" smtClean="0"/>
              <a:t>requirements</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57886" y="2456009"/>
            <a:ext cx="11800961" cy="8973991"/>
          </a:xfrm>
          <a:prstGeom prst="rect">
            <a:avLst/>
          </a:prstGeom>
          <a:noFill/>
          <a:ln w="50800">
            <a:solidFill>
              <a:schemeClr val="tx1"/>
            </a:solidFill>
            <a:miter lim="800000"/>
            <a:headEnd/>
            <a:tailEnd/>
          </a:ln>
          <a:effectLst>
            <a:outerShdw blurRad="50800" dist="50800" dir="5400000" algn="ctr" rotWithShape="0">
              <a:schemeClr val="accent1">
                <a:lumMod val="60000"/>
                <a:lumOff val="40000"/>
              </a:scheme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439300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6922</TotalTime>
  <Words>229</Words>
  <Application>Microsoft Office PowerPoint</Application>
  <PresentationFormat>Custom</PresentationFormat>
  <Paragraphs>29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dmc8</dc:creator>
  <cp:lastModifiedBy>dmc8</cp:lastModifiedBy>
  <cp:revision>14</cp:revision>
  <cp:lastPrinted>2013-06-10T13:33:55Z</cp:lastPrinted>
  <dcterms:created xsi:type="dcterms:W3CDTF">2013-06-06T17:32:54Z</dcterms:created>
  <dcterms:modified xsi:type="dcterms:W3CDTF">2013-06-11T14:41:01Z</dcterms:modified>
</cp:coreProperties>
</file>