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9" autoAdjust="0"/>
    <p:restoredTop sz="94660"/>
  </p:normalViewPr>
  <p:slideViewPr>
    <p:cSldViewPr>
      <p:cViewPr varScale="1">
        <p:scale>
          <a:sx n="104" d="100"/>
          <a:sy n="104" d="100"/>
        </p:scale>
        <p:origin x="-11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07C1-6EE1-4ECB-974B-FFEA3CC0B562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184B-0136-4A60-ADDE-CAD3AA663B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07C1-6EE1-4ECB-974B-FFEA3CC0B562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184B-0136-4A60-ADDE-CAD3AA663B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07C1-6EE1-4ECB-974B-FFEA3CC0B562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184B-0136-4A60-ADDE-CAD3AA663B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07C1-6EE1-4ECB-974B-FFEA3CC0B562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184B-0136-4A60-ADDE-CAD3AA663B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07C1-6EE1-4ECB-974B-FFEA3CC0B562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184B-0136-4A60-ADDE-CAD3AA663B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07C1-6EE1-4ECB-974B-FFEA3CC0B562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184B-0136-4A60-ADDE-CAD3AA663B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07C1-6EE1-4ECB-974B-FFEA3CC0B562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184B-0136-4A60-ADDE-CAD3AA663B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07C1-6EE1-4ECB-974B-FFEA3CC0B562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184B-0136-4A60-ADDE-CAD3AA663B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07C1-6EE1-4ECB-974B-FFEA3CC0B562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184B-0136-4A60-ADDE-CAD3AA663B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07C1-6EE1-4ECB-974B-FFEA3CC0B562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184B-0136-4A60-ADDE-CAD3AA663B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07C1-6EE1-4ECB-974B-FFEA3CC0B562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184B-0136-4A60-ADDE-CAD3AA663B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C07C1-6EE1-4ECB-974B-FFEA3CC0B562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A184B-0136-4A60-ADDE-CAD3AA663B1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Stacked Rapid Sand Filter Spacers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2209800"/>
          </a:xfrm>
        </p:spPr>
        <p:txBody>
          <a:bodyPr>
            <a:normAutofit/>
          </a:bodyPr>
          <a:lstStyle/>
          <a:p>
            <a:r>
              <a:rPr lang="en-US" sz="2500" dirty="0" smtClean="0"/>
              <a:t>Spring 2012 team developed two spacing methods to ensure even manifold spacing</a:t>
            </a:r>
          </a:p>
          <a:p>
            <a:r>
              <a:rPr lang="en-US" sz="2500" dirty="0" smtClean="0"/>
              <a:t>Not in SRSF code yet</a:t>
            </a:r>
            <a:endParaRPr lang="en-US" sz="2500" dirty="0"/>
          </a:p>
        </p:txBody>
      </p:sp>
      <p:pic>
        <p:nvPicPr>
          <p:cNvPr id="12" name="Content Placeholder 11" descr="HoseClamps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00600" y="1524000"/>
            <a:ext cx="3810000" cy="5092576"/>
          </a:xfrm>
        </p:spPr>
      </p:pic>
      <p:pic>
        <p:nvPicPr>
          <p:cNvPr id="13" name="Picture 12" descr="trunklineinplac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3505200"/>
            <a:ext cx="2275917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Drawings</a:t>
            </a:r>
            <a:endParaRPr lang="en-US" dirty="0"/>
          </a:p>
        </p:txBody>
      </p:sp>
      <p:pic>
        <p:nvPicPr>
          <p:cNvPr id="5" name="Content Placeholder 4" descr="finalbranchrec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90600" y="1447800"/>
            <a:ext cx="3028310" cy="4930187"/>
          </a:xfrm>
        </p:spPr>
      </p:pic>
      <p:pic>
        <p:nvPicPr>
          <p:cNvPr id="6" name="Content Placeholder 5" descr="TrunkLineSpacer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343400" y="2438400"/>
            <a:ext cx="4277195" cy="273201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24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Stacked Rapid Sand Filter Spacers</vt:lpstr>
      <vt:lpstr>Final Drawings</vt:lpstr>
    </vt:vector>
  </TitlesOfParts>
  <Company>Cornell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Stacked Rapid Sand Filter Spacers</dc:title>
  <dc:creator>aguaclara</dc:creator>
  <cp:lastModifiedBy>aguaclara</cp:lastModifiedBy>
  <cp:revision>7</cp:revision>
  <dcterms:created xsi:type="dcterms:W3CDTF">2013-08-02T13:50:48Z</dcterms:created>
  <dcterms:modified xsi:type="dcterms:W3CDTF">2013-08-02T14:14:19Z</dcterms:modified>
</cp:coreProperties>
</file>