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embeddings/oleObject1.bin" ContentType="application/vnd.openxmlformats-officedocument.oleObject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2"/>
  </p:notes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57" r:id="rId18"/>
    <p:sldId id="286" r:id="rId19"/>
    <p:sldId id="287" r:id="rId20"/>
    <p:sldId id="288" r:id="rId21"/>
    <p:sldId id="289" r:id="rId22"/>
    <p:sldId id="262" r:id="rId23"/>
    <p:sldId id="290" r:id="rId24"/>
    <p:sldId id="263" r:id="rId25"/>
    <p:sldId id="268" r:id="rId26"/>
    <p:sldId id="269" r:id="rId27"/>
    <p:sldId id="270" r:id="rId28"/>
    <p:sldId id="265" r:id="rId29"/>
    <p:sldId id="266" r:id="rId30"/>
    <p:sldId id="26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39" autoAdjust="0"/>
  </p:normalViewPr>
  <p:slideViewPr>
    <p:cSldViewPr>
      <p:cViewPr varScale="1">
        <p:scale>
          <a:sx n="81" d="100"/>
          <a:sy n="81" d="100"/>
        </p:scale>
        <p:origin x="-14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ith_000\Downloads\tet.xlsx" TargetMode="External"/><Relationship Id="rId2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ith_000\Downloads\tet.xlsx" TargetMode="External"/><Relationship Id="rId2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Relationship Id="rId2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z94\Documents\My%20Box%20Files\Box%20Files\AguaClara%20Project%20Team%20Files\Methane%20Spreadsheet%20lukedi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z94\Documents\My%20Box%20Files\Box%20Files\AguaClara%20Project%20Team%20Files\Methane%20Spreadsheet%20lukedi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z94\Documents\My%20Box%20Files\Box%20Files\AguaClara%20Project%20Team%20Files\Methane%20Spreadsheet%20lukedit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z94\Documents\My%20Box%20Files\Box%20Files\AguaClara%20Project%20Team%20Files\Methane%20Spreadsheet%20lukedi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Reactor 2.4 12-6-2013</a:t>
            </a:r>
          </a:p>
        </c:rich>
      </c:tx>
      <c:layout>
        <c:manualLayout>
          <c:xMode val="edge"/>
          <c:yMode val="edge"/>
          <c:x val="0.363232263877463"/>
          <c:y val="0.022700119474313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213565409587"/>
          <c:y val="0.134231949819832"/>
          <c:w val="0.856744443641793"/>
          <c:h val="0.679957349081364"/>
        </c:manualLayout>
      </c:layout>
      <c:scatterChart>
        <c:scatterStyle val="lineMarker"/>
        <c:varyColors val="0"/>
        <c:ser>
          <c:idx val="0"/>
          <c:order val="0"/>
          <c:tx>
            <c:v>2.4 12-6-2013</c:v>
          </c:tx>
          <c:spPr>
            <a:ln w="28575">
              <a:noFill/>
            </a:ln>
          </c:spPr>
          <c:yVal>
            <c:numRef>
              <c:f>'datalog 12-6-2013'!$D$2:$D$2881</c:f>
              <c:numCache>
                <c:formatCode>General</c:formatCode>
                <c:ptCount val="2880"/>
                <c:pt idx="0">
                  <c:v>6.39569569</c:v>
                </c:pt>
                <c:pt idx="1">
                  <c:v>6.417095659999993</c:v>
                </c:pt>
                <c:pt idx="2">
                  <c:v>6.1886425</c:v>
                </c:pt>
                <c:pt idx="3">
                  <c:v>6.23273659</c:v>
                </c:pt>
                <c:pt idx="4">
                  <c:v>6.178416729999994</c:v>
                </c:pt>
                <c:pt idx="5">
                  <c:v>6.348899839999993</c:v>
                </c:pt>
                <c:pt idx="6">
                  <c:v>6.319742680000003</c:v>
                </c:pt>
                <c:pt idx="7">
                  <c:v>6.467182159999993</c:v>
                </c:pt>
                <c:pt idx="8">
                  <c:v>6.363010879999986</c:v>
                </c:pt>
                <c:pt idx="9">
                  <c:v>6.501986499999997</c:v>
                </c:pt>
                <c:pt idx="10">
                  <c:v>6.469063760000003</c:v>
                </c:pt>
                <c:pt idx="11">
                  <c:v>6.45871639</c:v>
                </c:pt>
                <c:pt idx="12">
                  <c:v>6.156311039999993</c:v>
                </c:pt>
                <c:pt idx="13">
                  <c:v>6.108577729999994</c:v>
                </c:pt>
                <c:pt idx="14">
                  <c:v>6.282356259999993</c:v>
                </c:pt>
                <c:pt idx="15">
                  <c:v>6.20279837</c:v>
                </c:pt>
                <c:pt idx="16">
                  <c:v>6.148788449999993</c:v>
                </c:pt>
                <c:pt idx="17">
                  <c:v>6.313159469999994</c:v>
                </c:pt>
                <c:pt idx="18">
                  <c:v>5.97430325</c:v>
                </c:pt>
                <c:pt idx="19">
                  <c:v>6.356426239999993</c:v>
                </c:pt>
                <c:pt idx="20">
                  <c:v>6.310334209999987</c:v>
                </c:pt>
                <c:pt idx="21">
                  <c:v>6.024863719999995</c:v>
                </c:pt>
                <c:pt idx="22">
                  <c:v>6.21321869</c:v>
                </c:pt>
                <c:pt idx="23">
                  <c:v>6.109281539999993</c:v>
                </c:pt>
                <c:pt idx="24">
                  <c:v>6.225213049999994</c:v>
                </c:pt>
                <c:pt idx="25">
                  <c:v>6.260484219999987</c:v>
                </c:pt>
                <c:pt idx="26">
                  <c:v>6.369595049999991</c:v>
                </c:pt>
                <c:pt idx="27">
                  <c:v>6.00605059</c:v>
                </c:pt>
                <c:pt idx="28">
                  <c:v>6.077300549999994</c:v>
                </c:pt>
                <c:pt idx="29">
                  <c:v>6.102225299999994</c:v>
                </c:pt>
                <c:pt idx="30">
                  <c:v>6.104345799999995</c:v>
                </c:pt>
                <c:pt idx="31">
                  <c:v>6.067422389999995</c:v>
                </c:pt>
                <c:pt idx="32">
                  <c:v>6.124566559999983</c:v>
                </c:pt>
                <c:pt idx="33">
                  <c:v>6.023684979999987</c:v>
                </c:pt>
                <c:pt idx="34">
                  <c:v>6.162220949999991</c:v>
                </c:pt>
                <c:pt idx="35">
                  <c:v>6.243552209999994</c:v>
                </c:pt>
                <c:pt idx="36">
                  <c:v>6.384411809999986</c:v>
                </c:pt>
                <c:pt idx="37">
                  <c:v>6.18664646</c:v>
                </c:pt>
                <c:pt idx="38">
                  <c:v>6.17160034</c:v>
                </c:pt>
                <c:pt idx="39">
                  <c:v>6.387466909999993</c:v>
                </c:pt>
                <c:pt idx="40">
                  <c:v>6.077064039999994</c:v>
                </c:pt>
                <c:pt idx="41">
                  <c:v>6.28682184</c:v>
                </c:pt>
                <c:pt idx="42">
                  <c:v>6.48152876</c:v>
                </c:pt>
                <c:pt idx="43">
                  <c:v>6.170656679999993</c:v>
                </c:pt>
                <c:pt idx="44">
                  <c:v>6.277651790000003</c:v>
                </c:pt>
                <c:pt idx="45">
                  <c:v>6.029567239999994</c:v>
                </c:pt>
                <c:pt idx="46">
                  <c:v>6.09423018</c:v>
                </c:pt>
                <c:pt idx="47">
                  <c:v>6.228034019999989</c:v>
                </c:pt>
                <c:pt idx="48">
                  <c:v>6.31409979</c:v>
                </c:pt>
                <c:pt idx="49">
                  <c:v>6.1304493</c:v>
                </c:pt>
                <c:pt idx="50">
                  <c:v>6.29834366</c:v>
                </c:pt>
                <c:pt idx="51">
                  <c:v>6.190644259999991</c:v>
                </c:pt>
                <c:pt idx="52">
                  <c:v>6.150197979999987</c:v>
                </c:pt>
                <c:pt idx="53">
                  <c:v>6.198170189999995</c:v>
                </c:pt>
                <c:pt idx="54">
                  <c:v>6.149259569999995</c:v>
                </c:pt>
                <c:pt idx="55">
                  <c:v>6.212514879999982</c:v>
                </c:pt>
                <c:pt idx="56">
                  <c:v>6.114219669999987</c:v>
                </c:pt>
                <c:pt idx="57">
                  <c:v>6.07001114</c:v>
                </c:pt>
                <c:pt idx="58">
                  <c:v>6.17677116</c:v>
                </c:pt>
                <c:pt idx="59">
                  <c:v>6.205396180000003</c:v>
                </c:pt>
                <c:pt idx="60">
                  <c:v>6.109278680000003</c:v>
                </c:pt>
                <c:pt idx="61">
                  <c:v>6.163367269999993</c:v>
                </c:pt>
                <c:pt idx="62">
                  <c:v>5.854141239999987</c:v>
                </c:pt>
                <c:pt idx="63">
                  <c:v>6.087411399999993</c:v>
                </c:pt>
                <c:pt idx="64">
                  <c:v>5.993290420000003</c:v>
                </c:pt>
                <c:pt idx="65">
                  <c:v>6.14526129</c:v>
                </c:pt>
                <c:pt idx="66">
                  <c:v>6.242850299999994</c:v>
                </c:pt>
                <c:pt idx="67">
                  <c:v>6.120331289999993</c:v>
                </c:pt>
                <c:pt idx="68">
                  <c:v>6.209927559999993</c:v>
                </c:pt>
                <c:pt idx="69">
                  <c:v>6.119159219999993</c:v>
                </c:pt>
                <c:pt idx="70">
                  <c:v>6.10834217</c:v>
                </c:pt>
                <c:pt idx="71">
                  <c:v>5.94796801</c:v>
                </c:pt>
                <c:pt idx="72">
                  <c:v>6.39311218</c:v>
                </c:pt>
                <c:pt idx="73">
                  <c:v>6.0443821</c:v>
                </c:pt>
                <c:pt idx="74">
                  <c:v>5.960429669999995</c:v>
                </c:pt>
                <c:pt idx="75">
                  <c:v>5.849910739999993</c:v>
                </c:pt>
                <c:pt idx="76">
                  <c:v>5.76689816</c:v>
                </c:pt>
                <c:pt idx="77">
                  <c:v>5.859315399999994</c:v>
                </c:pt>
                <c:pt idx="78">
                  <c:v>5.753730769999993</c:v>
                </c:pt>
                <c:pt idx="79">
                  <c:v>5.908461090000003</c:v>
                </c:pt>
                <c:pt idx="80">
                  <c:v>6.049080369999994</c:v>
                </c:pt>
                <c:pt idx="81">
                  <c:v>5.755611899999994</c:v>
                </c:pt>
                <c:pt idx="82">
                  <c:v>5.915906909999994</c:v>
                </c:pt>
                <c:pt idx="83">
                  <c:v>5.9129281</c:v>
                </c:pt>
                <c:pt idx="84">
                  <c:v>5.633097649999994</c:v>
                </c:pt>
                <c:pt idx="85">
                  <c:v>5.954554079999987</c:v>
                </c:pt>
                <c:pt idx="86">
                  <c:v>5.795121669999993</c:v>
                </c:pt>
                <c:pt idx="87">
                  <c:v>5.881184579999986</c:v>
                </c:pt>
                <c:pt idx="88">
                  <c:v>5.833919049999994</c:v>
                </c:pt>
                <c:pt idx="89">
                  <c:v>5.555501939999991</c:v>
                </c:pt>
                <c:pt idx="90">
                  <c:v>5.420050139999994</c:v>
                </c:pt>
                <c:pt idx="91">
                  <c:v>5.726452829999994</c:v>
                </c:pt>
                <c:pt idx="92">
                  <c:v>5.54679775</c:v>
                </c:pt>
                <c:pt idx="93">
                  <c:v>5.48424864</c:v>
                </c:pt>
                <c:pt idx="94">
                  <c:v>5.543269630000003</c:v>
                </c:pt>
                <c:pt idx="95">
                  <c:v>5.552441599999995</c:v>
                </c:pt>
                <c:pt idx="96">
                  <c:v>5.619929309999994</c:v>
                </c:pt>
                <c:pt idx="97">
                  <c:v>5.57666302000001</c:v>
                </c:pt>
                <c:pt idx="98">
                  <c:v>5.46872902</c:v>
                </c:pt>
                <c:pt idx="99">
                  <c:v>5.651911259999986</c:v>
                </c:pt>
                <c:pt idx="100">
                  <c:v>5.591242310000003</c:v>
                </c:pt>
                <c:pt idx="101">
                  <c:v>5.500946519999993</c:v>
                </c:pt>
                <c:pt idx="102">
                  <c:v>5.667902469999986</c:v>
                </c:pt>
                <c:pt idx="103">
                  <c:v>5.73398209</c:v>
                </c:pt>
                <c:pt idx="104">
                  <c:v>5.315877439999994</c:v>
                </c:pt>
                <c:pt idx="105">
                  <c:v>5.68247938</c:v>
                </c:pt>
                <c:pt idx="106">
                  <c:v>5.634510039999986</c:v>
                </c:pt>
                <c:pt idx="107">
                  <c:v>5.57430744</c:v>
                </c:pt>
                <c:pt idx="108">
                  <c:v>5.364318849999984</c:v>
                </c:pt>
                <c:pt idx="109">
                  <c:v>5.504236219999993</c:v>
                </c:pt>
                <c:pt idx="110">
                  <c:v>5.796763420000003</c:v>
                </c:pt>
                <c:pt idx="111">
                  <c:v>5.37631321</c:v>
                </c:pt>
                <c:pt idx="112">
                  <c:v>5.742680549999993</c:v>
                </c:pt>
                <c:pt idx="113">
                  <c:v>5.318934919999986</c:v>
                </c:pt>
                <c:pt idx="114">
                  <c:v>5.473665710000007</c:v>
                </c:pt>
                <c:pt idx="115">
                  <c:v>5.56184769</c:v>
                </c:pt>
                <c:pt idx="116">
                  <c:v>5.415584559999985</c:v>
                </c:pt>
                <c:pt idx="117">
                  <c:v>5.518811699999993</c:v>
                </c:pt>
                <c:pt idx="118">
                  <c:v>5.511054039999993</c:v>
                </c:pt>
                <c:pt idx="119">
                  <c:v>5.408294680000003</c:v>
                </c:pt>
                <c:pt idx="120">
                  <c:v>5.442389490000003</c:v>
                </c:pt>
                <c:pt idx="121">
                  <c:v>5.550561899999995</c:v>
                </c:pt>
                <c:pt idx="122">
                  <c:v>5.664845939999985</c:v>
                </c:pt>
                <c:pt idx="123">
                  <c:v>5.340802669999994</c:v>
                </c:pt>
                <c:pt idx="124">
                  <c:v>5.562713149999994</c:v>
                </c:pt>
                <c:pt idx="125">
                  <c:v>5.43486834</c:v>
                </c:pt>
                <c:pt idx="126">
                  <c:v>5.523046019999994</c:v>
                </c:pt>
                <c:pt idx="127">
                  <c:v>5.709524629999993</c:v>
                </c:pt>
                <c:pt idx="128">
                  <c:v>5.31446648</c:v>
                </c:pt>
                <c:pt idx="129">
                  <c:v>5.47046328</c:v>
                </c:pt>
                <c:pt idx="130">
                  <c:v>5.365496159999993</c:v>
                </c:pt>
                <c:pt idx="131">
                  <c:v>5.273080829999993</c:v>
                </c:pt>
                <c:pt idx="132">
                  <c:v>5.39324045</c:v>
                </c:pt>
                <c:pt idx="133">
                  <c:v>5.315173149999993</c:v>
                </c:pt>
                <c:pt idx="134">
                  <c:v>5.005480769999993</c:v>
                </c:pt>
                <c:pt idx="135">
                  <c:v>5.155975339999987</c:v>
                </c:pt>
                <c:pt idx="136">
                  <c:v>5.04874325</c:v>
                </c:pt>
                <c:pt idx="137">
                  <c:v>4.971143720000007</c:v>
                </c:pt>
                <c:pt idx="138">
                  <c:v>4.860153199999996</c:v>
                </c:pt>
                <c:pt idx="139">
                  <c:v>4.863681319999994</c:v>
                </c:pt>
                <c:pt idx="140">
                  <c:v>5.11106205</c:v>
                </c:pt>
                <c:pt idx="141">
                  <c:v>4.883197779999993</c:v>
                </c:pt>
                <c:pt idx="142">
                  <c:v>5.246743200000003</c:v>
                </c:pt>
                <c:pt idx="143">
                  <c:v>4.90036583</c:v>
                </c:pt>
                <c:pt idx="144">
                  <c:v>4.854747299999993</c:v>
                </c:pt>
                <c:pt idx="145">
                  <c:v>4.58408308</c:v>
                </c:pt>
                <c:pt idx="146">
                  <c:v>4.54199266</c:v>
                </c:pt>
                <c:pt idx="147">
                  <c:v>4.411247730000003</c:v>
                </c:pt>
                <c:pt idx="148">
                  <c:v>4.529530999999994</c:v>
                </c:pt>
                <c:pt idx="149">
                  <c:v>7.55687904</c:v>
                </c:pt>
                <c:pt idx="150">
                  <c:v>7.553117749999993</c:v>
                </c:pt>
                <c:pt idx="151">
                  <c:v>7.5874486</c:v>
                </c:pt>
                <c:pt idx="152">
                  <c:v>7.451528549999995</c:v>
                </c:pt>
                <c:pt idx="153">
                  <c:v>7.702906129999993</c:v>
                </c:pt>
                <c:pt idx="154">
                  <c:v>7.658933159999993</c:v>
                </c:pt>
                <c:pt idx="155">
                  <c:v>7.728772639999994</c:v>
                </c:pt>
                <c:pt idx="156">
                  <c:v>7.502087119999993</c:v>
                </c:pt>
                <c:pt idx="157">
                  <c:v>7.527716639999987</c:v>
                </c:pt>
                <c:pt idx="158">
                  <c:v>7.636833669999993</c:v>
                </c:pt>
                <c:pt idx="159">
                  <c:v>7.84658909</c:v>
                </c:pt>
                <c:pt idx="160">
                  <c:v>7.468224529999993</c:v>
                </c:pt>
                <c:pt idx="161">
                  <c:v>7.668811799999993</c:v>
                </c:pt>
                <c:pt idx="162">
                  <c:v>7.788029190000003</c:v>
                </c:pt>
                <c:pt idx="163">
                  <c:v>7.85364246</c:v>
                </c:pt>
                <c:pt idx="164">
                  <c:v>7.50937843</c:v>
                </c:pt>
                <c:pt idx="165">
                  <c:v>7.653525829999987</c:v>
                </c:pt>
                <c:pt idx="166">
                  <c:v>7.727128979999989</c:v>
                </c:pt>
                <c:pt idx="167">
                  <c:v>7.53900337</c:v>
                </c:pt>
                <c:pt idx="168">
                  <c:v>7.609319209999993</c:v>
                </c:pt>
                <c:pt idx="169">
                  <c:v>7.728070259999991</c:v>
                </c:pt>
                <c:pt idx="170">
                  <c:v>7.776983259999993</c:v>
                </c:pt>
                <c:pt idx="171">
                  <c:v>7.49479961</c:v>
                </c:pt>
                <c:pt idx="172">
                  <c:v>7.808255669999993</c:v>
                </c:pt>
                <c:pt idx="173">
                  <c:v>7.663638109999995</c:v>
                </c:pt>
                <c:pt idx="174">
                  <c:v>7.553821559999993</c:v>
                </c:pt>
                <c:pt idx="175">
                  <c:v>7.703850269999993</c:v>
                </c:pt>
                <c:pt idx="176">
                  <c:v>7.63137674</c:v>
                </c:pt>
                <c:pt idx="177">
                  <c:v>7.555702209999994</c:v>
                </c:pt>
                <c:pt idx="178">
                  <c:v>7.620839119999993</c:v>
                </c:pt>
                <c:pt idx="179">
                  <c:v>7.45999575</c:v>
                </c:pt>
                <c:pt idx="180">
                  <c:v>7.68009758</c:v>
                </c:pt>
                <c:pt idx="181">
                  <c:v>7.60320044</c:v>
                </c:pt>
                <c:pt idx="182">
                  <c:v>7.63142109</c:v>
                </c:pt>
                <c:pt idx="183">
                  <c:v>7.47010899</c:v>
                </c:pt>
                <c:pt idx="184">
                  <c:v>7.481396200000003</c:v>
                </c:pt>
                <c:pt idx="185">
                  <c:v>7.308383459999995</c:v>
                </c:pt>
                <c:pt idx="186">
                  <c:v>7.684563639999994</c:v>
                </c:pt>
                <c:pt idx="187">
                  <c:v>7.42119598</c:v>
                </c:pt>
                <c:pt idx="188">
                  <c:v>7.714194769999987</c:v>
                </c:pt>
                <c:pt idx="189">
                  <c:v>7.511024479999993</c:v>
                </c:pt>
                <c:pt idx="190">
                  <c:v>7.546064849999993</c:v>
                </c:pt>
                <c:pt idx="191">
                  <c:v>7.560168739999995</c:v>
                </c:pt>
                <c:pt idx="192">
                  <c:v>7.45867062</c:v>
                </c:pt>
                <c:pt idx="193">
                  <c:v>7.29609251</c:v>
                </c:pt>
                <c:pt idx="194">
                  <c:v>7.340538019999993</c:v>
                </c:pt>
                <c:pt idx="195">
                  <c:v>7.396972659999993</c:v>
                </c:pt>
                <c:pt idx="196">
                  <c:v>7.497859949999993</c:v>
                </c:pt>
                <c:pt idx="197">
                  <c:v>7.474107269999993</c:v>
                </c:pt>
                <c:pt idx="198">
                  <c:v>7.322197909999989</c:v>
                </c:pt>
                <c:pt idx="199">
                  <c:v>7.445415969999991</c:v>
                </c:pt>
                <c:pt idx="200">
                  <c:v>7.524661539999993</c:v>
                </c:pt>
                <c:pt idx="201">
                  <c:v>7.39297819</c:v>
                </c:pt>
                <c:pt idx="202">
                  <c:v>7.35088348</c:v>
                </c:pt>
                <c:pt idx="203">
                  <c:v>7.582039359999993</c:v>
                </c:pt>
                <c:pt idx="204">
                  <c:v>7.338424209999993</c:v>
                </c:pt>
                <c:pt idx="205">
                  <c:v>7.328074929999986</c:v>
                </c:pt>
                <c:pt idx="206">
                  <c:v>7.448243620000003</c:v>
                </c:pt>
                <c:pt idx="207">
                  <c:v>7.46587372</c:v>
                </c:pt>
                <c:pt idx="208">
                  <c:v>7.427073959999994</c:v>
                </c:pt>
                <c:pt idx="209">
                  <c:v>7.408261300000003</c:v>
                </c:pt>
                <c:pt idx="210">
                  <c:v>7.370872969999993</c:v>
                </c:pt>
                <c:pt idx="211">
                  <c:v>7.4630537</c:v>
                </c:pt>
                <c:pt idx="212">
                  <c:v>7.13219738</c:v>
                </c:pt>
                <c:pt idx="213">
                  <c:v>7.17569733</c:v>
                </c:pt>
                <c:pt idx="214">
                  <c:v>7.31937408</c:v>
                </c:pt>
                <c:pt idx="215">
                  <c:v>7.152183059999986</c:v>
                </c:pt>
                <c:pt idx="216">
                  <c:v>7.22766829</c:v>
                </c:pt>
                <c:pt idx="217">
                  <c:v>7.02072859</c:v>
                </c:pt>
                <c:pt idx="218">
                  <c:v>7.02896214</c:v>
                </c:pt>
                <c:pt idx="219">
                  <c:v>7.059064869999993</c:v>
                </c:pt>
                <c:pt idx="220">
                  <c:v>7.066348080000003</c:v>
                </c:pt>
                <c:pt idx="221">
                  <c:v>6.978169440000003</c:v>
                </c:pt>
                <c:pt idx="222">
                  <c:v>7.0364852</c:v>
                </c:pt>
                <c:pt idx="223">
                  <c:v>7.09504271</c:v>
                </c:pt>
                <c:pt idx="224">
                  <c:v>7.012737269999987</c:v>
                </c:pt>
                <c:pt idx="225">
                  <c:v>7.147951599999989</c:v>
                </c:pt>
                <c:pt idx="226">
                  <c:v>7.20132732</c:v>
                </c:pt>
                <c:pt idx="227">
                  <c:v>6.821086879999986</c:v>
                </c:pt>
                <c:pt idx="228">
                  <c:v>7.197799209999993</c:v>
                </c:pt>
                <c:pt idx="229">
                  <c:v>7.143719669999993</c:v>
                </c:pt>
                <c:pt idx="230">
                  <c:v>7.148890019999993</c:v>
                </c:pt>
                <c:pt idx="231">
                  <c:v>7.07739973</c:v>
                </c:pt>
                <c:pt idx="232">
                  <c:v>7.118087289999991</c:v>
                </c:pt>
                <c:pt idx="233">
                  <c:v>7.175930979999988</c:v>
                </c:pt>
                <c:pt idx="234">
                  <c:v>7.139012809999993</c:v>
                </c:pt>
                <c:pt idx="235">
                  <c:v>7.021673680000003</c:v>
                </c:pt>
                <c:pt idx="236">
                  <c:v>7.188865179999993</c:v>
                </c:pt>
                <c:pt idx="237">
                  <c:v>7.292802329999994</c:v>
                </c:pt>
                <c:pt idx="238">
                  <c:v>7.103271480000003</c:v>
                </c:pt>
                <c:pt idx="239">
                  <c:v>7.024025439999991</c:v>
                </c:pt>
                <c:pt idx="240">
                  <c:v>6.862945559999984</c:v>
                </c:pt>
                <c:pt idx="241">
                  <c:v>7.03894711</c:v>
                </c:pt>
                <c:pt idx="242">
                  <c:v>6.816617009999994</c:v>
                </c:pt>
                <c:pt idx="243">
                  <c:v>6.74184036</c:v>
                </c:pt>
                <c:pt idx="244">
                  <c:v>6.932547569999993</c:v>
                </c:pt>
                <c:pt idx="245">
                  <c:v>6.694810389999987</c:v>
                </c:pt>
                <c:pt idx="246">
                  <c:v>6.803216929999993</c:v>
                </c:pt>
                <c:pt idx="247">
                  <c:v>6.905038359999994</c:v>
                </c:pt>
                <c:pt idx="248">
                  <c:v>6.844840529999989</c:v>
                </c:pt>
                <c:pt idx="249">
                  <c:v>6.810739039999993</c:v>
                </c:pt>
                <c:pt idx="250">
                  <c:v>6.73737383</c:v>
                </c:pt>
                <c:pt idx="251">
                  <c:v>6.91961384</c:v>
                </c:pt>
                <c:pt idx="252">
                  <c:v>6.704452509999993</c:v>
                </c:pt>
                <c:pt idx="253">
                  <c:v>6.54360676</c:v>
                </c:pt>
                <c:pt idx="254">
                  <c:v>6.543370249999993</c:v>
                </c:pt>
                <c:pt idx="255">
                  <c:v>6.49563789</c:v>
                </c:pt>
                <c:pt idx="256">
                  <c:v>6.668707849999986</c:v>
                </c:pt>
                <c:pt idx="257">
                  <c:v>6.598634239999991</c:v>
                </c:pt>
                <c:pt idx="258">
                  <c:v>6.606162069999994</c:v>
                </c:pt>
                <c:pt idx="259">
                  <c:v>6.732198239999993</c:v>
                </c:pt>
                <c:pt idx="260">
                  <c:v>6.57841301</c:v>
                </c:pt>
                <c:pt idx="261">
                  <c:v>6.541494849999993</c:v>
                </c:pt>
                <c:pt idx="262">
                  <c:v>6.60286808</c:v>
                </c:pt>
                <c:pt idx="263">
                  <c:v>6.512567519999993</c:v>
                </c:pt>
                <c:pt idx="264">
                  <c:v>6.666878219999991</c:v>
                </c:pt>
                <c:pt idx="265">
                  <c:v>6.514450549999987</c:v>
                </c:pt>
                <c:pt idx="266">
                  <c:v>6.423210619999995</c:v>
                </c:pt>
                <c:pt idx="267">
                  <c:v>6.418975349999993</c:v>
                </c:pt>
                <c:pt idx="268">
                  <c:v>6.57112074</c:v>
                </c:pt>
                <c:pt idx="269">
                  <c:v>6.57746983</c:v>
                </c:pt>
                <c:pt idx="270">
                  <c:v>6.515390869999991</c:v>
                </c:pt>
                <c:pt idx="271">
                  <c:v>6.331499100000003</c:v>
                </c:pt>
                <c:pt idx="272">
                  <c:v>6.344195839999986</c:v>
                </c:pt>
                <c:pt idx="273">
                  <c:v>6.02674246</c:v>
                </c:pt>
                <c:pt idx="274">
                  <c:v>6.28846884</c:v>
                </c:pt>
                <c:pt idx="275">
                  <c:v>5.961137289999995</c:v>
                </c:pt>
                <c:pt idx="276">
                  <c:v>6.157489299999989</c:v>
                </c:pt>
                <c:pt idx="277">
                  <c:v>6.013575549999987</c:v>
                </c:pt>
                <c:pt idx="278">
                  <c:v>6.164777279999986</c:v>
                </c:pt>
                <c:pt idx="279">
                  <c:v>5.94773245</c:v>
                </c:pt>
                <c:pt idx="280">
                  <c:v>6.04532146</c:v>
                </c:pt>
                <c:pt idx="281">
                  <c:v>6.267539499999994</c:v>
                </c:pt>
                <c:pt idx="282">
                  <c:v>6.171831609999995</c:v>
                </c:pt>
                <c:pt idx="283">
                  <c:v>6.06624985</c:v>
                </c:pt>
                <c:pt idx="284">
                  <c:v>6.069067</c:v>
                </c:pt>
                <c:pt idx="285">
                  <c:v>6.149022579999993</c:v>
                </c:pt>
                <c:pt idx="286">
                  <c:v>6.23814392</c:v>
                </c:pt>
                <c:pt idx="287">
                  <c:v>5.999935149999994</c:v>
                </c:pt>
                <c:pt idx="288">
                  <c:v>6.047084329999987</c:v>
                </c:pt>
                <c:pt idx="289">
                  <c:v>5.99358749</c:v>
                </c:pt>
                <c:pt idx="290">
                  <c:v>6.128562449999994</c:v>
                </c:pt>
                <c:pt idx="291">
                  <c:v>6.18970442</c:v>
                </c:pt>
                <c:pt idx="292">
                  <c:v>6.196995739999993</c:v>
                </c:pt>
                <c:pt idx="293">
                  <c:v>6.003465649999995</c:v>
                </c:pt>
                <c:pt idx="294">
                  <c:v>6.157959459999989</c:v>
                </c:pt>
                <c:pt idx="295">
                  <c:v>6.079420569999995</c:v>
                </c:pt>
                <c:pt idx="296">
                  <c:v>6.21462917</c:v>
                </c:pt>
                <c:pt idx="297">
                  <c:v>6.045558929999993</c:v>
                </c:pt>
                <c:pt idx="298">
                  <c:v>6.0018177</c:v>
                </c:pt>
                <c:pt idx="299">
                  <c:v>5.93479967</c:v>
                </c:pt>
                <c:pt idx="300">
                  <c:v>5.95619869</c:v>
                </c:pt>
                <c:pt idx="301">
                  <c:v>5.841914179999989</c:v>
                </c:pt>
                <c:pt idx="302">
                  <c:v>5.882596969999989</c:v>
                </c:pt>
                <c:pt idx="303">
                  <c:v>5.91880798</c:v>
                </c:pt>
                <c:pt idx="304">
                  <c:v>5.873187539999991</c:v>
                </c:pt>
                <c:pt idx="305">
                  <c:v>5.814167979999987</c:v>
                </c:pt>
                <c:pt idx="306">
                  <c:v>5.947024819999993</c:v>
                </c:pt>
                <c:pt idx="307">
                  <c:v>5.648384089999994</c:v>
                </c:pt>
                <c:pt idx="308">
                  <c:v>5.853672979999994</c:v>
                </c:pt>
                <c:pt idx="309">
                  <c:v>5.73233271</c:v>
                </c:pt>
                <c:pt idx="310">
                  <c:v>5.583248140000003</c:v>
                </c:pt>
                <c:pt idx="311">
                  <c:v>5.83321047</c:v>
                </c:pt>
                <c:pt idx="312">
                  <c:v>5.9044652</c:v>
                </c:pt>
                <c:pt idx="313">
                  <c:v>5.625805849999983</c:v>
                </c:pt>
                <c:pt idx="314">
                  <c:v>5.646504399999994</c:v>
                </c:pt>
                <c:pt idx="315">
                  <c:v>5.711639400000003</c:v>
                </c:pt>
                <c:pt idx="316">
                  <c:v>5.60182381</c:v>
                </c:pt>
                <c:pt idx="317">
                  <c:v>5.810638899999994</c:v>
                </c:pt>
                <c:pt idx="318">
                  <c:v>5.512935159999987</c:v>
                </c:pt>
                <c:pt idx="319">
                  <c:v>5.458144659999993</c:v>
                </c:pt>
                <c:pt idx="320">
                  <c:v>5.355854029999987</c:v>
                </c:pt>
                <c:pt idx="321">
                  <c:v>5.566785809999989</c:v>
                </c:pt>
                <c:pt idx="322">
                  <c:v>5.332810879999986</c:v>
                </c:pt>
                <c:pt idx="323">
                  <c:v>5.45414972</c:v>
                </c:pt>
                <c:pt idx="324">
                  <c:v>5.356794359999993</c:v>
                </c:pt>
                <c:pt idx="325">
                  <c:v>5.537630559999993</c:v>
                </c:pt>
                <c:pt idx="326">
                  <c:v>5.673310279999989</c:v>
                </c:pt>
                <c:pt idx="327">
                  <c:v>5.561377529999993</c:v>
                </c:pt>
                <c:pt idx="328">
                  <c:v>5.407824519999993</c:v>
                </c:pt>
                <c:pt idx="329">
                  <c:v>5.320580009999986</c:v>
                </c:pt>
                <c:pt idx="330">
                  <c:v>5.395831579999986</c:v>
                </c:pt>
                <c:pt idx="331">
                  <c:v>5.17172956</c:v>
                </c:pt>
                <c:pt idx="332">
                  <c:v>5.222991939999991</c:v>
                </c:pt>
                <c:pt idx="333">
                  <c:v>5.143276209999994</c:v>
                </c:pt>
                <c:pt idx="334">
                  <c:v>5.136456969999993</c:v>
                </c:pt>
                <c:pt idx="335">
                  <c:v>5.1436944</c:v>
                </c:pt>
                <c:pt idx="336">
                  <c:v>5.13575363</c:v>
                </c:pt>
                <c:pt idx="337">
                  <c:v>4.93751812</c:v>
                </c:pt>
                <c:pt idx="338">
                  <c:v>5.03816414</c:v>
                </c:pt>
                <c:pt idx="339">
                  <c:v>4.94621992</c:v>
                </c:pt>
                <c:pt idx="340">
                  <c:v>5.073904509999993</c:v>
                </c:pt>
                <c:pt idx="341">
                  <c:v>5.004536629999986</c:v>
                </c:pt>
                <c:pt idx="342">
                  <c:v>5.092014309999987</c:v>
                </c:pt>
                <c:pt idx="343">
                  <c:v>4.952805039999993</c:v>
                </c:pt>
                <c:pt idx="344">
                  <c:v>7.42260599</c:v>
                </c:pt>
                <c:pt idx="345">
                  <c:v>8.028828619999997</c:v>
                </c:pt>
                <c:pt idx="346">
                  <c:v>8.073979380000001</c:v>
                </c:pt>
                <c:pt idx="347">
                  <c:v>8.35686493000001</c:v>
                </c:pt>
                <c:pt idx="348">
                  <c:v>8.37214756000001</c:v>
                </c:pt>
                <c:pt idx="349">
                  <c:v>8.184733390000001</c:v>
                </c:pt>
                <c:pt idx="350">
                  <c:v>8.120306020000001</c:v>
                </c:pt>
                <c:pt idx="351">
                  <c:v>8.26957417</c:v>
                </c:pt>
                <c:pt idx="352">
                  <c:v>8.15534401000001</c:v>
                </c:pt>
                <c:pt idx="353">
                  <c:v>8.074919700000001</c:v>
                </c:pt>
                <c:pt idx="354">
                  <c:v>8.222829820000001</c:v>
                </c:pt>
                <c:pt idx="355">
                  <c:v>8.300429340000002</c:v>
                </c:pt>
                <c:pt idx="356">
                  <c:v>8.19461155</c:v>
                </c:pt>
                <c:pt idx="357">
                  <c:v>8.231762889999998</c:v>
                </c:pt>
                <c:pt idx="358">
                  <c:v>8.283029560000001</c:v>
                </c:pt>
                <c:pt idx="359">
                  <c:v>8.407189370000004</c:v>
                </c:pt>
                <c:pt idx="360">
                  <c:v>8.376387600000002</c:v>
                </c:pt>
                <c:pt idx="361">
                  <c:v>8.440583230000006</c:v>
                </c:pt>
                <c:pt idx="362">
                  <c:v>8.354754450000006</c:v>
                </c:pt>
                <c:pt idx="363">
                  <c:v>8.318303109999998</c:v>
                </c:pt>
                <c:pt idx="364">
                  <c:v>8.14993191</c:v>
                </c:pt>
                <c:pt idx="365">
                  <c:v>8.023968699999997</c:v>
                </c:pt>
                <c:pt idx="366">
                  <c:v>8.426938060000001</c:v>
                </c:pt>
                <c:pt idx="367">
                  <c:v>8.159099580000004</c:v>
                </c:pt>
                <c:pt idx="368">
                  <c:v>8.35451031000001</c:v>
                </c:pt>
                <c:pt idx="369">
                  <c:v>8.3232336</c:v>
                </c:pt>
                <c:pt idx="370">
                  <c:v>8.221892359999998</c:v>
                </c:pt>
                <c:pt idx="371">
                  <c:v>8.28444099</c:v>
                </c:pt>
                <c:pt idx="372">
                  <c:v>7.98579216</c:v>
                </c:pt>
                <c:pt idx="373">
                  <c:v>8.21248055000001</c:v>
                </c:pt>
                <c:pt idx="374">
                  <c:v>8.160042760000001</c:v>
                </c:pt>
                <c:pt idx="375">
                  <c:v>8.0638628</c:v>
                </c:pt>
                <c:pt idx="376">
                  <c:v>8.17344856</c:v>
                </c:pt>
                <c:pt idx="377">
                  <c:v>8.201200489999998</c:v>
                </c:pt>
                <c:pt idx="378">
                  <c:v>8.07680225000001</c:v>
                </c:pt>
                <c:pt idx="379">
                  <c:v>8.148992539999998</c:v>
                </c:pt>
                <c:pt idx="380">
                  <c:v>7.871983049999994</c:v>
                </c:pt>
                <c:pt idx="381">
                  <c:v>8.13840675</c:v>
                </c:pt>
                <c:pt idx="382">
                  <c:v>8.10418987</c:v>
                </c:pt>
                <c:pt idx="383">
                  <c:v>7.98132896</c:v>
                </c:pt>
                <c:pt idx="384">
                  <c:v>8.081265449999998</c:v>
                </c:pt>
                <c:pt idx="385">
                  <c:v>8.135113719999997</c:v>
                </c:pt>
                <c:pt idx="386">
                  <c:v>7.9738059</c:v>
                </c:pt>
                <c:pt idx="387">
                  <c:v>8.079622270000006</c:v>
                </c:pt>
                <c:pt idx="388">
                  <c:v>8.25269508</c:v>
                </c:pt>
                <c:pt idx="389">
                  <c:v>7.94605541</c:v>
                </c:pt>
                <c:pt idx="390">
                  <c:v>7.94864178000001</c:v>
                </c:pt>
                <c:pt idx="391">
                  <c:v>8.066924100000001</c:v>
                </c:pt>
                <c:pt idx="392">
                  <c:v>8.069040300000002</c:v>
                </c:pt>
                <c:pt idx="393">
                  <c:v>7.93241358</c:v>
                </c:pt>
                <c:pt idx="394">
                  <c:v>7.99096918</c:v>
                </c:pt>
                <c:pt idx="395">
                  <c:v>8.010249140000001</c:v>
                </c:pt>
                <c:pt idx="396">
                  <c:v>7.764521599999993</c:v>
                </c:pt>
                <c:pt idx="397">
                  <c:v>8.042228699999997</c:v>
                </c:pt>
                <c:pt idx="398">
                  <c:v>7.99872589</c:v>
                </c:pt>
                <c:pt idx="399">
                  <c:v>7.874806879999988</c:v>
                </c:pt>
                <c:pt idx="400">
                  <c:v>7.902084349999991</c:v>
                </c:pt>
                <c:pt idx="401">
                  <c:v>7.902314659999991</c:v>
                </c:pt>
                <c:pt idx="402">
                  <c:v>7.780487539999993</c:v>
                </c:pt>
                <c:pt idx="403">
                  <c:v>7.770397190000007</c:v>
                </c:pt>
                <c:pt idx="404">
                  <c:v>7.759814259999987</c:v>
                </c:pt>
                <c:pt idx="405">
                  <c:v>7.768985749999987</c:v>
                </c:pt>
                <c:pt idx="406">
                  <c:v>7.660582069999986</c:v>
                </c:pt>
                <c:pt idx="407">
                  <c:v>7.91948271</c:v>
                </c:pt>
                <c:pt idx="408">
                  <c:v>7.706904409999995</c:v>
                </c:pt>
                <c:pt idx="409">
                  <c:v>7.65023518</c:v>
                </c:pt>
                <c:pt idx="410">
                  <c:v>7.71537304</c:v>
                </c:pt>
                <c:pt idx="411">
                  <c:v>7.63330173</c:v>
                </c:pt>
                <c:pt idx="412">
                  <c:v>7.74523449</c:v>
                </c:pt>
                <c:pt idx="413">
                  <c:v>7.839531899999995</c:v>
                </c:pt>
                <c:pt idx="414">
                  <c:v>7.716312409999999</c:v>
                </c:pt>
                <c:pt idx="415">
                  <c:v>7.667635919999987</c:v>
                </c:pt>
                <c:pt idx="416">
                  <c:v>7.810373779999995</c:v>
                </c:pt>
                <c:pt idx="417">
                  <c:v>7.624602319999993</c:v>
                </c:pt>
                <c:pt idx="418">
                  <c:v>7.47269678</c:v>
                </c:pt>
                <c:pt idx="419">
                  <c:v>7.531481269999993</c:v>
                </c:pt>
                <c:pt idx="420">
                  <c:v>7.648119929999991</c:v>
                </c:pt>
                <c:pt idx="421">
                  <c:v>7.54465008</c:v>
                </c:pt>
                <c:pt idx="422">
                  <c:v>7.738886829999993</c:v>
                </c:pt>
                <c:pt idx="423">
                  <c:v>7.53171873</c:v>
                </c:pt>
                <c:pt idx="424">
                  <c:v>7.244447229999993</c:v>
                </c:pt>
                <c:pt idx="425">
                  <c:v>7.471520420000003</c:v>
                </c:pt>
                <c:pt idx="426">
                  <c:v>7.42237139</c:v>
                </c:pt>
                <c:pt idx="427">
                  <c:v>7.523954869999983</c:v>
                </c:pt>
                <c:pt idx="428">
                  <c:v>7.344538209999986</c:v>
                </c:pt>
                <c:pt idx="429">
                  <c:v>7.31161642</c:v>
                </c:pt>
                <c:pt idx="430">
                  <c:v>7.685877799999996</c:v>
                </c:pt>
                <c:pt idx="431">
                  <c:v>7.502789969999993</c:v>
                </c:pt>
                <c:pt idx="432">
                  <c:v>7.41508341</c:v>
                </c:pt>
                <c:pt idx="433">
                  <c:v>7.321494579999988</c:v>
                </c:pt>
                <c:pt idx="434">
                  <c:v>7.42966318000001</c:v>
                </c:pt>
                <c:pt idx="435">
                  <c:v>7.403559679999995</c:v>
                </c:pt>
                <c:pt idx="436">
                  <c:v>7.541829110000003</c:v>
                </c:pt>
                <c:pt idx="437">
                  <c:v>7.467990879999987</c:v>
                </c:pt>
                <c:pt idx="438">
                  <c:v>7.43131161</c:v>
                </c:pt>
                <c:pt idx="439">
                  <c:v>7.27963543</c:v>
                </c:pt>
                <c:pt idx="440">
                  <c:v>7.396506309999994</c:v>
                </c:pt>
                <c:pt idx="441">
                  <c:v>7.384274009999994</c:v>
                </c:pt>
                <c:pt idx="442">
                  <c:v>7.302916049999987</c:v>
                </c:pt>
                <c:pt idx="443">
                  <c:v>7.47528362</c:v>
                </c:pt>
                <c:pt idx="444">
                  <c:v>7.395330909999993</c:v>
                </c:pt>
                <c:pt idx="445">
                  <c:v>7.25954676</c:v>
                </c:pt>
                <c:pt idx="446">
                  <c:v>7.307382109999994</c:v>
                </c:pt>
                <c:pt idx="447">
                  <c:v>7.402384279999987</c:v>
                </c:pt>
                <c:pt idx="448">
                  <c:v>7.314200879999986</c:v>
                </c:pt>
                <c:pt idx="449">
                  <c:v>7.364758969999986</c:v>
                </c:pt>
                <c:pt idx="450">
                  <c:v>7.47198915</c:v>
                </c:pt>
                <c:pt idx="451">
                  <c:v>7.39627266</c:v>
                </c:pt>
                <c:pt idx="452">
                  <c:v>7.292098049999995</c:v>
                </c:pt>
                <c:pt idx="453">
                  <c:v>7.364052299999991</c:v>
                </c:pt>
                <c:pt idx="454">
                  <c:v>7.321724889999993</c:v>
                </c:pt>
                <c:pt idx="455">
                  <c:v>7.272815699999994</c:v>
                </c:pt>
                <c:pt idx="456">
                  <c:v>6.91420698</c:v>
                </c:pt>
                <c:pt idx="457">
                  <c:v>6.56477308</c:v>
                </c:pt>
                <c:pt idx="458">
                  <c:v>6.581935879999987</c:v>
                </c:pt>
                <c:pt idx="459">
                  <c:v>6.652719019999993</c:v>
                </c:pt>
                <c:pt idx="460">
                  <c:v>6.60639334</c:v>
                </c:pt>
                <c:pt idx="461">
                  <c:v>6.489287380000003</c:v>
                </c:pt>
                <c:pt idx="462">
                  <c:v>6.6731782</c:v>
                </c:pt>
                <c:pt idx="463">
                  <c:v>6.329620359999994</c:v>
                </c:pt>
                <c:pt idx="464">
                  <c:v>6.517976759999989</c:v>
                </c:pt>
                <c:pt idx="465">
                  <c:v>6.480350490000003</c:v>
                </c:pt>
                <c:pt idx="466">
                  <c:v>6.584760669999993</c:v>
                </c:pt>
                <c:pt idx="467">
                  <c:v>6.44578362</c:v>
                </c:pt>
                <c:pt idx="468">
                  <c:v>6.240965839999993</c:v>
                </c:pt>
                <c:pt idx="469">
                  <c:v>6.28423214</c:v>
                </c:pt>
                <c:pt idx="470">
                  <c:v>6.232738969999994</c:v>
                </c:pt>
                <c:pt idx="471">
                  <c:v>6.32679939</c:v>
                </c:pt>
                <c:pt idx="472">
                  <c:v>6.21580648</c:v>
                </c:pt>
                <c:pt idx="473">
                  <c:v>6.308454989999994</c:v>
                </c:pt>
                <c:pt idx="474">
                  <c:v>6.042967319999994</c:v>
                </c:pt>
                <c:pt idx="475">
                  <c:v>6.128565789999993</c:v>
                </c:pt>
                <c:pt idx="476">
                  <c:v>6.114220139999993</c:v>
                </c:pt>
                <c:pt idx="477">
                  <c:v>6.006285669999993</c:v>
                </c:pt>
                <c:pt idx="478">
                  <c:v>6.124092099999994</c:v>
                </c:pt>
                <c:pt idx="479">
                  <c:v>6.2701273</c:v>
                </c:pt>
                <c:pt idx="480">
                  <c:v>6.261189459999994</c:v>
                </c:pt>
                <c:pt idx="481">
                  <c:v>6.303518769999993</c:v>
                </c:pt>
                <c:pt idx="482">
                  <c:v>6.04532099</c:v>
                </c:pt>
                <c:pt idx="483">
                  <c:v>6.233209130000007</c:v>
                </c:pt>
                <c:pt idx="484">
                  <c:v>6.21462774</c:v>
                </c:pt>
                <c:pt idx="485">
                  <c:v>6.182650569999989</c:v>
                </c:pt>
                <c:pt idx="486">
                  <c:v>6.08223963</c:v>
                </c:pt>
                <c:pt idx="487">
                  <c:v>6.059427259999993</c:v>
                </c:pt>
                <c:pt idx="488">
                  <c:v>5.91575098</c:v>
                </c:pt>
                <c:pt idx="489">
                  <c:v>6.037089349999993</c:v>
                </c:pt>
                <c:pt idx="490">
                  <c:v>5.97054195</c:v>
                </c:pt>
                <c:pt idx="491">
                  <c:v>6.1537261</c:v>
                </c:pt>
                <c:pt idx="492">
                  <c:v>6.028442859999993</c:v>
                </c:pt>
                <c:pt idx="493">
                  <c:v>6.061076639999993</c:v>
                </c:pt>
                <c:pt idx="494">
                  <c:v>6.02627277</c:v>
                </c:pt>
                <c:pt idx="495">
                  <c:v>5.95807791</c:v>
                </c:pt>
                <c:pt idx="496">
                  <c:v>5.99029684</c:v>
                </c:pt>
                <c:pt idx="497">
                  <c:v>6.10904741</c:v>
                </c:pt>
                <c:pt idx="498">
                  <c:v>6.024155619999985</c:v>
                </c:pt>
                <c:pt idx="499">
                  <c:v>5.984415529999987</c:v>
                </c:pt>
                <c:pt idx="500">
                  <c:v>5.93644238</c:v>
                </c:pt>
                <c:pt idx="501">
                  <c:v>6.086705679999993</c:v>
                </c:pt>
                <c:pt idx="502">
                  <c:v>6.046734329999993</c:v>
                </c:pt>
                <c:pt idx="503">
                  <c:v>6.020394799999996</c:v>
                </c:pt>
                <c:pt idx="504">
                  <c:v>5.906580919999993</c:v>
                </c:pt>
                <c:pt idx="505">
                  <c:v>6.200520519999994</c:v>
                </c:pt>
                <c:pt idx="506">
                  <c:v>6.0312109</c:v>
                </c:pt>
                <c:pt idx="507">
                  <c:v>6.00369692</c:v>
                </c:pt>
                <c:pt idx="508">
                  <c:v>6.110225199999999</c:v>
                </c:pt>
                <c:pt idx="509">
                  <c:v>5.982302190000003</c:v>
                </c:pt>
                <c:pt idx="510">
                  <c:v>5.997587199999995</c:v>
                </c:pt>
                <c:pt idx="511">
                  <c:v>5.856728549999993</c:v>
                </c:pt>
                <c:pt idx="512">
                  <c:v>6.108576769999991</c:v>
                </c:pt>
                <c:pt idx="513">
                  <c:v>5.845678809999995</c:v>
                </c:pt>
                <c:pt idx="514">
                  <c:v>5.93315172</c:v>
                </c:pt>
                <c:pt idx="515">
                  <c:v>6.034738059999993</c:v>
                </c:pt>
                <c:pt idx="516">
                  <c:v>5.890592579999989</c:v>
                </c:pt>
                <c:pt idx="517">
                  <c:v>5.99147177</c:v>
                </c:pt>
                <c:pt idx="518">
                  <c:v>5.828038689999993</c:v>
                </c:pt>
                <c:pt idx="519">
                  <c:v>6.020394329999993</c:v>
                </c:pt>
                <c:pt idx="520">
                  <c:v>6.091176029999993</c:v>
                </c:pt>
                <c:pt idx="521">
                  <c:v>6.005581859999987</c:v>
                </c:pt>
                <c:pt idx="522">
                  <c:v>6.051436899999993</c:v>
                </c:pt>
                <c:pt idx="523">
                  <c:v>5.95902061</c:v>
                </c:pt>
                <c:pt idx="524">
                  <c:v>5.927980899999987</c:v>
                </c:pt>
                <c:pt idx="525">
                  <c:v>6.116101739999994</c:v>
                </c:pt>
                <c:pt idx="526">
                  <c:v>5.970069890000003</c:v>
                </c:pt>
                <c:pt idx="527">
                  <c:v>5.967015739999989</c:v>
                </c:pt>
                <c:pt idx="528">
                  <c:v>5.93197536</c:v>
                </c:pt>
                <c:pt idx="529">
                  <c:v>6.029094699999995</c:v>
                </c:pt>
                <c:pt idx="530">
                  <c:v>5.765725139999994</c:v>
                </c:pt>
                <c:pt idx="531">
                  <c:v>5.732100009999995</c:v>
                </c:pt>
                <c:pt idx="532">
                  <c:v>5.893646239999994</c:v>
                </c:pt>
                <c:pt idx="533">
                  <c:v>5.90023184</c:v>
                </c:pt>
                <c:pt idx="534">
                  <c:v>5.696825029999993</c:v>
                </c:pt>
                <c:pt idx="535">
                  <c:v>5.68977165</c:v>
                </c:pt>
                <c:pt idx="536">
                  <c:v>5.423579219999993</c:v>
                </c:pt>
                <c:pt idx="537">
                  <c:v>5.48142529</c:v>
                </c:pt>
                <c:pt idx="538">
                  <c:v>5.355384349999986</c:v>
                </c:pt>
                <c:pt idx="539">
                  <c:v>5.44309616</c:v>
                </c:pt>
                <c:pt idx="540">
                  <c:v>5.712580679999986</c:v>
                </c:pt>
                <c:pt idx="541">
                  <c:v>5.60046291</c:v>
                </c:pt>
                <c:pt idx="542">
                  <c:v>5.37560606</c:v>
                </c:pt>
                <c:pt idx="543">
                  <c:v>5.54656267</c:v>
                </c:pt>
                <c:pt idx="544">
                  <c:v>5.632314679999988</c:v>
                </c:pt>
                <c:pt idx="545">
                  <c:v>5.269553659999993</c:v>
                </c:pt>
                <c:pt idx="546">
                  <c:v>5.38172102</c:v>
                </c:pt>
                <c:pt idx="547">
                  <c:v>5.40100431</c:v>
                </c:pt>
                <c:pt idx="548">
                  <c:v>5.58583212</c:v>
                </c:pt>
                <c:pt idx="549">
                  <c:v>5.390183929999991</c:v>
                </c:pt>
                <c:pt idx="550">
                  <c:v>5.2592063</c:v>
                </c:pt>
                <c:pt idx="551">
                  <c:v>5.781008720000003</c:v>
                </c:pt>
                <c:pt idx="552">
                  <c:v>5.31869841</c:v>
                </c:pt>
                <c:pt idx="553">
                  <c:v>5.417463780000003</c:v>
                </c:pt>
                <c:pt idx="554">
                  <c:v>5.28648615</c:v>
                </c:pt>
                <c:pt idx="555">
                  <c:v>5.24650669</c:v>
                </c:pt>
                <c:pt idx="556">
                  <c:v>5.353973869999989</c:v>
                </c:pt>
                <c:pt idx="557">
                  <c:v>5.355092529999993</c:v>
                </c:pt>
                <c:pt idx="558">
                  <c:v>5.20347643</c:v>
                </c:pt>
                <c:pt idx="559">
                  <c:v>5.19971418</c:v>
                </c:pt>
                <c:pt idx="560">
                  <c:v>5.32927942</c:v>
                </c:pt>
                <c:pt idx="561">
                  <c:v>5.347624299999993</c:v>
                </c:pt>
                <c:pt idx="562">
                  <c:v>5.226285929999994</c:v>
                </c:pt>
                <c:pt idx="563">
                  <c:v>5.093189719999994</c:v>
                </c:pt>
                <c:pt idx="564">
                  <c:v>5.221818919999993</c:v>
                </c:pt>
                <c:pt idx="565">
                  <c:v>5.35656071</c:v>
                </c:pt>
                <c:pt idx="566">
                  <c:v>5.078375819999994</c:v>
                </c:pt>
                <c:pt idx="567">
                  <c:v>5.085664269999993</c:v>
                </c:pt>
                <c:pt idx="568">
                  <c:v>4.998894209999993</c:v>
                </c:pt>
                <c:pt idx="569">
                  <c:v>4.981963160000003</c:v>
                </c:pt>
                <c:pt idx="570">
                  <c:v>6.648014069999986</c:v>
                </c:pt>
                <c:pt idx="571">
                  <c:v>7.971452710000003</c:v>
                </c:pt>
                <c:pt idx="572">
                  <c:v>7.7830925</c:v>
                </c:pt>
                <c:pt idx="573">
                  <c:v>8.07468319</c:v>
                </c:pt>
                <c:pt idx="574">
                  <c:v>7.83294249</c:v>
                </c:pt>
                <c:pt idx="575">
                  <c:v>7.699848649999994</c:v>
                </c:pt>
                <c:pt idx="576">
                  <c:v>7.810136319999989</c:v>
                </c:pt>
                <c:pt idx="577">
                  <c:v>7.71654558</c:v>
                </c:pt>
                <c:pt idx="578">
                  <c:v>7.91289902</c:v>
                </c:pt>
                <c:pt idx="579">
                  <c:v>7.80660677</c:v>
                </c:pt>
                <c:pt idx="580">
                  <c:v>7.89620161</c:v>
                </c:pt>
                <c:pt idx="581">
                  <c:v>7.956400869999994</c:v>
                </c:pt>
                <c:pt idx="582">
                  <c:v>7.67469311</c:v>
                </c:pt>
                <c:pt idx="583">
                  <c:v>7.915956499999996</c:v>
                </c:pt>
                <c:pt idx="584">
                  <c:v>7.83624077</c:v>
                </c:pt>
                <c:pt idx="585">
                  <c:v>7.70079041</c:v>
                </c:pt>
                <c:pt idx="586">
                  <c:v>7.899963859999993</c:v>
                </c:pt>
                <c:pt idx="587">
                  <c:v>7.821427349999993</c:v>
                </c:pt>
                <c:pt idx="588">
                  <c:v>7.724307059999991</c:v>
                </c:pt>
                <c:pt idx="589">
                  <c:v>7.518314359999987</c:v>
                </c:pt>
                <c:pt idx="590">
                  <c:v>7.72430372</c:v>
                </c:pt>
                <c:pt idx="591">
                  <c:v>7.75910759</c:v>
                </c:pt>
                <c:pt idx="592">
                  <c:v>7.684564589999989</c:v>
                </c:pt>
                <c:pt idx="593">
                  <c:v>7.558525089999994</c:v>
                </c:pt>
                <c:pt idx="594">
                  <c:v>7.58697701</c:v>
                </c:pt>
                <c:pt idx="595">
                  <c:v>7.622483249999985</c:v>
                </c:pt>
                <c:pt idx="596">
                  <c:v>7.50844049</c:v>
                </c:pt>
                <c:pt idx="597">
                  <c:v>7.391331669999993</c:v>
                </c:pt>
                <c:pt idx="598">
                  <c:v>7.545118329999993</c:v>
                </c:pt>
                <c:pt idx="599">
                  <c:v>7.354176039999986</c:v>
                </c:pt>
                <c:pt idx="600">
                  <c:v>7.666930679999986</c:v>
                </c:pt>
                <c:pt idx="601">
                  <c:v>7.40520573</c:v>
                </c:pt>
                <c:pt idx="602">
                  <c:v>7.606965069999993</c:v>
                </c:pt>
                <c:pt idx="603">
                  <c:v>7.451529980000003</c:v>
                </c:pt>
                <c:pt idx="604">
                  <c:v>7.526151659999991</c:v>
                </c:pt>
                <c:pt idx="605">
                  <c:v>7.302675249999991</c:v>
                </c:pt>
                <c:pt idx="606">
                  <c:v>7.33724689</c:v>
                </c:pt>
                <c:pt idx="607">
                  <c:v>7.385687829999993</c:v>
                </c:pt>
                <c:pt idx="608">
                  <c:v>7.49762106</c:v>
                </c:pt>
                <c:pt idx="609">
                  <c:v>7.21237993</c:v>
                </c:pt>
                <c:pt idx="610">
                  <c:v>7.179224490000003</c:v>
                </c:pt>
                <c:pt idx="611">
                  <c:v>7.0334301</c:v>
                </c:pt>
                <c:pt idx="612">
                  <c:v>7.187458039999991</c:v>
                </c:pt>
                <c:pt idx="613">
                  <c:v>6.877287859999991</c:v>
                </c:pt>
                <c:pt idx="614">
                  <c:v>6.958649640000003</c:v>
                </c:pt>
                <c:pt idx="615">
                  <c:v>6.79380941</c:v>
                </c:pt>
                <c:pt idx="616">
                  <c:v>6.782756809999994</c:v>
                </c:pt>
                <c:pt idx="617">
                  <c:v>6.72302914</c:v>
                </c:pt>
                <c:pt idx="618">
                  <c:v>6.94313145</c:v>
                </c:pt>
                <c:pt idx="619">
                  <c:v>6.88128614</c:v>
                </c:pt>
                <c:pt idx="620">
                  <c:v>6.747953889999993</c:v>
                </c:pt>
                <c:pt idx="621">
                  <c:v>6.779463770000003</c:v>
                </c:pt>
                <c:pt idx="622">
                  <c:v>6.90080214</c:v>
                </c:pt>
                <c:pt idx="623">
                  <c:v>6.932315829999993</c:v>
                </c:pt>
                <c:pt idx="624">
                  <c:v>6.585700509999993</c:v>
                </c:pt>
                <c:pt idx="625">
                  <c:v>6.703979490000003</c:v>
                </c:pt>
                <c:pt idx="626">
                  <c:v>6.87846661</c:v>
                </c:pt>
                <c:pt idx="627">
                  <c:v>6.860592369999991</c:v>
                </c:pt>
                <c:pt idx="628">
                  <c:v>6.666829589999994</c:v>
                </c:pt>
                <c:pt idx="629">
                  <c:v>6.89986372</c:v>
                </c:pt>
                <c:pt idx="630">
                  <c:v>6.800159449999994</c:v>
                </c:pt>
                <c:pt idx="631">
                  <c:v>7.19921303</c:v>
                </c:pt>
                <c:pt idx="632">
                  <c:v>6.75078011</c:v>
                </c:pt>
                <c:pt idx="633">
                  <c:v>6.721617219999993</c:v>
                </c:pt>
                <c:pt idx="634">
                  <c:v>6.852832319999991</c:v>
                </c:pt>
                <c:pt idx="635">
                  <c:v>6.75689316</c:v>
                </c:pt>
                <c:pt idx="636">
                  <c:v>6.755011559999989</c:v>
                </c:pt>
                <c:pt idx="637">
                  <c:v>6.73196411</c:v>
                </c:pt>
                <c:pt idx="638">
                  <c:v>6.902920249999993</c:v>
                </c:pt>
                <c:pt idx="639">
                  <c:v>6.878700259999993</c:v>
                </c:pt>
                <c:pt idx="640">
                  <c:v>6.781348710000003</c:v>
                </c:pt>
                <c:pt idx="641">
                  <c:v>6.710798259999994</c:v>
                </c:pt>
                <c:pt idx="642">
                  <c:v>6.877288819999994</c:v>
                </c:pt>
                <c:pt idx="643">
                  <c:v>6.8516593</c:v>
                </c:pt>
                <c:pt idx="644">
                  <c:v>6.98193216</c:v>
                </c:pt>
                <c:pt idx="645">
                  <c:v>6.818736079999989</c:v>
                </c:pt>
                <c:pt idx="646">
                  <c:v>6.96876717</c:v>
                </c:pt>
                <c:pt idx="647">
                  <c:v>6.925729269999993</c:v>
                </c:pt>
                <c:pt idx="648">
                  <c:v>6.906208040000003</c:v>
                </c:pt>
                <c:pt idx="649">
                  <c:v>6.71056509</c:v>
                </c:pt>
                <c:pt idx="650">
                  <c:v>6.822031019999989</c:v>
                </c:pt>
                <c:pt idx="651">
                  <c:v>6.720437999999993</c:v>
                </c:pt>
                <c:pt idx="652">
                  <c:v>6.637433529999991</c:v>
                </c:pt>
                <c:pt idx="653">
                  <c:v>6.57347059</c:v>
                </c:pt>
                <c:pt idx="654">
                  <c:v>6.569711209999994</c:v>
                </c:pt>
                <c:pt idx="655">
                  <c:v>6.44249392</c:v>
                </c:pt>
                <c:pt idx="656">
                  <c:v>6.512096879999987</c:v>
                </c:pt>
                <c:pt idx="657">
                  <c:v>6.669177529999987</c:v>
                </c:pt>
                <c:pt idx="658">
                  <c:v>6.49022722</c:v>
                </c:pt>
                <c:pt idx="659">
                  <c:v>6.382291790000003</c:v>
                </c:pt>
                <c:pt idx="660">
                  <c:v>6.36136389</c:v>
                </c:pt>
                <c:pt idx="661">
                  <c:v>6.37665176</c:v>
                </c:pt>
                <c:pt idx="662">
                  <c:v>6.614389419999993</c:v>
                </c:pt>
                <c:pt idx="663">
                  <c:v>6.59063578</c:v>
                </c:pt>
                <c:pt idx="664">
                  <c:v>6.387936589999989</c:v>
                </c:pt>
                <c:pt idx="665">
                  <c:v>6.50504541</c:v>
                </c:pt>
                <c:pt idx="666">
                  <c:v>6.466008190000003</c:v>
                </c:pt>
                <c:pt idx="667">
                  <c:v>6.359952929999994</c:v>
                </c:pt>
                <c:pt idx="668">
                  <c:v>6.481291290000007</c:v>
                </c:pt>
                <c:pt idx="669">
                  <c:v>6.30939722</c:v>
                </c:pt>
                <c:pt idx="670">
                  <c:v>6.40486717</c:v>
                </c:pt>
                <c:pt idx="671">
                  <c:v>6.312455179999987</c:v>
                </c:pt>
                <c:pt idx="672">
                  <c:v>6.490934849999987</c:v>
                </c:pt>
                <c:pt idx="673">
                  <c:v>6.423444749999994</c:v>
                </c:pt>
                <c:pt idx="674">
                  <c:v>6.418506149999994</c:v>
                </c:pt>
                <c:pt idx="675">
                  <c:v>6.414511679999988</c:v>
                </c:pt>
                <c:pt idx="676">
                  <c:v>6.513741969999995</c:v>
                </c:pt>
                <c:pt idx="677">
                  <c:v>6.468595499999997</c:v>
                </c:pt>
                <c:pt idx="678">
                  <c:v>6.2962265</c:v>
                </c:pt>
                <c:pt idx="679">
                  <c:v>6.34325981</c:v>
                </c:pt>
                <c:pt idx="680">
                  <c:v>6.287055019999994</c:v>
                </c:pt>
                <c:pt idx="681">
                  <c:v>6.511155609999993</c:v>
                </c:pt>
                <c:pt idx="682">
                  <c:v>6.320918559999984</c:v>
                </c:pt>
                <c:pt idx="683">
                  <c:v>6.437084199999997</c:v>
                </c:pt>
                <c:pt idx="684">
                  <c:v>6.39640331</c:v>
                </c:pt>
                <c:pt idx="685">
                  <c:v>6.298107619999993</c:v>
                </c:pt>
                <c:pt idx="686">
                  <c:v>6.565711499999995</c:v>
                </c:pt>
                <c:pt idx="687">
                  <c:v>6.2783556</c:v>
                </c:pt>
                <c:pt idx="688">
                  <c:v>6.25954247</c:v>
                </c:pt>
                <c:pt idx="689">
                  <c:v>6.2882328</c:v>
                </c:pt>
                <c:pt idx="690">
                  <c:v>6.450254919999995</c:v>
                </c:pt>
                <c:pt idx="691">
                  <c:v>6.47541332</c:v>
                </c:pt>
                <c:pt idx="692">
                  <c:v>6.40580845</c:v>
                </c:pt>
                <c:pt idx="693">
                  <c:v>6.3006959</c:v>
                </c:pt>
                <c:pt idx="694">
                  <c:v>6.50668859</c:v>
                </c:pt>
                <c:pt idx="695">
                  <c:v>6.41262817</c:v>
                </c:pt>
                <c:pt idx="696">
                  <c:v>6.493284229999994</c:v>
                </c:pt>
                <c:pt idx="697">
                  <c:v>6.4961071</c:v>
                </c:pt>
                <c:pt idx="698">
                  <c:v>6.37312365</c:v>
                </c:pt>
                <c:pt idx="699">
                  <c:v>6.309208390000003</c:v>
                </c:pt>
                <c:pt idx="700">
                  <c:v>6.261193279999993</c:v>
                </c:pt>
                <c:pt idx="701">
                  <c:v>6.31974316</c:v>
                </c:pt>
                <c:pt idx="702">
                  <c:v>6.367950439999987</c:v>
                </c:pt>
                <c:pt idx="703">
                  <c:v>6.44554806</c:v>
                </c:pt>
                <c:pt idx="704">
                  <c:v>6.188997749999994</c:v>
                </c:pt>
                <c:pt idx="705">
                  <c:v>6.392169479999993</c:v>
                </c:pt>
                <c:pt idx="706">
                  <c:v>6.23861504</c:v>
                </c:pt>
                <c:pt idx="707">
                  <c:v>6.046262740000003</c:v>
                </c:pt>
                <c:pt idx="708">
                  <c:v>6.122684479999986</c:v>
                </c:pt>
                <c:pt idx="709">
                  <c:v>6.093056199999999</c:v>
                </c:pt>
                <c:pt idx="710">
                  <c:v>6.154431819999985</c:v>
                </c:pt>
                <c:pt idx="711">
                  <c:v>6.030977249999993</c:v>
                </c:pt>
                <c:pt idx="712">
                  <c:v>6.090000629999993</c:v>
                </c:pt>
                <c:pt idx="713">
                  <c:v>6.02650928</c:v>
                </c:pt>
                <c:pt idx="714">
                  <c:v>5.858612539999993</c:v>
                </c:pt>
                <c:pt idx="715">
                  <c:v>5.962782859999989</c:v>
                </c:pt>
                <c:pt idx="716">
                  <c:v>5.98300362</c:v>
                </c:pt>
                <c:pt idx="717">
                  <c:v>6.106302259999993</c:v>
                </c:pt>
                <c:pt idx="718">
                  <c:v>5.962547299999994</c:v>
                </c:pt>
                <c:pt idx="719">
                  <c:v>5.98904467</c:v>
                </c:pt>
                <c:pt idx="720">
                  <c:v>5.91104937</c:v>
                </c:pt>
                <c:pt idx="721">
                  <c:v>5.959487919999995</c:v>
                </c:pt>
                <c:pt idx="722">
                  <c:v>5.906110759999994</c:v>
                </c:pt>
                <c:pt idx="723">
                  <c:v>6.01804352</c:v>
                </c:pt>
                <c:pt idx="724">
                  <c:v>5.787596229999993</c:v>
                </c:pt>
                <c:pt idx="725">
                  <c:v>5.999230380000003</c:v>
                </c:pt>
                <c:pt idx="726">
                  <c:v>5.975245000000003</c:v>
                </c:pt>
                <c:pt idx="727">
                  <c:v>6.019925119999995</c:v>
                </c:pt>
                <c:pt idx="728">
                  <c:v>5.844028469999993</c:v>
                </c:pt>
                <c:pt idx="729">
                  <c:v>5.820747849999991</c:v>
                </c:pt>
                <c:pt idx="730">
                  <c:v>6.057546619999991</c:v>
                </c:pt>
                <c:pt idx="731">
                  <c:v>5.915516849999987</c:v>
                </c:pt>
                <c:pt idx="732">
                  <c:v>5.916926379999993</c:v>
                </c:pt>
                <c:pt idx="733">
                  <c:v>6.078715319999993</c:v>
                </c:pt>
                <c:pt idx="734">
                  <c:v>5.840974329999989</c:v>
                </c:pt>
                <c:pt idx="735">
                  <c:v>5.898585799999991</c:v>
                </c:pt>
                <c:pt idx="736">
                  <c:v>5.814165589999991</c:v>
                </c:pt>
                <c:pt idx="737">
                  <c:v>6.152784819999983</c:v>
                </c:pt>
                <c:pt idx="738">
                  <c:v>5.947497369999994</c:v>
                </c:pt>
                <c:pt idx="739">
                  <c:v>5.653087619999991</c:v>
                </c:pt>
                <c:pt idx="740">
                  <c:v>5.802407259999989</c:v>
                </c:pt>
                <c:pt idx="741">
                  <c:v>6.161251539999993</c:v>
                </c:pt>
                <c:pt idx="742">
                  <c:v>5.94726181</c:v>
                </c:pt>
                <c:pt idx="743">
                  <c:v>5.95619869</c:v>
                </c:pt>
                <c:pt idx="744">
                  <c:v>5.765021319999993</c:v>
                </c:pt>
                <c:pt idx="745">
                  <c:v>5.854848859999987</c:v>
                </c:pt>
                <c:pt idx="746">
                  <c:v>5.9029274</c:v>
                </c:pt>
                <c:pt idx="747">
                  <c:v>6.023684979999987</c:v>
                </c:pt>
                <c:pt idx="748">
                  <c:v>5.981831549999995</c:v>
                </c:pt>
                <c:pt idx="749">
                  <c:v>5.981125829999994</c:v>
                </c:pt>
                <c:pt idx="750">
                  <c:v>5.98159504</c:v>
                </c:pt>
                <c:pt idx="751">
                  <c:v>6.063427929999993</c:v>
                </c:pt>
                <c:pt idx="752">
                  <c:v>5.864487169999986</c:v>
                </c:pt>
                <c:pt idx="753">
                  <c:v>5.63427258</c:v>
                </c:pt>
                <c:pt idx="754">
                  <c:v>5.440979</c:v>
                </c:pt>
                <c:pt idx="755">
                  <c:v>5.165851119999993</c:v>
                </c:pt>
                <c:pt idx="756">
                  <c:v>5.228402609999994</c:v>
                </c:pt>
                <c:pt idx="757">
                  <c:v>5.063796039999993</c:v>
                </c:pt>
                <c:pt idx="758">
                  <c:v>5.08872175</c:v>
                </c:pt>
                <c:pt idx="759">
                  <c:v>5.182783129999994</c:v>
                </c:pt>
                <c:pt idx="760">
                  <c:v>5.14938879</c:v>
                </c:pt>
                <c:pt idx="761">
                  <c:v>5.076727390000003</c:v>
                </c:pt>
                <c:pt idx="762">
                  <c:v>4.920031069999993</c:v>
                </c:pt>
                <c:pt idx="763">
                  <c:v>5.129637719999995</c:v>
                </c:pt>
                <c:pt idx="764">
                  <c:v>5.166791919999993</c:v>
                </c:pt>
                <c:pt idx="765">
                  <c:v>5.106356139999995</c:v>
                </c:pt>
                <c:pt idx="766">
                  <c:v>5.07860994</c:v>
                </c:pt>
                <c:pt idx="767">
                  <c:v>5.198302749999995</c:v>
                </c:pt>
                <c:pt idx="768">
                  <c:v>5.125169749999994</c:v>
                </c:pt>
                <c:pt idx="769">
                  <c:v>5.018176079999989</c:v>
                </c:pt>
                <c:pt idx="770">
                  <c:v>5.122110839999982</c:v>
                </c:pt>
                <c:pt idx="771">
                  <c:v>5.13928032</c:v>
                </c:pt>
                <c:pt idx="772">
                  <c:v>4.895192149999993</c:v>
                </c:pt>
                <c:pt idx="773">
                  <c:v>5.007596019999993</c:v>
                </c:pt>
                <c:pt idx="774">
                  <c:v>4.855215549999986</c:v>
                </c:pt>
                <c:pt idx="775">
                  <c:v>4.93023014</c:v>
                </c:pt>
                <c:pt idx="776">
                  <c:v>4.658863539999993</c:v>
                </c:pt>
                <c:pt idx="777">
                  <c:v>4.865325929999991</c:v>
                </c:pt>
                <c:pt idx="778">
                  <c:v>5.01605749</c:v>
                </c:pt>
                <c:pt idx="779">
                  <c:v>8.076330180000001</c:v>
                </c:pt>
                <c:pt idx="780">
                  <c:v>7.95146132</c:v>
                </c:pt>
                <c:pt idx="781">
                  <c:v>8.05046177</c:v>
                </c:pt>
                <c:pt idx="782">
                  <c:v>7.853874679999987</c:v>
                </c:pt>
                <c:pt idx="783">
                  <c:v>7.94229412</c:v>
                </c:pt>
                <c:pt idx="784">
                  <c:v>8.14570141</c:v>
                </c:pt>
                <c:pt idx="785">
                  <c:v>7.766636369999993</c:v>
                </c:pt>
                <c:pt idx="786">
                  <c:v>8.130417820000003</c:v>
                </c:pt>
                <c:pt idx="787">
                  <c:v>7.859282969999993</c:v>
                </c:pt>
                <c:pt idx="788">
                  <c:v>7.923010829999989</c:v>
                </c:pt>
                <c:pt idx="789">
                  <c:v>7.959457869999993</c:v>
                </c:pt>
                <c:pt idx="790">
                  <c:v>7.84823179</c:v>
                </c:pt>
                <c:pt idx="791">
                  <c:v>7.889384269999989</c:v>
                </c:pt>
                <c:pt idx="792">
                  <c:v>7.695149419999994</c:v>
                </c:pt>
                <c:pt idx="793">
                  <c:v>7.657090189999994</c:v>
                </c:pt>
                <c:pt idx="794">
                  <c:v>7.70525932</c:v>
                </c:pt>
                <c:pt idx="795">
                  <c:v>7.708081249999993</c:v>
                </c:pt>
                <c:pt idx="796">
                  <c:v>7.867282869999987</c:v>
                </c:pt>
                <c:pt idx="797">
                  <c:v>7.810372349999993</c:v>
                </c:pt>
                <c:pt idx="798">
                  <c:v>7.77510214</c:v>
                </c:pt>
                <c:pt idx="799">
                  <c:v>7.631425379999993</c:v>
                </c:pt>
                <c:pt idx="800">
                  <c:v>7.863752369999993</c:v>
                </c:pt>
                <c:pt idx="801">
                  <c:v>7.691387649999993</c:v>
                </c:pt>
                <c:pt idx="802">
                  <c:v>7.625774379999986</c:v>
                </c:pt>
                <c:pt idx="803">
                  <c:v>7.712313649999993</c:v>
                </c:pt>
                <c:pt idx="804">
                  <c:v>7.659173009999995</c:v>
                </c:pt>
                <c:pt idx="805">
                  <c:v>7.57757139</c:v>
                </c:pt>
                <c:pt idx="806">
                  <c:v>7.778392310000003</c:v>
                </c:pt>
                <c:pt idx="807">
                  <c:v>7.53618479</c:v>
                </c:pt>
                <c:pt idx="808">
                  <c:v>7.517136099999991</c:v>
                </c:pt>
                <c:pt idx="809">
                  <c:v>7.628367899999993</c:v>
                </c:pt>
                <c:pt idx="810">
                  <c:v>7.699614049999991</c:v>
                </c:pt>
                <c:pt idx="811">
                  <c:v>7.67092609</c:v>
                </c:pt>
                <c:pt idx="812">
                  <c:v>7.43812561</c:v>
                </c:pt>
                <c:pt idx="813">
                  <c:v>7.77980137</c:v>
                </c:pt>
                <c:pt idx="814">
                  <c:v>7.577583309999993</c:v>
                </c:pt>
                <c:pt idx="815">
                  <c:v>7.668807979999988</c:v>
                </c:pt>
                <c:pt idx="816">
                  <c:v>7.565813539999987</c:v>
                </c:pt>
                <c:pt idx="817">
                  <c:v>7.716311929999994</c:v>
                </c:pt>
                <c:pt idx="818">
                  <c:v>7.762639519999993</c:v>
                </c:pt>
                <c:pt idx="819">
                  <c:v>7.671867849999995</c:v>
                </c:pt>
                <c:pt idx="820">
                  <c:v>7.49103689</c:v>
                </c:pt>
                <c:pt idx="821">
                  <c:v>7.768045429999995</c:v>
                </c:pt>
                <c:pt idx="822">
                  <c:v>7.653764719999994</c:v>
                </c:pt>
                <c:pt idx="823">
                  <c:v>7.74594116</c:v>
                </c:pt>
                <c:pt idx="824">
                  <c:v>7.867750169999989</c:v>
                </c:pt>
                <c:pt idx="825">
                  <c:v>7.795084479999989</c:v>
                </c:pt>
                <c:pt idx="826">
                  <c:v>7.647883889999993</c:v>
                </c:pt>
                <c:pt idx="827">
                  <c:v>7.622486589999986</c:v>
                </c:pt>
                <c:pt idx="828">
                  <c:v>7.642237659999993</c:v>
                </c:pt>
                <c:pt idx="829">
                  <c:v>7.635890009999993</c:v>
                </c:pt>
                <c:pt idx="830">
                  <c:v>7.525366309999995</c:v>
                </c:pt>
                <c:pt idx="831">
                  <c:v>7.657519819999984</c:v>
                </c:pt>
                <c:pt idx="832">
                  <c:v>7.460230349999994</c:v>
                </c:pt>
                <c:pt idx="833">
                  <c:v>7.59426975</c:v>
                </c:pt>
                <c:pt idx="834">
                  <c:v>7.461404799999999</c:v>
                </c:pt>
                <c:pt idx="835">
                  <c:v>7.568639759999995</c:v>
                </c:pt>
                <c:pt idx="836">
                  <c:v>7.36523342</c:v>
                </c:pt>
                <c:pt idx="837">
                  <c:v>7.30362129</c:v>
                </c:pt>
                <c:pt idx="838">
                  <c:v>7.51619911</c:v>
                </c:pt>
                <c:pt idx="839">
                  <c:v>7.46610832</c:v>
                </c:pt>
                <c:pt idx="840">
                  <c:v>7.344533439999993</c:v>
                </c:pt>
                <c:pt idx="841">
                  <c:v>7.24436283</c:v>
                </c:pt>
                <c:pt idx="842">
                  <c:v>7.367368219999994</c:v>
                </c:pt>
                <c:pt idx="843">
                  <c:v>7.157354349999987</c:v>
                </c:pt>
                <c:pt idx="844">
                  <c:v>7.306914809999986</c:v>
                </c:pt>
                <c:pt idx="845">
                  <c:v>7.17569542</c:v>
                </c:pt>
                <c:pt idx="846">
                  <c:v>7.27375507</c:v>
                </c:pt>
                <c:pt idx="847">
                  <c:v>7.220846179999993</c:v>
                </c:pt>
                <c:pt idx="848">
                  <c:v>7.27187061</c:v>
                </c:pt>
                <c:pt idx="849">
                  <c:v>7.17687321</c:v>
                </c:pt>
                <c:pt idx="850">
                  <c:v>7.23801374</c:v>
                </c:pt>
                <c:pt idx="851">
                  <c:v>7.168406009999991</c:v>
                </c:pt>
                <c:pt idx="852">
                  <c:v>6.9304328</c:v>
                </c:pt>
                <c:pt idx="853">
                  <c:v>7.189100739999994</c:v>
                </c:pt>
                <c:pt idx="854">
                  <c:v>7.163233759999994</c:v>
                </c:pt>
                <c:pt idx="855">
                  <c:v>7.3099699</c:v>
                </c:pt>
                <c:pt idx="856">
                  <c:v>7.000983239999991</c:v>
                </c:pt>
                <c:pt idx="857">
                  <c:v>6.878697869999994</c:v>
                </c:pt>
                <c:pt idx="858">
                  <c:v>6.9776063</c:v>
                </c:pt>
                <c:pt idx="859">
                  <c:v>7.075523379999995</c:v>
                </c:pt>
                <c:pt idx="860">
                  <c:v>6.72608519</c:v>
                </c:pt>
                <c:pt idx="861">
                  <c:v>6.803685669999993</c:v>
                </c:pt>
                <c:pt idx="862">
                  <c:v>6.666354179999989</c:v>
                </c:pt>
                <c:pt idx="863">
                  <c:v>6.7305522</c:v>
                </c:pt>
                <c:pt idx="864">
                  <c:v>6.620265479999993</c:v>
                </c:pt>
                <c:pt idx="865">
                  <c:v>6.60756779</c:v>
                </c:pt>
                <c:pt idx="866">
                  <c:v>6.658127309999993</c:v>
                </c:pt>
                <c:pt idx="867">
                  <c:v>6.632966999999994</c:v>
                </c:pt>
                <c:pt idx="868">
                  <c:v>6.7013979</c:v>
                </c:pt>
                <c:pt idx="869">
                  <c:v>6.692461009999993</c:v>
                </c:pt>
                <c:pt idx="870">
                  <c:v>6.70233345</c:v>
                </c:pt>
                <c:pt idx="871">
                  <c:v>6.50222301</c:v>
                </c:pt>
                <c:pt idx="872">
                  <c:v>6.77640724</c:v>
                </c:pt>
                <c:pt idx="873">
                  <c:v>6.28870296</c:v>
                </c:pt>
                <c:pt idx="874">
                  <c:v>6.363012309999993</c:v>
                </c:pt>
                <c:pt idx="875">
                  <c:v>6.5588932</c:v>
                </c:pt>
                <c:pt idx="876">
                  <c:v>6.57112074</c:v>
                </c:pt>
                <c:pt idx="877">
                  <c:v>6.724907879999983</c:v>
                </c:pt>
                <c:pt idx="878">
                  <c:v>6.521505829999987</c:v>
                </c:pt>
                <c:pt idx="879">
                  <c:v>6.34372807</c:v>
                </c:pt>
                <c:pt idx="880">
                  <c:v>6.567830089999993</c:v>
                </c:pt>
                <c:pt idx="881">
                  <c:v>6.473297600000003</c:v>
                </c:pt>
                <c:pt idx="882">
                  <c:v>6.360895159999991</c:v>
                </c:pt>
                <c:pt idx="883">
                  <c:v>6.45142984</c:v>
                </c:pt>
                <c:pt idx="884">
                  <c:v>6.491168980000003</c:v>
                </c:pt>
                <c:pt idx="885">
                  <c:v>6.354780199999993</c:v>
                </c:pt>
                <c:pt idx="886">
                  <c:v>6.47611809</c:v>
                </c:pt>
                <c:pt idx="887">
                  <c:v>6.670588969999989</c:v>
                </c:pt>
                <c:pt idx="888">
                  <c:v>6.655319689999993</c:v>
                </c:pt>
                <c:pt idx="889">
                  <c:v>6.762532709999993</c:v>
                </c:pt>
                <c:pt idx="890">
                  <c:v>6.48450279</c:v>
                </c:pt>
                <c:pt idx="891">
                  <c:v>6.59840012</c:v>
                </c:pt>
                <c:pt idx="892">
                  <c:v>6.529733180000003</c:v>
                </c:pt>
                <c:pt idx="893">
                  <c:v>6.77965736</c:v>
                </c:pt>
                <c:pt idx="894">
                  <c:v>6.84272099</c:v>
                </c:pt>
                <c:pt idx="895">
                  <c:v>6.564536569999982</c:v>
                </c:pt>
                <c:pt idx="896">
                  <c:v>6.588287829999993</c:v>
                </c:pt>
                <c:pt idx="897">
                  <c:v>6.28776121</c:v>
                </c:pt>
                <c:pt idx="898">
                  <c:v>6.552780629999991</c:v>
                </c:pt>
                <c:pt idx="899">
                  <c:v>6.776408200000001</c:v>
                </c:pt>
                <c:pt idx="900">
                  <c:v>6.718797679999993</c:v>
                </c:pt>
                <c:pt idx="901">
                  <c:v>6.484585289999991</c:v>
                </c:pt>
                <c:pt idx="902">
                  <c:v>6.4704752</c:v>
                </c:pt>
                <c:pt idx="903">
                  <c:v>6.514448639999994</c:v>
                </c:pt>
                <c:pt idx="904">
                  <c:v>6.52362251</c:v>
                </c:pt>
                <c:pt idx="905">
                  <c:v>6.383997919999993</c:v>
                </c:pt>
                <c:pt idx="906">
                  <c:v>6.23367691</c:v>
                </c:pt>
                <c:pt idx="907">
                  <c:v>6.21816015</c:v>
                </c:pt>
                <c:pt idx="908">
                  <c:v>6.264013289999993</c:v>
                </c:pt>
                <c:pt idx="909">
                  <c:v>6.110456469999989</c:v>
                </c:pt>
                <c:pt idx="910">
                  <c:v>5.983240600000003</c:v>
                </c:pt>
                <c:pt idx="911">
                  <c:v>6.00322962</c:v>
                </c:pt>
                <c:pt idx="912">
                  <c:v>6.142436029999989</c:v>
                </c:pt>
                <c:pt idx="913">
                  <c:v>6.171363350000003</c:v>
                </c:pt>
                <c:pt idx="914">
                  <c:v>6.00934076</c:v>
                </c:pt>
                <c:pt idx="915">
                  <c:v>6.038265710000003</c:v>
                </c:pt>
                <c:pt idx="916">
                  <c:v>6.144786829999985</c:v>
                </c:pt>
                <c:pt idx="917">
                  <c:v>6.101991649999994</c:v>
                </c:pt>
                <c:pt idx="918">
                  <c:v>6.157017229999985</c:v>
                </c:pt>
                <c:pt idx="919">
                  <c:v>6.307750229999989</c:v>
                </c:pt>
                <c:pt idx="920">
                  <c:v>6.02110243</c:v>
                </c:pt>
                <c:pt idx="921">
                  <c:v>6.128565309999989</c:v>
                </c:pt>
                <c:pt idx="922">
                  <c:v>5.823100569999986</c:v>
                </c:pt>
                <c:pt idx="923">
                  <c:v>5.932446</c:v>
                </c:pt>
                <c:pt idx="924">
                  <c:v>5.702939029999993</c:v>
                </c:pt>
                <c:pt idx="925">
                  <c:v>5.652144429999989</c:v>
                </c:pt>
                <c:pt idx="926">
                  <c:v>5.73609447</c:v>
                </c:pt>
                <c:pt idx="927">
                  <c:v>5.417934889999987</c:v>
                </c:pt>
                <c:pt idx="928">
                  <c:v>5.731396200000003</c:v>
                </c:pt>
                <c:pt idx="929">
                  <c:v>5.702234749999993</c:v>
                </c:pt>
                <c:pt idx="930">
                  <c:v>5.67919016</c:v>
                </c:pt>
                <c:pt idx="931">
                  <c:v>5.696825499999996</c:v>
                </c:pt>
                <c:pt idx="932">
                  <c:v>5.644620419999994</c:v>
                </c:pt>
                <c:pt idx="933">
                  <c:v>5.583011149999995</c:v>
                </c:pt>
                <c:pt idx="934">
                  <c:v>5.85108328</c:v>
                </c:pt>
                <c:pt idx="935">
                  <c:v>5.782891269999994</c:v>
                </c:pt>
                <c:pt idx="936">
                  <c:v>5.767136099999991</c:v>
                </c:pt>
                <c:pt idx="937">
                  <c:v>5.658496379999989</c:v>
                </c:pt>
                <c:pt idx="938">
                  <c:v>5.568196299999993</c:v>
                </c:pt>
                <c:pt idx="939">
                  <c:v>5.620165819999987</c:v>
                </c:pt>
                <c:pt idx="940">
                  <c:v>5.296596049999994</c:v>
                </c:pt>
                <c:pt idx="941">
                  <c:v>5.532689569999993</c:v>
                </c:pt>
                <c:pt idx="942">
                  <c:v>5.597357749999993</c:v>
                </c:pt>
                <c:pt idx="943">
                  <c:v>5.415817739999993</c:v>
                </c:pt>
                <c:pt idx="944">
                  <c:v>5.409232140000003</c:v>
                </c:pt>
                <c:pt idx="945">
                  <c:v>5.61122942</c:v>
                </c:pt>
                <c:pt idx="946">
                  <c:v>5.435573100000003</c:v>
                </c:pt>
                <c:pt idx="947">
                  <c:v>5.362910749999985</c:v>
                </c:pt>
                <c:pt idx="948">
                  <c:v>5.62910318</c:v>
                </c:pt>
                <c:pt idx="949">
                  <c:v>5.592416759999989</c:v>
                </c:pt>
                <c:pt idx="950">
                  <c:v>5.37560701</c:v>
                </c:pt>
                <c:pt idx="951">
                  <c:v>5.594062809999993</c:v>
                </c:pt>
                <c:pt idx="952">
                  <c:v>5.48910046</c:v>
                </c:pt>
                <c:pt idx="953">
                  <c:v>5.5199914</c:v>
                </c:pt>
                <c:pt idx="954">
                  <c:v>5.50282478</c:v>
                </c:pt>
                <c:pt idx="955">
                  <c:v>5.361028669999993</c:v>
                </c:pt>
                <c:pt idx="956">
                  <c:v>5.4988265</c:v>
                </c:pt>
                <c:pt idx="957">
                  <c:v>5.45156097</c:v>
                </c:pt>
                <c:pt idx="958">
                  <c:v>5.57101822</c:v>
                </c:pt>
                <c:pt idx="959">
                  <c:v>5.325990199999993</c:v>
                </c:pt>
                <c:pt idx="960">
                  <c:v>5.45320797</c:v>
                </c:pt>
                <c:pt idx="961">
                  <c:v>5.356324199999999</c:v>
                </c:pt>
                <c:pt idx="962">
                  <c:v>5.385014059999986</c:v>
                </c:pt>
                <c:pt idx="963">
                  <c:v>5.476017</c:v>
                </c:pt>
                <c:pt idx="964">
                  <c:v>5.2768445</c:v>
                </c:pt>
                <c:pt idx="965">
                  <c:v>5.362436769999987</c:v>
                </c:pt>
                <c:pt idx="966">
                  <c:v>5.281075</c:v>
                </c:pt>
                <c:pt idx="967">
                  <c:v>5.33704233</c:v>
                </c:pt>
                <c:pt idx="968">
                  <c:v>5.397086619999986</c:v>
                </c:pt>
                <c:pt idx="969">
                  <c:v>5.269786829999993</c:v>
                </c:pt>
                <c:pt idx="970">
                  <c:v>4.989489080000003</c:v>
                </c:pt>
                <c:pt idx="971">
                  <c:v>5.005480289999994</c:v>
                </c:pt>
                <c:pt idx="972">
                  <c:v>5.03839874</c:v>
                </c:pt>
                <c:pt idx="973">
                  <c:v>4.96009302</c:v>
                </c:pt>
                <c:pt idx="974">
                  <c:v>5.052274699999995</c:v>
                </c:pt>
                <c:pt idx="975">
                  <c:v>5.07484961</c:v>
                </c:pt>
                <c:pt idx="976">
                  <c:v>5.03228569</c:v>
                </c:pt>
                <c:pt idx="977">
                  <c:v>4.927173139999994</c:v>
                </c:pt>
                <c:pt idx="978">
                  <c:v>4.809362410000003</c:v>
                </c:pt>
                <c:pt idx="979">
                  <c:v>4.870501039999993</c:v>
                </c:pt>
                <c:pt idx="980">
                  <c:v>4.833584309999991</c:v>
                </c:pt>
                <c:pt idx="981">
                  <c:v>4.85944843</c:v>
                </c:pt>
                <c:pt idx="982">
                  <c:v>4.905539039999994</c:v>
                </c:pt>
                <c:pt idx="983">
                  <c:v>4.814300059999989</c:v>
                </c:pt>
                <c:pt idx="984">
                  <c:v>4.816415309999991</c:v>
                </c:pt>
                <c:pt idx="985">
                  <c:v>4.89378119</c:v>
                </c:pt>
                <c:pt idx="986">
                  <c:v>4.898013589999993</c:v>
                </c:pt>
                <c:pt idx="987">
                  <c:v>4.852866649999993</c:v>
                </c:pt>
                <c:pt idx="988">
                  <c:v>4.91165066</c:v>
                </c:pt>
                <c:pt idx="989">
                  <c:v>5.04027891</c:v>
                </c:pt>
                <c:pt idx="990">
                  <c:v>4.8700304</c:v>
                </c:pt>
                <c:pt idx="991">
                  <c:v>4.83334637</c:v>
                </c:pt>
                <c:pt idx="992">
                  <c:v>4.874967579999989</c:v>
                </c:pt>
                <c:pt idx="993">
                  <c:v>4.977495190000003</c:v>
                </c:pt>
                <c:pt idx="994">
                  <c:v>4.881314749999993</c:v>
                </c:pt>
                <c:pt idx="995">
                  <c:v>4.78984547</c:v>
                </c:pt>
                <c:pt idx="996">
                  <c:v>4.653690339999993</c:v>
                </c:pt>
                <c:pt idx="997">
                  <c:v>4.868854999999989</c:v>
                </c:pt>
                <c:pt idx="998">
                  <c:v>4.79454708</c:v>
                </c:pt>
                <c:pt idx="999">
                  <c:v>4.453354359999993</c:v>
                </c:pt>
                <c:pt idx="1000">
                  <c:v>4.672738549999991</c:v>
                </c:pt>
                <c:pt idx="1001">
                  <c:v>4.57726574</c:v>
                </c:pt>
                <c:pt idx="1002">
                  <c:v>4.605013369999991</c:v>
                </c:pt>
                <c:pt idx="1003">
                  <c:v>4.534231659999993</c:v>
                </c:pt>
                <c:pt idx="1004">
                  <c:v>4.590433599999995</c:v>
                </c:pt>
                <c:pt idx="1005">
                  <c:v>4.602660659999993</c:v>
                </c:pt>
                <c:pt idx="1006">
                  <c:v>4.698134899999986</c:v>
                </c:pt>
                <c:pt idx="1007">
                  <c:v>4.43970156</c:v>
                </c:pt>
                <c:pt idx="1008">
                  <c:v>6.858713629999993</c:v>
                </c:pt>
                <c:pt idx="1009">
                  <c:v>7.750404829999989</c:v>
                </c:pt>
                <c:pt idx="1010">
                  <c:v>7.492443559999995</c:v>
                </c:pt>
                <c:pt idx="1011">
                  <c:v>7.568168639999993</c:v>
                </c:pt>
                <c:pt idx="1012">
                  <c:v>7.704555989999993</c:v>
                </c:pt>
                <c:pt idx="1013">
                  <c:v>7.64364767</c:v>
                </c:pt>
                <c:pt idx="1014">
                  <c:v>7.781917569999991</c:v>
                </c:pt>
                <c:pt idx="1015">
                  <c:v>7.77246428</c:v>
                </c:pt>
                <c:pt idx="1016">
                  <c:v>7.87621689</c:v>
                </c:pt>
                <c:pt idx="1017">
                  <c:v>7.562521929999989</c:v>
                </c:pt>
                <c:pt idx="1018">
                  <c:v>7.757228849999993</c:v>
                </c:pt>
                <c:pt idx="1019">
                  <c:v>7.77697992</c:v>
                </c:pt>
                <c:pt idx="1020">
                  <c:v>7.71114206</c:v>
                </c:pt>
                <c:pt idx="1021">
                  <c:v>7.677511219999987</c:v>
                </c:pt>
                <c:pt idx="1022">
                  <c:v>7.829419139999993</c:v>
                </c:pt>
                <c:pt idx="1023">
                  <c:v>7.892679209999994</c:v>
                </c:pt>
                <c:pt idx="1024">
                  <c:v>7.974978919999995</c:v>
                </c:pt>
                <c:pt idx="1025">
                  <c:v>7.71372414</c:v>
                </c:pt>
                <c:pt idx="1026">
                  <c:v>7.79462099</c:v>
                </c:pt>
                <c:pt idx="1027">
                  <c:v>7.83318329</c:v>
                </c:pt>
                <c:pt idx="1028">
                  <c:v>8.140763279999998</c:v>
                </c:pt>
                <c:pt idx="1029">
                  <c:v>7.985565190000003</c:v>
                </c:pt>
                <c:pt idx="1030">
                  <c:v>7.869159219999993</c:v>
                </c:pt>
                <c:pt idx="1031">
                  <c:v>7.97332954</c:v>
                </c:pt>
                <c:pt idx="1032">
                  <c:v>8.00531387</c:v>
                </c:pt>
                <c:pt idx="1033">
                  <c:v>7.90913773</c:v>
                </c:pt>
                <c:pt idx="1034">
                  <c:v>8.097963330000001</c:v>
                </c:pt>
                <c:pt idx="1035">
                  <c:v>7.751115799999995</c:v>
                </c:pt>
                <c:pt idx="1036">
                  <c:v>7.650000099999993</c:v>
                </c:pt>
                <c:pt idx="1037">
                  <c:v>7.658931729999989</c:v>
                </c:pt>
                <c:pt idx="1038">
                  <c:v>7.57804012</c:v>
                </c:pt>
                <c:pt idx="1039">
                  <c:v>7.744528769999993</c:v>
                </c:pt>
                <c:pt idx="1040">
                  <c:v>7.661285399999993</c:v>
                </c:pt>
                <c:pt idx="1041">
                  <c:v>7.59944105</c:v>
                </c:pt>
                <c:pt idx="1042">
                  <c:v>7.428483959999993</c:v>
                </c:pt>
                <c:pt idx="1043">
                  <c:v>7.6504674</c:v>
                </c:pt>
                <c:pt idx="1044">
                  <c:v>7.664340019999991</c:v>
                </c:pt>
                <c:pt idx="1045">
                  <c:v>7.707843780000003</c:v>
                </c:pt>
                <c:pt idx="1046">
                  <c:v>7.72995138</c:v>
                </c:pt>
                <c:pt idx="1047">
                  <c:v>7.674314979999986</c:v>
                </c:pt>
                <c:pt idx="1048">
                  <c:v>7.45223713</c:v>
                </c:pt>
                <c:pt idx="1049">
                  <c:v>7.73872805</c:v>
                </c:pt>
                <c:pt idx="1050">
                  <c:v>7.52724934</c:v>
                </c:pt>
                <c:pt idx="1051">
                  <c:v>7.667476179999988</c:v>
                </c:pt>
                <c:pt idx="1052">
                  <c:v>7.49762106</c:v>
                </c:pt>
                <c:pt idx="1053">
                  <c:v>7.558526039999993</c:v>
                </c:pt>
                <c:pt idx="1054">
                  <c:v>7.602970599999989</c:v>
                </c:pt>
                <c:pt idx="1055">
                  <c:v>7.724542139999993</c:v>
                </c:pt>
                <c:pt idx="1056">
                  <c:v>7.459054469999995</c:v>
                </c:pt>
                <c:pt idx="1057">
                  <c:v>7.74006367</c:v>
                </c:pt>
                <c:pt idx="1058">
                  <c:v>7.77603674</c:v>
                </c:pt>
                <c:pt idx="1059">
                  <c:v>7.556876659999994</c:v>
                </c:pt>
                <c:pt idx="1060">
                  <c:v>7.448710919999995</c:v>
                </c:pt>
                <c:pt idx="1061">
                  <c:v>7.604377269999986</c:v>
                </c:pt>
                <c:pt idx="1062">
                  <c:v>7.609907149999993</c:v>
                </c:pt>
                <c:pt idx="1063">
                  <c:v>7.661523339999993</c:v>
                </c:pt>
                <c:pt idx="1064">
                  <c:v>7.608614439999993</c:v>
                </c:pt>
                <c:pt idx="1065">
                  <c:v>7.616133209999991</c:v>
                </c:pt>
                <c:pt idx="1066">
                  <c:v>7.683388229999993</c:v>
                </c:pt>
                <c:pt idx="1067">
                  <c:v>7.432010649999993</c:v>
                </c:pt>
                <c:pt idx="1068">
                  <c:v>7.46517038</c:v>
                </c:pt>
                <c:pt idx="1069">
                  <c:v>7.47669268000001</c:v>
                </c:pt>
                <c:pt idx="1070">
                  <c:v>7.39814901</c:v>
                </c:pt>
                <c:pt idx="1071">
                  <c:v>7.272581579999987</c:v>
                </c:pt>
                <c:pt idx="1072">
                  <c:v>7.44823885</c:v>
                </c:pt>
                <c:pt idx="1073">
                  <c:v>7.44141817</c:v>
                </c:pt>
                <c:pt idx="1074">
                  <c:v>7.027316089999993</c:v>
                </c:pt>
                <c:pt idx="1075">
                  <c:v>7.295624259999993</c:v>
                </c:pt>
                <c:pt idx="1076">
                  <c:v>7.212381359999993</c:v>
                </c:pt>
                <c:pt idx="1077">
                  <c:v>7.223197939999994</c:v>
                </c:pt>
                <c:pt idx="1078">
                  <c:v>7.321964259999987</c:v>
                </c:pt>
                <c:pt idx="1079">
                  <c:v>7.41132355</c:v>
                </c:pt>
                <c:pt idx="1080">
                  <c:v>7.34054375</c:v>
                </c:pt>
                <c:pt idx="1081">
                  <c:v>7.335132119999995</c:v>
                </c:pt>
                <c:pt idx="1082">
                  <c:v>7.401916029999994</c:v>
                </c:pt>
                <c:pt idx="1083">
                  <c:v>7.329956049999989</c:v>
                </c:pt>
                <c:pt idx="1084">
                  <c:v>7.372990129999994</c:v>
                </c:pt>
                <c:pt idx="1085">
                  <c:v>7.460466859999994</c:v>
                </c:pt>
                <c:pt idx="1086">
                  <c:v>7.6413002</c:v>
                </c:pt>
                <c:pt idx="1087">
                  <c:v>7.503501889999995</c:v>
                </c:pt>
                <c:pt idx="1088">
                  <c:v>7.38427639</c:v>
                </c:pt>
                <c:pt idx="1089">
                  <c:v>7.394153589999993</c:v>
                </c:pt>
                <c:pt idx="1090">
                  <c:v>7.2161479</c:v>
                </c:pt>
                <c:pt idx="1091">
                  <c:v>7.298916819999986</c:v>
                </c:pt>
                <c:pt idx="1092">
                  <c:v>7.51502371</c:v>
                </c:pt>
                <c:pt idx="1093">
                  <c:v>7.383338929999994</c:v>
                </c:pt>
                <c:pt idx="1094">
                  <c:v>7.287623410000003</c:v>
                </c:pt>
                <c:pt idx="1095">
                  <c:v>7.257766249999994</c:v>
                </c:pt>
                <c:pt idx="1096">
                  <c:v>7.354884149999985</c:v>
                </c:pt>
                <c:pt idx="1097">
                  <c:v>7.363586899999986</c:v>
                </c:pt>
                <c:pt idx="1098">
                  <c:v>7.306913849999989</c:v>
                </c:pt>
                <c:pt idx="1099">
                  <c:v>7.37957144</c:v>
                </c:pt>
                <c:pt idx="1100">
                  <c:v>7.38803959</c:v>
                </c:pt>
                <c:pt idx="1101">
                  <c:v>7.239190100000003</c:v>
                </c:pt>
                <c:pt idx="1102">
                  <c:v>7.351590159999993</c:v>
                </c:pt>
                <c:pt idx="1103">
                  <c:v>6.293170449999994</c:v>
                </c:pt>
                <c:pt idx="1104">
                  <c:v>6.522679329999995</c:v>
                </c:pt>
                <c:pt idx="1105">
                  <c:v>6.192291259999993</c:v>
                </c:pt>
                <c:pt idx="1106">
                  <c:v>6.43661451</c:v>
                </c:pt>
                <c:pt idx="1107">
                  <c:v>6.385584829999984</c:v>
                </c:pt>
                <c:pt idx="1108">
                  <c:v>6.2844677</c:v>
                </c:pt>
                <c:pt idx="1109">
                  <c:v>6.114456179999988</c:v>
                </c:pt>
                <c:pt idx="1110">
                  <c:v>6.26909733</c:v>
                </c:pt>
                <c:pt idx="1111">
                  <c:v>6.303985599999989</c:v>
                </c:pt>
                <c:pt idx="1112">
                  <c:v>6.255783559999993</c:v>
                </c:pt>
                <c:pt idx="1113">
                  <c:v>6.426736829999993</c:v>
                </c:pt>
                <c:pt idx="1114">
                  <c:v>6.23203373</c:v>
                </c:pt>
                <c:pt idx="1115">
                  <c:v>6.2922287</c:v>
                </c:pt>
                <c:pt idx="1116">
                  <c:v>6.17535973</c:v>
                </c:pt>
                <c:pt idx="1117">
                  <c:v>6.120800969999987</c:v>
                </c:pt>
                <c:pt idx="1118">
                  <c:v>6.279531959999995</c:v>
                </c:pt>
                <c:pt idx="1119">
                  <c:v>6.231091500000002</c:v>
                </c:pt>
                <c:pt idx="1120">
                  <c:v>6.33502674</c:v>
                </c:pt>
                <c:pt idx="1121">
                  <c:v>6.23814297</c:v>
                </c:pt>
                <c:pt idx="1122">
                  <c:v>6.362069609999994</c:v>
                </c:pt>
                <c:pt idx="1123">
                  <c:v>6.147139549999987</c:v>
                </c:pt>
                <c:pt idx="1124">
                  <c:v>6.06766272</c:v>
                </c:pt>
                <c:pt idx="1125">
                  <c:v>6.37382984</c:v>
                </c:pt>
                <c:pt idx="1126">
                  <c:v>6.208281519999995</c:v>
                </c:pt>
                <c:pt idx="1127">
                  <c:v>6.083649640000003</c:v>
                </c:pt>
                <c:pt idx="1128">
                  <c:v>6.24378777</c:v>
                </c:pt>
                <c:pt idx="1129">
                  <c:v>6.390520569999986</c:v>
                </c:pt>
                <c:pt idx="1130">
                  <c:v>5.97830105</c:v>
                </c:pt>
                <c:pt idx="1131">
                  <c:v>6.124802109999991</c:v>
                </c:pt>
                <c:pt idx="1132">
                  <c:v>6.3512516</c:v>
                </c:pt>
                <c:pt idx="1133">
                  <c:v>6.194404599999987</c:v>
                </c:pt>
                <c:pt idx="1134">
                  <c:v>6.18664932</c:v>
                </c:pt>
                <c:pt idx="1135">
                  <c:v>6.20404816</c:v>
                </c:pt>
                <c:pt idx="1136">
                  <c:v>6.33526182</c:v>
                </c:pt>
                <c:pt idx="1137">
                  <c:v>6.052608969999993</c:v>
                </c:pt>
                <c:pt idx="1138">
                  <c:v>5.79276609</c:v>
                </c:pt>
                <c:pt idx="1139">
                  <c:v>5.44920778000001</c:v>
                </c:pt>
                <c:pt idx="1140">
                  <c:v>5.50329447</c:v>
                </c:pt>
                <c:pt idx="1141">
                  <c:v>5.51623106</c:v>
                </c:pt>
                <c:pt idx="1142">
                  <c:v>5.569135189999995</c:v>
                </c:pt>
                <c:pt idx="1143">
                  <c:v>5.481426720000003</c:v>
                </c:pt>
                <c:pt idx="1144">
                  <c:v>5.675898549999993</c:v>
                </c:pt>
                <c:pt idx="1145">
                  <c:v>5.5232811</c:v>
                </c:pt>
                <c:pt idx="1146">
                  <c:v>5.542094229999991</c:v>
                </c:pt>
                <c:pt idx="1147">
                  <c:v>5.5881834</c:v>
                </c:pt>
                <c:pt idx="1148">
                  <c:v>5.665785309999987</c:v>
                </c:pt>
                <c:pt idx="1149">
                  <c:v>5.605351449999993</c:v>
                </c:pt>
                <c:pt idx="1150">
                  <c:v>5.53386307</c:v>
                </c:pt>
                <c:pt idx="1151">
                  <c:v>5.59829664</c:v>
                </c:pt>
                <c:pt idx="1152">
                  <c:v>5.4858942</c:v>
                </c:pt>
                <c:pt idx="1153">
                  <c:v>5.638038159999993</c:v>
                </c:pt>
                <c:pt idx="1154">
                  <c:v>5.54373932</c:v>
                </c:pt>
                <c:pt idx="1155">
                  <c:v>5.47343206</c:v>
                </c:pt>
                <c:pt idx="1156">
                  <c:v>5.48354053</c:v>
                </c:pt>
                <c:pt idx="1157">
                  <c:v>5.70293808</c:v>
                </c:pt>
                <c:pt idx="1158">
                  <c:v>5.626886369999986</c:v>
                </c:pt>
                <c:pt idx="1159">
                  <c:v>5.652853009999993</c:v>
                </c:pt>
                <c:pt idx="1160">
                  <c:v>5.664843559999986</c:v>
                </c:pt>
                <c:pt idx="1161">
                  <c:v>5.625340459999993</c:v>
                </c:pt>
                <c:pt idx="1162">
                  <c:v>5.42546129</c:v>
                </c:pt>
                <c:pt idx="1163">
                  <c:v>5.377017969999989</c:v>
                </c:pt>
                <c:pt idx="1164">
                  <c:v>5.619224549999993</c:v>
                </c:pt>
                <c:pt idx="1165">
                  <c:v>5.360087389999994</c:v>
                </c:pt>
                <c:pt idx="1166">
                  <c:v>5.393949029999995</c:v>
                </c:pt>
                <c:pt idx="1167">
                  <c:v>5.449912549999993</c:v>
                </c:pt>
                <c:pt idx="1168">
                  <c:v>5.5265727</c:v>
                </c:pt>
                <c:pt idx="1169">
                  <c:v>5.544446949999993</c:v>
                </c:pt>
                <c:pt idx="1170">
                  <c:v>5.327634809999985</c:v>
                </c:pt>
                <c:pt idx="1171">
                  <c:v>5.376546379999993</c:v>
                </c:pt>
                <c:pt idx="1172">
                  <c:v>5.58136463</c:v>
                </c:pt>
                <c:pt idx="1173">
                  <c:v>5.29589128</c:v>
                </c:pt>
                <c:pt idx="1174">
                  <c:v>5.396770479999994</c:v>
                </c:pt>
                <c:pt idx="1175">
                  <c:v>5.40335512</c:v>
                </c:pt>
                <c:pt idx="1176">
                  <c:v>5.411587239999993</c:v>
                </c:pt>
                <c:pt idx="1177">
                  <c:v>5.40006065</c:v>
                </c:pt>
                <c:pt idx="1178">
                  <c:v>5.252854349999989</c:v>
                </c:pt>
                <c:pt idx="1179">
                  <c:v>5.29024458</c:v>
                </c:pt>
                <c:pt idx="1180">
                  <c:v>5.208886619999994</c:v>
                </c:pt>
                <c:pt idx="1181">
                  <c:v>5.362438679999988</c:v>
                </c:pt>
                <c:pt idx="1182">
                  <c:v>5.24980116</c:v>
                </c:pt>
                <c:pt idx="1183">
                  <c:v>5.314467429999993</c:v>
                </c:pt>
                <c:pt idx="1184">
                  <c:v>5.306941509999993</c:v>
                </c:pt>
                <c:pt idx="1185">
                  <c:v>5.223230359999993</c:v>
                </c:pt>
                <c:pt idx="1186">
                  <c:v>5.155271529999993</c:v>
                </c:pt>
                <c:pt idx="1187">
                  <c:v>5.527750489999995</c:v>
                </c:pt>
                <c:pt idx="1188">
                  <c:v>5.54374123</c:v>
                </c:pt>
                <c:pt idx="1189">
                  <c:v>5.293304919999993</c:v>
                </c:pt>
                <c:pt idx="1190">
                  <c:v>5.370668410000003</c:v>
                </c:pt>
                <c:pt idx="1191">
                  <c:v>5.374433039999994</c:v>
                </c:pt>
                <c:pt idx="1192">
                  <c:v>5.388305659999993</c:v>
                </c:pt>
                <c:pt idx="1193">
                  <c:v>5.37302065</c:v>
                </c:pt>
                <c:pt idx="1194">
                  <c:v>5.262499329999994</c:v>
                </c:pt>
                <c:pt idx="1195">
                  <c:v>5.572901729999995</c:v>
                </c:pt>
                <c:pt idx="1196">
                  <c:v>5.281544209999994</c:v>
                </c:pt>
                <c:pt idx="1197">
                  <c:v>5.347385879999986</c:v>
                </c:pt>
                <c:pt idx="1198">
                  <c:v>5.184897899999993</c:v>
                </c:pt>
                <c:pt idx="1199">
                  <c:v>5.230283740000003</c:v>
                </c:pt>
                <c:pt idx="1200">
                  <c:v>4.9885478</c:v>
                </c:pt>
                <c:pt idx="1201">
                  <c:v>5.176902769999995</c:v>
                </c:pt>
                <c:pt idx="1202">
                  <c:v>5.140926359999989</c:v>
                </c:pt>
                <c:pt idx="1203">
                  <c:v>5.014411449999989</c:v>
                </c:pt>
                <c:pt idx="1204">
                  <c:v>5.040988449999994</c:v>
                </c:pt>
                <c:pt idx="1205">
                  <c:v>5.143981459999991</c:v>
                </c:pt>
                <c:pt idx="1206">
                  <c:v>5.234056469999993</c:v>
                </c:pt>
                <c:pt idx="1207">
                  <c:v>5.03675365</c:v>
                </c:pt>
                <c:pt idx="1208">
                  <c:v>4.94175005</c:v>
                </c:pt>
                <c:pt idx="1209">
                  <c:v>5.184664729999993</c:v>
                </c:pt>
                <c:pt idx="1210">
                  <c:v>5.08282375</c:v>
                </c:pt>
                <c:pt idx="1211">
                  <c:v>5.214057919999993</c:v>
                </c:pt>
                <c:pt idx="1212">
                  <c:v>5.227924819999985</c:v>
                </c:pt>
                <c:pt idx="1213">
                  <c:v>5.198066229999993</c:v>
                </c:pt>
                <c:pt idx="1214">
                  <c:v>5.19877243</c:v>
                </c:pt>
                <c:pt idx="1215">
                  <c:v>4.950686929999994</c:v>
                </c:pt>
                <c:pt idx="1216">
                  <c:v>5.057914729999986</c:v>
                </c:pt>
                <c:pt idx="1217">
                  <c:v>5.0887208</c:v>
                </c:pt>
                <c:pt idx="1218">
                  <c:v>5.178082469999993</c:v>
                </c:pt>
                <c:pt idx="1219">
                  <c:v>4.92247009</c:v>
                </c:pt>
                <c:pt idx="1220">
                  <c:v>5.058859349999993</c:v>
                </c:pt>
                <c:pt idx="1221">
                  <c:v>4.94433212</c:v>
                </c:pt>
                <c:pt idx="1222">
                  <c:v>4.950921059999994</c:v>
                </c:pt>
                <c:pt idx="1223">
                  <c:v>4.948804859999991</c:v>
                </c:pt>
                <c:pt idx="1224">
                  <c:v>5.049216269999993</c:v>
                </c:pt>
                <c:pt idx="1225">
                  <c:v>4.949275020000003</c:v>
                </c:pt>
                <c:pt idx="1226">
                  <c:v>5.11176729</c:v>
                </c:pt>
                <c:pt idx="1227">
                  <c:v>4.91212273</c:v>
                </c:pt>
                <c:pt idx="1228">
                  <c:v>5.09130955</c:v>
                </c:pt>
                <c:pt idx="1229">
                  <c:v>5.159734729999993</c:v>
                </c:pt>
                <c:pt idx="1230">
                  <c:v>5.057212349999994</c:v>
                </c:pt>
                <c:pt idx="1231">
                  <c:v>4.913768290000003</c:v>
                </c:pt>
                <c:pt idx="1232">
                  <c:v>5.122816089999987</c:v>
                </c:pt>
                <c:pt idx="1233">
                  <c:v>4.986665730000003</c:v>
                </c:pt>
                <c:pt idx="1234">
                  <c:v>4.93563366</c:v>
                </c:pt>
                <c:pt idx="1235">
                  <c:v>4.633704189999999</c:v>
                </c:pt>
                <c:pt idx="1236">
                  <c:v>4.564566139999993</c:v>
                </c:pt>
                <c:pt idx="1237">
                  <c:v>4.777146819999993</c:v>
                </c:pt>
                <c:pt idx="1238">
                  <c:v>4.56668377</c:v>
                </c:pt>
                <c:pt idx="1239">
                  <c:v>4.59161091</c:v>
                </c:pt>
                <c:pt idx="1240">
                  <c:v>4.65956831</c:v>
                </c:pt>
                <c:pt idx="1241">
                  <c:v>4.809832569999993</c:v>
                </c:pt>
                <c:pt idx="1242">
                  <c:v>4.695077419999993</c:v>
                </c:pt>
                <c:pt idx="1243">
                  <c:v>4.565038199999996</c:v>
                </c:pt>
                <c:pt idx="1244">
                  <c:v>4.442994589999993</c:v>
                </c:pt>
                <c:pt idx="1245">
                  <c:v>4.56362629</c:v>
                </c:pt>
                <c:pt idx="1246">
                  <c:v>4.5972538</c:v>
                </c:pt>
                <c:pt idx="1247">
                  <c:v>4.65674829</c:v>
                </c:pt>
                <c:pt idx="1248">
                  <c:v>4.40607357</c:v>
                </c:pt>
                <c:pt idx="1249">
                  <c:v>4.694137569999982</c:v>
                </c:pt>
                <c:pt idx="1250">
                  <c:v>4.670618059999993</c:v>
                </c:pt>
                <c:pt idx="1251">
                  <c:v>4.77973604</c:v>
                </c:pt>
                <c:pt idx="1252">
                  <c:v>4.73928404</c:v>
                </c:pt>
                <c:pt idx="1253">
                  <c:v>4.614023689999993</c:v>
                </c:pt>
                <c:pt idx="1254">
                  <c:v>4.715536119999993</c:v>
                </c:pt>
                <c:pt idx="1255">
                  <c:v>4.493550299999995</c:v>
                </c:pt>
                <c:pt idx="1256">
                  <c:v>4.725881579999986</c:v>
                </c:pt>
                <c:pt idx="1257">
                  <c:v>4.592080119999993</c:v>
                </c:pt>
                <c:pt idx="1258">
                  <c:v>4.524121279999986</c:v>
                </c:pt>
                <c:pt idx="1259">
                  <c:v>4.368216039999991</c:v>
                </c:pt>
                <c:pt idx="1260">
                  <c:v>4.35786915</c:v>
                </c:pt>
                <c:pt idx="1261">
                  <c:v>4.532587049999991</c:v>
                </c:pt>
                <c:pt idx="1262">
                  <c:v>4.352461339999993</c:v>
                </c:pt>
                <c:pt idx="1263">
                  <c:v>4.307077409999994</c:v>
                </c:pt>
                <c:pt idx="1264">
                  <c:v>4.363040449999993</c:v>
                </c:pt>
                <c:pt idx="1265">
                  <c:v>4.525296209999993</c:v>
                </c:pt>
                <c:pt idx="1266">
                  <c:v>4.531880379999993</c:v>
                </c:pt>
                <c:pt idx="1267">
                  <c:v>4.420180799999994</c:v>
                </c:pt>
                <c:pt idx="1268">
                  <c:v>4.39384508</c:v>
                </c:pt>
                <c:pt idx="1269">
                  <c:v>4.633605959999993</c:v>
                </c:pt>
                <c:pt idx="1270">
                  <c:v>4.397137169999987</c:v>
                </c:pt>
                <c:pt idx="1271">
                  <c:v>4.369156359999989</c:v>
                </c:pt>
                <c:pt idx="1272">
                  <c:v>4.433821200000002</c:v>
                </c:pt>
                <c:pt idx="1273">
                  <c:v>4.471448420000007</c:v>
                </c:pt>
                <c:pt idx="1274">
                  <c:v>4.26239729</c:v>
                </c:pt>
                <c:pt idx="1275">
                  <c:v>4.378091809999995</c:v>
                </c:pt>
                <c:pt idx="1276">
                  <c:v>4.532587529999989</c:v>
                </c:pt>
                <c:pt idx="1277">
                  <c:v>4.362571239999986</c:v>
                </c:pt>
                <c:pt idx="1278">
                  <c:v>4.376918319999993</c:v>
                </c:pt>
                <c:pt idx="1279">
                  <c:v>4.425591949999993</c:v>
                </c:pt>
                <c:pt idx="1280">
                  <c:v>4.495903969999993</c:v>
                </c:pt>
                <c:pt idx="1281">
                  <c:v>4.42912102</c:v>
                </c:pt>
                <c:pt idx="1282">
                  <c:v>4.46439314</c:v>
                </c:pt>
                <c:pt idx="1283">
                  <c:v>4.342820169999994</c:v>
                </c:pt>
                <c:pt idx="1284">
                  <c:v>4.487203120000003</c:v>
                </c:pt>
                <c:pt idx="1285">
                  <c:v>4.524120809999987</c:v>
                </c:pt>
                <c:pt idx="1286">
                  <c:v>5.967013359999993</c:v>
                </c:pt>
                <c:pt idx="1287">
                  <c:v>7.568634029999993</c:v>
                </c:pt>
                <c:pt idx="1288">
                  <c:v>7.767574309999986</c:v>
                </c:pt>
                <c:pt idx="1289">
                  <c:v>7.717957019999991</c:v>
                </c:pt>
                <c:pt idx="1290">
                  <c:v>7.81178379</c:v>
                </c:pt>
                <c:pt idx="1291">
                  <c:v>7.24600744</c:v>
                </c:pt>
                <c:pt idx="1292">
                  <c:v>6.818496699999994</c:v>
                </c:pt>
                <c:pt idx="1293">
                  <c:v>6.845308779999994</c:v>
                </c:pt>
                <c:pt idx="1294">
                  <c:v>6.893280029999993</c:v>
                </c:pt>
                <c:pt idx="1295">
                  <c:v>6.988513949999993</c:v>
                </c:pt>
                <c:pt idx="1296">
                  <c:v>6.88552141</c:v>
                </c:pt>
                <c:pt idx="1297">
                  <c:v>6.52949858</c:v>
                </c:pt>
                <c:pt idx="1298">
                  <c:v>6.435907359999994</c:v>
                </c:pt>
                <c:pt idx="1299">
                  <c:v>6.51327133</c:v>
                </c:pt>
                <c:pt idx="1300">
                  <c:v>6.75913</c:v>
                </c:pt>
                <c:pt idx="1301">
                  <c:v>6.323975089999993</c:v>
                </c:pt>
                <c:pt idx="1302">
                  <c:v>6.58076</c:v>
                </c:pt>
                <c:pt idx="1303">
                  <c:v>6.556308269999993</c:v>
                </c:pt>
                <c:pt idx="1304">
                  <c:v>6.632261279999994</c:v>
                </c:pt>
                <c:pt idx="1305">
                  <c:v>6.600280279999987</c:v>
                </c:pt>
                <c:pt idx="1306">
                  <c:v>6.313394069999993</c:v>
                </c:pt>
                <c:pt idx="1307">
                  <c:v>6.468124869999986</c:v>
                </c:pt>
                <c:pt idx="1308">
                  <c:v>6.302813049999993</c:v>
                </c:pt>
                <c:pt idx="1309">
                  <c:v>6.5981636</c:v>
                </c:pt>
                <c:pt idx="1310">
                  <c:v>6.527852059999989</c:v>
                </c:pt>
                <c:pt idx="1311">
                  <c:v>6.49540377</c:v>
                </c:pt>
                <c:pt idx="1312">
                  <c:v>6.30116701</c:v>
                </c:pt>
                <c:pt idx="1313">
                  <c:v>6.446255680000003</c:v>
                </c:pt>
                <c:pt idx="1314">
                  <c:v>6.413804529999993</c:v>
                </c:pt>
                <c:pt idx="1315">
                  <c:v>6.283998969999994</c:v>
                </c:pt>
                <c:pt idx="1316">
                  <c:v>6.532868859999994</c:v>
                </c:pt>
                <c:pt idx="1317">
                  <c:v>6.265658379999993</c:v>
                </c:pt>
                <c:pt idx="1318">
                  <c:v>6.34184742</c:v>
                </c:pt>
                <c:pt idx="1319">
                  <c:v>6.263775829999993</c:v>
                </c:pt>
                <c:pt idx="1320">
                  <c:v>6.199816699999994</c:v>
                </c:pt>
                <c:pt idx="1321">
                  <c:v>6.310573579999989</c:v>
                </c:pt>
                <c:pt idx="1322">
                  <c:v>6.371242520000003</c:v>
                </c:pt>
                <c:pt idx="1323">
                  <c:v>6.40157747</c:v>
                </c:pt>
                <c:pt idx="1324">
                  <c:v>6.331503869999993</c:v>
                </c:pt>
                <c:pt idx="1325">
                  <c:v>6.43567181</c:v>
                </c:pt>
                <c:pt idx="1326">
                  <c:v>6.314101219999987</c:v>
                </c:pt>
                <c:pt idx="1327">
                  <c:v>6.254605769999994</c:v>
                </c:pt>
                <c:pt idx="1328">
                  <c:v>6.12692118</c:v>
                </c:pt>
                <c:pt idx="1329">
                  <c:v>6.20146227</c:v>
                </c:pt>
                <c:pt idx="1330">
                  <c:v>6.500571729999995</c:v>
                </c:pt>
                <c:pt idx="1331">
                  <c:v>6.29223013</c:v>
                </c:pt>
                <c:pt idx="1332">
                  <c:v>6.50316429</c:v>
                </c:pt>
                <c:pt idx="1333">
                  <c:v>6.4323802</c:v>
                </c:pt>
                <c:pt idx="1334">
                  <c:v>6.348431589999993</c:v>
                </c:pt>
                <c:pt idx="1335">
                  <c:v>6.29857874</c:v>
                </c:pt>
                <c:pt idx="1336">
                  <c:v>6.591814039999991</c:v>
                </c:pt>
                <c:pt idx="1337">
                  <c:v>6.43543673</c:v>
                </c:pt>
                <c:pt idx="1338">
                  <c:v>6.40839434</c:v>
                </c:pt>
                <c:pt idx="1339">
                  <c:v>6.24661016</c:v>
                </c:pt>
                <c:pt idx="1340">
                  <c:v>6.415451529999994</c:v>
                </c:pt>
                <c:pt idx="1341">
                  <c:v>6.368184089999987</c:v>
                </c:pt>
                <c:pt idx="1342">
                  <c:v>6.427912239999987</c:v>
                </c:pt>
                <c:pt idx="1343">
                  <c:v>6.47541142</c:v>
                </c:pt>
                <c:pt idx="1344">
                  <c:v>6.249902249999995</c:v>
                </c:pt>
                <c:pt idx="1345">
                  <c:v>6.552779669999993</c:v>
                </c:pt>
                <c:pt idx="1346">
                  <c:v>6.1918211</c:v>
                </c:pt>
                <c:pt idx="1347">
                  <c:v>6.141026969999994</c:v>
                </c:pt>
                <c:pt idx="1348">
                  <c:v>6.314568039999993</c:v>
                </c:pt>
                <c:pt idx="1349">
                  <c:v>6.094702239999993</c:v>
                </c:pt>
                <c:pt idx="1350">
                  <c:v>6.0516715</c:v>
                </c:pt>
                <c:pt idx="1351">
                  <c:v>6.272243500000003</c:v>
                </c:pt>
                <c:pt idx="1352">
                  <c:v>6.184530739999986</c:v>
                </c:pt>
                <c:pt idx="1353">
                  <c:v>6.27694607</c:v>
                </c:pt>
                <c:pt idx="1354">
                  <c:v>5.95502043</c:v>
                </c:pt>
                <c:pt idx="1355">
                  <c:v>6.315746779999993</c:v>
                </c:pt>
                <c:pt idx="1356">
                  <c:v>6.29857779</c:v>
                </c:pt>
                <c:pt idx="1357">
                  <c:v>6.26660013</c:v>
                </c:pt>
                <c:pt idx="1358">
                  <c:v>6.37406301</c:v>
                </c:pt>
                <c:pt idx="1359">
                  <c:v>6.277885439999994</c:v>
                </c:pt>
                <c:pt idx="1360">
                  <c:v>6.250375269999993</c:v>
                </c:pt>
                <c:pt idx="1361">
                  <c:v>5.950086119999995</c:v>
                </c:pt>
                <c:pt idx="1362">
                  <c:v>6.196192739999995</c:v>
                </c:pt>
                <c:pt idx="1363">
                  <c:v>6.194642539999993</c:v>
                </c:pt>
                <c:pt idx="1364">
                  <c:v>5.957431319999994</c:v>
                </c:pt>
                <c:pt idx="1365">
                  <c:v>6.03309393</c:v>
                </c:pt>
                <c:pt idx="1366">
                  <c:v>6.17300844</c:v>
                </c:pt>
                <c:pt idx="1367">
                  <c:v>6.325152399999994</c:v>
                </c:pt>
                <c:pt idx="1368">
                  <c:v>6.117983339999987</c:v>
                </c:pt>
                <c:pt idx="1369">
                  <c:v>6.04085302</c:v>
                </c:pt>
                <c:pt idx="1370">
                  <c:v>5.818634029999993</c:v>
                </c:pt>
                <c:pt idx="1371">
                  <c:v>5.926099780000003</c:v>
                </c:pt>
                <c:pt idx="1372">
                  <c:v>6.24472713</c:v>
                </c:pt>
                <c:pt idx="1373">
                  <c:v>6.0474391</c:v>
                </c:pt>
                <c:pt idx="1374">
                  <c:v>6.00981331</c:v>
                </c:pt>
                <c:pt idx="1375">
                  <c:v>6.039206980000003</c:v>
                </c:pt>
                <c:pt idx="1376">
                  <c:v>6.249667640000003</c:v>
                </c:pt>
                <c:pt idx="1377">
                  <c:v>6.108577729999994</c:v>
                </c:pt>
                <c:pt idx="1378">
                  <c:v>6.00370073</c:v>
                </c:pt>
                <c:pt idx="1379">
                  <c:v>6.206808090000003</c:v>
                </c:pt>
                <c:pt idx="1380">
                  <c:v>6.002054209999989</c:v>
                </c:pt>
                <c:pt idx="1381">
                  <c:v>6.064133169999989</c:v>
                </c:pt>
                <c:pt idx="1382">
                  <c:v>5.9538455</c:v>
                </c:pt>
                <c:pt idx="1383">
                  <c:v>5.790884969999986</c:v>
                </c:pt>
                <c:pt idx="1384">
                  <c:v>5.97477102</c:v>
                </c:pt>
                <c:pt idx="1385">
                  <c:v>5.875775339999993</c:v>
                </c:pt>
                <c:pt idx="1386">
                  <c:v>5.892941469999993</c:v>
                </c:pt>
                <c:pt idx="1387">
                  <c:v>5.895060539999993</c:v>
                </c:pt>
                <c:pt idx="1388">
                  <c:v>5.88565111</c:v>
                </c:pt>
                <c:pt idx="1389">
                  <c:v>5.858842849999993</c:v>
                </c:pt>
                <c:pt idx="1390">
                  <c:v>5.88753319</c:v>
                </c:pt>
                <c:pt idx="1391">
                  <c:v>5.90846252</c:v>
                </c:pt>
                <c:pt idx="1392">
                  <c:v>5.912461279999993</c:v>
                </c:pt>
                <c:pt idx="1393">
                  <c:v>5.796531199999999</c:v>
                </c:pt>
                <c:pt idx="1394">
                  <c:v>5.83368301</c:v>
                </c:pt>
                <c:pt idx="1395">
                  <c:v>5.891530509999989</c:v>
                </c:pt>
                <c:pt idx="1396">
                  <c:v>5.77066183</c:v>
                </c:pt>
                <c:pt idx="1397">
                  <c:v>5.604176519999985</c:v>
                </c:pt>
                <c:pt idx="1398">
                  <c:v>5.477426529999994</c:v>
                </c:pt>
                <c:pt idx="1399">
                  <c:v>5.414878849999991</c:v>
                </c:pt>
                <c:pt idx="1400">
                  <c:v>5.53034067</c:v>
                </c:pt>
                <c:pt idx="1401">
                  <c:v>5.42522335</c:v>
                </c:pt>
                <c:pt idx="1402">
                  <c:v>5.597356319999993</c:v>
                </c:pt>
                <c:pt idx="1403">
                  <c:v>5.49577045</c:v>
                </c:pt>
                <c:pt idx="1404">
                  <c:v>5.250975129999993</c:v>
                </c:pt>
                <c:pt idx="1405">
                  <c:v>5.32725048</c:v>
                </c:pt>
                <c:pt idx="1406">
                  <c:v>5.20582914</c:v>
                </c:pt>
                <c:pt idx="1407">
                  <c:v>5.432987209999993</c:v>
                </c:pt>
                <c:pt idx="1408">
                  <c:v>5.367845539999986</c:v>
                </c:pt>
                <c:pt idx="1409">
                  <c:v>5.25121069</c:v>
                </c:pt>
                <c:pt idx="1410">
                  <c:v>5.441206460000003</c:v>
                </c:pt>
                <c:pt idx="1411">
                  <c:v>5.228871819999993</c:v>
                </c:pt>
                <c:pt idx="1412">
                  <c:v>5.203710079999993</c:v>
                </c:pt>
                <c:pt idx="1413">
                  <c:v>5.33963203</c:v>
                </c:pt>
                <c:pt idx="1414">
                  <c:v>5.20112181</c:v>
                </c:pt>
                <c:pt idx="1415">
                  <c:v>5.188424589999993</c:v>
                </c:pt>
                <c:pt idx="1416">
                  <c:v>5.307179449999993</c:v>
                </c:pt>
                <c:pt idx="1417">
                  <c:v>5.085663320000003</c:v>
                </c:pt>
                <c:pt idx="1418">
                  <c:v>5.24180412</c:v>
                </c:pt>
                <c:pt idx="1419">
                  <c:v>5.25332975</c:v>
                </c:pt>
                <c:pt idx="1420">
                  <c:v>5.13152075</c:v>
                </c:pt>
                <c:pt idx="1421">
                  <c:v>5.03369474</c:v>
                </c:pt>
                <c:pt idx="1422">
                  <c:v>5.24039459</c:v>
                </c:pt>
                <c:pt idx="1423">
                  <c:v>5.325520519999987</c:v>
                </c:pt>
                <c:pt idx="1424">
                  <c:v>4.963387009999995</c:v>
                </c:pt>
                <c:pt idx="1425">
                  <c:v>5.129872319999993</c:v>
                </c:pt>
                <c:pt idx="1426">
                  <c:v>4.99954033</c:v>
                </c:pt>
                <c:pt idx="1427">
                  <c:v>5.060739519999993</c:v>
                </c:pt>
                <c:pt idx="1428">
                  <c:v>5.23992395</c:v>
                </c:pt>
                <c:pt idx="1429">
                  <c:v>5.112470149999991</c:v>
                </c:pt>
                <c:pt idx="1430">
                  <c:v>4.99630737</c:v>
                </c:pt>
                <c:pt idx="1431">
                  <c:v>5.188896659999993</c:v>
                </c:pt>
                <c:pt idx="1432">
                  <c:v>5.152681829999987</c:v>
                </c:pt>
                <c:pt idx="1433">
                  <c:v>5.25269604</c:v>
                </c:pt>
                <c:pt idx="1434">
                  <c:v>5.08025646</c:v>
                </c:pt>
                <c:pt idx="1435">
                  <c:v>5.184193609999994</c:v>
                </c:pt>
                <c:pt idx="1436">
                  <c:v>5.106826779999993</c:v>
                </c:pt>
                <c:pt idx="1437">
                  <c:v>5.607937809999984</c:v>
                </c:pt>
                <c:pt idx="1438">
                  <c:v>5.026404379999989</c:v>
                </c:pt>
                <c:pt idx="1439">
                  <c:v>5.356088639999993</c:v>
                </c:pt>
                <c:pt idx="1440">
                  <c:v>5.314466949999989</c:v>
                </c:pt>
                <c:pt idx="1441">
                  <c:v>5.17666721</c:v>
                </c:pt>
                <c:pt idx="1442">
                  <c:v>5.182312009999994</c:v>
                </c:pt>
                <c:pt idx="1443">
                  <c:v>5.051565649999993</c:v>
                </c:pt>
                <c:pt idx="1444">
                  <c:v>5.044982429999993</c:v>
                </c:pt>
                <c:pt idx="1445">
                  <c:v>5.258501049999993</c:v>
                </c:pt>
                <c:pt idx="1446">
                  <c:v>5.105180259999984</c:v>
                </c:pt>
                <c:pt idx="1447">
                  <c:v>5.00077295</c:v>
                </c:pt>
                <c:pt idx="1448">
                  <c:v>5.011824609999993</c:v>
                </c:pt>
                <c:pt idx="1449">
                  <c:v>5.102594849999984</c:v>
                </c:pt>
                <c:pt idx="1450">
                  <c:v>5.113881589999991</c:v>
                </c:pt>
                <c:pt idx="1451">
                  <c:v>4.528590199999996</c:v>
                </c:pt>
                <c:pt idx="1452">
                  <c:v>5.731389519999999</c:v>
                </c:pt>
                <c:pt idx="1453">
                  <c:v>7.85669661</c:v>
                </c:pt>
                <c:pt idx="1454">
                  <c:v>7.811546799999999</c:v>
                </c:pt>
                <c:pt idx="1455">
                  <c:v>7.97309685</c:v>
                </c:pt>
                <c:pt idx="1456">
                  <c:v>7.9509964</c:v>
                </c:pt>
                <c:pt idx="1457">
                  <c:v>7.884210109999993</c:v>
                </c:pt>
                <c:pt idx="1458">
                  <c:v>8.0516386</c:v>
                </c:pt>
                <c:pt idx="1459">
                  <c:v>7.852465629999993</c:v>
                </c:pt>
                <c:pt idx="1460">
                  <c:v>8.305364610000006</c:v>
                </c:pt>
                <c:pt idx="1461">
                  <c:v>8.240699770000001</c:v>
                </c:pt>
                <c:pt idx="1462">
                  <c:v>8.02106953</c:v>
                </c:pt>
                <c:pt idx="1463">
                  <c:v>8.12970924</c:v>
                </c:pt>
                <c:pt idx="1464">
                  <c:v>8.197200779999997</c:v>
                </c:pt>
                <c:pt idx="1465">
                  <c:v>8.21648216</c:v>
                </c:pt>
                <c:pt idx="1466">
                  <c:v>8.242344860000001</c:v>
                </c:pt>
                <c:pt idx="1467">
                  <c:v>8.32441711</c:v>
                </c:pt>
                <c:pt idx="1468">
                  <c:v>8.21601009</c:v>
                </c:pt>
                <c:pt idx="1469">
                  <c:v>8.21201229</c:v>
                </c:pt>
                <c:pt idx="1470">
                  <c:v>8.216717719999998</c:v>
                </c:pt>
                <c:pt idx="1471">
                  <c:v>8.32676792</c:v>
                </c:pt>
                <c:pt idx="1472">
                  <c:v>8.32512093</c:v>
                </c:pt>
                <c:pt idx="1473">
                  <c:v>8.203543660000001</c:v>
                </c:pt>
                <c:pt idx="1474">
                  <c:v>8.15557384</c:v>
                </c:pt>
                <c:pt idx="1475">
                  <c:v>8.109613420000001</c:v>
                </c:pt>
                <c:pt idx="1476">
                  <c:v>8.170855520000003</c:v>
                </c:pt>
                <c:pt idx="1477">
                  <c:v>8.177206040000001</c:v>
                </c:pt>
                <c:pt idx="1478">
                  <c:v>8.205423360000001</c:v>
                </c:pt>
                <c:pt idx="1479">
                  <c:v>8.011901859999998</c:v>
                </c:pt>
                <c:pt idx="1480">
                  <c:v>7.711372380000003</c:v>
                </c:pt>
                <c:pt idx="1481">
                  <c:v>8.21859741</c:v>
                </c:pt>
                <c:pt idx="1482">
                  <c:v>8.05540276000001</c:v>
                </c:pt>
                <c:pt idx="1483">
                  <c:v>8.18215084</c:v>
                </c:pt>
                <c:pt idx="1484">
                  <c:v>8.05986786</c:v>
                </c:pt>
                <c:pt idx="1485">
                  <c:v>8.2613945</c:v>
                </c:pt>
                <c:pt idx="1486">
                  <c:v>8.097495080000001</c:v>
                </c:pt>
                <c:pt idx="1487">
                  <c:v>8.084324840000001</c:v>
                </c:pt>
                <c:pt idx="1488">
                  <c:v>8.148053169999987</c:v>
                </c:pt>
                <c:pt idx="1489">
                  <c:v>7.97921467</c:v>
                </c:pt>
                <c:pt idx="1490">
                  <c:v>7.734889029999993</c:v>
                </c:pt>
                <c:pt idx="1491">
                  <c:v>7.42989922</c:v>
                </c:pt>
                <c:pt idx="1492">
                  <c:v>7.385451319999993</c:v>
                </c:pt>
                <c:pt idx="1493">
                  <c:v>7.519253730000003</c:v>
                </c:pt>
                <c:pt idx="1494">
                  <c:v>7.829655169999993</c:v>
                </c:pt>
                <c:pt idx="1495">
                  <c:v>7.697028159999994</c:v>
                </c:pt>
                <c:pt idx="1496">
                  <c:v>7.593091959999994</c:v>
                </c:pt>
                <c:pt idx="1497">
                  <c:v>7.558523649999993</c:v>
                </c:pt>
                <c:pt idx="1498">
                  <c:v>7.293745519999995</c:v>
                </c:pt>
                <c:pt idx="1499">
                  <c:v>7.401207920000003</c:v>
                </c:pt>
                <c:pt idx="1500">
                  <c:v>7.46869326</c:v>
                </c:pt>
                <c:pt idx="1501">
                  <c:v>7.24859571</c:v>
                </c:pt>
                <c:pt idx="1502">
                  <c:v>7.49785519</c:v>
                </c:pt>
                <c:pt idx="1503">
                  <c:v>7.427074909999991</c:v>
                </c:pt>
                <c:pt idx="1504">
                  <c:v>7.304090019999993</c:v>
                </c:pt>
                <c:pt idx="1505">
                  <c:v>7.5100832</c:v>
                </c:pt>
                <c:pt idx="1506">
                  <c:v>7.304087639999987</c:v>
                </c:pt>
                <c:pt idx="1507">
                  <c:v>7.503500459999993</c:v>
                </c:pt>
                <c:pt idx="1508">
                  <c:v>7.47786713</c:v>
                </c:pt>
                <c:pt idx="1509">
                  <c:v>7.60531998</c:v>
                </c:pt>
                <c:pt idx="1510">
                  <c:v>7.20626402</c:v>
                </c:pt>
                <c:pt idx="1511">
                  <c:v>7.225313659999993</c:v>
                </c:pt>
                <c:pt idx="1512">
                  <c:v>7.41555548</c:v>
                </c:pt>
                <c:pt idx="1513">
                  <c:v>7.377224919999993</c:v>
                </c:pt>
                <c:pt idx="1514">
                  <c:v>7.163234709999993</c:v>
                </c:pt>
                <c:pt idx="1515">
                  <c:v>7.16182709</c:v>
                </c:pt>
                <c:pt idx="1516">
                  <c:v>7.245535849999986</c:v>
                </c:pt>
                <c:pt idx="1517">
                  <c:v>7.14606571</c:v>
                </c:pt>
                <c:pt idx="1518">
                  <c:v>7.06940699</c:v>
                </c:pt>
                <c:pt idx="1519">
                  <c:v>6.620972629999987</c:v>
                </c:pt>
                <c:pt idx="1520">
                  <c:v>6.869766239999993</c:v>
                </c:pt>
                <c:pt idx="1521">
                  <c:v>6.60128832</c:v>
                </c:pt>
                <c:pt idx="1522">
                  <c:v>6.685754299999993</c:v>
                </c:pt>
                <c:pt idx="1523">
                  <c:v>6.46671343</c:v>
                </c:pt>
                <c:pt idx="1524">
                  <c:v>6.67176533</c:v>
                </c:pt>
                <c:pt idx="1525">
                  <c:v>6.520328039999995</c:v>
                </c:pt>
                <c:pt idx="1526">
                  <c:v>6.58687639</c:v>
                </c:pt>
                <c:pt idx="1527">
                  <c:v>6.51774168</c:v>
                </c:pt>
                <c:pt idx="1528">
                  <c:v>6.426970479999993</c:v>
                </c:pt>
                <c:pt idx="1529">
                  <c:v>6.736668590000008</c:v>
                </c:pt>
                <c:pt idx="1530">
                  <c:v>6.601454259999986</c:v>
                </c:pt>
                <c:pt idx="1531">
                  <c:v>6.57323837</c:v>
                </c:pt>
                <c:pt idx="1532">
                  <c:v>6.767707819999991</c:v>
                </c:pt>
                <c:pt idx="1533">
                  <c:v>6.678583149999993</c:v>
                </c:pt>
                <c:pt idx="1534">
                  <c:v>6.65107298</c:v>
                </c:pt>
                <c:pt idx="1535">
                  <c:v>6.510686869999989</c:v>
                </c:pt>
                <c:pt idx="1536">
                  <c:v>6.612038139999993</c:v>
                </c:pt>
                <c:pt idx="1537">
                  <c:v>6.816147329999993</c:v>
                </c:pt>
                <c:pt idx="1538">
                  <c:v>6.5461936</c:v>
                </c:pt>
                <c:pt idx="1539">
                  <c:v>6.596517559999987</c:v>
                </c:pt>
                <c:pt idx="1540">
                  <c:v>6.5880518</c:v>
                </c:pt>
                <c:pt idx="1541">
                  <c:v>6.495166779999995</c:v>
                </c:pt>
                <c:pt idx="1542">
                  <c:v>6.643546579999987</c:v>
                </c:pt>
                <c:pt idx="1543">
                  <c:v>6.562655449999993</c:v>
                </c:pt>
                <c:pt idx="1544">
                  <c:v>6.54877806</c:v>
                </c:pt>
                <c:pt idx="1545">
                  <c:v>6.454720019999995</c:v>
                </c:pt>
                <c:pt idx="1546">
                  <c:v>6.551835539999989</c:v>
                </c:pt>
                <c:pt idx="1547">
                  <c:v>6.458717819999994</c:v>
                </c:pt>
                <c:pt idx="1548">
                  <c:v>6.365127089999993</c:v>
                </c:pt>
                <c:pt idx="1549">
                  <c:v>6.434025759999995</c:v>
                </c:pt>
                <c:pt idx="1550">
                  <c:v>6.33596659</c:v>
                </c:pt>
                <c:pt idx="1551">
                  <c:v>6.362541679999986</c:v>
                </c:pt>
                <c:pt idx="1552">
                  <c:v>6.50716114</c:v>
                </c:pt>
                <c:pt idx="1553">
                  <c:v>6.462482449999994</c:v>
                </c:pt>
                <c:pt idx="1554">
                  <c:v>6.28987741</c:v>
                </c:pt>
                <c:pt idx="1555">
                  <c:v>6.350550169999991</c:v>
                </c:pt>
                <c:pt idx="1556">
                  <c:v>6.352897639999993</c:v>
                </c:pt>
                <c:pt idx="1557">
                  <c:v>6.265188689999993</c:v>
                </c:pt>
                <c:pt idx="1558">
                  <c:v>6.431675910000003</c:v>
                </c:pt>
                <c:pt idx="1559">
                  <c:v>6.093526359999993</c:v>
                </c:pt>
                <c:pt idx="1560">
                  <c:v>6.39169836</c:v>
                </c:pt>
                <c:pt idx="1561">
                  <c:v>6.27859354</c:v>
                </c:pt>
                <c:pt idx="1562">
                  <c:v>6.46600676</c:v>
                </c:pt>
                <c:pt idx="1563">
                  <c:v>6.527207849999989</c:v>
                </c:pt>
                <c:pt idx="1564">
                  <c:v>6.569944859999987</c:v>
                </c:pt>
                <c:pt idx="1565">
                  <c:v>6.2847023</c:v>
                </c:pt>
                <c:pt idx="1566">
                  <c:v>6.167126659999985</c:v>
                </c:pt>
                <c:pt idx="1567">
                  <c:v>6.305161</c:v>
                </c:pt>
                <c:pt idx="1568">
                  <c:v>6.37312031</c:v>
                </c:pt>
                <c:pt idx="1569">
                  <c:v>6.23842716</c:v>
                </c:pt>
                <c:pt idx="1570">
                  <c:v>5.99828959</c:v>
                </c:pt>
                <c:pt idx="1571">
                  <c:v>6.2771821</c:v>
                </c:pt>
                <c:pt idx="1572">
                  <c:v>6.086238859999995</c:v>
                </c:pt>
                <c:pt idx="1573">
                  <c:v>6.339730259999993</c:v>
                </c:pt>
                <c:pt idx="1574">
                  <c:v>6.387464049999993</c:v>
                </c:pt>
                <c:pt idx="1575">
                  <c:v>6.207577229999991</c:v>
                </c:pt>
                <c:pt idx="1576">
                  <c:v>6.24849033</c:v>
                </c:pt>
                <c:pt idx="1577">
                  <c:v>6.31409979</c:v>
                </c:pt>
                <c:pt idx="1578">
                  <c:v>6.140558239999989</c:v>
                </c:pt>
                <c:pt idx="1579">
                  <c:v>5.84308958</c:v>
                </c:pt>
                <c:pt idx="1580">
                  <c:v>5.76102352</c:v>
                </c:pt>
                <c:pt idx="1581">
                  <c:v>5.664373399999993</c:v>
                </c:pt>
                <c:pt idx="1582">
                  <c:v>5.772074219999994</c:v>
                </c:pt>
                <c:pt idx="1583">
                  <c:v>6.046731</c:v>
                </c:pt>
                <c:pt idx="1584">
                  <c:v>5.9486742</c:v>
                </c:pt>
                <c:pt idx="1585">
                  <c:v>5.897974969999983</c:v>
                </c:pt>
                <c:pt idx="1586">
                  <c:v>6.11116219</c:v>
                </c:pt>
                <c:pt idx="1587">
                  <c:v>6.03380013</c:v>
                </c:pt>
                <c:pt idx="1588">
                  <c:v>6.013104439999993</c:v>
                </c:pt>
                <c:pt idx="1589">
                  <c:v>6.020391939999993</c:v>
                </c:pt>
                <c:pt idx="1590">
                  <c:v>5.861196989999994</c:v>
                </c:pt>
                <c:pt idx="1591">
                  <c:v>5.9258647</c:v>
                </c:pt>
                <c:pt idx="1592">
                  <c:v>5.960196499999999</c:v>
                </c:pt>
                <c:pt idx="1593">
                  <c:v>5.76384258</c:v>
                </c:pt>
                <c:pt idx="1594">
                  <c:v>5.944909569999991</c:v>
                </c:pt>
                <c:pt idx="1595">
                  <c:v>5.850615979999987</c:v>
                </c:pt>
                <c:pt idx="1596">
                  <c:v>5.879770279999994</c:v>
                </c:pt>
                <c:pt idx="1597">
                  <c:v>5.76102161</c:v>
                </c:pt>
                <c:pt idx="1598">
                  <c:v>6.022039409999993</c:v>
                </c:pt>
                <c:pt idx="1599">
                  <c:v>5.80946159</c:v>
                </c:pt>
                <c:pt idx="1600">
                  <c:v>5.83532953</c:v>
                </c:pt>
                <c:pt idx="1601">
                  <c:v>5.878128049999995</c:v>
                </c:pt>
                <c:pt idx="1602">
                  <c:v>5.753966809999993</c:v>
                </c:pt>
                <c:pt idx="1603">
                  <c:v>5.829450609999993</c:v>
                </c:pt>
                <c:pt idx="1604">
                  <c:v>5.719164849999993</c:v>
                </c:pt>
                <c:pt idx="1605">
                  <c:v>5.890591619999994</c:v>
                </c:pt>
                <c:pt idx="1606">
                  <c:v>5.78148031</c:v>
                </c:pt>
                <c:pt idx="1607">
                  <c:v>5.889887329999993</c:v>
                </c:pt>
                <c:pt idx="1608">
                  <c:v>5.785946849999993</c:v>
                </c:pt>
                <c:pt idx="1609">
                  <c:v>5.914578439999993</c:v>
                </c:pt>
                <c:pt idx="1610">
                  <c:v>5.732095239999993</c:v>
                </c:pt>
                <c:pt idx="1611">
                  <c:v>5.744089129999994</c:v>
                </c:pt>
                <c:pt idx="1612">
                  <c:v>5.50940561</c:v>
                </c:pt>
                <c:pt idx="1613">
                  <c:v>5.467081549999986</c:v>
                </c:pt>
                <c:pt idx="1614">
                  <c:v>5.30576944</c:v>
                </c:pt>
                <c:pt idx="1615">
                  <c:v>5.321757319999993</c:v>
                </c:pt>
                <c:pt idx="1616">
                  <c:v>5.488717079999994</c:v>
                </c:pt>
                <c:pt idx="1617">
                  <c:v>5.581586839999989</c:v>
                </c:pt>
                <c:pt idx="1618">
                  <c:v>5.605351449999993</c:v>
                </c:pt>
                <c:pt idx="1619">
                  <c:v>5.665787219999986</c:v>
                </c:pt>
                <c:pt idx="1620">
                  <c:v>5.551032069999994</c:v>
                </c:pt>
                <c:pt idx="1621">
                  <c:v>5.519051549999994</c:v>
                </c:pt>
                <c:pt idx="1622">
                  <c:v>5.54021311</c:v>
                </c:pt>
                <c:pt idx="1623">
                  <c:v>5.62792586999998</c:v>
                </c:pt>
                <c:pt idx="1624">
                  <c:v>5.83321047</c:v>
                </c:pt>
                <c:pt idx="1625">
                  <c:v>5.685774799999994</c:v>
                </c:pt>
                <c:pt idx="1626">
                  <c:v>5.4753108</c:v>
                </c:pt>
                <c:pt idx="1627">
                  <c:v>5.518581869999986</c:v>
                </c:pt>
                <c:pt idx="1628">
                  <c:v>5.547268869999995</c:v>
                </c:pt>
                <c:pt idx="1629">
                  <c:v>5.74409008</c:v>
                </c:pt>
                <c:pt idx="1630">
                  <c:v>5.52826977</c:v>
                </c:pt>
                <c:pt idx="1631">
                  <c:v>5.769253730000003</c:v>
                </c:pt>
                <c:pt idx="1632">
                  <c:v>5.214946749999993</c:v>
                </c:pt>
                <c:pt idx="1633">
                  <c:v>5.274724479999993</c:v>
                </c:pt>
                <c:pt idx="1634">
                  <c:v>5.228402609999994</c:v>
                </c:pt>
                <c:pt idx="1635">
                  <c:v>5.153386119999994</c:v>
                </c:pt>
                <c:pt idx="1636">
                  <c:v>5.378193859999993</c:v>
                </c:pt>
                <c:pt idx="1637">
                  <c:v>5.283191679999994</c:v>
                </c:pt>
                <c:pt idx="1638">
                  <c:v>5.09930325</c:v>
                </c:pt>
                <c:pt idx="1639">
                  <c:v>5.334922309999993</c:v>
                </c:pt>
                <c:pt idx="1640">
                  <c:v>5.082842829999993</c:v>
                </c:pt>
                <c:pt idx="1641">
                  <c:v>4.83217049</c:v>
                </c:pt>
                <c:pt idx="1642">
                  <c:v>4.843458179999994</c:v>
                </c:pt>
                <c:pt idx="1643">
                  <c:v>4.8286438</c:v>
                </c:pt>
                <c:pt idx="1644">
                  <c:v>4.851218219999994</c:v>
                </c:pt>
                <c:pt idx="1645">
                  <c:v>4.70871449</c:v>
                </c:pt>
                <c:pt idx="1646">
                  <c:v>4.766093249999995</c:v>
                </c:pt>
                <c:pt idx="1647">
                  <c:v>4.55069304</c:v>
                </c:pt>
                <c:pt idx="1648">
                  <c:v>4.945043090000003</c:v>
                </c:pt>
                <c:pt idx="1649">
                  <c:v>4.885080339999991</c:v>
                </c:pt>
                <c:pt idx="1650">
                  <c:v>4.626177789999994</c:v>
                </c:pt>
                <c:pt idx="1651">
                  <c:v>4.7439909</c:v>
                </c:pt>
                <c:pt idx="1652">
                  <c:v>4.77902603</c:v>
                </c:pt>
                <c:pt idx="1653">
                  <c:v>4.638405799999996</c:v>
                </c:pt>
                <c:pt idx="1654">
                  <c:v>4.69060946</c:v>
                </c:pt>
                <c:pt idx="1655">
                  <c:v>4.834757799999998</c:v>
                </c:pt>
                <c:pt idx="1656">
                  <c:v>4.871912479999993</c:v>
                </c:pt>
                <c:pt idx="1657">
                  <c:v>4.728939059999991</c:v>
                </c:pt>
                <c:pt idx="1658">
                  <c:v>4.763741969999994</c:v>
                </c:pt>
                <c:pt idx="1659">
                  <c:v>4.580086229999991</c:v>
                </c:pt>
                <c:pt idx="1660">
                  <c:v>4.819238190000003</c:v>
                </c:pt>
                <c:pt idx="1661">
                  <c:v>4.896601679999994</c:v>
                </c:pt>
                <c:pt idx="1662">
                  <c:v>4.433825490000003</c:v>
                </c:pt>
                <c:pt idx="1663">
                  <c:v>4.73763895</c:v>
                </c:pt>
                <c:pt idx="1664">
                  <c:v>4.729644780000003</c:v>
                </c:pt>
                <c:pt idx="1665">
                  <c:v>4.617240909999993</c:v>
                </c:pt>
                <c:pt idx="1666">
                  <c:v>4.641932959999991</c:v>
                </c:pt>
                <c:pt idx="1667">
                  <c:v>4.693902019999994</c:v>
                </c:pt>
                <c:pt idx="1668">
                  <c:v>4.690375329999993</c:v>
                </c:pt>
                <c:pt idx="1669">
                  <c:v>4.779026990000003</c:v>
                </c:pt>
                <c:pt idx="1670">
                  <c:v>4.806304449999994</c:v>
                </c:pt>
                <c:pt idx="1671">
                  <c:v>4.67720366</c:v>
                </c:pt>
                <c:pt idx="1672">
                  <c:v>4.617947099999993</c:v>
                </c:pt>
                <c:pt idx="1673">
                  <c:v>4.715537069999989</c:v>
                </c:pt>
                <c:pt idx="1674">
                  <c:v>4.76938772</c:v>
                </c:pt>
                <c:pt idx="1675">
                  <c:v>4.707924839999987</c:v>
                </c:pt>
                <c:pt idx="1676">
                  <c:v>4.79266644</c:v>
                </c:pt>
                <c:pt idx="1677">
                  <c:v>4.622650619999989</c:v>
                </c:pt>
                <c:pt idx="1678">
                  <c:v>4.068780899999993</c:v>
                </c:pt>
                <c:pt idx="1679">
                  <c:v>4.113844869999987</c:v>
                </c:pt>
                <c:pt idx="1680">
                  <c:v>4.128595349999987</c:v>
                </c:pt>
                <c:pt idx="1681">
                  <c:v>4.135414599999989</c:v>
                </c:pt>
                <c:pt idx="1682">
                  <c:v>3.809730770000001</c:v>
                </c:pt>
                <c:pt idx="1683">
                  <c:v>3.9630475</c:v>
                </c:pt>
                <c:pt idx="1684">
                  <c:v>4.005376339999994</c:v>
                </c:pt>
                <c:pt idx="1685">
                  <c:v>5.68577242</c:v>
                </c:pt>
                <c:pt idx="1686">
                  <c:v>7.510081769999993</c:v>
                </c:pt>
                <c:pt idx="1687">
                  <c:v>7.6690464</c:v>
                </c:pt>
                <c:pt idx="1688">
                  <c:v>7.47292805</c:v>
                </c:pt>
                <c:pt idx="1689">
                  <c:v>7.775805949999993</c:v>
                </c:pt>
                <c:pt idx="1690">
                  <c:v>7.497148039999995</c:v>
                </c:pt>
                <c:pt idx="1691">
                  <c:v>7.664811129999986</c:v>
                </c:pt>
                <c:pt idx="1692">
                  <c:v>7.61472368</c:v>
                </c:pt>
                <c:pt idx="1693">
                  <c:v>7.70502377</c:v>
                </c:pt>
                <c:pt idx="1694">
                  <c:v>7.59332895</c:v>
                </c:pt>
                <c:pt idx="1695">
                  <c:v>7.672573569999991</c:v>
                </c:pt>
                <c:pt idx="1696">
                  <c:v>7.876684669999994</c:v>
                </c:pt>
                <c:pt idx="1697">
                  <c:v>7.631186009999994</c:v>
                </c:pt>
                <c:pt idx="1698">
                  <c:v>7.661756039999993</c:v>
                </c:pt>
                <c:pt idx="1699">
                  <c:v>7.807551859999986</c:v>
                </c:pt>
                <c:pt idx="1700">
                  <c:v>7.826124189999994</c:v>
                </c:pt>
                <c:pt idx="1701">
                  <c:v>7.64670658</c:v>
                </c:pt>
                <c:pt idx="1702">
                  <c:v>7.80661011</c:v>
                </c:pt>
                <c:pt idx="1703">
                  <c:v>7.472220420000003</c:v>
                </c:pt>
                <c:pt idx="1704">
                  <c:v>7.848937509999989</c:v>
                </c:pt>
                <c:pt idx="1705">
                  <c:v>7.727365019999993</c:v>
                </c:pt>
                <c:pt idx="1706">
                  <c:v>7.834354399999993</c:v>
                </c:pt>
                <c:pt idx="1707">
                  <c:v>7.94535303</c:v>
                </c:pt>
                <c:pt idx="1708">
                  <c:v>7.92042303</c:v>
                </c:pt>
                <c:pt idx="1709">
                  <c:v>7.825424189999993</c:v>
                </c:pt>
                <c:pt idx="1710">
                  <c:v>7.760520459999994</c:v>
                </c:pt>
                <c:pt idx="1711">
                  <c:v>7.663633819999993</c:v>
                </c:pt>
                <c:pt idx="1712">
                  <c:v>7.662931439999987</c:v>
                </c:pt>
                <c:pt idx="1713">
                  <c:v>7.672334189999995</c:v>
                </c:pt>
                <c:pt idx="1714">
                  <c:v>7.661994459999989</c:v>
                </c:pt>
                <c:pt idx="1715">
                  <c:v>7.715842249999993</c:v>
                </c:pt>
                <c:pt idx="1716">
                  <c:v>7.550058359999994</c:v>
                </c:pt>
                <c:pt idx="1717">
                  <c:v>7.804731369999989</c:v>
                </c:pt>
                <c:pt idx="1718">
                  <c:v>7.78121614</c:v>
                </c:pt>
                <c:pt idx="1719">
                  <c:v>7.747347829999994</c:v>
                </c:pt>
                <c:pt idx="1720">
                  <c:v>7.856934549999984</c:v>
                </c:pt>
                <c:pt idx="1721">
                  <c:v>7.566990849999989</c:v>
                </c:pt>
                <c:pt idx="1722">
                  <c:v>7.59850168</c:v>
                </c:pt>
                <c:pt idx="1723">
                  <c:v>7.567462919999993</c:v>
                </c:pt>
                <c:pt idx="1724">
                  <c:v>7.495038029999995</c:v>
                </c:pt>
                <c:pt idx="1725">
                  <c:v>7.70126343000001</c:v>
                </c:pt>
                <c:pt idx="1726">
                  <c:v>7.731595519999995</c:v>
                </c:pt>
                <c:pt idx="1727">
                  <c:v>7.819415569999986</c:v>
                </c:pt>
                <c:pt idx="1728">
                  <c:v>7.742415429999993</c:v>
                </c:pt>
                <c:pt idx="1729">
                  <c:v>7.646236899999994</c:v>
                </c:pt>
                <c:pt idx="1730">
                  <c:v>7.750882149999994</c:v>
                </c:pt>
                <c:pt idx="1731">
                  <c:v>7.72947598</c:v>
                </c:pt>
                <c:pt idx="1732">
                  <c:v>7.680567739999994</c:v>
                </c:pt>
                <c:pt idx="1733">
                  <c:v>7.644824029999986</c:v>
                </c:pt>
                <c:pt idx="1734">
                  <c:v>7.690680979999987</c:v>
                </c:pt>
                <c:pt idx="1735">
                  <c:v>7.657755849999984</c:v>
                </c:pt>
                <c:pt idx="1736">
                  <c:v>7.523488519999989</c:v>
                </c:pt>
                <c:pt idx="1737">
                  <c:v>7.37440109</c:v>
                </c:pt>
                <c:pt idx="1738">
                  <c:v>7.661992069999993</c:v>
                </c:pt>
                <c:pt idx="1739">
                  <c:v>7.637533659999989</c:v>
                </c:pt>
                <c:pt idx="1740">
                  <c:v>7.571693900000007</c:v>
                </c:pt>
                <c:pt idx="1741">
                  <c:v>7.598971369999991</c:v>
                </c:pt>
                <c:pt idx="1742">
                  <c:v>7.47363424</c:v>
                </c:pt>
                <c:pt idx="1743">
                  <c:v>7.511024949999994</c:v>
                </c:pt>
                <c:pt idx="1744">
                  <c:v>7.303385259999987</c:v>
                </c:pt>
                <c:pt idx="1745">
                  <c:v>7.28763103</c:v>
                </c:pt>
                <c:pt idx="1746">
                  <c:v>7.53994751</c:v>
                </c:pt>
                <c:pt idx="1747">
                  <c:v>7.4512949</c:v>
                </c:pt>
                <c:pt idx="1748">
                  <c:v>7.296334739999994</c:v>
                </c:pt>
                <c:pt idx="1749">
                  <c:v>7.521608829999995</c:v>
                </c:pt>
                <c:pt idx="1750">
                  <c:v>7.40050316</c:v>
                </c:pt>
                <c:pt idx="1751">
                  <c:v>7.095036029999993</c:v>
                </c:pt>
                <c:pt idx="1752">
                  <c:v>7.188631059999993</c:v>
                </c:pt>
                <c:pt idx="1753">
                  <c:v>7.105385299999991</c:v>
                </c:pt>
                <c:pt idx="1754">
                  <c:v>7.134077069999991</c:v>
                </c:pt>
                <c:pt idx="1755">
                  <c:v>7.185103889999993</c:v>
                </c:pt>
                <c:pt idx="1756">
                  <c:v>7.206032279999993</c:v>
                </c:pt>
                <c:pt idx="1757">
                  <c:v>7.135250569999993</c:v>
                </c:pt>
                <c:pt idx="1758">
                  <c:v>7.249300000000003</c:v>
                </c:pt>
                <c:pt idx="1759">
                  <c:v>7.277286529999993</c:v>
                </c:pt>
                <c:pt idx="1760">
                  <c:v>7.183927539999991</c:v>
                </c:pt>
                <c:pt idx="1761">
                  <c:v>7.091983799999999</c:v>
                </c:pt>
                <c:pt idx="1762">
                  <c:v>7.057412619999991</c:v>
                </c:pt>
                <c:pt idx="1763">
                  <c:v>7.08281279</c:v>
                </c:pt>
                <c:pt idx="1764">
                  <c:v>7.00333214</c:v>
                </c:pt>
                <c:pt idx="1765">
                  <c:v>6.9476018</c:v>
                </c:pt>
                <c:pt idx="1766">
                  <c:v>6.833786959999993</c:v>
                </c:pt>
                <c:pt idx="1767">
                  <c:v>6.90362597</c:v>
                </c:pt>
                <c:pt idx="1768">
                  <c:v>6.837079049999994</c:v>
                </c:pt>
                <c:pt idx="1769">
                  <c:v>7.103505129999993</c:v>
                </c:pt>
                <c:pt idx="1770">
                  <c:v>7.113380909999991</c:v>
                </c:pt>
                <c:pt idx="1771">
                  <c:v>7.067524429999987</c:v>
                </c:pt>
                <c:pt idx="1772">
                  <c:v>7.058825969999991</c:v>
                </c:pt>
                <c:pt idx="1773">
                  <c:v>6.903155329999993</c:v>
                </c:pt>
                <c:pt idx="1774">
                  <c:v>7.05929804</c:v>
                </c:pt>
                <c:pt idx="1775">
                  <c:v>7.087278839999994</c:v>
                </c:pt>
                <c:pt idx="1776">
                  <c:v>6.904228690000003</c:v>
                </c:pt>
                <c:pt idx="1777">
                  <c:v>6.917500019999993</c:v>
                </c:pt>
                <c:pt idx="1778">
                  <c:v>6.887632849999993</c:v>
                </c:pt>
                <c:pt idx="1779">
                  <c:v>6.890457629999993</c:v>
                </c:pt>
                <c:pt idx="1780">
                  <c:v>7.046596049999994</c:v>
                </c:pt>
                <c:pt idx="1781">
                  <c:v>7.044952389999994</c:v>
                </c:pt>
                <c:pt idx="1782">
                  <c:v>6.895395279999989</c:v>
                </c:pt>
                <c:pt idx="1783">
                  <c:v>6.763474939999991</c:v>
                </c:pt>
                <c:pt idx="1784">
                  <c:v>6.859889029999993</c:v>
                </c:pt>
                <c:pt idx="1785">
                  <c:v>6.891160959999993</c:v>
                </c:pt>
                <c:pt idx="1786">
                  <c:v>6.90574217</c:v>
                </c:pt>
                <c:pt idx="1787">
                  <c:v>6.87987614</c:v>
                </c:pt>
                <c:pt idx="1788">
                  <c:v>7.01226854</c:v>
                </c:pt>
                <c:pt idx="1789">
                  <c:v>6.93043613</c:v>
                </c:pt>
                <c:pt idx="1790">
                  <c:v>6.837076659999993</c:v>
                </c:pt>
                <c:pt idx="1791">
                  <c:v>6.958964819999993</c:v>
                </c:pt>
                <c:pt idx="1792">
                  <c:v>6.932550909999994</c:v>
                </c:pt>
                <c:pt idx="1793">
                  <c:v>6.75336409</c:v>
                </c:pt>
                <c:pt idx="1794">
                  <c:v>6.464360239999994</c:v>
                </c:pt>
                <c:pt idx="1795">
                  <c:v>6.33455849</c:v>
                </c:pt>
                <c:pt idx="1796">
                  <c:v>6.18970394</c:v>
                </c:pt>
                <c:pt idx="1797">
                  <c:v>6.308691979999994</c:v>
                </c:pt>
                <c:pt idx="1798">
                  <c:v>6.197933669999986</c:v>
                </c:pt>
                <c:pt idx="1799">
                  <c:v>6.200285909999995</c:v>
                </c:pt>
                <c:pt idx="1800">
                  <c:v>6.068836209999987</c:v>
                </c:pt>
                <c:pt idx="1801">
                  <c:v>6.186881069999991</c:v>
                </c:pt>
                <c:pt idx="1802">
                  <c:v>5.98606157</c:v>
                </c:pt>
                <c:pt idx="1803">
                  <c:v>6.177240369999994</c:v>
                </c:pt>
                <c:pt idx="1804">
                  <c:v>6.051905629999993</c:v>
                </c:pt>
                <c:pt idx="1805">
                  <c:v>6.31362963</c:v>
                </c:pt>
                <c:pt idx="1806">
                  <c:v>6.27906179000001</c:v>
                </c:pt>
                <c:pt idx="1807">
                  <c:v>6.260483259999991</c:v>
                </c:pt>
                <c:pt idx="1808">
                  <c:v>6.251314159999993</c:v>
                </c:pt>
                <c:pt idx="1809">
                  <c:v>6.12832928</c:v>
                </c:pt>
                <c:pt idx="1810">
                  <c:v>5.78336096</c:v>
                </c:pt>
                <c:pt idx="1811">
                  <c:v>6.014751429999993</c:v>
                </c:pt>
                <c:pt idx="1812">
                  <c:v>5.927742480000003</c:v>
                </c:pt>
                <c:pt idx="1813">
                  <c:v>6.27106667</c:v>
                </c:pt>
                <c:pt idx="1814">
                  <c:v>5.864253999999994</c:v>
                </c:pt>
                <c:pt idx="1815">
                  <c:v>5.89012241</c:v>
                </c:pt>
                <c:pt idx="1816">
                  <c:v>5.918571949999993</c:v>
                </c:pt>
                <c:pt idx="1817">
                  <c:v>5.84873343</c:v>
                </c:pt>
                <c:pt idx="1818">
                  <c:v>5.902114869999985</c:v>
                </c:pt>
                <c:pt idx="1819">
                  <c:v>6.03050613</c:v>
                </c:pt>
                <c:pt idx="1820">
                  <c:v>5.8889432</c:v>
                </c:pt>
                <c:pt idx="1821">
                  <c:v>5.968424799999997</c:v>
                </c:pt>
                <c:pt idx="1822">
                  <c:v>5.785243030000003</c:v>
                </c:pt>
                <c:pt idx="1823">
                  <c:v>5.844971179999989</c:v>
                </c:pt>
                <c:pt idx="1824">
                  <c:v>5.93150616</c:v>
                </c:pt>
                <c:pt idx="1825">
                  <c:v>5.920456409999995</c:v>
                </c:pt>
                <c:pt idx="1826">
                  <c:v>5.74150372</c:v>
                </c:pt>
                <c:pt idx="1827">
                  <c:v>5.914105419999993</c:v>
                </c:pt>
                <c:pt idx="1828">
                  <c:v>6.01968861</c:v>
                </c:pt>
                <c:pt idx="1829">
                  <c:v>6.038735869999991</c:v>
                </c:pt>
                <c:pt idx="1830">
                  <c:v>5.972186569999989</c:v>
                </c:pt>
                <c:pt idx="1831">
                  <c:v>5.976422310000003</c:v>
                </c:pt>
                <c:pt idx="1832">
                  <c:v>5.803586479999989</c:v>
                </c:pt>
                <c:pt idx="1833">
                  <c:v>5.845123769999994</c:v>
                </c:pt>
                <c:pt idx="1834">
                  <c:v>5.78335905</c:v>
                </c:pt>
                <c:pt idx="1835">
                  <c:v>5.75608301</c:v>
                </c:pt>
                <c:pt idx="1836">
                  <c:v>5.707573889999995</c:v>
                </c:pt>
                <c:pt idx="1837">
                  <c:v>5.660611149999993</c:v>
                </c:pt>
                <c:pt idx="1838">
                  <c:v>5.656849859999994</c:v>
                </c:pt>
                <c:pt idx="1839">
                  <c:v>5.6283021</c:v>
                </c:pt>
                <c:pt idx="1840">
                  <c:v>5.70623159</c:v>
                </c:pt>
                <c:pt idx="1841">
                  <c:v>5.880951399999994</c:v>
                </c:pt>
                <c:pt idx="1842">
                  <c:v>5.593125339999993</c:v>
                </c:pt>
                <c:pt idx="1843">
                  <c:v>5.64814711</c:v>
                </c:pt>
                <c:pt idx="1844">
                  <c:v>5.75584745</c:v>
                </c:pt>
                <c:pt idx="1845">
                  <c:v>5.547033309999994</c:v>
                </c:pt>
                <c:pt idx="1846">
                  <c:v>5.600176809999987</c:v>
                </c:pt>
                <c:pt idx="1847">
                  <c:v>5.6777792</c:v>
                </c:pt>
                <c:pt idx="1848">
                  <c:v>5.53903866</c:v>
                </c:pt>
                <c:pt idx="1849">
                  <c:v>5.58677197</c:v>
                </c:pt>
                <c:pt idx="1850">
                  <c:v>5.686718459999993</c:v>
                </c:pt>
                <c:pt idx="1851">
                  <c:v>5.40852642</c:v>
                </c:pt>
                <c:pt idx="1852">
                  <c:v>5.58042383</c:v>
                </c:pt>
                <c:pt idx="1853">
                  <c:v>5.521169190000003</c:v>
                </c:pt>
                <c:pt idx="1854">
                  <c:v>5.5011797</c:v>
                </c:pt>
                <c:pt idx="1855">
                  <c:v>5.383837699999995</c:v>
                </c:pt>
                <c:pt idx="1856">
                  <c:v>5.37184572</c:v>
                </c:pt>
                <c:pt idx="1857">
                  <c:v>5.649561409999999</c:v>
                </c:pt>
                <c:pt idx="1858">
                  <c:v>5.40499973</c:v>
                </c:pt>
                <c:pt idx="1859">
                  <c:v>5.616169929999994</c:v>
                </c:pt>
                <c:pt idx="1860">
                  <c:v>5.441685680000003</c:v>
                </c:pt>
                <c:pt idx="1861">
                  <c:v>5.360558029999991</c:v>
                </c:pt>
                <c:pt idx="1862">
                  <c:v>5.29729891</c:v>
                </c:pt>
                <c:pt idx="1863">
                  <c:v>5.403588769999994</c:v>
                </c:pt>
                <c:pt idx="1864">
                  <c:v>5.292831899999994</c:v>
                </c:pt>
                <c:pt idx="1865">
                  <c:v>5.07108355</c:v>
                </c:pt>
                <c:pt idx="1866">
                  <c:v>5.37090349</c:v>
                </c:pt>
                <c:pt idx="1867">
                  <c:v>5.00336075</c:v>
                </c:pt>
                <c:pt idx="1868">
                  <c:v>5.025464059999991</c:v>
                </c:pt>
                <c:pt idx="1869">
                  <c:v>5.0802536</c:v>
                </c:pt>
                <c:pt idx="1870">
                  <c:v>5.057212349999994</c:v>
                </c:pt>
                <c:pt idx="1871">
                  <c:v>5.0906024</c:v>
                </c:pt>
                <c:pt idx="1872">
                  <c:v>5.177605629999994</c:v>
                </c:pt>
                <c:pt idx="1873">
                  <c:v>5.25685644</c:v>
                </c:pt>
                <c:pt idx="1874">
                  <c:v>4.977260590000003</c:v>
                </c:pt>
                <c:pt idx="1875">
                  <c:v>5.00829744</c:v>
                </c:pt>
                <c:pt idx="1876">
                  <c:v>4.79336834</c:v>
                </c:pt>
                <c:pt idx="1877">
                  <c:v>5.105655669999991</c:v>
                </c:pt>
                <c:pt idx="1878">
                  <c:v>4.991369720000008</c:v>
                </c:pt>
                <c:pt idx="1879">
                  <c:v>4.868852619999993</c:v>
                </c:pt>
                <c:pt idx="1880">
                  <c:v>5.125764849999987</c:v>
                </c:pt>
                <c:pt idx="1881">
                  <c:v>4.74939537</c:v>
                </c:pt>
                <c:pt idx="1882">
                  <c:v>5.064733979999987</c:v>
                </c:pt>
                <c:pt idx="1883">
                  <c:v>5.119528289999995</c:v>
                </c:pt>
                <c:pt idx="1884">
                  <c:v>4.854744429999993</c:v>
                </c:pt>
                <c:pt idx="1885">
                  <c:v>5.169613839999993</c:v>
                </c:pt>
                <c:pt idx="1886">
                  <c:v>5.04035568</c:v>
                </c:pt>
                <c:pt idx="1887">
                  <c:v>4.98572636</c:v>
                </c:pt>
                <c:pt idx="1888">
                  <c:v>4.920586589999991</c:v>
                </c:pt>
                <c:pt idx="1889">
                  <c:v>4.990899559999995</c:v>
                </c:pt>
                <c:pt idx="1890">
                  <c:v>5.078138349999993</c:v>
                </c:pt>
                <c:pt idx="1891">
                  <c:v>4.798311229999994</c:v>
                </c:pt>
                <c:pt idx="1892">
                  <c:v>4.974908349999994</c:v>
                </c:pt>
                <c:pt idx="1893">
                  <c:v>4.954212669999994</c:v>
                </c:pt>
                <c:pt idx="1894">
                  <c:v>5.005711559999989</c:v>
                </c:pt>
                <c:pt idx="1895">
                  <c:v>4.841103549999993</c:v>
                </c:pt>
                <c:pt idx="1896">
                  <c:v>4.96409273</c:v>
                </c:pt>
                <c:pt idx="1897">
                  <c:v>5.2697897</c:v>
                </c:pt>
                <c:pt idx="1898">
                  <c:v>4.957508559999991</c:v>
                </c:pt>
                <c:pt idx="1899">
                  <c:v>4.699311259999991</c:v>
                </c:pt>
                <c:pt idx="1900">
                  <c:v>5.422167299999995</c:v>
                </c:pt>
                <c:pt idx="1901">
                  <c:v>7.99661112</c:v>
                </c:pt>
                <c:pt idx="1902">
                  <c:v>7.819650649999994</c:v>
                </c:pt>
                <c:pt idx="1903">
                  <c:v>8.091381069999998</c:v>
                </c:pt>
                <c:pt idx="1904">
                  <c:v>7.910782809999993</c:v>
                </c:pt>
                <c:pt idx="1905">
                  <c:v>8.168509480000001</c:v>
                </c:pt>
                <c:pt idx="1906">
                  <c:v>7.896437639999993</c:v>
                </c:pt>
                <c:pt idx="1907">
                  <c:v>7.96110392</c:v>
                </c:pt>
                <c:pt idx="1908">
                  <c:v>8.126650810000002</c:v>
                </c:pt>
                <c:pt idx="1909">
                  <c:v>8.133940699999998</c:v>
                </c:pt>
                <c:pt idx="1910">
                  <c:v>8.113718990000001</c:v>
                </c:pt>
                <c:pt idx="1911">
                  <c:v>8.32747173</c:v>
                </c:pt>
                <c:pt idx="1912">
                  <c:v>8.10548782000001</c:v>
                </c:pt>
                <c:pt idx="1913">
                  <c:v>8.237413409999998</c:v>
                </c:pt>
                <c:pt idx="1914">
                  <c:v>8.314773560000001</c:v>
                </c:pt>
                <c:pt idx="1915">
                  <c:v>8.411891939999998</c:v>
                </c:pt>
                <c:pt idx="1916">
                  <c:v>8.233648299999998</c:v>
                </c:pt>
                <c:pt idx="1917">
                  <c:v>8.30678177</c:v>
                </c:pt>
                <c:pt idx="1918">
                  <c:v>8.39378548</c:v>
                </c:pt>
                <c:pt idx="1919">
                  <c:v>8.184969899999998</c:v>
                </c:pt>
                <c:pt idx="1920">
                  <c:v>8.22047615</c:v>
                </c:pt>
                <c:pt idx="1921">
                  <c:v>8.23247337</c:v>
                </c:pt>
                <c:pt idx="1922">
                  <c:v>8.09279156</c:v>
                </c:pt>
                <c:pt idx="1923">
                  <c:v>8.34793282</c:v>
                </c:pt>
                <c:pt idx="1924">
                  <c:v>8.228003499999998</c:v>
                </c:pt>
                <c:pt idx="1925">
                  <c:v>8.17297745</c:v>
                </c:pt>
                <c:pt idx="1926">
                  <c:v>8.36674213000001</c:v>
                </c:pt>
                <c:pt idx="1927">
                  <c:v>8.39002228</c:v>
                </c:pt>
                <c:pt idx="1928">
                  <c:v>8.031648639999998</c:v>
                </c:pt>
                <c:pt idx="1929">
                  <c:v>8.11136627</c:v>
                </c:pt>
                <c:pt idx="1930">
                  <c:v>7.873154159999994</c:v>
                </c:pt>
                <c:pt idx="1931">
                  <c:v>7.767810819999986</c:v>
                </c:pt>
                <c:pt idx="1932">
                  <c:v>8.133234980000001</c:v>
                </c:pt>
                <c:pt idx="1933">
                  <c:v>7.894912239999984</c:v>
                </c:pt>
                <c:pt idx="1934">
                  <c:v>8.029769900000001</c:v>
                </c:pt>
                <c:pt idx="1935">
                  <c:v>7.996616839999993</c:v>
                </c:pt>
                <c:pt idx="1936">
                  <c:v>7.654467579999988</c:v>
                </c:pt>
                <c:pt idx="1937">
                  <c:v>7.814134599999984</c:v>
                </c:pt>
                <c:pt idx="1938">
                  <c:v>7.4430666</c:v>
                </c:pt>
                <c:pt idx="1939">
                  <c:v>7.368756769999991</c:v>
                </c:pt>
                <c:pt idx="1940">
                  <c:v>7.44377232</c:v>
                </c:pt>
                <c:pt idx="1941">
                  <c:v>7.51972294</c:v>
                </c:pt>
                <c:pt idx="1942">
                  <c:v>7.702670569999994</c:v>
                </c:pt>
                <c:pt idx="1943">
                  <c:v>7.40473509</c:v>
                </c:pt>
                <c:pt idx="1944">
                  <c:v>7.622488499999991</c:v>
                </c:pt>
                <c:pt idx="1945">
                  <c:v>7.33230877</c:v>
                </c:pt>
                <c:pt idx="1946">
                  <c:v>7.376513959999993</c:v>
                </c:pt>
                <c:pt idx="1947">
                  <c:v>7.557585719999987</c:v>
                </c:pt>
                <c:pt idx="1948">
                  <c:v>7.426136019999994</c:v>
                </c:pt>
                <c:pt idx="1949">
                  <c:v>7.62524271</c:v>
                </c:pt>
                <c:pt idx="1950">
                  <c:v>7.499735829999993</c:v>
                </c:pt>
                <c:pt idx="1951">
                  <c:v>7.194037439999989</c:v>
                </c:pt>
                <c:pt idx="1952">
                  <c:v>7.2765789</c:v>
                </c:pt>
                <c:pt idx="1953">
                  <c:v>7.35935259</c:v>
                </c:pt>
                <c:pt idx="1954">
                  <c:v>7.41367197</c:v>
                </c:pt>
                <c:pt idx="1955">
                  <c:v>7.51549149</c:v>
                </c:pt>
                <c:pt idx="1956">
                  <c:v>7.59121323</c:v>
                </c:pt>
                <c:pt idx="1957">
                  <c:v>7.414140699999995</c:v>
                </c:pt>
                <c:pt idx="1958">
                  <c:v>7.590509889999995</c:v>
                </c:pt>
                <c:pt idx="1959">
                  <c:v>6.648720259999993</c:v>
                </c:pt>
                <c:pt idx="1960">
                  <c:v>6.450487609999993</c:v>
                </c:pt>
                <c:pt idx="1961">
                  <c:v>6.212750429999994</c:v>
                </c:pt>
                <c:pt idx="1962">
                  <c:v>6.49657822</c:v>
                </c:pt>
                <c:pt idx="1963">
                  <c:v>6.42109442</c:v>
                </c:pt>
                <c:pt idx="1964">
                  <c:v>6.403926849999994</c:v>
                </c:pt>
                <c:pt idx="1965">
                  <c:v>6.505986209999987</c:v>
                </c:pt>
                <c:pt idx="1966">
                  <c:v>6.365834709999987</c:v>
                </c:pt>
                <c:pt idx="1967">
                  <c:v>6.297405239999989</c:v>
                </c:pt>
                <c:pt idx="1968">
                  <c:v>6.29035139</c:v>
                </c:pt>
                <c:pt idx="1969">
                  <c:v>6.43002605</c:v>
                </c:pt>
                <c:pt idx="1970">
                  <c:v>6.525970939999987</c:v>
                </c:pt>
                <c:pt idx="1971">
                  <c:v>6.28846693</c:v>
                </c:pt>
                <c:pt idx="1972">
                  <c:v>6.41639185</c:v>
                </c:pt>
                <c:pt idx="1973">
                  <c:v>6.410749440000003</c:v>
                </c:pt>
                <c:pt idx="1974">
                  <c:v>6.528087139999993</c:v>
                </c:pt>
                <c:pt idx="1975">
                  <c:v>6.587345599999995</c:v>
                </c:pt>
                <c:pt idx="1976">
                  <c:v>6.388878819999994</c:v>
                </c:pt>
                <c:pt idx="1977">
                  <c:v>6.50574923</c:v>
                </c:pt>
                <c:pt idx="1978">
                  <c:v>6.529263500000003</c:v>
                </c:pt>
                <c:pt idx="1979">
                  <c:v>6.50339794</c:v>
                </c:pt>
                <c:pt idx="1980">
                  <c:v>6.4637413</c:v>
                </c:pt>
                <c:pt idx="1981">
                  <c:v>6.202873229999994</c:v>
                </c:pt>
                <c:pt idx="1982">
                  <c:v>6.20004797</c:v>
                </c:pt>
                <c:pt idx="1983">
                  <c:v>6.237441539999994</c:v>
                </c:pt>
                <c:pt idx="1984">
                  <c:v>6.245903969999993</c:v>
                </c:pt>
                <c:pt idx="1985">
                  <c:v>6.413804049999994</c:v>
                </c:pt>
                <c:pt idx="1986">
                  <c:v>6.41850758</c:v>
                </c:pt>
                <c:pt idx="1987">
                  <c:v>6.30916166</c:v>
                </c:pt>
                <c:pt idx="1988">
                  <c:v>6.46036291</c:v>
                </c:pt>
                <c:pt idx="1989">
                  <c:v>6.337615969999989</c:v>
                </c:pt>
                <c:pt idx="1990">
                  <c:v>6.413016319999993</c:v>
                </c:pt>
                <c:pt idx="1991">
                  <c:v>6.35642719</c:v>
                </c:pt>
                <c:pt idx="1992">
                  <c:v>6.264482979999988</c:v>
                </c:pt>
                <c:pt idx="1993">
                  <c:v>6.384644029999993</c:v>
                </c:pt>
                <c:pt idx="1994">
                  <c:v>6.304958819999987</c:v>
                </c:pt>
                <c:pt idx="1995">
                  <c:v>6.157721519999989</c:v>
                </c:pt>
                <c:pt idx="1996">
                  <c:v>6.386994359999991</c:v>
                </c:pt>
                <c:pt idx="1997">
                  <c:v>6.32123709</c:v>
                </c:pt>
                <c:pt idx="1998">
                  <c:v>6.441317080000003</c:v>
                </c:pt>
                <c:pt idx="1999">
                  <c:v>6.320919039999987</c:v>
                </c:pt>
                <c:pt idx="2000">
                  <c:v>6.345610139999994</c:v>
                </c:pt>
                <c:pt idx="2001">
                  <c:v>6.396165849999991</c:v>
                </c:pt>
                <c:pt idx="2002">
                  <c:v>6.41027594</c:v>
                </c:pt>
                <c:pt idx="2003">
                  <c:v>6.170422079999994</c:v>
                </c:pt>
                <c:pt idx="2004">
                  <c:v>6.332206249999993</c:v>
                </c:pt>
                <c:pt idx="2005">
                  <c:v>6.46624136</c:v>
                </c:pt>
                <c:pt idx="2006">
                  <c:v>6.264014719999986</c:v>
                </c:pt>
                <c:pt idx="2007">
                  <c:v>6.436612610000003</c:v>
                </c:pt>
                <c:pt idx="2008">
                  <c:v>6.257193569999991</c:v>
                </c:pt>
                <c:pt idx="2009">
                  <c:v>6.392170909999989</c:v>
                </c:pt>
                <c:pt idx="2010">
                  <c:v>6.441317559999995</c:v>
                </c:pt>
                <c:pt idx="2011">
                  <c:v>6.190646169999995</c:v>
                </c:pt>
                <c:pt idx="2012">
                  <c:v>6.370537759999994</c:v>
                </c:pt>
                <c:pt idx="2013">
                  <c:v>6.379002090000003</c:v>
                </c:pt>
                <c:pt idx="2014">
                  <c:v>6.344197269999987</c:v>
                </c:pt>
                <c:pt idx="2015">
                  <c:v>6.262839319999993</c:v>
                </c:pt>
                <c:pt idx="2016">
                  <c:v>6.597225669999993</c:v>
                </c:pt>
                <c:pt idx="2017">
                  <c:v>6.369832039999994</c:v>
                </c:pt>
                <c:pt idx="2018">
                  <c:v>6.186883449999994</c:v>
                </c:pt>
                <c:pt idx="2019">
                  <c:v>6.39334774</c:v>
                </c:pt>
                <c:pt idx="2020">
                  <c:v>6.382292269999993</c:v>
                </c:pt>
                <c:pt idx="2021">
                  <c:v>6.4163909</c:v>
                </c:pt>
                <c:pt idx="2022">
                  <c:v>6.59228373</c:v>
                </c:pt>
                <c:pt idx="2023">
                  <c:v>6.38628912</c:v>
                </c:pt>
                <c:pt idx="2024">
                  <c:v>6.511155609999993</c:v>
                </c:pt>
                <c:pt idx="2025">
                  <c:v>6.42462111</c:v>
                </c:pt>
                <c:pt idx="2026">
                  <c:v>6.412395</c:v>
                </c:pt>
                <c:pt idx="2027">
                  <c:v>6.445788379999994</c:v>
                </c:pt>
                <c:pt idx="2028">
                  <c:v>6.314807419999993</c:v>
                </c:pt>
                <c:pt idx="2029">
                  <c:v>6.5184474</c:v>
                </c:pt>
                <c:pt idx="2030">
                  <c:v>6.380178449999994</c:v>
                </c:pt>
                <c:pt idx="2031">
                  <c:v>6.294584749999986</c:v>
                </c:pt>
                <c:pt idx="2032">
                  <c:v>6.398518559999986</c:v>
                </c:pt>
                <c:pt idx="2033">
                  <c:v>6.23979092</c:v>
                </c:pt>
                <c:pt idx="2034">
                  <c:v>5.61099339</c:v>
                </c:pt>
                <c:pt idx="2035">
                  <c:v>5.822160239999986</c:v>
                </c:pt>
                <c:pt idx="2036">
                  <c:v>5.685537339999987</c:v>
                </c:pt>
                <c:pt idx="2037">
                  <c:v>5.644384859999982</c:v>
                </c:pt>
                <c:pt idx="2038">
                  <c:v>5.481662270000003</c:v>
                </c:pt>
                <c:pt idx="2039">
                  <c:v>5.59994316</c:v>
                </c:pt>
                <c:pt idx="2040">
                  <c:v>5.372315409999993</c:v>
                </c:pt>
                <c:pt idx="2041">
                  <c:v>5.392068859999993</c:v>
                </c:pt>
                <c:pt idx="2042">
                  <c:v>5.534100059999991</c:v>
                </c:pt>
                <c:pt idx="2043">
                  <c:v>5.36429119</c:v>
                </c:pt>
                <c:pt idx="2044">
                  <c:v>5.596885199999996</c:v>
                </c:pt>
                <c:pt idx="2045">
                  <c:v>5.478136059999994</c:v>
                </c:pt>
                <c:pt idx="2046">
                  <c:v>5.04968357</c:v>
                </c:pt>
                <c:pt idx="2047">
                  <c:v>5.436040400000003</c:v>
                </c:pt>
                <c:pt idx="2048">
                  <c:v>5.40147305</c:v>
                </c:pt>
                <c:pt idx="2049">
                  <c:v>5.17784119</c:v>
                </c:pt>
                <c:pt idx="2050">
                  <c:v>5.257797239999994</c:v>
                </c:pt>
                <c:pt idx="2051">
                  <c:v>5.217113969999987</c:v>
                </c:pt>
                <c:pt idx="2052">
                  <c:v>5.101890559999993</c:v>
                </c:pt>
                <c:pt idx="2053">
                  <c:v>5.130814549999986</c:v>
                </c:pt>
                <c:pt idx="2054">
                  <c:v>5.17525959</c:v>
                </c:pt>
                <c:pt idx="2055">
                  <c:v>5.27166939000001</c:v>
                </c:pt>
                <c:pt idx="2056">
                  <c:v>5.080021379999994</c:v>
                </c:pt>
                <c:pt idx="2057">
                  <c:v>5.18301678</c:v>
                </c:pt>
                <c:pt idx="2058">
                  <c:v>5.317994589999986</c:v>
                </c:pt>
                <c:pt idx="2059">
                  <c:v>5.077904219999987</c:v>
                </c:pt>
                <c:pt idx="2060">
                  <c:v>5.2262826</c:v>
                </c:pt>
                <c:pt idx="2061">
                  <c:v>5.097422599999994</c:v>
                </c:pt>
                <c:pt idx="2062">
                  <c:v>4.93328762</c:v>
                </c:pt>
                <c:pt idx="2063">
                  <c:v>5.075552459999995</c:v>
                </c:pt>
                <c:pt idx="2064">
                  <c:v>5.0407486</c:v>
                </c:pt>
                <c:pt idx="2065">
                  <c:v>5.00100994</c:v>
                </c:pt>
                <c:pt idx="2066">
                  <c:v>5.06920242</c:v>
                </c:pt>
                <c:pt idx="2067">
                  <c:v>4.867443559999989</c:v>
                </c:pt>
                <c:pt idx="2068">
                  <c:v>5.021233080000003</c:v>
                </c:pt>
                <c:pt idx="2069">
                  <c:v>4.908124919999993</c:v>
                </c:pt>
                <c:pt idx="2070">
                  <c:v>5.076730249999994</c:v>
                </c:pt>
                <c:pt idx="2071">
                  <c:v>4.846515179999989</c:v>
                </c:pt>
                <c:pt idx="2072">
                  <c:v>5.042397979999993</c:v>
                </c:pt>
                <c:pt idx="2073">
                  <c:v>4.869090559999991</c:v>
                </c:pt>
                <c:pt idx="2074">
                  <c:v>4.731996539999995</c:v>
                </c:pt>
                <c:pt idx="2075">
                  <c:v>4.917530059999989</c:v>
                </c:pt>
                <c:pt idx="2076">
                  <c:v>4.861561779999993</c:v>
                </c:pt>
                <c:pt idx="2077">
                  <c:v>4.698133469999993</c:v>
                </c:pt>
                <c:pt idx="2078">
                  <c:v>4.9814949</c:v>
                </c:pt>
                <c:pt idx="2079">
                  <c:v>4.856392380000003</c:v>
                </c:pt>
                <c:pt idx="2080">
                  <c:v>4.727293490000003</c:v>
                </c:pt>
                <c:pt idx="2081">
                  <c:v>4.84016609</c:v>
                </c:pt>
                <c:pt idx="2082">
                  <c:v>4.694371699999993</c:v>
                </c:pt>
                <c:pt idx="2083">
                  <c:v>4.843223090000003</c:v>
                </c:pt>
                <c:pt idx="2084">
                  <c:v>6.862242219999993</c:v>
                </c:pt>
                <c:pt idx="2085">
                  <c:v>7.572635169999995</c:v>
                </c:pt>
                <c:pt idx="2086">
                  <c:v>7.54605913</c:v>
                </c:pt>
                <c:pt idx="2087">
                  <c:v>7.347120289999993</c:v>
                </c:pt>
                <c:pt idx="2088">
                  <c:v>7.48139858</c:v>
                </c:pt>
                <c:pt idx="2089">
                  <c:v>7.46046877</c:v>
                </c:pt>
                <c:pt idx="2090">
                  <c:v>7.849406239999994</c:v>
                </c:pt>
                <c:pt idx="2091">
                  <c:v>7.702909949999993</c:v>
                </c:pt>
                <c:pt idx="2092">
                  <c:v>7.696023939999994</c:v>
                </c:pt>
                <c:pt idx="2093">
                  <c:v>7.46611118</c:v>
                </c:pt>
                <c:pt idx="2094">
                  <c:v>7.826596259999986</c:v>
                </c:pt>
                <c:pt idx="2095">
                  <c:v>7.384277339999993</c:v>
                </c:pt>
                <c:pt idx="2096">
                  <c:v>7.631658080000003</c:v>
                </c:pt>
                <c:pt idx="2097">
                  <c:v>7.834592339999994</c:v>
                </c:pt>
                <c:pt idx="2098">
                  <c:v>7.821892259999993</c:v>
                </c:pt>
                <c:pt idx="2099">
                  <c:v>7.721486569999987</c:v>
                </c:pt>
                <c:pt idx="2100">
                  <c:v>7.73253679</c:v>
                </c:pt>
                <c:pt idx="2101">
                  <c:v>7.689975259999987</c:v>
                </c:pt>
                <c:pt idx="2102">
                  <c:v>7.722191329999993</c:v>
                </c:pt>
                <c:pt idx="2103">
                  <c:v>7.8052001</c:v>
                </c:pt>
                <c:pt idx="2104">
                  <c:v>7.68174505</c:v>
                </c:pt>
                <c:pt idx="2105">
                  <c:v>7.641767980000003</c:v>
                </c:pt>
                <c:pt idx="2106">
                  <c:v>7.504672049999995</c:v>
                </c:pt>
                <c:pt idx="2107">
                  <c:v>7.69326639</c:v>
                </c:pt>
                <c:pt idx="2108">
                  <c:v>7.64269829</c:v>
                </c:pt>
                <c:pt idx="2109">
                  <c:v>7.699150089999994</c:v>
                </c:pt>
                <c:pt idx="2110">
                  <c:v>7.816956999999994</c:v>
                </c:pt>
                <c:pt idx="2111">
                  <c:v>7.666225909999993</c:v>
                </c:pt>
                <c:pt idx="2112">
                  <c:v>7.512439249999989</c:v>
                </c:pt>
                <c:pt idx="2113">
                  <c:v>7.74782372</c:v>
                </c:pt>
                <c:pt idx="2114">
                  <c:v>7.74100304</c:v>
                </c:pt>
                <c:pt idx="2115">
                  <c:v>7.50232601</c:v>
                </c:pt>
                <c:pt idx="2116">
                  <c:v>7.483039380000003</c:v>
                </c:pt>
                <c:pt idx="2117">
                  <c:v>7.50044203</c:v>
                </c:pt>
                <c:pt idx="2118">
                  <c:v>7.3910985</c:v>
                </c:pt>
                <c:pt idx="2119">
                  <c:v>7.520194049999987</c:v>
                </c:pt>
                <c:pt idx="2120">
                  <c:v>7.67469215</c:v>
                </c:pt>
                <c:pt idx="2121">
                  <c:v>7.624833579999982</c:v>
                </c:pt>
                <c:pt idx="2122">
                  <c:v>7.52866316</c:v>
                </c:pt>
                <c:pt idx="2123">
                  <c:v>7.55334854</c:v>
                </c:pt>
                <c:pt idx="2124">
                  <c:v>7.507025239999989</c:v>
                </c:pt>
                <c:pt idx="2125">
                  <c:v>7.60108709</c:v>
                </c:pt>
                <c:pt idx="2126">
                  <c:v>7.481396200000003</c:v>
                </c:pt>
                <c:pt idx="2127">
                  <c:v>7.321491239999993</c:v>
                </c:pt>
                <c:pt idx="2128">
                  <c:v>7.210970879999987</c:v>
                </c:pt>
                <c:pt idx="2129">
                  <c:v>7.522781849999987</c:v>
                </c:pt>
                <c:pt idx="2130">
                  <c:v>7.362173079999989</c:v>
                </c:pt>
                <c:pt idx="2131">
                  <c:v>7.413669590000007</c:v>
                </c:pt>
                <c:pt idx="2132">
                  <c:v>7.3134985</c:v>
                </c:pt>
                <c:pt idx="2133">
                  <c:v>7.40379667</c:v>
                </c:pt>
                <c:pt idx="2134">
                  <c:v>7.18674994</c:v>
                </c:pt>
                <c:pt idx="2135">
                  <c:v>7.263174529999987</c:v>
                </c:pt>
                <c:pt idx="2136">
                  <c:v>7.34994745</c:v>
                </c:pt>
                <c:pt idx="2137">
                  <c:v>7.34971142</c:v>
                </c:pt>
                <c:pt idx="2138">
                  <c:v>7.191686149999994</c:v>
                </c:pt>
                <c:pt idx="2139">
                  <c:v>7.33489609</c:v>
                </c:pt>
                <c:pt idx="2140">
                  <c:v>7.288803100000003</c:v>
                </c:pt>
                <c:pt idx="2141">
                  <c:v>7.01320601</c:v>
                </c:pt>
                <c:pt idx="2142">
                  <c:v>7.29209709</c:v>
                </c:pt>
                <c:pt idx="2143">
                  <c:v>7.107970709999991</c:v>
                </c:pt>
                <c:pt idx="2144">
                  <c:v>7.17969561</c:v>
                </c:pt>
                <c:pt idx="2145">
                  <c:v>7.107974049999985</c:v>
                </c:pt>
                <c:pt idx="2146">
                  <c:v>7.036250110000003</c:v>
                </c:pt>
                <c:pt idx="2147">
                  <c:v>6.98326683</c:v>
                </c:pt>
                <c:pt idx="2148">
                  <c:v>6.80932856</c:v>
                </c:pt>
                <c:pt idx="2149">
                  <c:v>6.78228903</c:v>
                </c:pt>
                <c:pt idx="2150">
                  <c:v>6.917734149999993</c:v>
                </c:pt>
                <c:pt idx="2151">
                  <c:v>7.1512537</c:v>
                </c:pt>
                <c:pt idx="2152">
                  <c:v>6.78745842</c:v>
                </c:pt>
                <c:pt idx="2153">
                  <c:v>7.025735379999988</c:v>
                </c:pt>
                <c:pt idx="2154">
                  <c:v>6.7992177</c:v>
                </c:pt>
                <c:pt idx="2155">
                  <c:v>6.848314289999993</c:v>
                </c:pt>
                <c:pt idx="2156">
                  <c:v>6.603334429999993</c:v>
                </c:pt>
                <c:pt idx="2157">
                  <c:v>6.864591599999989</c:v>
                </c:pt>
                <c:pt idx="2158">
                  <c:v>6.86176777</c:v>
                </c:pt>
                <c:pt idx="2159">
                  <c:v>6.637903689999994</c:v>
                </c:pt>
                <c:pt idx="2160">
                  <c:v>6.60639143</c:v>
                </c:pt>
                <c:pt idx="2161">
                  <c:v>6.568771359999994</c:v>
                </c:pt>
                <c:pt idx="2162">
                  <c:v>6.644722939999993</c:v>
                </c:pt>
                <c:pt idx="2163">
                  <c:v>6.4354372</c:v>
                </c:pt>
                <c:pt idx="2164">
                  <c:v>6.196760649999995</c:v>
                </c:pt>
                <c:pt idx="2165">
                  <c:v>6.1252737</c:v>
                </c:pt>
                <c:pt idx="2166">
                  <c:v>6.05025959</c:v>
                </c:pt>
                <c:pt idx="2167">
                  <c:v>6.13561869</c:v>
                </c:pt>
                <c:pt idx="2168">
                  <c:v>6.059196</c:v>
                </c:pt>
                <c:pt idx="2169">
                  <c:v>5.825453279999986</c:v>
                </c:pt>
                <c:pt idx="2170">
                  <c:v>5.93479776</c:v>
                </c:pt>
                <c:pt idx="2171">
                  <c:v>5.929826259999993</c:v>
                </c:pt>
                <c:pt idx="2172">
                  <c:v>6.30657578</c:v>
                </c:pt>
                <c:pt idx="2173">
                  <c:v>6.190644259999991</c:v>
                </c:pt>
                <c:pt idx="2174">
                  <c:v>6.152546879999986</c:v>
                </c:pt>
                <c:pt idx="2175">
                  <c:v>6.248964309999995</c:v>
                </c:pt>
                <c:pt idx="2176">
                  <c:v>5.987234589999995</c:v>
                </c:pt>
                <c:pt idx="2177">
                  <c:v>6.08882332</c:v>
                </c:pt>
                <c:pt idx="2178">
                  <c:v>6.058724879999987</c:v>
                </c:pt>
                <c:pt idx="2179">
                  <c:v>5.863315109999993</c:v>
                </c:pt>
                <c:pt idx="2180">
                  <c:v>6.069072249999993</c:v>
                </c:pt>
                <c:pt idx="2181">
                  <c:v>5.994997499999997</c:v>
                </c:pt>
                <c:pt idx="2182">
                  <c:v>5.94820452</c:v>
                </c:pt>
                <c:pt idx="2183">
                  <c:v>5.97383547</c:v>
                </c:pt>
                <c:pt idx="2184">
                  <c:v>5.992880819999989</c:v>
                </c:pt>
                <c:pt idx="2185">
                  <c:v>5.810405249999986</c:v>
                </c:pt>
                <c:pt idx="2186">
                  <c:v>5.828275199999997</c:v>
                </c:pt>
                <c:pt idx="2187">
                  <c:v>6.074007029999994</c:v>
                </c:pt>
                <c:pt idx="2188">
                  <c:v>5.83509207</c:v>
                </c:pt>
                <c:pt idx="2189">
                  <c:v>5.962313649999993</c:v>
                </c:pt>
                <c:pt idx="2190">
                  <c:v>6.060605999999995</c:v>
                </c:pt>
                <c:pt idx="2191">
                  <c:v>5.886122229999994</c:v>
                </c:pt>
                <c:pt idx="2192">
                  <c:v>6.091883180000003</c:v>
                </c:pt>
                <c:pt idx="2193">
                  <c:v>6.00228977</c:v>
                </c:pt>
                <c:pt idx="2194">
                  <c:v>6.063427449999994</c:v>
                </c:pt>
                <c:pt idx="2195">
                  <c:v>5.993820669999994</c:v>
                </c:pt>
                <c:pt idx="2196">
                  <c:v>5.910814759999991</c:v>
                </c:pt>
                <c:pt idx="2197">
                  <c:v>5.956955429999994</c:v>
                </c:pt>
                <c:pt idx="2198">
                  <c:v>6.103166579999989</c:v>
                </c:pt>
                <c:pt idx="2199">
                  <c:v>5.96560335</c:v>
                </c:pt>
                <c:pt idx="2200">
                  <c:v>5.994056699999994</c:v>
                </c:pt>
                <c:pt idx="2201">
                  <c:v>5.89952374</c:v>
                </c:pt>
                <c:pt idx="2202">
                  <c:v>6.178732869999993</c:v>
                </c:pt>
                <c:pt idx="2203">
                  <c:v>5.979242800000008</c:v>
                </c:pt>
                <c:pt idx="2204">
                  <c:v>5.936916829999994</c:v>
                </c:pt>
                <c:pt idx="2205">
                  <c:v>5.96160793</c:v>
                </c:pt>
                <c:pt idx="2206">
                  <c:v>6.070480349999994</c:v>
                </c:pt>
                <c:pt idx="2207">
                  <c:v>5.967013359999993</c:v>
                </c:pt>
                <c:pt idx="2208">
                  <c:v>5.70952511</c:v>
                </c:pt>
                <c:pt idx="2209">
                  <c:v>6.00063992</c:v>
                </c:pt>
                <c:pt idx="2210">
                  <c:v>6.073538779999994</c:v>
                </c:pt>
                <c:pt idx="2211">
                  <c:v>6.09916925</c:v>
                </c:pt>
                <c:pt idx="2212">
                  <c:v>5.70928764</c:v>
                </c:pt>
                <c:pt idx="2213">
                  <c:v>6.140792849999994</c:v>
                </c:pt>
                <c:pt idx="2214">
                  <c:v>5.94185352</c:v>
                </c:pt>
                <c:pt idx="2215">
                  <c:v>6.21227741</c:v>
                </c:pt>
                <c:pt idx="2216">
                  <c:v>5.97736168</c:v>
                </c:pt>
                <c:pt idx="2217">
                  <c:v>5.994527819999991</c:v>
                </c:pt>
                <c:pt idx="2218">
                  <c:v>6.066195959999989</c:v>
                </c:pt>
                <c:pt idx="2219">
                  <c:v>5.972659110000003</c:v>
                </c:pt>
                <c:pt idx="2220">
                  <c:v>6.09822893</c:v>
                </c:pt>
                <c:pt idx="2221">
                  <c:v>5.81134176</c:v>
                </c:pt>
                <c:pt idx="2222">
                  <c:v>5.798882479999993</c:v>
                </c:pt>
                <c:pt idx="2223">
                  <c:v>5.97030783</c:v>
                </c:pt>
                <c:pt idx="2224">
                  <c:v>5.77842236</c:v>
                </c:pt>
                <c:pt idx="2225">
                  <c:v>6.00840044</c:v>
                </c:pt>
                <c:pt idx="2226">
                  <c:v>5.929388519999994</c:v>
                </c:pt>
                <c:pt idx="2227">
                  <c:v>5.863547799999996</c:v>
                </c:pt>
                <c:pt idx="2228">
                  <c:v>5.95925617</c:v>
                </c:pt>
                <c:pt idx="2229">
                  <c:v>5.769486899999994</c:v>
                </c:pt>
                <c:pt idx="2230">
                  <c:v>5.714697359999993</c:v>
                </c:pt>
                <c:pt idx="2231">
                  <c:v>5.95972443</c:v>
                </c:pt>
                <c:pt idx="2232">
                  <c:v>5.89952946</c:v>
                </c:pt>
                <c:pt idx="2233">
                  <c:v>5.682245249999993</c:v>
                </c:pt>
                <c:pt idx="2234">
                  <c:v>5.77019167</c:v>
                </c:pt>
                <c:pt idx="2235">
                  <c:v>5.90540314</c:v>
                </c:pt>
                <c:pt idx="2236">
                  <c:v>5.907519339999994</c:v>
                </c:pt>
                <c:pt idx="2237">
                  <c:v>5.74879265</c:v>
                </c:pt>
                <c:pt idx="2238">
                  <c:v>5.68977261</c:v>
                </c:pt>
                <c:pt idx="2239">
                  <c:v>5.965134139999991</c:v>
                </c:pt>
                <c:pt idx="2240">
                  <c:v>5.82169247</c:v>
                </c:pt>
                <c:pt idx="2241">
                  <c:v>5.527042869999989</c:v>
                </c:pt>
                <c:pt idx="2242">
                  <c:v>5.76125813</c:v>
                </c:pt>
                <c:pt idx="2243">
                  <c:v>5.73492241</c:v>
                </c:pt>
                <c:pt idx="2244">
                  <c:v>5.522578239999987</c:v>
                </c:pt>
                <c:pt idx="2245">
                  <c:v>5.57336807</c:v>
                </c:pt>
                <c:pt idx="2246">
                  <c:v>5.829920289999993</c:v>
                </c:pt>
                <c:pt idx="2247">
                  <c:v>5.698472019999993</c:v>
                </c:pt>
                <c:pt idx="2248">
                  <c:v>5.403827190000003</c:v>
                </c:pt>
                <c:pt idx="2249">
                  <c:v>5.40652514</c:v>
                </c:pt>
                <c:pt idx="2250">
                  <c:v>5.452738759999995</c:v>
                </c:pt>
                <c:pt idx="2251">
                  <c:v>5.226754669999991</c:v>
                </c:pt>
                <c:pt idx="2252">
                  <c:v>5.245566839999994</c:v>
                </c:pt>
                <c:pt idx="2253">
                  <c:v>5.404766079999995</c:v>
                </c:pt>
                <c:pt idx="2254">
                  <c:v>5.413934229999987</c:v>
                </c:pt>
                <c:pt idx="2255">
                  <c:v>5.266261580000003</c:v>
                </c:pt>
                <c:pt idx="2256">
                  <c:v>5.282721519999995</c:v>
                </c:pt>
                <c:pt idx="2257">
                  <c:v>5.02264261</c:v>
                </c:pt>
                <c:pt idx="2258">
                  <c:v>5.20112276</c:v>
                </c:pt>
                <c:pt idx="2259">
                  <c:v>5.27284861</c:v>
                </c:pt>
                <c:pt idx="2260">
                  <c:v>5.322931289999986</c:v>
                </c:pt>
                <c:pt idx="2261">
                  <c:v>5.25896835</c:v>
                </c:pt>
                <c:pt idx="2262">
                  <c:v>5.084252829999993</c:v>
                </c:pt>
                <c:pt idx="2263">
                  <c:v>5.168673519999993</c:v>
                </c:pt>
                <c:pt idx="2264">
                  <c:v>5.254739279999989</c:v>
                </c:pt>
                <c:pt idx="2265">
                  <c:v>5.308374879999987</c:v>
                </c:pt>
                <c:pt idx="2266">
                  <c:v>5.084255699999995</c:v>
                </c:pt>
                <c:pt idx="2267">
                  <c:v>5.241333010000003</c:v>
                </c:pt>
                <c:pt idx="2268">
                  <c:v>4.919175619999995</c:v>
                </c:pt>
                <c:pt idx="2269">
                  <c:v>5.321757319999993</c:v>
                </c:pt>
                <c:pt idx="2270">
                  <c:v>5.231222630000003</c:v>
                </c:pt>
                <c:pt idx="2271">
                  <c:v>5.27543116</c:v>
                </c:pt>
                <c:pt idx="2272">
                  <c:v>4.9908967</c:v>
                </c:pt>
                <c:pt idx="2273">
                  <c:v>4.94386864</c:v>
                </c:pt>
                <c:pt idx="2274">
                  <c:v>4.94198608</c:v>
                </c:pt>
                <c:pt idx="2275">
                  <c:v>5.005476469999993</c:v>
                </c:pt>
                <c:pt idx="2276">
                  <c:v>4.771267890000008</c:v>
                </c:pt>
                <c:pt idx="2277">
                  <c:v>4.720706939999994</c:v>
                </c:pt>
                <c:pt idx="2278">
                  <c:v>5.118117809999986</c:v>
                </c:pt>
                <c:pt idx="2279">
                  <c:v>5.72904301</c:v>
                </c:pt>
                <c:pt idx="2280">
                  <c:v>7.99825954</c:v>
                </c:pt>
                <c:pt idx="2281">
                  <c:v>7.95075941</c:v>
                </c:pt>
                <c:pt idx="2282">
                  <c:v>8.050934790000004</c:v>
                </c:pt>
                <c:pt idx="2283">
                  <c:v>8.00907135</c:v>
                </c:pt>
                <c:pt idx="2284">
                  <c:v>8.141700739999997</c:v>
                </c:pt>
                <c:pt idx="2285">
                  <c:v>8.120771409999998</c:v>
                </c:pt>
                <c:pt idx="2286">
                  <c:v>8.13535213</c:v>
                </c:pt>
                <c:pt idx="2287">
                  <c:v>8.244695659999997</c:v>
                </c:pt>
                <c:pt idx="2288">
                  <c:v>8.232237820000003</c:v>
                </c:pt>
                <c:pt idx="2289">
                  <c:v>7.994477269999991</c:v>
                </c:pt>
                <c:pt idx="2290">
                  <c:v>8.05798912</c:v>
                </c:pt>
                <c:pt idx="2291">
                  <c:v>8.283024790000001</c:v>
                </c:pt>
                <c:pt idx="2292">
                  <c:v>8.331707000000001</c:v>
                </c:pt>
                <c:pt idx="2293">
                  <c:v>8.116303439999997</c:v>
                </c:pt>
                <c:pt idx="2294">
                  <c:v>8.33640480000001</c:v>
                </c:pt>
                <c:pt idx="2295">
                  <c:v>8.138175959999995</c:v>
                </c:pt>
                <c:pt idx="2296">
                  <c:v>7.872452739999995</c:v>
                </c:pt>
                <c:pt idx="2297">
                  <c:v>8.01377773</c:v>
                </c:pt>
                <c:pt idx="2298">
                  <c:v>8.013780590000006</c:v>
                </c:pt>
                <c:pt idx="2299">
                  <c:v>8.00531673</c:v>
                </c:pt>
                <c:pt idx="2300">
                  <c:v>7.96580839</c:v>
                </c:pt>
                <c:pt idx="2301">
                  <c:v>7.96863174</c:v>
                </c:pt>
                <c:pt idx="2302">
                  <c:v>7.944644929999995</c:v>
                </c:pt>
                <c:pt idx="2303">
                  <c:v>7.97427464</c:v>
                </c:pt>
                <c:pt idx="2304">
                  <c:v>8.010015490000001</c:v>
                </c:pt>
                <c:pt idx="2305">
                  <c:v>7.98297071</c:v>
                </c:pt>
                <c:pt idx="2306">
                  <c:v>8.07091999</c:v>
                </c:pt>
                <c:pt idx="2307">
                  <c:v>7.822601319999994</c:v>
                </c:pt>
                <c:pt idx="2308">
                  <c:v>7.623899939999993</c:v>
                </c:pt>
                <c:pt idx="2309">
                  <c:v>7.683628559999994</c:v>
                </c:pt>
                <c:pt idx="2310">
                  <c:v>7.48256922</c:v>
                </c:pt>
                <c:pt idx="2311">
                  <c:v>7.792287349999993</c:v>
                </c:pt>
                <c:pt idx="2312">
                  <c:v>7.611196989999994</c:v>
                </c:pt>
                <c:pt idx="2313">
                  <c:v>7.527018549999986</c:v>
                </c:pt>
                <c:pt idx="2314">
                  <c:v>7.579452990000003</c:v>
                </c:pt>
                <c:pt idx="2315">
                  <c:v>7.781194209999993</c:v>
                </c:pt>
                <c:pt idx="2316">
                  <c:v>7.415084359999989</c:v>
                </c:pt>
                <c:pt idx="2317">
                  <c:v>7.468815799999994</c:v>
                </c:pt>
                <c:pt idx="2318">
                  <c:v>7.224139689999993</c:v>
                </c:pt>
                <c:pt idx="2319">
                  <c:v>7.24130726</c:v>
                </c:pt>
                <c:pt idx="2320">
                  <c:v>7.103975769999989</c:v>
                </c:pt>
                <c:pt idx="2321">
                  <c:v>7.090572829999993</c:v>
                </c:pt>
                <c:pt idx="2322">
                  <c:v>7.169816969999986</c:v>
                </c:pt>
                <c:pt idx="2323">
                  <c:v>7.03389835</c:v>
                </c:pt>
                <c:pt idx="2324">
                  <c:v>7.018617149999995</c:v>
                </c:pt>
                <c:pt idx="2325">
                  <c:v>6.913269520000003</c:v>
                </c:pt>
                <c:pt idx="2326">
                  <c:v>6.865062239999993</c:v>
                </c:pt>
                <c:pt idx="2327">
                  <c:v>7.162055019999987</c:v>
                </c:pt>
                <c:pt idx="2328">
                  <c:v>6.90338993</c:v>
                </c:pt>
                <c:pt idx="2329">
                  <c:v>7.094099999999996</c:v>
                </c:pt>
                <c:pt idx="2330">
                  <c:v>7.099976539999991</c:v>
                </c:pt>
                <c:pt idx="2331">
                  <c:v>6.82696915</c:v>
                </c:pt>
                <c:pt idx="2332">
                  <c:v>6.77052975</c:v>
                </c:pt>
                <c:pt idx="2333">
                  <c:v>6.863178729999993</c:v>
                </c:pt>
                <c:pt idx="2334">
                  <c:v>6.93725252</c:v>
                </c:pt>
                <c:pt idx="2335">
                  <c:v>6.838958739999994</c:v>
                </c:pt>
                <c:pt idx="2336">
                  <c:v>6.797571659999991</c:v>
                </c:pt>
                <c:pt idx="2337">
                  <c:v>6.93725252</c:v>
                </c:pt>
                <c:pt idx="2338">
                  <c:v>7.123257639999993</c:v>
                </c:pt>
                <c:pt idx="2339">
                  <c:v>6.94360352</c:v>
                </c:pt>
                <c:pt idx="2340">
                  <c:v>6.794747829999994</c:v>
                </c:pt>
                <c:pt idx="2341">
                  <c:v>6.79827499</c:v>
                </c:pt>
                <c:pt idx="2342">
                  <c:v>7.002624029999994</c:v>
                </c:pt>
                <c:pt idx="2343">
                  <c:v>6.853302959999993</c:v>
                </c:pt>
                <c:pt idx="2344">
                  <c:v>6.674118039999987</c:v>
                </c:pt>
                <c:pt idx="2345">
                  <c:v>6.6136837</c:v>
                </c:pt>
                <c:pt idx="2346">
                  <c:v>6.749836919999995</c:v>
                </c:pt>
                <c:pt idx="2347">
                  <c:v>6.973464490000003</c:v>
                </c:pt>
                <c:pt idx="2348">
                  <c:v>6.914678569999994</c:v>
                </c:pt>
                <c:pt idx="2349">
                  <c:v>6.971113200000001</c:v>
                </c:pt>
                <c:pt idx="2350">
                  <c:v>6.75524521</c:v>
                </c:pt>
                <c:pt idx="2351">
                  <c:v>6.659303190000003</c:v>
                </c:pt>
                <c:pt idx="2352">
                  <c:v>6.825787069999986</c:v>
                </c:pt>
                <c:pt idx="2353">
                  <c:v>6.798511029999993</c:v>
                </c:pt>
                <c:pt idx="2354">
                  <c:v>6.85306931</c:v>
                </c:pt>
                <c:pt idx="2355">
                  <c:v>6.826495169999993</c:v>
                </c:pt>
                <c:pt idx="2356">
                  <c:v>6.493518829999993</c:v>
                </c:pt>
                <c:pt idx="2357">
                  <c:v>6.870936869999987</c:v>
                </c:pt>
                <c:pt idx="2358">
                  <c:v>6.634143829999993</c:v>
                </c:pt>
                <c:pt idx="2359">
                  <c:v>6.722792629999994</c:v>
                </c:pt>
                <c:pt idx="2360">
                  <c:v>6.582887649999991</c:v>
                </c:pt>
                <c:pt idx="2361">
                  <c:v>6.807920459999991</c:v>
                </c:pt>
                <c:pt idx="2362">
                  <c:v>6.589932919999995</c:v>
                </c:pt>
                <c:pt idx="2363">
                  <c:v>6.466478819999994</c:v>
                </c:pt>
                <c:pt idx="2364">
                  <c:v>6.7070384</c:v>
                </c:pt>
                <c:pt idx="2365">
                  <c:v>6.742073539999994</c:v>
                </c:pt>
                <c:pt idx="2366">
                  <c:v>6.560539719999994</c:v>
                </c:pt>
                <c:pt idx="2367">
                  <c:v>6.567355159999991</c:v>
                </c:pt>
                <c:pt idx="2368">
                  <c:v>6.680466179999993</c:v>
                </c:pt>
                <c:pt idx="2369">
                  <c:v>6.816617969999993</c:v>
                </c:pt>
                <c:pt idx="2370">
                  <c:v>6.648955819999986</c:v>
                </c:pt>
                <c:pt idx="2371">
                  <c:v>6.612506869999983</c:v>
                </c:pt>
                <c:pt idx="2372">
                  <c:v>6.698572159999993</c:v>
                </c:pt>
                <c:pt idx="2373">
                  <c:v>6.58217239</c:v>
                </c:pt>
                <c:pt idx="2374">
                  <c:v>6.51327229</c:v>
                </c:pt>
                <c:pt idx="2375">
                  <c:v>6.698810099999993</c:v>
                </c:pt>
                <c:pt idx="2376">
                  <c:v>6.643784049999989</c:v>
                </c:pt>
                <c:pt idx="2377">
                  <c:v>6.570180889999993</c:v>
                </c:pt>
                <c:pt idx="2378">
                  <c:v>6.610860349999993</c:v>
                </c:pt>
                <c:pt idx="2379">
                  <c:v>6.718090529999993</c:v>
                </c:pt>
                <c:pt idx="2380">
                  <c:v>6.47141695</c:v>
                </c:pt>
                <c:pt idx="2381">
                  <c:v>6.67999411</c:v>
                </c:pt>
                <c:pt idx="2382">
                  <c:v>6.7352562</c:v>
                </c:pt>
                <c:pt idx="2383">
                  <c:v>6.71644402</c:v>
                </c:pt>
                <c:pt idx="2384">
                  <c:v>6.625440599999993</c:v>
                </c:pt>
                <c:pt idx="2385">
                  <c:v>6.59910393</c:v>
                </c:pt>
                <c:pt idx="2386">
                  <c:v>6.618621349999993</c:v>
                </c:pt>
                <c:pt idx="2387">
                  <c:v>6.518916129999991</c:v>
                </c:pt>
                <c:pt idx="2388">
                  <c:v>6.56829739</c:v>
                </c:pt>
                <c:pt idx="2389">
                  <c:v>6.196053029999994</c:v>
                </c:pt>
                <c:pt idx="2390">
                  <c:v>6.112572669999986</c:v>
                </c:pt>
                <c:pt idx="2391">
                  <c:v>6.329385279999987</c:v>
                </c:pt>
                <c:pt idx="2392">
                  <c:v>5.998995299999994</c:v>
                </c:pt>
                <c:pt idx="2393">
                  <c:v>6.105050559999986</c:v>
                </c:pt>
                <c:pt idx="2394">
                  <c:v>6.08882189</c:v>
                </c:pt>
                <c:pt idx="2395">
                  <c:v>6.365832329999989</c:v>
                </c:pt>
                <c:pt idx="2396">
                  <c:v>6.081300259999995</c:v>
                </c:pt>
                <c:pt idx="2397">
                  <c:v>6.13467741</c:v>
                </c:pt>
                <c:pt idx="2398">
                  <c:v>6.094938759999989</c:v>
                </c:pt>
                <c:pt idx="2399">
                  <c:v>5.96278048</c:v>
                </c:pt>
                <c:pt idx="2400">
                  <c:v>6.088119509999993</c:v>
                </c:pt>
                <c:pt idx="2401">
                  <c:v>6.07612801</c:v>
                </c:pt>
                <c:pt idx="2402">
                  <c:v>6.031679630000003</c:v>
                </c:pt>
                <c:pt idx="2403">
                  <c:v>5.87648344</c:v>
                </c:pt>
                <c:pt idx="2404">
                  <c:v>5.98206472</c:v>
                </c:pt>
                <c:pt idx="2405">
                  <c:v>6.07588911</c:v>
                </c:pt>
                <c:pt idx="2406">
                  <c:v>5.933390140000003</c:v>
                </c:pt>
                <c:pt idx="2407">
                  <c:v>5.909403800000002</c:v>
                </c:pt>
                <c:pt idx="2408">
                  <c:v>6.0267415</c:v>
                </c:pt>
                <c:pt idx="2409">
                  <c:v>5.9687562</c:v>
                </c:pt>
                <c:pt idx="2410">
                  <c:v>6.066954139999991</c:v>
                </c:pt>
                <c:pt idx="2411">
                  <c:v>6.01827383</c:v>
                </c:pt>
                <c:pt idx="2412">
                  <c:v>5.874836919999989</c:v>
                </c:pt>
                <c:pt idx="2413">
                  <c:v>5.825925349999987</c:v>
                </c:pt>
                <c:pt idx="2414">
                  <c:v>6.182883739999993</c:v>
                </c:pt>
                <c:pt idx="2415">
                  <c:v>5.8082881</c:v>
                </c:pt>
                <c:pt idx="2416">
                  <c:v>6.012635229999989</c:v>
                </c:pt>
                <c:pt idx="2417">
                  <c:v>5.906346800000002</c:v>
                </c:pt>
                <c:pt idx="2418">
                  <c:v>5.927510739999987</c:v>
                </c:pt>
                <c:pt idx="2419">
                  <c:v>5.93103695</c:v>
                </c:pt>
                <c:pt idx="2420">
                  <c:v>6.065545079999987</c:v>
                </c:pt>
                <c:pt idx="2421">
                  <c:v>5.867074969999984</c:v>
                </c:pt>
                <c:pt idx="2422">
                  <c:v>5.923511979999989</c:v>
                </c:pt>
                <c:pt idx="2423">
                  <c:v>5.824041839999986</c:v>
                </c:pt>
                <c:pt idx="2424">
                  <c:v>5.86966276</c:v>
                </c:pt>
                <c:pt idx="2425">
                  <c:v>5.89129639</c:v>
                </c:pt>
                <c:pt idx="2426">
                  <c:v>5.742916109999994</c:v>
                </c:pt>
                <c:pt idx="2427">
                  <c:v>5.815106389999994</c:v>
                </c:pt>
                <c:pt idx="2428">
                  <c:v>5.962077139999995</c:v>
                </c:pt>
                <c:pt idx="2429">
                  <c:v>5.828507419999993</c:v>
                </c:pt>
                <c:pt idx="2430">
                  <c:v>5.798882959999993</c:v>
                </c:pt>
                <c:pt idx="2431">
                  <c:v>5.764785289999989</c:v>
                </c:pt>
                <c:pt idx="2432">
                  <c:v>5.804523939999993</c:v>
                </c:pt>
                <c:pt idx="2433">
                  <c:v>5.508936409999993</c:v>
                </c:pt>
                <c:pt idx="2434">
                  <c:v>5.67166424</c:v>
                </c:pt>
                <c:pt idx="2435">
                  <c:v>5.829214099999993</c:v>
                </c:pt>
                <c:pt idx="2436">
                  <c:v>5.711639879999994</c:v>
                </c:pt>
                <c:pt idx="2437">
                  <c:v>5.819106579999987</c:v>
                </c:pt>
                <c:pt idx="2438">
                  <c:v>5.791590209999994</c:v>
                </c:pt>
                <c:pt idx="2439">
                  <c:v>5.58536196</c:v>
                </c:pt>
                <c:pt idx="2440">
                  <c:v>5.707172869999991</c:v>
                </c:pt>
                <c:pt idx="2441">
                  <c:v>5.57313728</c:v>
                </c:pt>
                <c:pt idx="2442">
                  <c:v>5.75232172</c:v>
                </c:pt>
                <c:pt idx="2443">
                  <c:v>5.717286109999994</c:v>
                </c:pt>
                <c:pt idx="2444">
                  <c:v>5.744796749999994</c:v>
                </c:pt>
                <c:pt idx="2445">
                  <c:v>5.725982669999986</c:v>
                </c:pt>
                <c:pt idx="2446">
                  <c:v>5.80029106</c:v>
                </c:pt>
                <c:pt idx="2447">
                  <c:v>5.70999384</c:v>
                </c:pt>
                <c:pt idx="2448">
                  <c:v>5.628159049999989</c:v>
                </c:pt>
                <c:pt idx="2449">
                  <c:v>5.77983332</c:v>
                </c:pt>
                <c:pt idx="2450">
                  <c:v>5.57689714</c:v>
                </c:pt>
                <c:pt idx="2451">
                  <c:v>5.603705409999994</c:v>
                </c:pt>
                <c:pt idx="2452">
                  <c:v>5.393245219999994</c:v>
                </c:pt>
                <c:pt idx="2453">
                  <c:v>5.367140289999991</c:v>
                </c:pt>
                <c:pt idx="2454">
                  <c:v>5.528927799999996</c:v>
                </c:pt>
                <c:pt idx="2455">
                  <c:v>5.463788029999995</c:v>
                </c:pt>
                <c:pt idx="2456">
                  <c:v>5.528692249999994</c:v>
                </c:pt>
                <c:pt idx="2457">
                  <c:v>5.552206519999994</c:v>
                </c:pt>
                <c:pt idx="2458">
                  <c:v>5.432279110000007</c:v>
                </c:pt>
                <c:pt idx="2459">
                  <c:v>5.57031393</c:v>
                </c:pt>
                <c:pt idx="2460">
                  <c:v>5.407115459999991</c:v>
                </c:pt>
                <c:pt idx="2461">
                  <c:v>5.5211668</c:v>
                </c:pt>
                <c:pt idx="2462">
                  <c:v>5.598533629999994</c:v>
                </c:pt>
                <c:pt idx="2463">
                  <c:v>5.489890580000003</c:v>
                </c:pt>
                <c:pt idx="2464">
                  <c:v>5.393949029999995</c:v>
                </c:pt>
                <c:pt idx="2465">
                  <c:v>5.507527349999993</c:v>
                </c:pt>
                <c:pt idx="2466">
                  <c:v>5.079785819999993</c:v>
                </c:pt>
                <c:pt idx="2467">
                  <c:v>5.20159721</c:v>
                </c:pt>
                <c:pt idx="2468">
                  <c:v>4.94716072</c:v>
                </c:pt>
                <c:pt idx="2469">
                  <c:v>4.859446049999994</c:v>
                </c:pt>
                <c:pt idx="2470">
                  <c:v>4.803481099999995</c:v>
                </c:pt>
                <c:pt idx="2471">
                  <c:v>4.697074409999989</c:v>
                </c:pt>
                <c:pt idx="2472">
                  <c:v>4.92105675</c:v>
                </c:pt>
                <c:pt idx="2473">
                  <c:v>4.804184909999984</c:v>
                </c:pt>
                <c:pt idx="2474">
                  <c:v>4.77996778</c:v>
                </c:pt>
                <c:pt idx="2475">
                  <c:v>4.54928446</c:v>
                </c:pt>
                <c:pt idx="2476">
                  <c:v>4.712950229999987</c:v>
                </c:pt>
                <c:pt idx="2477">
                  <c:v>4.77244091</c:v>
                </c:pt>
                <c:pt idx="2478">
                  <c:v>4.784604069999993</c:v>
                </c:pt>
                <c:pt idx="2479">
                  <c:v>4.628058429999993</c:v>
                </c:pt>
                <c:pt idx="2480">
                  <c:v>4.53333616</c:v>
                </c:pt>
                <c:pt idx="2481">
                  <c:v>4.352695939999993</c:v>
                </c:pt>
                <c:pt idx="2482">
                  <c:v>4.512834549999984</c:v>
                </c:pt>
                <c:pt idx="2483">
                  <c:v>4.53423548</c:v>
                </c:pt>
                <c:pt idx="2484">
                  <c:v>4.406779290000003</c:v>
                </c:pt>
                <c:pt idx="2485">
                  <c:v>4.55868912</c:v>
                </c:pt>
                <c:pt idx="2486">
                  <c:v>4.323772909999993</c:v>
                </c:pt>
                <c:pt idx="2487">
                  <c:v>4.656512259999987</c:v>
                </c:pt>
                <c:pt idx="2488">
                  <c:v>5.94067717</c:v>
                </c:pt>
                <c:pt idx="2489">
                  <c:v>7.80966663</c:v>
                </c:pt>
                <c:pt idx="2490">
                  <c:v>7.92935991</c:v>
                </c:pt>
                <c:pt idx="2491">
                  <c:v>8.052344320000006</c:v>
                </c:pt>
                <c:pt idx="2492">
                  <c:v>8.016129490000001</c:v>
                </c:pt>
                <c:pt idx="2493">
                  <c:v>7.80237961</c:v>
                </c:pt>
                <c:pt idx="2494">
                  <c:v>7.720306869999989</c:v>
                </c:pt>
                <c:pt idx="2495">
                  <c:v>8.081736560000004</c:v>
                </c:pt>
                <c:pt idx="2496">
                  <c:v>8.05986595</c:v>
                </c:pt>
                <c:pt idx="2497">
                  <c:v>7.77509975</c:v>
                </c:pt>
                <c:pt idx="2498">
                  <c:v>7.614724159999987</c:v>
                </c:pt>
                <c:pt idx="2499">
                  <c:v>7.83623743</c:v>
                </c:pt>
                <c:pt idx="2500">
                  <c:v>7.791796680000003</c:v>
                </c:pt>
                <c:pt idx="2501">
                  <c:v>7.594028949999993</c:v>
                </c:pt>
                <c:pt idx="2502">
                  <c:v>7.51361275</c:v>
                </c:pt>
                <c:pt idx="2503">
                  <c:v>7.714193819999993</c:v>
                </c:pt>
                <c:pt idx="2504">
                  <c:v>7.83929491</c:v>
                </c:pt>
                <c:pt idx="2505">
                  <c:v>7.810842039999994</c:v>
                </c:pt>
                <c:pt idx="2506">
                  <c:v>7.658229829999993</c:v>
                </c:pt>
                <c:pt idx="2507">
                  <c:v>7.697969909999993</c:v>
                </c:pt>
                <c:pt idx="2508">
                  <c:v>7.79861069</c:v>
                </c:pt>
                <c:pt idx="2509">
                  <c:v>7.770633700000003</c:v>
                </c:pt>
                <c:pt idx="2510">
                  <c:v>7.619431019999994</c:v>
                </c:pt>
                <c:pt idx="2511">
                  <c:v>7.67069006</c:v>
                </c:pt>
                <c:pt idx="2512">
                  <c:v>7.694680209999986</c:v>
                </c:pt>
                <c:pt idx="2513">
                  <c:v>7.69420719</c:v>
                </c:pt>
                <c:pt idx="2514">
                  <c:v>7.74462414</c:v>
                </c:pt>
                <c:pt idx="2515">
                  <c:v>7.80520105</c:v>
                </c:pt>
                <c:pt idx="2516">
                  <c:v>7.457879069999993</c:v>
                </c:pt>
                <c:pt idx="2517">
                  <c:v>7.59567976</c:v>
                </c:pt>
                <c:pt idx="2518">
                  <c:v>7.58204031</c:v>
                </c:pt>
                <c:pt idx="2519">
                  <c:v>7.461504459999993</c:v>
                </c:pt>
                <c:pt idx="2520">
                  <c:v>7.500442979999995</c:v>
                </c:pt>
                <c:pt idx="2521">
                  <c:v>7.473867890000003</c:v>
                </c:pt>
                <c:pt idx="2522">
                  <c:v>7.511494159999994</c:v>
                </c:pt>
                <c:pt idx="2523">
                  <c:v>7.3990941</c:v>
                </c:pt>
                <c:pt idx="2524">
                  <c:v>7.20462132</c:v>
                </c:pt>
                <c:pt idx="2525">
                  <c:v>7.460938449999994</c:v>
                </c:pt>
                <c:pt idx="2526">
                  <c:v>7.57004642</c:v>
                </c:pt>
                <c:pt idx="2527">
                  <c:v>7.391801829999994</c:v>
                </c:pt>
                <c:pt idx="2528">
                  <c:v>7.40144396</c:v>
                </c:pt>
                <c:pt idx="2529">
                  <c:v>7.083285329999994</c:v>
                </c:pt>
                <c:pt idx="2530">
                  <c:v>7.301268580000003</c:v>
                </c:pt>
                <c:pt idx="2531">
                  <c:v>7.37040329</c:v>
                </c:pt>
                <c:pt idx="2532">
                  <c:v>7.340538019999993</c:v>
                </c:pt>
                <c:pt idx="2533">
                  <c:v>7.48186398000001</c:v>
                </c:pt>
                <c:pt idx="2534">
                  <c:v>7.444990629999994</c:v>
                </c:pt>
                <c:pt idx="2535">
                  <c:v>7.322901249999985</c:v>
                </c:pt>
                <c:pt idx="2536">
                  <c:v>7.55876207</c:v>
                </c:pt>
                <c:pt idx="2537">
                  <c:v>7.089631080000003</c:v>
                </c:pt>
                <c:pt idx="2538">
                  <c:v>7.1891017</c:v>
                </c:pt>
                <c:pt idx="2539">
                  <c:v>7.355353829999993</c:v>
                </c:pt>
                <c:pt idx="2540">
                  <c:v>7.499266150000003</c:v>
                </c:pt>
                <c:pt idx="2541">
                  <c:v>7.425665859999993</c:v>
                </c:pt>
                <c:pt idx="2542">
                  <c:v>7.543135169999993</c:v>
                </c:pt>
                <c:pt idx="2543">
                  <c:v>7.303856369999991</c:v>
                </c:pt>
                <c:pt idx="2544">
                  <c:v>7.249300000000003</c:v>
                </c:pt>
                <c:pt idx="2545">
                  <c:v>7.59732246</c:v>
                </c:pt>
                <c:pt idx="2546">
                  <c:v>7.53266048</c:v>
                </c:pt>
                <c:pt idx="2547">
                  <c:v>7.417667869999994</c:v>
                </c:pt>
                <c:pt idx="2548">
                  <c:v>7.34971142</c:v>
                </c:pt>
                <c:pt idx="2549">
                  <c:v>7.665518279999982</c:v>
                </c:pt>
                <c:pt idx="2550">
                  <c:v>7.41954994</c:v>
                </c:pt>
                <c:pt idx="2551">
                  <c:v>7.499971869999994</c:v>
                </c:pt>
                <c:pt idx="2552">
                  <c:v>7.33136749000001</c:v>
                </c:pt>
                <c:pt idx="2553">
                  <c:v>7.518311499999998</c:v>
                </c:pt>
                <c:pt idx="2554">
                  <c:v>7.395562649999993</c:v>
                </c:pt>
                <c:pt idx="2555">
                  <c:v>7.503735069999993</c:v>
                </c:pt>
                <c:pt idx="2556">
                  <c:v>7.468932629999993</c:v>
                </c:pt>
                <c:pt idx="2557">
                  <c:v>7.44424295</c:v>
                </c:pt>
                <c:pt idx="2558">
                  <c:v>7.59732819</c:v>
                </c:pt>
                <c:pt idx="2559">
                  <c:v>7.313026429999994</c:v>
                </c:pt>
                <c:pt idx="2560">
                  <c:v>7.569575309999993</c:v>
                </c:pt>
                <c:pt idx="2561">
                  <c:v>7.377932069999991</c:v>
                </c:pt>
                <c:pt idx="2562">
                  <c:v>7.44094944</c:v>
                </c:pt>
                <c:pt idx="2563">
                  <c:v>7.396269320000003</c:v>
                </c:pt>
                <c:pt idx="2564">
                  <c:v>7.47787046</c:v>
                </c:pt>
                <c:pt idx="2565">
                  <c:v>7.307853219999993</c:v>
                </c:pt>
                <c:pt idx="2566">
                  <c:v>7.2597785</c:v>
                </c:pt>
                <c:pt idx="2567">
                  <c:v>7.49809122</c:v>
                </c:pt>
                <c:pt idx="2568">
                  <c:v>7.166527269999986</c:v>
                </c:pt>
                <c:pt idx="2569">
                  <c:v>7.311613079999994</c:v>
                </c:pt>
                <c:pt idx="2570">
                  <c:v>7.43389368</c:v>
                </c:pt>
                <c:pt idx="2571">
                  <c:v>7.37134695</c:v>
                </c:pt>
                <c:pt idx="2572">
                  <c:v>7.010855199999996</c:v>
                </c:pt>
                <c:pt idx="2573">
                  <c:v>7.156888009999993</c:v>
                </c:pt>
                <c:pt idx="2574">
                  <c:v>7.08139896</c:v>
                </c:pt>
                <c:pt idx="2575">
                  <c:v>7.062118529999986</c:v>
                </c:pt>
                <c:pt idx="2576">
                  <c:v>6.96100712</c:v>
                </c:pt>
                <c:pt idx="2577">
                  <c:v>7.1512413</c:v>
                </c:pt>
                <c:pt idx="2578">
                  <c:v>7.244832519999991</c:v>
                </c:pt>
                <c:pt idx="2579">
                  <c:v>7.360527039999991</c:v>
                </c:pt>
                <c:pt idx="2580">
                  <c:v>6.942662720000003</c:v>
                </c:pt>
                <c:pt idx="2581">
                  <c:v>6.933724879999994</c:v>
                </c:pt>
                <c:pt idx="2582">
                  <c:v>6.98874998</c:v>
                </c:pt>
                <c:pt idx="2583">
                  <c:v>6.939603330000007</c:v>
                </c:pt>
                <c:pt idx="2584">
                  <c:v>7.057413579999988</c:v>
                </c:pt>
                <c:pt idx="2585">
                  <c:v>7.27328634</c:v>
                </c:pt>
                <c:pt idx="2586">
                  <c:v>6.98169756</c:v>
                </c:pt>
                <c:pt idx="2587">
                  <c:v>7.181575299999994</c:v>
                </c:pt>
                <c:pt idx="2588">
                  <c:v>7.13760138</c:v>
                </c:pt>
                <c:pt idx="2589">
                  <c:v>7.14536333</c:v>
                </c:pt>
                <c:pt idx="2590">
                  <c:v>6.813089369999993</c:v>
                </c:pt>
                <c:pt idx="2591">
                  <c:v>7.152419089999994</c:v>
                </c:pt>
                <c:pt idx="2592">
                  <c:v>7.032488349999994</c:v>
                </c:pt>
                <c:pt idx="2593">
                  <c:v>6.856592659999993</c:v>
                </c:pt>
                <c:pt idx="2594">
                  <c:v>6.99839306</c:v>
                </c:pt>
                <c:pt idx="2595">
                  <c:v>7.189338209999994</c:v>
                </c:pt>
                <c:pt idx="2596">
                  <c:v>6.817561629999993</c:v>
                </c:pt>
                <c:pt idx="2597">
                  <c:v>7.0882163</c:v>
                </c:pt>
                <c:pt idx="2598">
                  <c:v>7.044720649999994</c:v>
                </c:pt>
                <c:pt idx="2599">
                  <c:v>7.004506109999994</c:v>
                </c:pt>
                <c:pt idx="2600">
                  <c:v>6.945011619999994</c:v>
                </c:pt>
                <c:pt idx="2601">
                  <c:v>6.94571829</c:v>
                </c:pt>
                <c:pt idx="2602">
                  <c:v>6.894219879999986</c:v>
                </c:pt>
                <c:pt idx="2603">
                  <c:v>6.8765831</c:v>
                </c:pt>
                <c:pt idx="2604">
                  <c:v>6.90433168</c:v>
                </c:pt>
                <c:pt idx="2605">
                  <c:v>6.81426859</c:v>
                </c:pt>
                <c:pt idx="2606">
                  <c:v>6.985458849999993</c:v>
                </c:pt>
                <c:pt idx="2607">
                  <c:v>6.53772974</c:v>
                </c:pt>
                <c:pt idx="2608">
                  <c:v>6.634142879999987</c:v>
                </c:pt>
                <c:pt idx="2609">
                  <c:v>6.679525849999991</c:v>
                </c:pt>
                <c:pt idx="2610">
                  <c:v>6.588993549999993</c:v>
                </c:pt>
                <c:pt idx="2611">
                  <c:v>6.646837229999991</c:v>
                </c:pt>
                <c:pt idx="2612">
                  <c:v>6.61932611</c:v>
                </c:pt>
                <c:pt idx="2613">
                  <c:v>6.77659082</c:v>
                </c:pt>
                <c:pt idx="2614">
                  <c:v>6.511860849999993</c:v>
                </c:pt>
                <c:pt idx="2615">
                  <c:v>6.687755109999993</c:v>
                </c:pt>
                <c:pt idx="2616">
                  <c:v>6.564537999999987</c:v>
                </c:pt>
                <c:pt idx="2617">
                  <c:v>6.532790659999995</c:v>
                </c:pt>
                <c:pt idx="2618">
                  <c:v>6.63131905</c:v>
                </c:pt>
                <c:pt idx="2619">
                  <c:v>6.51092148</c:v>
                </c:pt>
                <c:pt idx="2620">
                  <c:v>6.43191147</c:v>
                </c:pt>
                <c:pt idx="2621">
                  <c:v>6.44155121</c:v>
                </c:pt>
                <c:pt idx="2622">
                  <c:v>6.525503639999993</c:v>
                </c:pt>
                <c:pt idx="2623">
                  <c:v>6.80062914</c:v>
                </c:pt>
                <c:pt idx="2624">
                  <c:v>6.629906649999986</c:v>
                </c:pt>
                <c:pt idx="2625">
                  <c:v>6.77264547</c:v>
                </c:pt>
                <c:pt idx="2626">
                  <c:v>6.47776604</c:v>
                </c:pt>
                <c:pt idx="2627">
                  <c:v>6.162662509999993</c:v>
                </c:pt>
                <c:pt idx="2628">
                  <c:v>5.852965349999989</c:v>
                </c:pt>
                <c:pt idx="2629">
                  <c:v>5.847955229999985</c:v>
                </c:pt>
                <c:pt idx="2630">
                  <c:v>5.67989588</c:v>
                </c:pt>
                <c:pt idx="2631">
                  <c:v>5.858140469999994</c:v>
                </c:pt>
                <c:pt idx="2632">
                  <c:v>5.70952225</c:v>
                </c:pt>
                <c:pt idx="2633">
                  <c:v>5.644151209999987</c:v>
                </c:pt>
                <c:pt idx="2634">
                  <c:v>5.581820959999995</c:v>
                </c:pt>
                <c:pt idx="2635">
                  <c:v>5.563260559999994</c:v>
                </c:pt>
                <c:pt idx="2636">
                  <c:v>5.5007062</c:v>
                </c:pt>
                <c:pt idx="2637">
                  <c:v>5.74526453</c:v>
                </c:pt>
                <c:pt idx="2638">
                  <c:v>5.674487589999991</c:v>
                </c:pt>
                <c:pt idx="2639">
                  <c:v>5.708581449999993</c:v>
                </c:pt>
                <c:pt idx="2640">
                  <c:v>5.578779700000003</c:v>
                </c:pt>
                <c:pt idx="2641">
                  <c:v>5.58935976</c:v>
                </c:pt>
                <c:pt idx="2642">
                  <c:v>5.588183879999989</c:v>
                </c:pt>
                <c:pt idx="2643">
                  <c:v>5.5552659</c:v>
                </c:pt>
                <c:pt idx="2644">
                  <c:v>5.268380169999994</c:v>
                </c:pt>
                <c:pt idx="2645">
                  <c:v>5.675898079999993</c:v>
                </c:pt>
                <c:pt idx="2646">
                  <c:v>5.689535619999991</c:v>
                </c:pt>
                <c:pt idx="2647">
                  <c:v>6.392487529999987</c:v>
                </c:pt>
                <c:pt idx="2648">
                  <c:v>8.220715520000001</c:v>
                </c:pt>
                <c:pt idx="2649">
                  <c:v>8.442225459999997</c:v>
                </c:pt>
                <c:pt idx="2650">
                  <c:v>8.26162529</c:v>
                </c:pt>
                <c:pt idx="2651">
                  <c:v>8.39119625000001</c:v>
                </c:pt>
                <c:pt idx="2652">
                  <c:v>8.638344759999997</c:v>
                </c:pt>
                <c:pt idx="2653">
                  <c:v>8.123123169999991</c:v>
                </c:pt>
                <c:pt idx="2654">
                  <c:v>8.282090190000001</c:v>
                </c:pt>
                <c:pt idx="2655">
                  <c:v>8.521236420000001</c:v>
                </c:pt>
                <c:pt idx="2656">
                  <c:v>8.29596329</c:v>
                </c:pt>
                <c:pt idx="2657">
                  <c:v>8.34181499</c:v>
                </c:pt>
                <c:pt idx="2658">
                  <c:v>8.42364693000001</c:v>
                </c:pt>
                <c:pt idx="2659">
                  <c:v>8.42741299</c:v>
                </c:pt>
                <c:pt idx="2660">
                  <c:v>8.39461899</c:v>
                </c:pt>
                <c:pt idx="2661">
                  <c:v>8.35216427000001</c:v>
                </c:pt>
                <c:pt idx="2662">
                  <c:v>8.39989662000001</c:v>
                </c:pt>
                <c:pt idx="2663">
                  <c:v>7.875981329999991</c:v>
                </c:pt>
                <c:pt idx="2664">
                  <c:v>8.08715057</c:v>
                </c:pt>
                <c:pt idx="2665">
                  <c:v>7.93617821</c:v>
                </c:pt>
                <c:pt idx="2666">
                  <c:v>7.90796041</c:v>
                </c:pt>
                <c:pt idx="2667">
                  <c:v>7.955931659999991</c:v>
                </c:pt>
                <c:pt idx="2668">
                  <c:v>7.802848339999993</c:v>
                </c:pt>
                <c:pt idx="2669">
                  <c:v>8.003434180000002</c:v>
                </c:pt>
                <c:pt idx="2670">
                  <c:v>7.530309200000001</c:v>
                </c:pt>
                <c:pt idx="2671">
                  <c:v>7.658467289999994</c:v>
                </c:pt>
                <c:pt idx="2672">
                  <c:v>7.83036041</c:v>
                </c:pt>
                <c:pt idx="2673">
                  <c:v>7.689505579999986</c:v>
                </c:pt>
                <c:pt idx="2674">
                  <c:v>7.742177009999994</c:v>
                </c:pt>
                <c:pt idx="2675">
                  <c:v>7.80566502</c:v>
                </c:pt>
                <c:pt idx="2676">
                  <c:v>7.828855989999991</c:v>
                </c:pt>
                <c:pt idx="2677">
                  <c:v>7.505376819999994</c:v>
                </c:pt>
                <c:pt idx="2678">
                  <c:v>7.658228869999993</c:v>
                </c:pt>
                <c:pt idx="2679">
                  <c:v>7.390625</c:v>
                </c:pt>
                <c:pt idx="2680">
                  <c:v>7.572402480000003</c:v>
                </c:pt>
                <c:pt idx="2681">
                  <c:v>7.38168812</c:v>
                </c:pt>
                <c:pt idx="2682">
                  <c:v>7.34100962</c:v>
                </c:pt>
                <c:pt idx="2683">
                  <c:v>7.573575969999993</c:v>
                </c:pt>
                <c:pt idx="2684">
                  <c:v>7.666460039999993</c:v>
                </c:pt>
                <c:pt idx="2685">
                  <c:v>7.43859959</c:v>
                </c:pt>
                <c:pt idx="2686">
                  <c:v>7.54394293</c:v>
                </c:pt>
                <c:pt idx="2687">
                  <c:v>7.55170441</c:v>
                </c:pt>
                <c:pt idx="2688">
                  <c:v>7.53524446</c:v>
                </c:pt>
                <c:pt idx="2689">
                  <c:v>7.48892069</c:v>
                </c:pt>
                <c:pt idx="2690">
                  <c:v>7.627894879999982</c:v>
                </c:pt>
                <c:pt idx="2691">
                  <c:v>7.606022359999994</c:v>
                </c:pt>
                <c:pt idx="2692">
                  <c:v>7.594028949999993</c:v>
                </c:pt>
                <c:pt idx="2693">
                  <c:v>7.45623255</c:v>
                </c:pt>
                <c:pt idx="2694">
                  <c:v>7.325488569999984</c:v>
                </c:pt>
                <c:pt idx="2695">
                  <c:v>7.296801569999994</c:v>
                </c:pt>
                <c:pt idx="2696">
                  <c:v>7.590978149999994</c:v>
                </c:pt>
                <c:pt idx="2697">
                  <c:v>7.47669268000001</c:v>
                </c:pt>
                <c:pt idx="2698">
                  <c:v>7.124433519999986</c:v>
                </c:pt>
                <c:pt idx="2699">
                  <c:v>7.328076359999989</c:v>
                </c:pt>
                <c:pt idx="2700">
                  <c:v>7.339999680000003</c:v>
                </c:pt>
                <c:pt idx="2701">
                  <c:v>7.24577188</c:v>
                </c:pt>
                <c:pt idx="2702">
                  <c:v>7.415085319999993</c:v>
                </c:pt>
                <c:pt idx="2703">
                  <c:v>7.649763110000003</c:v>
                </c:pt>
                <c:pt idx="2704">
                  <c:v>7.310675619999993</c:v>
                </c:pt>
                <c:pt idx="2705">
                  <c:v>7.31114578</c:v>
                </c:pt>
                <c:pt idx="2706">
                  <c:v>7.421196939999993</c:v>
                </c:pt>
                <c:pt idx="2707">
                  <c:v>7.128196239999987</c:v>
                </c:pt>
                <c:pt idx="2708">
                  <c:v>7.063524249999987</c:v>
                </c:pt>
                <c:pt idx="2709">
                  <c:v>7.345472809999994</c:v>
                </c:pt>
                <c:pt idx="2710">
                  <c:v>7.345241549999995</c:v>
                </c:pt>
                <c:pt idx="2711">
                  <c:v>7.18886375</c:v>
                </c:pt>
                <c:pt idx="2712">
                  <c:v>7.089393620000003</c:v>
                </c:pt>
                <c:pt idx="2713">
                  <c:v>7.129843239999993</c:v>
                </c:pt>
                <c:pt idx="2714">
                  <c:v>7.111267569999995</c:v>
                </c:pt>
                <c:pt idx="2715">
                  <c:v>7.195921419999994</c:v>
                </c:pt>
                <c:pt idx="2716">
                  <c:v>7.019083979999993</c:v>
                </c:pt>
                <c:pt idx="2717">
                  <c:v>6.89327812</c:v>
                </c:pt>
                <c:pt idx="2718">
                  <c:v>7.111971859999987</c:v>
                </c:pt>
                <c:pt idx="2719">
                  <c:v>6.97864008</c:v>
                </c:pt>
                <c:pt idx="2720">
                  <c:v>7.162057399999993</c:v>
                </c:pt>
                <c:pt idx="2721">
                  <c:v>6.98945665</c:v>
                </c:pt>
                <c:pt idx="2722">
                  <c:v>6.988986019999993</c:v>
                </c:pt>
                <c:pt idx="2723">
                  <c:v>7.23824787</c:v>
                </c:pt>
                <c:pt idx="2724">
                  <c:v>6.929022790000003</c:v>
                </c:pt>
                <c:pt idx="2725">
                  <c:v>6.94433928</c:v>
                </c:pt>
                <c:pt idx="2726">
                  <c:v>7.114794729999989</c:v>
                </c:pt>
                <c:pt idx="2727">
                  <c:v>6.953714369999993</c:v>
                </c:pt>
                <c:pt idx="2728">
                  <c:v>6.919851780000003</c:v>
                </c:pt>
                <c:pt idx="2729">
                  <c:v>7.197565559999985</c:v>
                </c:pt>
                <c:pt idx="2730">
                  <c:v>6.922906399999993</c:v>
                </c:pt>
                <c:pt idx="2731">
                  <c:v>6.99933386</c:v>
                </c:pt>
                <c:pt idx="2732">
                  <c:v>7.148656369999993</c:v>
                </c:pt>
                <c:pt idx="2733">
                  <c:v>6.984284399999995</c:v>
                </c:pt>
                <c:pt idx="2734">
                  <c:v>7.037660120000003</c:v>
                </c:pt>
                <c:pt idx="2735">
                  <c:v>7.171465869999993</c:v>
                </c:pt>
                <c:pt idx="2736">
                  <c:v>6.993454929999994</c:v>
                </c:pt>
                <c:pt idx="2737">
                  <c:v>6.845776559999991</c:v>
                </c:pt>
                <c:pt idx="2738">
                  <c:v>7.191450599999993</c:v>
                </c:pt>
                <c:pt idx="2739">
                  <c:v>7.145599369999993</c:v>
                </c:pt>
                <c:pt idx="2740">
                  <c:v>6.963586809999989</c:v>
                </c:pt>
                <c:pt idx="2741">
                  <c:v>7.022195819999987</c:v>
                </c:pt>
                <c:pt idx="2742">
                  <c:v>6.95159769</c:v>
                </c:pt>
                <c:pt idx="2743">
                  <c:v>6.731258869999999</c:v>
                </c:pt>
                <c:pt idx="2744">
                  <c:v>6.716679100000003</c:v>
                </c:pt>
                <c:pt idx="2745">
                  <c:v>7.02966785</c:v>
                </c:pt>
                <c:pt idx="2746">
                  <c:v>7.166351319999994</c:v>
                </c:pt>
                <c:pt idx="2747">
                  <c:v>6.97934771000001</c:v>
                </c:pt>
                <c:pt idx="2748">
                  <c:v>7.0498929</c:v>
                </c:pt>
                <c:pt idx="2749">
                  <c:v>6.71574211</c:v>
                </c:pt>
                <c:pt idx="2750">
                  <c:v>6.918440819999994</c:v>
                </c:pt>
                <c:pt idx="2751">
                  <c:v>7.062823299999994</c:v>
                </c:pt>
                <c:pt idx="2752">
                  <c:v>6.832845209999993</c:v>
                </c:pt>
                <c:pt idx="2753">
                  <c:v>6.843662740000003</c:v>
                </c:pt>
                <c:pt idx="2754">
                  <c:v>7.045422079999994</c:v>
                </c:pt>
                <c:pt idx="2755">
                  <c:v>7.085870269999991</c:v>
                </c:pt>
                <c:pt idx="2756">
                  <c:v>6.77970076</c:v>
                </c:pt>
                <c:pt idx="2757">
                  <c:v>6.81262112</c:v>
                </c:pt>
                <c:pt idx="2758">
                  <c:v>6.87870073</c:v>
                </c:pt>
                <c:pt idx="2759">
                  <c:v>6.624733919999987</c:v>
                </c:pt>
                <c:pt idx="2760">
                  <c:v>6.68987179</c:v>
                </c:pt>
                <c:pt idx="2761">
                  <c:v>6.80062675</c:v>
                </c:pt>
                <c:pt idx="2762">
                  <c:v>6.93278599</c:v>
                </c:pt>
                <c:pt idx="2763">
                  <c:v>6.986637590000003</c:v>
                </c:pt>
                <c:pt idx="2764">
                  <c:v>6.690579409999993</c:v>
                </c:pt>
                <c:pt idx="2765">
                  <c:v>6.622618199999993</c:v>
                </c:pt>
                <c:pt idx="2766">
                  <c:v>6.818030359999989</c:v>
                </c:pt>
                <c:pt idx="2767">
                  <c:v>6.656244749999995</c:v>
                </c:pt>
                <c:pt idx="2768">
                  <c:v>6.624969959999986</c:v>
                </c:pt>
                <c:pt idx="2769">
                  <c:v>6.525734899999989</c:v>
                </c:pt>
                <c:pt idx="2770">
                  <c:v>6.38182449</c:v>
                </c:pt>
                <c:pt idx="2771">
                  <c:v>6.437317369999993</c:v>
                </c:pt>
                <c:pt idx="2772">
                  <c:v>6.44578743</c:v>
                </c:pt>
                <c:pt idx="2773">
                  <c:v>6.7263236</c:v>
                </c:pt>
                <c:pt idx="2774">
                  <c:v>6.455954549999987</c:v>
                </c:pt>
                <c:pt idx="2775">
                  <c:v>6.667062279999986</c:v>
                </c:pt>
                <c:pt idx="2776">
                  <c:v>6.42180109</c:v>
                </c:pt>
                <c:pt idx="2777">
                  <c:v>6.605216979999987</c:v>
                </c:pt>
                <c:pt idx="2778">
                  <c:v>6.42955875</c:v>
                </c:pt>
                <c:pt idx="2779">
                  <c:v>6.565477849999987</c:v>
                </c:pt>
                <c:pt idx="2780">
                  <c:v>6.602396969999991</c:v>
                </c:pt>
                <c:pt idx="2781">
                  <c:v>6.52620792</c:v>
                </c:pt>
                <c:pt idx="2782">
                  <c:v>6.83919382</c:v>
                </c:pt>
                <c:pt idx="2783">
                  <c:v>6.395461079999993</c:v>
                </c:pt>
                <c:pt idx="2784">
                  <c:v>6.542904379999988</c:v>
                </c:pt>
                <c:pt idx="2785">
                  <c:v>6.405102249999993</c:v>
                </c:pt>
                <c:pt idx="2786">
                  <c:v>6.365364549999989</c:v>
                </c:pt>
                <c:pt idx="2787">
                  <c:v>6.71362162</c:v>
                </c:pt>
                <c:pt idx="2788">
                  <c:v>6.564012999999991</c:v>
                </c:pt>
                <c:pt idx="2789">
                  <c:v>6.54854679</c:v>
                </c:pt>
                <c:pt idx="2790">
                  <c:v>6.565241809999995</c:v>
                </c:pt>
                <c:pt idx="2791">
                  <c:v>6.646135809999986</c:v>
                </c:pt>
                <c:pt idx="2792">
                  <c:v>6.469166279999993</c:v>
                </c:pt>
                <c:pt idx="2793">
                  <c:v>6.824849129999993</c:v>
                </c:pt>
                <c:pt idx="2794">
                  <c:v>6.57347393</c:v>
                </c:pt>
                <c:pt idx="2795">
                  <c:v>6.47118044</c:v>
                </c:pt>
                <c:pt idx="2796">
                  <c:v>6.2141614</c:v>
                </c:pt>
                <c:pt idx="2797">
                  <c:v>6.027451989999993</c:v>
                </c:pt>
                <c:pt idx="2798">
                  <c:v>5.980184559999987</c:v>
                </c:pt>
                <c:pt idx="2799">
                  <c:v>5.94467545</c:v>
                </c:pt>
                <c:pt idx="2800">
                  <c:v>6.282356259999993</c:v>
                </c:pt>
                <c:pt idx="2801">
                  <c:v>6.0956459</c:v>
                </c:pt>
                <c:pt idx="2802">
                  <c:v>6.057783129999994</c:v>
                </c:pt>
                <c:pt idx="2803">
                  <c:v>5.891999239999993</c:v>
                </c:pt>
                <c:pt idx="2804">
                  <c:v>5.810871599999993</c:v>
                </c:pt>
                <c:pt idx="2805">
                  <c:v>6.169482229999989</c:v>
                </c:pt>
                <c:pt idx="2806">
                  <c:v>5.82169104</c:v>
                </c:pt>
                <c:pt idx="2807">
                  <c:v>5.863547799999996</c:v>
                </c:pt>
                <c:pt idx="2808">
                  <c:v>5.824511529999982</c:v>
                </c:pt>
                <c:pt idx="2809">
                  <c:v>5.724337579999986</c:v>
                </c:pt>
                <c:pt idx="2810">
                  <c:v>6.08012199</c:v>
                </c:pt>
                <c:pt idx="2811">
                  <c:v>5.666489119999993</c:v>
                </c:pt>
                <c:pt idx="2812">
                  <c:v>5.59171438</c:v>
                </c:pt>
                <c:pt idx="2813">
                  <c:v>5.60534859</c:v>
                </c:pt>
                <c:pt idx="2814">
                  <c:v>5.41242409</c:v>
                </c:pt>
                <c:pt idx="2815">
                  <c:v>5.330930229999989</c:v>
                </c:pt>
                <c:pt idx="2816">
                  <c:v>5.49506712</c:v>
                </c:pt>
                <c:pt idx="2817">
                  <c:v>5.44285774</c:v>
                </c:pt>
                <c:pt idx="2818">
                  <c:v>5.45347643</c:v>
                </c:pt>
                <c:pt idx="2819">
                  <c:v>5.44591618</c:v>
                </c:pt>
                <c:pt idx="2820">
                  <c:v>5.652382369999987</c:v>
                </c:pt>
                <c:pt idx="2821">
                  <c:v>5.44356775</c:v>
                </c:pt>
                <c:pt idx="2822">
                  <c:v>5.472253320000003</c:v>
                </c:pt>
                <c:pt idx="2823">
                  <c:v>5.642505169999987</c:v>
                </c:pt>
                <c:pt idx="2824">
                  <c:v>5.386895659999994</c:v>
                </c:pt>
                <c:pt idx="2825">
                  <c:v>5.41864157</c:v>
                </c:pt>
                <c:pt idx="2826">
                  <c:v>5.49929810000001</c:v>
                </c:pt>
                <c:pt idx="2827">
                  <c:v>5.523516179999987</c:v>
                </c:pt>
                <c:pt idx="2828">
                  <c:v>5.332572459999993</c:v>
                </c:pt>
                <c:pt idx="2829">
                  <c:v>5.39300919</c:v>
                </c:pt>
                <c:pt idx="2830">
                  <c:v>5.467080589999993</c:v>
                </c:pt>
                <c:pt idx="2831">
                  <c:v>5.387130259999985</c:v>
                </c:pt>
                <c:pt idx="2832">
                  <c:v>5.277314659999991</c:v>
                </c:pt>
                <c:pt idx="2833">
                  <c:v>5.37936878000001</c:v>
                </c:pt>
                <c:pt idx="2834">
                  <c:v>5.401708130000003</c:v>
                </c:pt>
                <c:pt idx="2835">
                  <c:v>5.230754379999993</c:v>
                </c:pt>
                <c:pt idx="2836">
                  <c:v>5.46120024</c:v>
                </c:pt>
                <c:pt idx="2837">
                  <c:v>5.347625729999994</c:v>
                </c:pt>
                <c:pt idx="2838">
                  <c:v>5.345033649999994</c:v>
                </c:pt>
                <c:pt idx="2839">
                  <c:v>5.390186309999989</c:v>
                </c:pt>
                <c:pt idx="2840">
                  <c:v>5.29236221</c:v>
                </c:pt>
                <c:pt idx="2841">
                  <c:v>5.2632041</c:v>
                </c:pt>
                <c:pt idx="2842">
                  <c:v>5.122584339999982</c:v>
                </c:pt>
                <c:pt idx="2843">
                  <c:v>5.279897690000003</c:v>
                </c:pt>
                <c:pt idx="2844">
                  <c:v>5.38242769</c:v>
                </c:pt>
                <c:pt idx="2845">
                  <c:v>5.30576611</c:v>
                </c:pt>
                <c:pt idx="2846">
                  <c:v>5.202063080000003</c:v>
                </c:pt>
                <c:pt idx="2847">
                  <c:v>5.235690120000003</c:v>
                </c:pt>
                <c:pt idx="2848">
                  <c:v>5.0195837</c:v>
                </c:pt>
                <c:pt idx="2849">
                  <c:v>5.176901339999993</c:v>
                </c:pt>
                <c:pt idx="2850">
                  <c:v>5.234278680000003</c:v>
                </c:pt>
                <c:pt idx="2851">
                  <c:v>5.19806814</c:v>
                </c:pt>
                <c:pt idx="2852">
                  <c:v>5.398650649999994</c:v>
                </c:pt>
                <c:pt idx="2853">
                  <c:v>5.144452099999993</c:v>
                </c:pt>
                <c:pt idx="2854">
                  <c:v>5.152447699999994</c:v>
                </c:pt>
                <c:pt idx="2855">
                  <c:v>5.180901999999993</c:v>
                </c:pt>
                <c:pt idx="2856">
                  <c:v>5.302006239999989</c:v>
                </c:pt>
                <c:pt idx="2857">
                  <c:v>5.143744469999993</c:v>
                </c:pt>
                <c:pt idx="2858">
                  <c:v>5.08825111</c:v>
                </c:pt>
                <c:pt idx="2859">
                  <c:v>5.149624819999993</c:v>
                </c:pt>
                <c:pt idx="2860">
                  <c:v>5.072024819999993</c:v>
                </c:pt>
                <c:pt idx="2861">
                  <c:v>5.06356144</c:v>
                </c:pt>
                <c:pt idx="2862">
                  <c:v>4.992545129999995</c:v>
                </c:pt>
                <c:pt idx="2863">
                  <c:v>4.92529011</c:v>
                </c:pt>
                <c:pt idx="2864">
                  <c:v>4.855687139999993</c:v>
                </c:pt>
                <c:pt idx="2865">
                  <c:v>5.143746379999993</c:v>
                </c:pt>
                <c:pt idx="2866">
                  <c:v>5.215939519999991</c:v>
                </c:pt>
                <c:pt idx="2867">
                  <c:v>4.927404399999994</c:v>
                </c:pt>
                <c:pt idx="2868">
                  <c:v>4.856156829999987</c:v>
                </c:pt>
                <c:pt idx="2869">
                  <c:v>5.055331229999993</c:v>
                </c:pt>
                <c:pt idx="2870">
                  <c:v>4.907417299999993</c:v>
                </c:pt>
                <c:pt idx="2871">
                  <c:v>4.953978539999993</c:v>
                </c:pt>
                <c:pt idx="2872">
                  <c:v>4.848631379999993</c:v>
                </c:pt>
                <c:pt idx="2873">
                  <c:v>4.77267694</c:v>
                </c:pt>
                <c:pt idx="2874">
                  <c:v>4.692726609999993</c:v>
                </c:pt>
                <c:pt idx="2875">
                  <c:v>4.964323999999999</c:v>
                </c:pt>
                <c:pt idx="2876">
                  <c:v>4.990900519999993</c:v>
                </c:pt>
                <c:pt idx="2877">
                  <c:v>4.869325159999994</c:v>
                </c:pt>
                <c:pt idx="2878">
                  <c:v>4.855922219999991</c:v>
                </c:pt>
                <c:pt idx="2879">
                  <c:v>4.965975279999987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6564360"/>
        <c:axId val="635393240"/>
      </c:scatterChart>
      <c:valAx>
        <c:axId val="666564360"/>
        <c:scaling>
          <c:orientation val="minMax"/>
        </c:scaling>
        <c:delete val="0"/>
        <c:axPos val="b"/>
        <c:majorTickMark val="out"/>
        <c:minorTickMark val="none"/>
        <c:tickLblPos val="nextTo"/>
        <c:crossAx val="635393240"/>
        <c:crosses val="autoZero"/>
        <c:crossBetween val="midCat"/>
      </c:valAx>
      <c:valAx>
        <c:axId val="635393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656436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536315828182"/>
          <c:y val="0.0152372526467899"/>
          <c:w val="0.851770600659201"/>
          <c:h val="0.85678099226360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 Bed Expansion</c:v>
                </c:pt>
              </c:strCache>
            </c:strRef>
          </c:tx>
          <c:xVal>
            <c:numRef>
              <c:f>Sheet1!$A$2:$A$14</c:f>
              <c:numCache>
                <c:formatCode>General</c:formatCode>
                <c:ptCount val="13"/>
                <c:pt idx="0">
                  <c:v>0.292</c:v>
                </c:pt>
                <c:pt idx="1">
                  <c:v>0.365</c:v>
                </c:pt>
                <c:pt idx="2">
                  <c:v>0.439</c:v>
                </c:pt>
                <c:pt idx="3">
                  <c:v>0.512</c:v>
                </c:pt>
                <c:pt idx="4">
                  <c:v>0.585</c:v>
                </c:pt>
                <c:pt idx="5">
                  <c:v>0.658</c:v>
                </c:pt>
                <c:pt idx="6">
                  <c:v>0.731</c:v>
                </c:pt>
                <c:pt idx="7">
                  <c:v>0.804</c:v>
                </c:pt>
                <c:pt idx="8">
                  <c:v>0.877</c:v>
                </c:pt>
                <c:pt idx="9">
                  <c:v>0.95</c:v>
                </c:pt>
                <c:pt idx="10">
                  <c:v>1.023</c:v>
                </c:pt>
                <c:pt idx="11">
                  <c:v>1.096</c:v>
                </c:pt>
                <c:pt idx="12">
                  <c:v>1.169</c:v>
                </c:pt>
              </c:numCache>
            </c:numRef>
          </c:xVal>
          <c:yVal>
            <c:numRef>
              <c:f>Sheet1!$B$2:$B$14</c:f>
              <c:numCache>
                <c:formatCode>0.00%</c:formatCode>
                <c:ptCount val="13"/>
                <c:pt idx="0">
                  <c:v>0.024</c:v>
                </c:pt>
                <c:pt idx="1">
                  <c:v>0.072</c:v>
                </c:pt>
                <c:pt idx="2" formatCode="0%">
                  <c:v>0.1</c:v>
                </c:pt>
                <c:pt idx="3" formatCode="0%">
                  <c:v>0.14</c:v>
                </c:pt>
                <c:pt idx="4">
                  <c:v>0.168</c:v>
                </c:pt>
                <c:pt idx="5">
                  <c:v>0.192</c:v>
                </c:pt>
                <c:pt idx="6">
                  <c:v>0.204</c:v>
                </c:pt>
                <c:pt idx="7">
                  <c:v>0.228</c:v>
                </c:pt>
                <c:pt idx="8">
                  <c:v>0.252</c:v>
                </c:pt>
                <c:pt idx="9" formatCode="0%">
                  <c:v>0.28</c:v>
                </c:pt>
                <c:pt idx="10">
                  <c:v>0.304</c:v>
                </c:pt>
                <c:pt idx="11">
                  <c:v>0.316</c:v>
                </c:pt>
                <c:pt idx="12">
                  <c:v>0.328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2668376"/>
        <c:axId val="633077752"/>
      </c:scatterChart>
      <c:valAx>
        <c:axId val="6326683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Upflow Velocity (mm/s)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633077752"/>
        <c:crosses val="autoZero"/>
        <c:crossBetween val="midCat"/>
      </c:valAx>
      <c:valAx>
        <c:axId val="6330777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</a:t>
                </a:r>
                <a:r>
                  <a:rPr lang="en-US" baseline="0"/>
                  <a:t> Bed Expansion</a:t>
                </a:r>
                <a:endParaRPr lang="en-US"/>
              </a:p>
            </c:rich>
          </c:tx>
          <c:layout/>
          <c:overlay val="0"/>
        </c:title>
        <c:numFmt formatCode="0.00%" sourceLinked="1"/>
        <c:majorTickMark val="none"/>
        <c:minorTickMark val="none"/>
        <c:tickLblPos val="nextTo"/>
        <c:crossAx val="6326683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xVal>
            <c:numRef>
              <c:f>Sheet1!$A$18:$A$30</c:f>
              <c:numCache>
                <c:formatCode>General</c:formatCode>
                <c:ptCount val="13"/>
                <c:pt idx="0">
                  <c:v>0.292</c:v>
                </c:pt>
                <c:pt idx="1">
                  <c:v>0.365</c:v>
                </c:pt>
                <c:pt idx="2">
                  <c:v>0.439</c:v>
                </c:pt>
                <c:pt idx="3">
                  <c:v>0.512</c:v>
                </c:pt>
                <c:pt idx="4">
                  <c:v>0.585</c:v>
                </c:pt>
                <c:pt idx="5">
                  <c:v>0.658</c:v>
                </c:pt>
                <c:pt idx="6">
                  <c:v>0.731</c:v>
                </c:pt>
                <c:pt idx="7">
                  <c:v>0.804</c:v>
                </c:pt>
                <c:pt idx="8">
                  <c:v>0.877</c:v>
                </c:pt>
                <c:pt idx="9">
                  <c:v>0.95</c:v>
                </c:pt>
                <c:pt idx="10">
                  <c:v>1.023</c:v>
                </c:pt>
                <c:pt idx="11">
                  <c:v>1.096</c:v>
                </c:pt>
                <c:pt idx="12">
                  <c:v>1.169</c:v>
                </c:pt>
              </c:numCache>
            </c:numRef>
          </c:xVal>
          <c:yVal>
            <c:numRef>
              <c:f>Sheet1!$B$18:$B$30</c:f>
              <c:numCache>
                <c:formatCode>0%</c:formatCode>
                <c:ptCount val="13"/>
                <c:pt idx="0" formatCode="0.00%">
                  <c:v>0.015</c:v>
                </c:pt>
                <c:pt idx="1">
                  <c:v>0.06</c:v>
                </c:pt>
                <c:pt idx="2">
                  <c:v>0.08</c:v>
                </c:pt>
                <c:pt idx="3" formatCode="0.00%">
                  <c:v>0.095</c:v>
                </c:pt>
                <c:pt idx="4">
                  <c:v>0.1</c:v>
                </c:pt>
                <c:pt idx="5" formatCode="0.00%">
                  <c:v>0.105</c:v>
                </c:pt>
                <c:pt idx="6" formatCode="0.00%">
                  <c:v>0.115</c:v>
                </c:pt>
                <c:pt idx="7">
                  <c:v>0.13</c:v>
                </c:pt>
                <c:pt idx="8">
                  <c:v>0.14</c:v>
                </c:pt>
                <c:pt idx="9" formatCode="0.00%">
                  <c:v>0.145</c:v>
                </c:pt>
                <c:pt idx="10">
                  <c:v>0.15</c:v>
                </c:pt>
                <c:pt idx="11" formatCode="0.00%">
                  <c:v>0.155</c:v>
                </c:pt>
                <c:pt idx="12">
                  <c:v>0.16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9118824"/>
        <c:axId val="666389112"/>
      </c:scatterChart>
      <c:valAx>
        <c:axId val="6591188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Upflow</a:t>
                </a:r>
                <a:r>
                  <a:rPr lang="en-US" baseline="0"/>
                  <a:t> Velocity (mm/s)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666389112"/>
        <c:crosses val="autoZero"/>
        <c:crossBetween val="midCat"/>
      </c:valAx>
      <c:valAx>
        <c:axId val="6663891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</a:t>
                </a:r>
                <a:r>
                  <a:rPr lang="en-US" baseline="0"/>
                  <a:t> Bed Expansion</a:t>
                </a:r>
                <a:endParaRPr lang="en-US"/>
              </a:p>
            </c:rich>
          </c:tx>
          <c:layout/>
          <c:overlay val="0"/>
        </c:title>
        <c:numFmt formatCode="0.00%" sourceLinked="1"/>
        <c:majorTickMark val="none"/>
        <c:minorTickMark val="none"/>
        <c:tickLblPos val="nextTo"/>
        <c:crossAx val="65911882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Reactor 2.4 Volume of biogas collected (cm3)</a:t>
            </a:r>
          </a:p>
        </c:rich>
      </c:tx>
      <c:layout>
        <c:manualLayout>
          <c:xMode val="edge"/>
          <c:yMode val="edge"/>
          <c:x val="0.205846262291708"/>
          <c:y val="0.0213462853473328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058579812444"/>
          <c:y val="0.138784143268406"/>
          <c:w val="0.83023895671636"/>
          <c:h val="0.685742875980369"/>
        </c:manualLayout>
      </c:layout>
      <c:scatterChart>
        <c:scatterStyle val="smoothMarker"/>
        <c:varyColors val="0"/>
        <c:ser>
          <c:idx val="0"/>
          <c:order val="0"/>
          <c:tx>
            <c:v>Reactor 2.4 Volume of gas collected (cm3)</c:v>
          </c:tx>
          <c:xVal>
            <c:numRef>
              <c:f>'Reactor 2.4 '!$A$3:$A$19</c:f>
              <c:numCache>
                <c:formatCode>m/d/yyyy</c:formatCode>
                <c:ptCount val="17"/>
                <c:pt idx="0">
                  <c:v>41600.0</c:v>
                </c:pt>
                <c:pt idx="1">
                  <c:v>41601.0</c:v>
                </c:pt>
                <c:pt idx="2">
                  <c:v>41604.0</c:v>
                </c:pt>
                <c:pt idx="3">
                  <c:v>41605.0</c:v>
                </c:pt>
                <c:pt idx="4">
                  <c:v>41606.0</c:v>
                </c:pt>
                <c:pt idx="5">
                  <c:v>41607.0</c:v>
                </c:pt>
                <c:pt idx="6">
                  <c:v>41608.0</c:v>
                </c:pt>
                <c:pt idx="7">
                  <c:v>41609.0</c:v>
                </c:pt>
                <c:pt idx="8">
                  <c:v>41610.0</c:v>
                </c:pt>
                <c:pt idx="9">
                  <c:v>41611.0</c:v>
                </c:pt>
                <c:pt idx="10">
                  <c:v>41612.0</c:v>
                </c:pt>
                <c:pt idx="11">
                  <c:v>41613.0</c:v>
                </c:pt>
                <c:pt idx="12">
                  <c:v>41614.0</c:v>
                </c:pt>
                <c:pt idx="13">
                  <c:v>41615.0</c:v>
                </c:pt>
                <c:pt idx="14">
                  <c:v>41616.0</c:v>
                </c:pt>
                <c:pt idx="15">
                  <c:v>41617.0</c:v>
                </c:pt>
                <c:pt idx="16">
                  <c:v>41618.0</c:v>
                </c:pt>
              </c:numCache>
            </c:numRef>
          </c:xVal>
          <c:yVal>
            <c:numRef>
              <c:f>'Reactor 2.4 '!$D$3:$D$19</c:f>
              <c:numCache>
                <c:formatCode>0.00</c:formatCode>
                <c:ptCount val="17"/>
                <c:pt idx="1">
                  <c:v>47.63167893</c:v>
                </c:pt>
                <c:pt idx="2">
                  <c:v>53.32924818</c:v>
                </c:pt>
                <c:pt idx="3">
                  <c:v>192.57784065</c:v>
                </c:pt>
                <c:pt idx="4">
                  <c:v>133.209169065</c:v>
                </c:pt>
                <c:pt idx="5">
                  <c:v>60.62213682</c:v>
                </c:pt>
                <c:pt idx="6">
                  <c:v>230.979457395</c:v>
                </c:pt>
                <c:pt idx="7">
                  <c:v>27.006478245</c:v>
                </c:pt>
                <c:pt idx="8">
                  <c:v>232.802679555</c:v>
                </c:pt>
                <c:pt idx="9">
                  <c:v>291.25974006</c:v>
                </c:pt>
                <c:pt idx="10">
                  <c:v>332.28223866</c:v>
                </c:pt>
                <c:pt idx="11">
                  <c:v>442.5871793399999</c:v>
                </c:pt>
                <c:pt idx="12">
                  <c:v>484.97709456</c:v>
                </c:pt>
                <c:pt idx="13">
                  <c:v>181.752459075</c:v>
                </c:pt>
                <c:pt idx="14">
                  <c:v>242.26064451</c:v>
                </c:pt>
                <c:pt idx="15">
                  <c:v>148.1368005</c:v>
                </c:pt>
                <c:pt idx="16">
                  <c:v>168.078292875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3305352"/>
        <c:axId val="653308376"/>
      </c:scatterChart>
      <c:valAx>
        <c:axId val="65330535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653308376"/>
        <c:crosses val="autoZero"/>
        <c:crossBetween val="midCat"/>
      </c:valAx>
      <c:valAx>
        <c:axId val="653308376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65330535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2408864520265"/>
          <c:y val="0.153052656426512"/>
          <c:w val="0.816329970929369"/>
          <c:h val="0.650711883036282"/>
        </c:manualLayout>
      </c:layout>
      <c:scatterChart>
        <c:scatterStyle val="smoothMarker"/>
        <c:varyColors val="0"/>
        <c:ser>
          <c:idx val="0"/>
          <c:order val="0"/>
          <c:tx>
            <c:v>Reactor 2.6 Volume of Gas Collected(cm3)</c:v>
          </c:tx>
          <c:xVal>
            <c:numRef>
              <c:f>'Reactor 2.6 '!$A$3:$A$19</c:f>
              <c:numCache>
                <c:formatCode>m/d/yyyy</c:formatCode>
                <c:ptCount val="17"/>
                <c:pt idx="0">
                  <c:v>41600.0</c:v>
                </c:pt>
                <c:pt idx="1">
                  <c:v>41601.0</c:v>
                </c:pt>
                <c:pt idx="2">
                  <c:v>41604.0</c:v>
                </c:pt>
                <c:pt idx="3">
                  <c:v>41605.0</c:v>
                </c:pt>
                <c:pt idx="4">
                  <c:v>41606.0</c:v>
                </c:pt>
                <c:pt idx="5">
                  <c:v>41607.0</c:v>
                </c:pt>
                <c:pt idx="6">
                  <c:v>41608.0</c:v>
                </c:pt>
                <c:pt idx="7">
                  <c:v>41609.0</c:v>
                </c:pt>
                <c:pt idx="8">
                  <c:v>41610.0</c:v>
                </c:pt>
                <c:pt idx="9">
                  <c:v>41611.0</c:v>
                </c:pt>
                <c:pt idx="10">
                  <c:v>41612.0</c:v>
                </c:pt>
                <c:pt idx="11">
                  <c:v>41613.0</c:v>
                </c:pt>
                <c:pt idx="12">
                  <c:v>41614.0</c:v>
                </c:pt>
                <c:pt idx="13">
                  <c:v>41615.0</c:v>
                </c:pt>
                <c:pt idx="14">
                  <c:v>41616.0</c:v>
                </c:pt>
                <c:pt idx="15">
                  <c:v>41617.0</c:v>
                </c:pt>
                <c:pt idx="16">
                  <c:v>41618.0</c:v>
                </c:pt>
              </c:numCache>
            </c:numRef>
          </c:xVal>
          <c:yVal>
            <c:numRef>
              <c:f>'Reactor 2.6 '!$D$3:$D$19</c:f>
              <c:numCache>
                <c:formatCode>0.00</c:formatCode>
                <c:ptCount val="17"/>
                <c:pt idx="0">
                  <c:v>52.759491255</c:v>
                </c:pt>
                <c:pt idx="1">
                  <c:v>20.73915207</c:v>
                </c:pt>
                <c:pt idx="2">
                  <c:v>49.22699832</c:v>
                </c:pt>
                <c:pt idx="3">
                  <c:v>212.975138565</c:v>
                </c:pt>
                <c:pt idx="4">
                  <c:v>136.741662</c:v>
                </c:pt>
                <c:pt idx="5">
                  <c:v>76.005573795</c:v>
                </c:pt>
                <c:pt idx="6">
                  <c:v>318.15226692</c:v>
                </c:pt>
                <c:pt idx="7">
                  <c:v>40.79459583</c:v>
                </c:pt>
                <c:pt idx="8">
                  <c:v>251.262803925</c:v>
                </c:pt>
                <c:pt idx="9">
                  <c:v>363.846772305</c:v>
                </c:pt>
                <c:pt idx="10">
                  <c:v>395.4113059499995</c:v>
                </c:pt>
                <c:pt idx="11">
                  <c:v>593.00300754</c:v>
                </c:pt>
                <c:pt idx="12">
                  <c:v>654.194901285</c:v>
                </c:pt>
                <c:pt idx="13">
                  <c:v>293.652719145</c:v>
                </c:pt>
                <c:pt idx="14">
                  <c:v>386.4091465349999</c:v>
                </c:pt>
                <c:pt idx="15">
                  <c:v>137.995127235</c:v>
                </c:pt>
                <c:pt idx="16">
                  <c:v>164.31789717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3138616"/>
        <c:axId val="632993432"/>
      </c:scatterChart>
      <c:valAx>
        <c:axId val="63313861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632993432"/>
        <c:crosses val="autoZero"/>
        <c:crossBetween val="midCat"/>
      </c:valAx>
      <c:valAx>
        <c:axId val="63299343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crossAx val="6331386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17848801686674"/>
          <c:y val="0.124932747892495"/>
          <c:w val="0.846878017297019"/>
          <c:h val="0.696244184430217"/>
        </c:manualLayout>
      </c:layout>
      <c:scatterChart>
        <c:scatterStyle val="lineMarker"/>
        <c:varyColors val="0"/>
        <c:ser>
          <c:idx val="0"/>
          <c:order val="0"/>
          <c:tx>
            <c:v>2.5 12-6-2013</c:v>
          </c:tx>
          <c:spPr>
            <a:ln w="28575">
              <a:noFill/>
            </a:ln>
          </c:spPr>
          <c:yVal>
            <c:numRef>
              <c:f>'datalog 12-6-2013'!$E$2:$E$2881</c:f>
              <c:numCache>
                <c:formatCode>General</c:formatCode>
                <c:ptCount val="2880"/>
                <c:pt idx="0">
                  <c:v>11.36964798000001</c:v>
                </c:pt>
                <c:pt idx="1">
                  <c:v>11.49850559</c:v>
                </c:pt>
                <c:pt idx="2">
                  <c:v>11.47581959000001</c:v>
                </c:pt>
                <c:pt idx="3">
                  <c:v>11.21020699</c:v>
                </c:pt>
                <c:pt idx="4">
                  <c:v>11.59398365</c:v>
                </c:pt>
                <c:pt idx="5">
                  <c:v>11.19257259000001</c:v>
                </c:pt>
                <c:pt idx="6">
                  <c:v>11.28569508</c:v>
                </c:pt>
                <c:pt idx="7">
                  <c:v>11.43878365</c:v>
                </c:pt>
                <c:pt idx="8">
                  <c:v>11.26147747</c:v>
                </c:pt>
                <c:pt idx="9">
                  <c:v>11.43031502</c:v>
                </c:pt>
                <c:pt idx="10">
                  <c:v>11.06300926000001</c:v>
                </c:pt>
                <c:pt idx="11">
                  <c:v>11.13872813999999</c:v>
                </c:pt>
                <c:pt idx="12">
                  <c:v>11.03714561</c:v>
                </c:pt>
                <c:pt idx="13">
                  <c:v>11.43807602</c:v>
                </c:pt>
                <c:pt idx="14">
                  <c:v>11.18834496</c:v>
                </c:pt>
                <c:pt idx="15">
                  <c:v>11.23682594</c:v>
                </c:pt>
                <c:pt idx="16">
                  <c:v>11.49004269000001</c:v>
                </c:pt>
                <c:pt idx="17">
                  <c:v>11.14554691000001</c:v>
                </c:pt>
                <c:pt idx="18">
                  <c:v>11.20715237</c:v>
                </c:pt>
                <c:pt idx="19">
                  <c:v>11.13966274</c:v>
                </c:pt>
                <c:pt idx="20">
                  <c:v>11.2523098</c:v>
                </c:pt>
                <c:pt idx="21">
                  <c:v>11.49827194</c:v>
                </c:pt>
                <c:pt idx="22">
                  <c:v>11.31438732</c:v>
                </c:pt>
                <c:pt idx="23">
                  <c:v>10.75189781</c:v>
                </c:pt>
                <c:pt idx="24">
                  <c:v>10.98258686000001</c:v>
                </c:pt>
                <c:pt idx="25">
                  <c:v>10.67242050000001</c:v>
                </c:pt>
                <c:pt idx="26">
                  <c:v>10.88969612000001</c:v>
                </c:pt>
                <c:pt idx="27">
                  <c:v>10.93108463</c:v>
                </c:pt>
                <c:pt idx="28">
                  <c:v>10.84290695000001</c:v>
                </c:pt>
                <c:pt idx="29">
                  <c:v>11.22008228</c:v>
                </c:pt>
                <c:pt idx="30">
                  <c:v>10.95648193000001</c:v>
                </c:pt>
                <c:pt idx="31">
                  <c:v>11.13660526</c:v>
                </c:pt>
                <c:pt idx="32">
                  <c:v>10.86947727000001</c:v>
                </c:pt>
                <c:pt idx="33">
                  <c:v>11.05453873</c:v>
                </c:pt>
                <c:pt idx="34">
                  <c:v>11.13678646</c:v>
                </c:pt>
                <c:pt idx="35">
                  <c:v>10.85042858</c:v>
                </c:pt>
                <c:pt idx="36">
                  <c:v>11.07876205</c:v>
                </c:pt>
                <c:pt idx="37">
                  <c:v>11.23537159</c:v>
                </c:pt>
                <c:pt idx="38">
                  <c:v>11.20973969000001</c:v>
                </c:pt>
                <c:pt idx="39">
                  <c:v>11.06230068</c:v>
                </c:pt>
                <c:pt idx="40">
                  <c:v>11.30874062</c:v>
                </c:pt>
                <c:pt idx="41">
                  <c:v>11.21749973</c:v>
                </c:pt>
                <c:pt idx="42">
                  <c:v>10.84807777</c:v>
                </c:pt>
                <c:pt idx="43">
                  <c:v>10.9268589</c:v>
                </c:pt>
                <c:pt idx="44">
                  <c:v>10.98423004</c:v>
                </c:pt>
                <c:pt idx="45">
                  <c:v>11.03149128</c:v>
                </c:pt>
                <c:pt idx="46">
                  <c:v>11.10204029000001</c:v>
                </c:pt>
                <c:pt idx="47">
                  <c:v>10.98893642</c:v>
                </c:pt>
                <c:pt idx="48">
                  <c:v>10.84032345</c:v>
                </c:pt>
                <c:pt idx="49">
                  <c:v>11.12908649</c:v>
                </c:pt>
                <c:pt idx="50">
                  <c:v>11.05524349</c:v>
                </c:pt>
                <c:pt idx="51">
                  <c:v>10.85607338</c:v>
                </c:pt>
                <c:pt idx="52">
                  <c:v>11.06582737</c:v>
                </c:pt>
                <c:pt idx="53">
                  <c:v>11.02185154</c:v>
                </c:pt>
                <c:pt idx="54">
                  <c:v>11.23913383</c:v>
                </c:pt>
                <c:pt idx="55">
                  <c:v>11.27534866</c:v>
                </c:pt>
                <c:pt idx="56">
                  <c:v>11.05148411000001</c:v>
                </c:pt>
                <c:pt idx="57">
                  <c:v>11.27347183</c:v>
                </c:pt>
                <c:pt idx="58">
                  <c:v>11.24619102</c:v>
                </c:pt>
                <c:pt idx="59">
                  <c:v>11.2113409</c:v>
                </c:pt>
                <c:pt idx="60">
                  <c:v>11.22079468</c:v>
                </c:pt>
                <c:pt idx="61">
                  <c:v>11.16600609000001</c:v>
                </c:pt>
                <c:pt idx="62">
                  <c:v>11.09780407</c:v>
                </c:pt>
                <c:pt idx="63">
                  <c:v>10.74226475</c:v>
                </c:pt>
                <c:pt idx="64">
                  <c:v>10.76188946</c:v>
                </c:pt>
                <c:pt idx="65">
                  <c:v>11.11944294</c:v>
                </c:pt>
                <c:pt idx="66">
                  <c:v>10.81233597000001</c:v>
                </c:pt>
                <c:pt idx="67">
                  <c:v>11.16999912</c:v>
                </c:pt>
                <c:pt idx="68">
                  <c:v>10.8842907</c:v>
                </c:pt>
                <c:pt idx="69">
                  <c:v>11.0667696</c:v>
                </c:pt>
                <c:pt idx="70">
                  <c:v>10.69358253000001</c:v>
                </c:pt>
                <c:pt idx="71">
                  <c:v>10.88523006000001</c:v>
                </c:pt>
                <c:pt idx="72">
                  <c:v>10.4840641</c:v>
                </c:pt>
                <c:pt idx="73">
                  <c:v>10.59200096</c:v>
                </c:pt>
                <c:pt idx="74">
                  <c:v>10.66113281000001</c:v>
                </c:pt>
                <c:pt idx="75">
                  <c:v>10.70934296</c:v>
                </c:pt>
                <c:pt idx="76">
                  <c:v>10.63220692</c:v>
                </c:pt>
                <c:pt idx="77">
                  <c:v>10.61810017</c:v>
                </c:pt>
                <c:pt idx="78">
                  <c:v>10.91721439</c:v>
                </c:pt>
                <c:pt idx="79">
                  <c:v>10.70228004</c:v>
                </c:pt>
                <c:pt idx="80">
                  <c:v>10.54332161</c:v>
                </c:pt>
                <c:pt idx="81">
                  <c:v>10.84384441</c:v>
                </c:pt>
                <c:pt idx="82">
                  <c:v>10.58187103</c:v>
                </c:pt>
                <c:pt idx="83">
                  <c:v>10.74273014</c:v>
                </c:pt>
                <c:pt idx="84">
                  <c:v>11.01809311</c:v>
                </c:pt>
                <c:pt idx="85">
                  <c:v>10.67594719</c:v>
                </c:pt>
                <c:pt idx="86">
                  <c:v>10.89158344</c:v>
                </c:pt>
                <c:pt idx="87">
                  <c:v>10.80081081000001</c:v>
                </c:pt>
                <c:pt idx="88">
                  <c:v>10.74766827</c:v>
                </c:pt>
                <c:pt idx="89">
                  <c:v>10.87629414</c:v>
                </c:pt>
                <c:pt idx="90">
                  <c:v>11.14296055</c:v>
                </c:pt>
                <c:pt idx="91">
                  <c:v>10.80104828</c:v>
                </c:pt>
                <c:pt idx="92">
                  <c:v>11.30967712</c:v>
                </c:pt>
                <c:pt idx="93">
                  <c:v>11.0639534</c:v>
                </c:pt>
                <c:pt idx="94">
                  <c:v>10.95459747000001</c:v>
                </c:pt>
                <c:pt idx="95">
                  <c:v>11.29321766</c:v>
                </c:pt>
                <c:pt idx="96">
                  <c:v>11.16200733000001</c:v>
                </c:pt>
                <c:pt idx="97">
                  <c:v>11.15895271</c:v>
                </c:pt>
                <c:pt idx="98">
                  <c:v>11.2732296</c:v>
                </c:pt>
                <c:pt idx="99">
                  <c:v>11.31884956</c:v>
                </c:pt>
                <c:pt idx="100">
                  <c:v>11.04819298</c:v>
                </c:pt>
                <c:pt idx="101">
                  <c:v>11.15142441</c:v>
                </c:pt>
                <c:pt idx="102">
                  <c:v>11.11591434</c:v>
                </c:pt>
                <c:pt idx="103">
                  <c:v>11.18152046</c:v>
                </c:pt>
                <c:pt idx="104">
                  <c:v>11.38211155000001</c:v>
                </c:pt>
                <c:pt idx="105">
                  <c:v>11.27040958</c:v>
                </c:pt>
                <c:pt idx="106">
                  <c:v>11.2339592</c:v>
                </c:pt>
                <c:pt idx="107">
                  <c:v>11.47499371</c:v>
                </c:pt>
                <c:pt idx="108">
                  <c:v>11.26664352</c:v>
                </c:pt>
                <c:pt idx="109">
                  <c:v>11.31885433</c:v>
                </c:pt>
                <c:pt idx="110">
                  <c:v>11.18623066</c:v>
                </c:pt>
                <c:pt idx="111">
                  <c:v>11.01903057000001</c:v>
                </c:pt>
                <c:pt idx="112">
                  <c:v>11.14272404</c:v>
                </c:pt>
                <c:pt idx="113">
                  <c:v>11.633955</c:v>
                </c:pt>
                <c:pt idx="114">
                  <c:v>11.40538883000001</c:v>
                </c:pt>
                <c:pt idx="115">
                  <c:v>11.21914577</c:v>
                </c:pt>
                <c:pt idx="116">
                  <c:v>11.19962978</c:v>
                </c:pt>
                <c:pt idx="117">
                  <c:v>11.35059643000001</c:v>
                </c:pt>
                <c:pt idx="118">
                  <c:v>11.53895377999999</c:v>
                </c:pt>
                <c:pt idx="119">
                  <c:v>11.39904213000001</c:v>
                </c:pt>
                <c:pt idx="120">
                  <c:v>11.16882801</c:v>
                </c:pt>
                <c:pt idx="121">
                  <c:v>11.37552643000001</c:v>
                </c:pt>
                <c:pt idx="122">
                  <c:v>11.50838375</c:v>
                </c:pt>
                <c:pt idx="123">
                  <c:v>11.42820168</c:v>
                </c:pt>
                <c:pt idx="124">
                  <c:v>11.25239563</c:v>
                </c:pt>
                <c:pt idx="125">
                  <c:v>11.716959</c:v>
                </c:pt>
                <c:pt idx="126">
                  <c:v>11.47193813</c:v>
                </c:pt>
                <c:pt idx="127">
                  <c:v>11.46323872</c:v>
                </c:pt>
                <c:pt idx="128">
                  <c:v>11.55517483000001</c:v>
                </c:pt>
                <c:pt idx="129">
                  <c:v>11.5362215</c:v>
                </c:pt>
                <c:pt idx="130">
                  <c:v>11.57775784</c:v>
                </c:pt>
                <c:pt idx="131">
                  <c:v>11.60856342</c:v>
                </c:pt>
                <c:pt idx="132">
                  <c:v>11.22667122</c:v>
                </c:pt>
                <c:pt idx="133">
                  <c:v>11.65841389</c:v>
                </c:pt>
                <c:pt idx="134">
                  <c:v>11.53707314</c:v>
                </c:pt>
                <c:pt idx="135">
                  <c:v>11.7458849</c:v>
                </c:pt>
                <c:pt idx="136">
                  <c:v>11.79809856</c:v>
                </c:pt>
                <c:pt idx="137">
                  <c:v>11.60480022</c:v>
                </c:pt>
                <c:pt idx="138">
                  <c:v>11.36941242000001</c:v>
                </c:pt>
                <c:pt idx="139">
                  <c:v>11.39527702</c:v>
                </c:pt>
                <c:pt idx="140">
                  <c:v>11.59538746</c:v>
                </c:pt>
                <c:pt idx="141">
                  <c:v>11.34566021000001</c:v>
                </c:pt>
                <c:pt idx="142">
                  <c:v>11.34542751000001</c:v>
                </c:pt>
                <c:pt idx="143">
                  <c:v>11.48980999000001</c:v>
                </c:pt>
                <c:pt idx="144">
                  <c:v>11.28711319</c:v>
                </c:pt>
                <c:pt idx="145">
                  <c:v>11.41315269</c:v>
                </c:pt>
                <c:pt idx="146">
                  <c:v>11.57493591</c:v>
                </c:pt>
                <c:pt idx="147">
                  <c:v>11.37999535000001</c:v>
                </c:pt>
                <c:pt idx="148">
                  <c:v>11.08675766</c:v>
                </c:pt>
                <c:pt idx="149">
                  <c:v>11.34590054</c:v>
                </c:pt>
                <c:pt idx="150">
                  <c:v>11.51826096</c:v>
                </c:pt>
                <c:pt idx="151">
                  <c:v>11.34824657</c:v>
                </c:pt>
                <c:pt idx="152">
                  <c:v>11.41267967000001</c:v>
                </c:pt>
                <c:pt idx="153">
                  <c:v>11.44559669000001</c:v>
                </c:pt>
                <c:pt idx="154">
                  <c:v>11.52955055000001</c:v>
                </c:pt>
                <c:pt idx="155">
                  <c:v>11.31697655000001</c:v>
                </c:pt>
                <c:pt idx="156">
                  <c:v>11.73225021</c:v>
                </c:pt>
                <c:pt idx="157">
                  <c:v>11.68239403000001</c:v>
                </c:pt>
                <c:pt idx="158">
                  <c:v>11.288517</c:v>
                </c:pt>
                <c:pt idx="159">
                  <c:v>11.61208916</c:v>
                </c:pt>
                <c:pt idx="160">
                  <c:v>11.56882</c:v>
                </c:pt>
                <c:pt idx="161">
                  <c:v>11.45195103</c:v>
                </c:pt>
                <c:pt idx="162">
                  <c:v>11.37623405000001</c:v>
                </c:pt>
                <c:pt idx="163">
                  <c:v>11.54882716999999</c:v>
                </c:pt>
                <c:pt idx="164">
                  <c:v>11.56929398</c:v>
                </c:pt>
                <c:pt idx="165">
                  <c:v>11.67934513</c:v>
                </c:pt>
                <c:pt idx="166">
                  <c:v>11.75835419</c:v>
                </c:pt>
                <c:pt idx="167">
                  <c:v>11.31744289000001</c:v>
                </c:pt>
                <c:pt idx="168">
                  <c:v>11.56270599000001</c:v>
                </c:pt>
                <c:pt idx="169">
                  <c:v>11.40279961000001</c:v>
                </c:pt>
                <c:pt idx="170">
                  <c:v>11.35718632000001</c:v>
                </c:pt>
                <c:pt idx="171">
                  <c:v>11.70051003</c:v>
                </c:pt>
                <c:pt idx="172">
                  <c:v>11.58763218</c:v>
                </c:pt>
                <c:pt idx="173">
                  <c:v>11.60597038</c:v>
                </c:pt>
                <c:pt idx="174">
                  <c:v>11.42302895</c:v>
                </c:pt>
                <c:pt idx="175">
                  <c:v>11.71579075</c:v>
                </c:pt>
                <c:pt idx="176">
                  <c:v>11.51758480000001</c:v>
                </c:pt>
                <c:pt idx="177">
                  <c:v>11.47757912</c:v>
                </c:pt>
                <c:pt idx="178">
                  <c:v>11.22267723</c:v>
                </c:pt>
                <c:pt idx="179">
                  <c:v>11.29792309</c:v>
                </c:pt>
                <c:pt idx="180">
                  <c:v>11.03009033</c:v>
                </c:pt>
                <c:pt idx="181">
                  <c:v>11.06817818</c:v>
                </c:pt>
                <c:pt idx="182">
                  <c:v>10.80645847</c:v>
                </c:pt>
                <c:pt idx="183">
                  <c:v>11.10791874</c:v>
                </c:pt>
                <c:pt idx="184">
                  <c:v>10.96283531000001</c:v>
                </c:pt>
                <c:pt idx="185">
                  <c:v>11.15943527000001</c:v>
                </c:pt>
                <c:pt idx="186">
                  <c:v>11.14695454</c:v>
                </c:pt>
                <c:pt idx="187">
                  <c:v>11.23631096</c:v>
                </c:pt>
                <c:pt idx="188">
                  <c:v>11.08182049</c:v>
                </c:pt>
                <c:pt idx="189">
                  <c:v>11.33390236</c:v>
                </c:pt>
                <c:pt idx="190">
                  <c:v>11.01879692</c:v>
                </c:pt>
                <c:pt idx="191">
                  <c:v>11.006567</c:v>
                </c:pt>
                <c:pt idx="192">
                  <c:v>11.24437428</c:v>
                </c:pt>
                <c:pt idx="193">
                  <c:v>11.15589046</c:v>
                </c:pt>
                <c:pt idx="194">
                  <c:v>11.15424156</c:v>
                </c:pt>
                <c:pt idx="195">
                  <c:v>11.13331795</c:v>
                </c:pt>
                <c:pt idx="196">
                  <c:v>11.12908077</c:v>
                </c:pt>
                <c:pt idx="197">
                  <c:v>11.27417088</c:v>
                </c:pt>
                <c:pt idx="198">
                  <c:v>11.4387846</c:v>
                </c:pt>
                <c:pt idx="199">
                  <c:v>11.26311874</c:v>
                </c:pt>
                <c:pt idx="200">
                  <c:v>11.07594395000001</c:v>
                </c:pt>
                <c:pt idx="201">
                  <c:v>11.23960686</c:v>
                </c:pt>
                <c:pt idx="202">
                  <c:v>11.05242348</c:v>
                </c:pt>
                <c:pt idx="203">
                  <c:v>10.8233881</c:v>
                </c:pt>
                <c:pt idx="204">
                  <c:v>11.00868797</c:v>
                </c:pt>
                <c:pt idx="205">
                  <c:v>11.17706299</c:v>
                </c:pt>
                <c:pt idx="206">
                  <c:v>11.05172062</c:v>
                </c:pt>
                <c:pt idx="207">
                  <c:v>10.95836449</c:v>
                </c:pt>
                <c:pt idx="208">
                  <c:v>11.01621437</c:v>
                </c:pt>
                <c:pt idx="209">
                  <c:v>10.94566345</c:v>
                </c:pt>
                <c:pt idx="210">
                  <c:v>11.0789938</c:v>
                </c:pt>
                <c:pt idx="211">
                  <c:v>10.98587418</c:v>
                </c:pt>
                <c:pt idx="212">
                  <c:v>10.80480957000001</c:v>
                </c:pt>
                <c:pt idx="213">
                  <c:v>10.94096375</c:v>
                </c:pt>
                <c:pt idx="214">
                  <c:v>11.00892067</c:v>
                </c:pt>
                <c:pt idx="215">
                  <c:v>10.94049072</c:v>
                </c:pt>
                <c:pt idx="216">
                  <c:v>10.95977783000001</c:v>
                </c:pt>
                <c:pt idx="217">
                  <c:v>10.76436424</c:v>
                </c:pt>
                <c:pt idx="218">
                  <c:v>10.72368336</c:v>
                </c:pt>
                <c:pt idx="219">
                  <c:v>10.74273109</c:v>
                </c:pt>
                <c:pt idx="220">
                  <c:v>10.68935585</c:v>
                </c:pt>
                <c:pt idx="221">
                  <c:v>10.890872</c:v>
                </c:pt>
                <c:pt idx="222">
                  <c:v>10.78176785</c:v>
                </c:pt>
                <c:pt idx="223">
                  <c:v>10.79140568</c:v>
                </c:pt>
                <c:pt idx="224">
                  <c:v>11.04442883</c:v>
                </c:pt>
                <c:pt idx="225">
                  <c:v>10.69334602</c:v>
                </c:pt>
                <c:pt idx="226">
                  <c:v>10.65195847</c:v>
                </c:pt>
                <c:pt idx="227">
                  <c:v>10.78129482</c:v>
                </c:pt>
                <c:pt idx="228">
                  <c:v>10.58823299</c:v>
                </c:pt>
                <c:pt idx="229">
                  <c:v>10.50569344</c:v>
                </c:pt>
                <c:pt idx="230">
                  <c:v>10.50287437</c:v>
                </c:pt>
                <c:pt idx="231">
                  <c:v>10.87723732</c:v>
                </c:pt>
                <c:pt idx="232">
                  <c:v>10.60492992</c:v>
                </c:pt>
                <c:pt idx="233">
                  <c:v>10.81892109</c:v>
                </c:pt>
                <c:pt idx="234">
                  <c:v>10.57788849</c:v>
                </c:pt>
                <c:pt idx="235">
                  <c:v>11.08840179</c:v>
                </c:pt>
                <c:pt idx="236">
                  <c:v>10.8494854</c:v>
                </c:pt>
                <c:pt idx="237">
                  <c:v>10.64114666</c:v>
                </c:pt>
                <c:pt idx="238">
                  <c:v>10.79022408</c:v>
                </c:pt>
                <c:pt idx="239">
                  <c:v>10.86571407000001</c:v>
                </c:pt>
                <c:pt idx="240">
                  <c:v>10.84478569</c:v>
                </c:pt>
                <c:pt idx="241">
                  <c:v>10.63377571</c:v>
                </c:pt>
                <c:pt idx="242">
                  <c:v>11.14013767</c:v>
                </c:pt>
                <c:pt idx="243">
                  <c:v>10.96283436000001</c:v>
                </c:pt>
                <c:pt idx="244">
                  <c:v>11.01503563000001</c:v>
                </c:pt>
                <c:pt idx="245">
                  <c:v>11.11991787</c:v>
                </c:pt>
                <c:pt idx="246">
                  <c:v>10.80763054000001</c:v>
                </c:pt>
                <c:pt idx="247">
                  <c:v>10.77917767</c:v>
                </c:pt>
                <c:pt idx="248">
                  <c:v>11.11991787</c:v>
                </c:pt>
                <c:pt idx="249">
                  <c:v>11.0206728</c:v>
                </c:pt>
                <c:pt idx="250">
                  <c:v>11.17541027000001</c:v>
                </c:pt>
                <c:pt idx="251">
                  <c:v>11.19657516</c:v>
                </c:pt>
                <c:pt idx="252">
                  <c:v>10.90616131</c:v>
                </c:pt>
                <c:pt idx="253">
                  <c:v>11.20762825</c:v>
                </c:pt>
                <c:pt idx="254">
                  <c:v>11.34119129</c:v>
                </c:pt>
                <c:pt idx="255">
                  <c:v>11.21985531</c:v>
                </c:pt>
                <c:pt idx="256">
                  <c:v>11.36753178</c:v>
                </c:pt>
                <c:pt idx="257">
                  <c:v>11.23772335</c:v>
                </c:pt>
                <c:pt idx="258">
                  <c:v>11.26664734</c:v>
                </c:pt>
                <c:pt idx="259">
                  <c:v>11.32919979</c:v>
                </c:pt>
                <c:pt idx="260">
                  <c:v>11.07429695</c:v>
                </c:pt>
                <c:pt idx="261">
                  <c:v>11.60010052</c:v>
                </c:pt>
                <c:pt idx="262">
                  <c:v>11.15965271000001</c:v>
                </c:pt>
                <c:pt idx="263">
                  <c:v>11.36211872</c:v>
                </c:pt>
                <c:pt idx="264">
                  <c:v>11.4706316</c:v>
                </c:pt>
                <c:pt idx="265">
                  <c:v>11.39316559</c:v>
                </c:pt>
                <c:pt idx="266">
                  <c:v>11.62548923000001</c:v>
                </c:pt>
                <c:pt idx="267">
                  <c:v>11.54318142</c:v>
                </c:pt>
                <c:pt idx="268">
                  <c:v>11.35906315</c:v>
                </c:pt>
                <c:pt idx="269">
                  <c:v>11.61044312</c:v>
                </c:pt>
                <c:pt idx="270">
                  <c:v>11.64783001</c:v>
                </c:pt>
                <c:pt idx="271">
                  <c:v>11.57281399</c:v>
                </c:pt>
                <c:pt idx="272">
                  <c:v>11.64383316</c:v>
                </c:pt>
                <c:pt idx="273">
                  <c:v>11.50180531</c:v>
                </c:pt>
                <c:pt idx="274">
                  <c:v>11.40021229</c:v>
                </c:pt>
                <c:pt idx="275">
                  <c:v>11.7421236</c:v>
                </c:pt>
                <c:pt idx="276">
                  <c:v>11.68545818</c:v>
                </c:pt>
                <c:pt idx="277">
                  <c:v>11.60503101000001</c:v>
                </c:pt>
                <c:pt idx="278">
                  <c:v>11.66264534000001</c:v>
                </c:pt>
                <c:pt idx="279">
                  <c:v>11.55236053000001</c:v>
                </c:pt>
                <c:pt idx="280">
                  <c:v>11.64289665</c:v>
                </c:pt>
                <c:pt idx="281">
                  <c:v>11.56881809</c:v>
                </c:pt>
                <c:pt idx="282">
                  <c:v>11.49663067000001</c:v>
                </c:pt>
                <c:pt idx="283">
                  <c:v>11.66781902</c:v>
                </c:pt>
                <c:pt idx="284">
                  <c:v>11.74165726</c:v>
                </c:pt>
                <c:pt idx="285">
                  <c:v>11.64007759</c:v>
                </c:pt>
                <c:pt idx="286">
                  <c:v>11.69580364</c:v>
                </c:pt>
                <c:pt idx="287">
                  <c:v>11.84982872</c:v>
                </c:pt>
                <c:pt idx="288">
                  <c:v>11.87478638000001</c:v>
                </c:pt>
                <c:pt idx="289">
                  <c:v>11.69580269</c:v>
                </c:pt>
                <c:pt idx="290">
                  <c:v>11.66335297</c:v>
                </c:pt>
                <c:pt idx="291">
                  <c:v>11.66005898</c:v>
                </c:pt>
                <c:pt idx="292">
                  <c:v>11.62054920000001</c:v>
                </c:pt>
                <c:pt idx="293">
                  <c:v>11.99585533000001</c:v>
                </c:pt>
                <c:pt idx="294">
                  <c:v>11.58810329</c:v>
                </c:pt>
                <c:pt idx="295">
                  <c:v>11.57658291000001</c:v>
                </c:pt>
                <c:pt idx="296">
                  <c:v>11.55894279</c:v>
                </c:pt>
                <c:pt idx="297">
                  <c:v>11.40703583000001</c:v>
                </c:pt>
                <c:pt idx="298">
                  <c:v>11.66429043</c:v>
                </c:pt>
                <c:pt idx="299">
                  <c:v>11.48392773</c:v>
                </c:pt>
                <c:pt idx="300">
                  <c:v>11.51144314</c:v>
                </c:pt>
                <c:pt idx="301">
                  <c:v>11.71720123</c:v>
                </c:pt>
                <c:pt idx="302">
                  <c:v>11.66029263</c:v>
                </c:pt>
                <c:pt idx="303">
                  <c:v>11.56764126</c:v>
                </c:pt>
                <c:pt idx="304">
                  <c:v>11.59845257000001</c:v>
                </c:pt>
                <c:pt idx="305">
                  <c:v>11.21443844</c:v>
                </c:pt>
                <c:pt idx="306">
                  <c:v>11.13308048</c:v>
                </c:pt>
                <c:pt idx="307">
                  <c:v>11.72355461</c:v>
                </c:pt>
                <c:pt idx="308">
                  <c:v>11.23066807</c:v>
                </c:pt>
                <c:pt idx="309">
                  <c:v>11.47452736</c:v>
                </c:pt>
                <c:pt idx="310">
                  <c:v>11.59774399</c:v>
                </c:pt>
                <c:pt idx="311">
                  <c:v>11.42608643000001</c:v>
                </c:pt>
                <c:pt idx="312">
                  <c:v>11.32826424</c:v>
                </c:pt>
                <c:pt idx="313">
                  <c:v>11.66828918</c:v>
                </c:pt>
                <c:pt idx="314">
                  <c:v>11.61138344</c:v>
                </c:pt>
                <c:pt idx="315">
                  <c:v>11.59939003</c:v>
                </c:pt>
                <c:pt idx="316">
                  <c:v>11.63818741</c:v>
                </c:pt>
                <c:pt idx="317">
                  <c:v>11.44160557</c:v>
                </c:pt>
                <c:pt idx="318">
                  <c:v>11.64453888</c:v>
                </c:pt>
                <c:pt idx="319">
                  <c:v>11.55753231000001</c:v>
                </c:pt>
                <c:pt idx="320">
                  <c:v>11.72378349</c:v>
                </c:pt>
                <c:pt idx="321">
                  <c:v>11.47216892</c:v>
                </c:pt>
                <c:pt idx="322">
                  <c:v>12.01467133</c:v>
                </c:pt>
                <c:pt idx="323">
                  <c:v>11.47922993</c:v>
                </c:pt>
                <c:pt idx="324">
                  <c:v>11.57352448</c:v>
                </c:pt>
                <c:pt idx="325">
                  <c:v>11.68639565</c:v>
                </c:pt>
                <c:pt idx="326">
                  <c:v>11.23349285000001</c:v>
                </c:pt>
                <c:pt idx="327">
                  <c:v>11.60785675</c:v>
                </c:pt>
                <c:pt idx="328">
                  <c:v>11.45547867000001</c:v>
                </c:pt>
                <c:pt idx="329">
                  <c:v>11.29415607</c:v>
                </c:pt>
                <c:pt idx="330">
                  <c:v>11.1664753</c:v>
                </c:pt>
                <c:pt idx="331">
                  <c:v>11.40468407000001</c:v>
                </c:pt>
                <c:pt idx="332">
                  <c:v>10.85607243000001</c:v>
                </c:pt>
                <c:pt idx="333">
                  <c:v>10.96000671000001</c:v>
                </c:pt>
                <c:pt idx="334">
                  <c:v>11.09686947</c:v>
                </c:pt>
                <c:pt idx="335">
                  <c:v>11.08724117</c:v>
                </c:pt>
                <c:pt idx="336">
                  <c:v>10.98681355</c:v>
                </c:pt>
                <c:pt idx="337">
                  <c:v>11.15166092</c:v>
                </c:pt>
                <c:pt idx="338">
                  <c:v>11.03525925000001</c:v>
                </c:pt>
                <c:pt idx="339">
                  <c:v>11.1873951</c:v>
                </c:pt>
                <c:pt idx="340">
                  <c:v>11.04325485</c:v>
                </c:pt>
                <c:pt idx="341">
                  <c:v>11.36353016000001</c:v>
                </c:pt>
                <c:pt idx="342">
                  <c:v>11.18881512</c:v>
                </c:pt>
                <c:pt idx="343">
                  <c:v>11.03361225</c:v>
                </c:pt>
                <c:pt idx="344">
                  <c:v>10.85089684000001</c:v>
                </c:pt>
                <c:pt idx="345">
                  <c:v>11.08017063</c:v>
                </c:pt>
                <c:pt idx="346">
                  <c:v>10.7079258</c:v>
                </c:pt>
                <c:pt idx="347">
                  <c:v>10.69334602</c:v>
                </c:pt>
                <c:pt idx="348">
                  <c:v>11.03196716</c:v>
                </c:pt>
                <c:pt idx="349">
                  <c:v>10.68934822</c:v>
                </c:pt>
                <c:pt idx="350">
                  <c:v>10.85842228000001</c:v>
                </c:pt>
                <c:pt idx="351">
                  <c:v>10.76920414</c:v>
                </c:pt>
                <c:pt idx="352">
                  <c:v>10.70393276</c:v>
                </c:pt>
                <c:pt idx="353">
                  <c:v>11.18199825</c:v>
                </c:pt>
                <c:pt idx="354">
                  <c:v>10.87559128000001</c:v>
                </c:pt>
                <c:pt idx="355">
                  <c:v>10.99151611000001</c:v>
                </c:pt>
                <c:pt idx="356">
                  <c:v>10.95296097000001</c:v>
                </c:pt>
                <c:pt idx="357">
                  <c:v>11.12438297</c:v>
                </c:pt>
                <c:pt idx="358">
                  <c:v>11.06465626000001</c:v>
                </c:pt>
                <c:pt idx="359">
                  <c:v>10.89440441000001</c:v>
                </c:pt>
                <c:pt idx="360">
                  <c:v>10.98845863</c:v>
                </c:pt>
                <c:pt idx="361">
                  <c:v>10.99010944</c:v>
                </c:pt>
                <c:pt idx="362">
                  <c:v>10.85325241000001</c:v>
                </c:pt>
                <c:pt idx="363">
                  <c:v>11.11262894</c:v>
                </c:pt>
                <c:pt idx="364">
                  <c:v>11.12555599</c:v>
                </c:pt>
                <c:pt idx="365">
                  <c:v>11.29061222</c:v>
                </c:pt>
                <c:pt idx="366">
                  <c:v>11.04654694</c:v>
                </c:pt>
                <c:pt idx="367">
                  <c:v>11.09992504</c:v>
                </c:pt>
                <c:pt idx="368">
                  <c:v>10.91311836</c:v>
                </c:pt>
                <c:pt idx="369">
                  <c:v>11.11050892</c:v>
                </c:pt>
                <c:pt idx="370">
                  <c:v>11.18669605000001</c:v>
                </c:pt>
                <c:pt idx="371">
                  <c:v>11.17453671000001</c:v>
                </c:pt>
                <c:pt idx="372">
                  <c:v>11.270648</c:v>
                </c:pt>
                <c:pt idx="373">
                  <c:v>10.94896126</c:v>
                </c:pt>
                <c:pt idx="374">
                  <c:v>11.35412216</c:v>
                </c:pt>
                <c:pt idx="375">
                  <c:v>11.25582981000001</c:v>
                </c:pt>
                <c:pt idx="376">
                  <c:v>11.07875919</c:v>
                </c:pt>
                <c:pt idx="377">
                  <c:v>11.00751972</c:v>
                </c:pt>
                <c:pt idx="378">
                  <c:v>11.07053089000001</c:v>
                </c:pt>
                <c:pt idx="379">
                  <c:v>10.87535572</c:v>
                </c:pt>
                <c:pt idx="380">
                  <c:v>11.04090786</c:v>
                </c:pt>
                <c:pt idx="381">
                  <c:v>10.97035408</c:v>
                </c:pt>
                <c:pt idx="382">
                  <c:v>11.19647598</c:v>
                </c:pt>
                <c:pt idx="383">
                  <c:v>11.06747437000001</c:v>
                </c:pt>
                <c:pt idx="384">
                  <c:v>11.26194477</c:v>
                </c:pt>
                <c:pt idx="385">
                  <c:v>11.31250763000001</c:v>
                </c:pt>
                <c:pt idx="386">
                  <c:v>11.16459465000001</c:v>
                </c:pt>
                <c:pt idx="387">
                  <c:v>11.19798946</c:v>
                </c:pt>
                <c:pt idx="388">
                  <c:v>11.27276134</c:v>
                </c:pt>
                <c:pt idx="389">
                  <c:v>11.14766884</c:v>
                </c:pt>
                <c:pt idx="390">
                  <c:v>11.11638927</c:v>
                </c:pt>
                <c:pt idx="391">
                  <c:v>11.39174843</c:v>
                </c:pt>
                <c:pt idx="392">
                  <c:v>11.10345364</c:v>
                </c:pt>
                <c:pt idx="393">
                  <c:v>11.51802348999999</c:v>
                </c:pt>
                <c:pt idx="394">
                  <c:v>11.3487196</c:v>
                </c:pt>
                <c:pt idx="395">
                  <c:v>11.29910183</c:v>
                </c:pt>
                <c:pt idx="396">
                  <c:v>11.30474567</c:v>
                </c:pt>
                <c:pt idx="397">
                  <c:v>11.11426735</c:v>
                </c:pt>
                <c:pt idx="398">
                  <c:v>11.16439056</c:v>
                </c:pt>
                <c:pt idx="399">
                  <c:v>10.8941679</c:v>
                </c:pt>
                <c:pt idx="400">
                  <c:v>11.02068329</c:v>
                </c:pt>
                <c:pt idx="401">
                  <c:v>11.06253433000002</c:v>
                </c:pt>
                <c:pt idx="402">
                  <c:v>10.97588253000001</c:v>
                </c:pt>
                <c:pt idx="403">
                  <c:v>11.02608776</c:v>
                </c:pt>
                <c:pt idx="404">
                  <c:v>10.97717285</c:v>
                </c:pt>
                <c:pt idx="405">
                  <c:v>11.05030632</c:v>
                </c:pt>
                <c:pt idx="406">
                  <c:v>10.96659279000001</c:v>
                </c:pt>
                <c:pt idx="407">
                  <c:v>11.02890778</c:v>
                </c:pt>
                <c:pt idx="408">
                  <c:v>11.21702957</c:v>
                </c:pt>
                <c:pt idx="409">
                  <c:v>11.30003738</c:v>
                </c:pt>
                <c:pt idx="410">
                  <c:v>11.20057297</c:v>
                </c:pt>
                <c:pt idx="411">
                  <c:v>11.28006077</c:v>
                </c:pt>
                <c:pt idx="412">
                  <c:v>11.18481445</c:v>
                </c:pt>
                <c:pt idx="413">
                  <c:v>11.19845676</c:v>
                </c:pt>
                <c:pt idx="414">
                  <c:v>11.33060932</c:v>
                </c:pt>
                <c:pt idx="415">
                  <c:v>10.82315063</c:v>
                </c:pt>
                <c:pt idx="416">
                  <c:v>10.67312431</c:v>
                </c:pt>
                <c:pt idx="417">
                  <c:v>10.74649429000001</c:v>
                </c:pt>
                <c:pt idx="418">
                  <c:v>10.67429924</c:v>
                </c:pt>
                <c:pt idx="419">
                  <c:v>10.88946247000001</c:v>
                </c:pt>
                <c:pt idx="420">
                  <c:v>10.72039032</c:v>
                </c:pt>
                <c:pt idx="421">
                  <c:v>10.66324615</c:v>
                </c:pt>
                <c:pt idx="422">
                  <c:v>11.01644897</c:v>
                </c:pt>
                <c:pt idx="423">
                  <c:v>11.01103592</c:v>
                </c:pt>
                <c:pt idx="424">
                  <c:v>11.03392029</c:v>
                </c:pt>
                <c:pt idx="425">
                  <c:v>10.84784317</c:v>
                </c:pt>
                <c:pt idx="426">
                  <c:v>10.97576618</c:v>
                </c:pt>
                <c:pt idx="427">
                  <c:v>11.09616756</c:v>
                </c:pt>
                <c:pt idx="428">
                  <c:v>11.05947685000001</c:v>
                </c:pt>
                <c:pt idx="429">
                  <c:v>11.16130066</c:v>
                </c:pt>
                <c:pt idx="430">
                  <c:v>10.89330482</c:v>
                </c:pt>
                <c:pt idx="431">
                  <c:v>10.86101055000001</c:v>
                </c:pt>
                <c:pt idx="432">
                  <c:v>11.18128395</c:v>
                </c:pt>
                <c:pt idx="433">
                  <c:v>11.13637066</c:v>
                </c:pt>
                <c:pt idx="434">
                  <c:v>11.339077</c:v>
                </c:pt>
                <c:pt idx="435">
                  <c:v>11.32849407000001</c:v>
                </c:pt>
                <c:pt idx="436">
                  <c:v>11.06794262</c:v>
                </c:pt>
                <c:pt idx="437">
                  <c:v>11.20645142</c:v>
                </c:pt>
                <c:pt idx="438">
                  <c:v>11.27887058</c:v>
                </c:pt>
                <c:pt idx="439">
                  <c:v>11.4561758</c:v>
                </c:pt>
                <c:pt idx="440">
                  <c:v>11.14484215</c:v>
                </c:pt>
                <c:pt idx="441">
                  <c:v>11.31626511</c:v>
                </c:pt>
                <c:pt idx="442">
                  <c:v>11.22478867</c:v>
                </c:pt>
                <c:pt idx="443">
                  <c:v>11.34989643000001</c:v>
                </c:pt>
                <c:pt idx="444">
                  <c:v>11.05501747000001</c:v>
                </c:pt>
                <c:pt idx="445">
                  <c:v>11.46166801</c:v>
                </c:pt>
                <c:pt idx="446">
                  <c:v>11.1730566</c:v>
                </c:pt>
                <c:pt idx="447">
                  <c:v>11.08699512</c:v>
                </c:pt>
                <c:pt idx="448">
                  <c:v>11.48275471000001</c:v>
                </c:pt>
                <c:pt idx="449">
                  <c:v>11.36988640000001</c:v>
                </c:pt>
                <c:pt idx="450">
                  <c:v>11.55565166</c:v>
                </c:pt>
                <c:pt idx="451">
                  <c:v>10.9633007</c:v>
                </c:pt>
                <c:pt idx="452">
                  <c:v>11.41714478</c:v>
                </c:pt>
                <c:pt idx="453">
                  <c:v>11.4065609</c:v>
                </c:pt>
                <c:pt idx="454">
                  <c:v>11.20080853</c:v>
                </c:pt>
                <c:pt idx="455">
                  <c:v>11.40068436000001</c:v>
                </c:pt>
                <c:pt idx="456">
                  <c:v>11.41291714</c:v>
                </c:pt>
                <c:pt idx="457">
                  <c:v>11.3315506</c:v>
                </c:pt>
                <c:pt idx="458">
                  <c:v>11.36611938</c:v>
                </c:pt>
                <c:pt idx="459">
                  <c:v>11.48016739</c:v>
                </c:pt>
                <c:pt idx="460">
                  <c:v>11.47029114</c:v>
                </c:pt>
                <c:pt idx="461">
                  <c:v>11.28240395</c:v>
                </c:pt>
                <c:pt idx="462">
                  <c:v>11.40515327000001</c:v>
                </c:pt>
                <c:pt idx="463">
                  <c:v>11.51496792</c:v>
                </c:pt>
                <c:pt idx="464">
                  <c:v>11.56787586</c:v>
                </c:pt>
                <c:pt idx="465">
                  <c:v>11.61232281</c:v>
                </c:pt>
                <c:pt idx="466">
                  <c:v>11.47194099</c:v>
                </c:pt>
                <c:pt idx="467">
                  <c:v>11.58833504</c:v>
                </c:pt>
                <c:pt idx="468">
                  <c:v>11.66993523000001</c:v>
                </c:pt>
                <c:pt idx="469">
                  <c:v>11.2452507</c:v>
                </c:pt>
                <c:pt idx="470">
                  <c:v>11.51403046</c:v>
                </c:pt>
                <c:pt idx="471">
                  <c:v>11.83665943000001</c:v>
                </c:pt>
                <c:pt idx="472">
                  <c:v>11.52202797</c:v>
                </c:pt>
                <c:pt idx="473">
                  <c:v>11.50767994</c:v>
                </c:pt>
                <c:pt idx="474">
                  <c:v>11.52884293</c:v>
                </c:pt>
                <c:pt idx="475">
                  <c:v>11.48604298</c:v>
                </c:pt>
                <c:pt idx="476">
                  <c:v>11.36658669000002</c:v>
                </c:pt>
                <c:pt idx="477">
                  <c:v>11.77128506</c:v>
                </c:pt>
                <c:pt idx="478">
                  <c:v>11.84653187000001</c:v>
                </c:pt>
                <c:pt idx="479">
                  <c:v>11.5968008</c:v>
                </c:pt>
                <c:pt idx="480">
                  <c:v>11.62878513</c:v>
                </c:pt>
                <c:pt idx="481">
                  <c:v>11.65464973</c:v>
                </c:pt>
                <c:pt idx="482">
                  <c:v>11.9281292</c:v>
                </c:pt>
                <c:pt idx="483">
                  <c:v>11.42937279</c:v>
                </c:pt>
                <c:pt idx="484">
                  <c:v>11.36164856</c:v>
                </c:pt>
                <c:pt idx="485">
                  <c:v>11.44960022</c:v>
                </c:pt>
                <c:pt idx="486">
                  <c:v>11.41832256</c:v>
                </c:pt>
                <c:pt idx="487">
                  <c:v>11.66147327</c:v>
                </c:pt>
                <c:pt idx="488">
                  <c:v>11.50274086000001</c:v>
                </c:pt>
                <c:pt idx="489">
                  <c:v>11.74212742</c:v>
                </c:pt>
                <c:pt idx="490">
                  <c:v>11.60550308</c:v>
                </c:pt>
                <c:pt idx="491">
                  <c:v>11.57799435</c:v>
                </c:pt>
                <c:pt idx="492">
                  <c:v>11.64262772</c:v>
                </c:pt>
                <c:pt idx="493">
                  <c:v>11.34895134</c:v>
                </c:pt>
                <c:pt idx="494">
                  <c:v>11.44183731</c:v>
                </c:pt>
                <c:pt idx="495">
                  <c:v>11.22619915</c:v>
                </c:pt>
                <c:pt idx="496">
                  <c:v>11.49286556</c:v>
                </c:pt>
                <c:pt idx="497">
                  <c:v>11.20715523</c:v>
                </c:pt>
                <c:pt idx="498">
                  <c:v>11.4648838</c:v>
                </c:pt>
                <c:pt idx="499">
                  <c:v>11.4825201</c:v>
                </c:pt>
                <c:pt idx="500">
                  <c:v>11.03032111999999</c:v>
                </c:pt>
                <c:pt idx="501">
                  <c:v>11.11756039</c:v>
                </c:pt>
                <c:pt idx="502">
                  <c:v>11.43242741</c:v>
                </c:pt>
                <c:pt idx="503">
                  <c:v>10.84243202000001</c:v>
                </c:pt>
                <c:pt idx="504">
                  <c:v>11.00986671</c:v>
                </c:pt>
                <c:pt idx="505">
                  <c:v>10.67406464</c:v>
                </c:pt>
                <c:pt idx="506">
                  <c:v>11.02139187</c:v>
                </c:pt>
                <c:pt idx="507">
                  <c:v>10.81115437</c:v>
                </c:pt>
                <c:pt idx="508">
                  <c:v>10.8003397</c:v>
                </c:pt>
                <c:pt idx="509">
                  <c:v>10.83114719</c:v>
                </c:pt>
                <c:pt idx="510">
                  <c:v>10.86312962</c:v>
                </c:pt>
                <c:pt idx="511">
                  <c:v>10.78034973</c:v>
                </c:pt>
                <c:pt idx="512">
                  <c:v>10.71098328</c:v>
                </c:pt>
                <c:pt idx="513">
                  <c:v>10.61833096</c:v>
                </c:pt>
                <c:pt idx="514">
                  <c:v>10.59905434</c:v>
                </c:pt>
                <c:pt idx="515">
                  <c:v>11.18905258</c:v>
                </c:pt>
                <c:pt idx="516">
                  <c:v>10.88311768</c:v>
                </c:pt>
                <c:pt idx="517">
                  <c:v>10.79328918</c:v>
                </c:pt>
                <c:pt idx="518">
                  <c:v>11.0373764</c:v>
                </c:pt>
                <c:pt idx="519">
                  <c:v>10.78975773</c:v>
                </c:pt>
                <c:pt idx="520">
                  <c:v>10.89440155000001</c:v>
                </c:pt>
                <c:pt idx="521">
                  <c:v>10.79469872</c:v>
                </c:pt>
                <c:pt idx="522">
                  <c:v>10.96964931000001</c:v>
                </c:pt>
                <c:pt idx="523">
                  <c:v>10.94590378</c:v>
                </c:pt>
                <c:pt idx="524">
                  <c:v>10.68511963</c:v>
                </c:pt>
                <c:pt idx="525">
                  <c:v>10.77871227</c:v>
                </c:pt>
                <c:pt idx="526">
                  <c:v>10.933671</c:v>
                </c:pt>
                <c:pt idx="527">
                  <c:v>10.67359543</c:v>
                </c:pt>
                <c:pt idx="528">
                  <c:v>10.83044052000001</c:v>
                </c:pt>
                <c:pt idx="529">
                  <c:v>11.03361416</c:v>
                </c:pt>
                <c:pt idx="530">
                  <c:v>10.89628506</c:v>
                </c:pt>
                <c:pt idx="531">
                  <c:v>10.82361794</c:v>
                </c:pt>
                <c:pt idx="532">
                  <c:v>11.06018543</c:v>
                </c:pt>
                <c:pt idx="533">
                  <c:v>10.9334383</c:v>
                </c:pt>
                <c:pt idx="534">
                  <c:v>10.74790192</c:v>
                </c:pt>
                <c:pt idx="535">
                  <c:v>10.90451336</c:v>
                </c:pt>
                <c:pt idx="536">
                  <c:v>10.92802525</c:v>
                </c:pt>
                <c:pt idx="537">
                  <c:v>10.99716282</c:v>
                </c:pt>
                <c:pt idx="538">
                  <c:v>10.97952747</c:v>
                </c:pt>
                <c:pt idx="539">
                  <c:v>10.96965218</c:v>
                </c:pt>
                <c:pt idx="540">
                  <c:v>11.00258160000001</c:v>
                </c:pt>
                <c:pt idx="541">
                  <c:v>10.83808994</c:v>
                </c:pt>
                <c:pt idx="542">
                  <c:v>10.9334383</c:v>
                </c:pt>
                <c:pt idx="543">
                  <c:v>10.82362366</c:v>
                </c:pt>
                <c:pt idx="544">
                  <c:v>10.88881493</c:v>
                </c:pt>
                <c:pt idx="545">
                  <c:v>11.2210207</c:v>
                </c:pt>
                <c:pt idx="546">
                  <c:v>10.72273827</c:v>
                </c:pt>
                <c:pt idx="547">
                  <c:v>10.66889381</c:v>
                </c:pt>
                <c:pt idx="548">
                  <c:v>10.75221443</c:v>
                </c:pt>
                <c:pt idx="549">
                  <c:v>10.87770748</c:v>
                </c:pt>
                <c:pt idx="550">
                  <c:v>10.71850586</c:v>
                </c:pt>
                <c:pt idx="551">
                  <c:v>10.53509235000001</c:v>
                </c:pt>
                <c:pt idx="552">
                  <c:v>11.14178371</c:v>
                </c:pt>
                <c:pt idx="553">
                  <c:v>10.99739838</c:v>
                </c:pt>
                <c:pt idx="554">
                  <c:v>10.96941948</c:v>
                </c:pt>
                <c:pt idx="555">
                  <c:v>10.75637054</c:v>
                </c:pt>
                <c:pt idx="556">
                  <c:v>10.90686798</c:v>
                </c:pt>
                <c:pt idx="557">
                  <c:v>10.92562771</c:v>
                </c:pt>
                <c:pt idx="558">
                  <c:v>11.03408146</c:v>
                </c:pt>
                <c:pt idx="559">
                  <c:v>11.03525925000001</c:v>
                </c:pt>
                <c:pt idx="560">
                  <c:v>10.73708439</c:v>
                </c:pt>
                <c:pt idx="561">
                  <c:v>10.66865921000001</c:v>
                </c:pt>
                <c:pt idx="562">
                  <c:v>10.48029709</c:v>
                </c:pt>
                <c:pt idx="563">
                  <c:v>10.5529604</c:v>
                </c:pt>
                <c:pt idx="564">
                  <c:v>10.55766487000001</c:v>
                </c:pt>
                <c:pt idx="565">
                  <c:v>10.48711872</c:v>
                </c:pt>
                <c:pt idx="566">
                  <c:v>10.91839027</c:v>
                </c:pt>
                <c:pt idx="567">
                  <c:v>10.82503605000001</c:v>
                </c:pt>
                <c:pt idx="568">
                  <c:v>10.53226948</c:v>
                </c:pt>
                <c:pt idx="569">
                  <c:v>10.67735386</c:v>
                </c:pt>
                <c:pt idx="570">
                  <c:v>11.01479816</c:v>
                </c:pt>
                <c:pt idx="571">
                  <c:v>10.56236744</c:v>
                </c:pt>
                <c:pt idx="572">
                  <c:v>10.77800369</c:v>
                </c:pt>
                <c:pt idx="573">
                  <c:v>10.75025558</c:v>
                </c:pt>
                <c:pt idx="574">
                  <c:v>11.01198101</c:v>
                </c:pt>
                <c:pt idx="575">
                  <c:v>11.16177654</c:v>
                </c:pt>
                <c:pt idx="576">
                  <c:v>10.81610012</c:v>
                </c:pt>
                <c:pt idx="577">
                  <c:v>10.93673038</c:v>
                </c:pt>
                <c:pt idx="578">
                  <c:v>11.09310532</c:v>
                </c:pt>
                <c:pt idx="579">
                  <c:v>11.14295578</c:v>
                </c:pt>
                <c:pt idx="580">
                  <c:v>11.26970387</c:v>
                </c:pt>
                <c:pt idx="581">
                  <c:v>10.86619091000001</c:v>
                </c:pt>
                <c:pt idx="582">
                  <c:v>11.2146759</c:v>
                </c:pt>
                <c:pt idx="583">
                  <c:v>11.08393478</c:v>
                </c:pt>
                <c:pt idx="584">
                  <c:v>11.11591721000001</c:v>
                </c:pt>
                <c:pt idx="585">
                  <c:v>11.02444172</c:v>
                </c:pt>
                <c:pt idx="586">
                  <c:v>11.31344986000001</c:v>
                </c:pt>
                <c:pt idx="587">
                  <c:v>11.38211536</c:v>
                </c:pt>
                <c:pt idx="588">
                  <c:v>11.32848835</c:v>
                </c:pt>
                <c:pt idx="589">
                  <c:v>11.55987835</c:v>
                </c:pt>
                <c:pt idx="590">
                  <c:v>11.09945774</c:v>
                </c:pt>
                <c:pt idx="591">
                  <c:v>11.44395351</c:v>
                </c:pt>
                <c:pt idx="592">
                  <c:v>11.26805973</c:v>
                </c:pt>
                <c:pt idx="593">
                  <c:v>11.45382786</c:v>
                </c:pt>
                <c:pt idx="594">
                  <c:v>11.62055779</c:v>
                </c:pt>
                <c:pt idx="595">
                  <c:v>11.41526318</c:v>
                </c:pt>
                <c:pt idx="596">
                  <c:v>11.44419003</c:v>
                </c:pt>
                <c:pt idx="597">
                  <c:v>11.33084774</c:v>
                </c:pt>
                <c:pt idx="598">
                  <c:v>11.5083828</c:v>
                </c:pt>
                <c:pt idx="599">
                  <c:v>11.29980183</c:v>
                </c:pt>
                <c:pt idx="600">
                  <c:v>11.52837181</c:v>
                </c:pt>
                <c:pt idx="601">
                  <c:v>11.48510647000001</c:v>
                </c:pt>
                <c:pt idx="602">
                  <c:v>11.31203365000001</c:v>
                </c:pt>
                <c:pt idx="603">
                  <c:v>11.42960835</c:v>
                </c:pt>
                <c:pt idx="604">
                  <c:v>11.59497166</c:v>
                </c:pt>
                <c:pt idx="605">
                  <c:v>11.59891605</c:v>
                </c:pt>
                <c:pt idx="606">
                  <c:v>11.46912003</c:v>
                </c:pt>
                <c:pt idx="607">
                  <c:v>11.40985298</c:v>
                </c:pt>
                <c:pt idx="608">
                  <c:v>11.40374279</c:v>
                </c:pt>
                <c:pt idx="609">
                  <c:v>11.53966045</c:v>
                </c:pt>
                <c:pt idx="610">
                  <c:v>11.50297451000001</c:v>
                </c:pt>
                <c:pt idx="611">
                  <c:v>11.70897388</c:v>
                </c:pt>
                <c:pt idx="612">
                  <c:v>11.71108818</c:v>
                </c:pt>
                <c:pt idx="613">
                  <c:v>11.21632671</c:v>
                </c:pt>
                <c:pt idx="614">
                  <c:v>11.43878174</c:v>
                </c:pt>
                <c:pt idx="615">
                  <c:v>11.62196445</c:v>
                </c:pt>
                <c:pt idx="616">
                  <c:v>11.36211681000002</c:v>
                </c:pt>
                <c:pt idx="617">
                  <c:v>11.38869572</c:v>
                </c:pt>
                <c:pt idx="618">
                  <c:v>11.1279068</c:v>
                </c:pt>
                <c:pt idx="619">
                  <c:v>11.4162035</c:v>
                </c:pt>
                <c:pt idx="620">
                  <c:v>11.68216228</c:v>
                </c:pt>
                <c:pt idx="621">
                  <c:v>11.81502247</c:v>
                </c:pt>
                <c:pt idx="622">
                  <c:v>11.50508690000001</c:v>
                </c:pt>
                <c:pt idx="623">
                  <c:v>11.4397192</c:v>
                </c:pt>
                <c:pt idx="624">
                  <c:v>11.79268456000001</c:v>
                </c:pt>
                <c:pt idx="625">
                  <c:v>11.87052345</c:v>
                </c:pt>
                <c:pt idx="626">
                  <c:v>11.58151722</c:v>
                </c:pt>
                <c:pt idx="627">
                  <c:v>11.62313557</c:v>
                </c:pt>
                <c:pt idx="628">
                  <c:v>11.81667137</c:v>
                </c:pt>
                <c:pt idx="629">
                  <c:v>11.55353355000001</c:v>
                </c:pt>
                <c:pt idx="630">
                  <c:v>11.58010769</c:v>
                </c:pt>
                <c:pt idx="631">
                  <c:v>11.57094097</c:v>
                </c:pt>
                <c:pt idx="632">
                  <c:v>11.81431675</c:v>
                </c:pt>
                <c:pt idx="633">
                  <c:v>11.74165916</c:v>
                </c:pt>
                <c:pt idx="634">
                  <c:v>11.77716637</c:v>
                </c:pt>
                <c:pt idx="635">
                  <c:v>11.57094097</c:v>
                </c:pt>
                <c:pt idx="636">
                  <c:v>11.61678886</c:v>
                </c:pt>
                <c:pt idx="637">
                  <c:v>11.65299892</c:v>
                </c:pt>
                <c:pt idx="638">
                  <c:v>11.62078285000001</c:v>
                </c:pt>
                <c:pt idx="639">
                  <c:v>11.54201603000001</c:v>
                </c:pt>
                <c:pt idx="640">
                  <c:v>11.64030933</c:v>
                </c:pt>
                <c:pt idx="641">
                  <c:v>12.08380985000001</c:v>
                </c:pt>
                <c:pt idx="642">
                  <c:v>11.62596035</c:v>
                </c:pt>
                <c:pt idx="643">
                  <c:v>11.57610512</c:v>
                </c:pt>
                <c:pt idx="644">
                  <c:v>11.47217274</c:v>
                </c:pt>
                <c:pt idx="645">
                  <c:v>11.83971405000001</c:v>
                </c:pt>
                <c:pt idx="646">
                  <c:v>11.50203514</c:v>
                </c:pt>
                <c:pt idx="647">
                  <c:v>11.49004555000001</c:v>
                </c:pt>
                <c:pt idx="648">
                  <c:v>11.51120758</c:v>
                </c:pt>
                <c:pt idx="649">
                  <c:v>11.55188751000001</c:v>
                </c:pt>
                <c:pt idx="650">
                  <c:v>11.34918594</c:v>
                </c:pt>
                <c:pt idx="651">
                  <c:v>11.47582054</c:v>
                </c:pt>
                <c:pt idx="652">
                  <c:v>11.36494064</c:v>
                </c:pt>
                <c:pt idx="653">
                  <c:v>11.45359802000001</c:v>
                </c:pt>
                <c:pt idx="654">
                  <c:v>11.68004894</c:v>
                </c:pt>
                <c:pt idx="655">
                  <c:v>11.63113213</c:v>
                </c:pt>
                <c:pt idx="656">
                  <c:v>11.30427647</c:v>
                </c:pt>
                <c:pt idx="657">
                  <c:v>11.32896996</c:v>
                </c:pt>
                <c:pt idx="658">
                  <c:v>11.20762348</c:v>
                </c:pt>
                <c:pt idx="659">
                  <c:v>11.16412067</c:v>
                </c:pt>
                <c:pt idx="660">
                  <c:v>11.29957104</c:v>
                </c:pt>
                <c:pt idx="661">
                  <c:v>11.10251522</c:v>
                </c:pt>
                <c:pt idx="662">
                  <c:v>11.21914577</c:v>
                </c:pt>
                <c:pt idx="663">
                  <c:v>11.45852852</c:v>
                </c:pt>
                <c:pt idx="664">
                  <c:v>11.08510876</c:v>
                </c:pt>
                <c:pt idx="665">
                  <c:v>11.32496548</c:v>
                </c:pt>
                <c:pt idx="666">
                  <c:v>11.41056252</c:v>
                </c:pt>
                <c:pt idx="667">
                  <c:v>11.25747585</c:v>
                </c:pt>
                <c:pt idx="668">
                  <c:v>11.09404278</c:v>
                </c:pt>
                <c:pt idx="669">
                  <c:v>10.97505760000001</c:v>
                </c:pt>
                <c:pt idx="670">
                  <c:v>11.12555885</c:v>
                </c:pt>
                <c:pt idx="671">
                  <c:v>10.89981079</c:v>
                </c:pt>
                <c:pt idx="672">
                  <c:v>11.10956478</c:v>
                </c:pt>
                <c:pt idx="673">
                  <c:v>10.80363464000001</c:v>
                </c:pt>
                <c:pt idx="674">
                  <c:v>10.86688328000001</c:v>
                </c:pt>
                <c:pt idx="675">
                  <c:v>10.65290165</c:v>
                </c:pt>
                <c:pt idx="676">
                  <c:v>10.65407372</c:v>
                </c:pt>
                <c:pt idx="677">
                  <c:v>10.59717177999999</c:v>
                </c:pt>
                <c:pt idx="678">
                  <c:v>10.80081081000001</c:v>
                </c:pt>
                <c:pt idx="679">
                  <c:v>10.64232063</c:v>
                </c:pt>
                <c:pt idx="680">
                  <c:v>10.70157909</c:v>
                </c:pt>
                <c:pt idx="681">
                  <c:v>10.77659321000001</c:v>
                </c:pt>
                <c:pt idx="682">
                  <c:v>10.75284195</c:v>
                </c:pt>
                <c:pt idx="683">
                  <c:v>10.78435135</c:v>
                </c:pt>
                <c:pt idx="684">
                  <c:v>10.71709919</c:v>
                </c:pt>
                <c:pt idx="685">
                  <c:v>10.7772913</c:v>
                </c:pt>
                <c:pt idx="686">
                  <c:v>10.58940983000001</c:v>
                </c:pt>
                <c:pt idx="687">
                  <c:v>10.92403412</c:v>
                </c:pt>
                <c:pt idx="688">
                  <c:v>10.98729134</c:v>
                </c:pt>
                <c:pt idx="689">
                  <c:v>10.75143051000001</c:v>
                </c:pt>
                <c:pt idx="690">
                  <c:v>10.90544987000002</c:v>
                </c:pt>
                <c:pt idx="691">
                  <c:v>10.82668018</c:v>
                </c:pt>
                <c:pt idx="692">
                  <c:v>10.80975151000001</c:v>
                </c:pt>
                <c:pt idx="693">
                  <c:v>10.90098953000001</c:v>
                </c:pt>
                <c:pt idx="694">
                  <c:v>11.05430317</c:v>
                </c:pt>
                <c:pt idx="695">
                  <c:v>10.81045151000001</c:v>
                </c:pt>
                <c:pt idx="696">
                  <c:v>10.93037891</c:v>
                </c:pt>
                <c:pt idx="697">
                  <c:v>10.83232021</c:v>
                </c:pt>
                <c:pt idx="698">
                  <c:v>11.11473846</c:v>
                </c:pt>
                <c:pt idx="699">
                  <c:v>11.15990448</c:v>
                </c:pt>
                <c:pt idx="700">
                  <c:v>10.91368294000001</c:v>
                </c:pt>
                <c:pt idx="701">
                  <c:v>10.79258156</c:v>
                </c:pt>
                <c:pt idx="702">
                  <c:v>10.6820631</c:v>
                </c:pt>
                <c:pt idx="703">
                  <c:v>10.54967022</c:v>
                </c:pt>
                <c:pt idx="704">
                  <c:v>10.68370533</c:v>
                </c:pt>
                <c:pt idx="705">
                  <c:v>10.39258957000002</c:v>
                </c:pt>
                <c:pt idx="706">
                  <c:v>10.78764629000001</c:v>
                </c:pt>
                <c:pt idx="707">
                  <c:v>10.6331501</c:v>
                </c:pt>
                <c:pt idx="708">
                  <c:v>10.60045719</c:v>
                </c:pt>
                <c:pt idx="709">
                  <c:v>10.63761806</c:v>
                </c:pt>
                <c:pt idx="710">
                  <c:v>10.78764725</c:v>
                </c:pt>
                <c:pt idx="711">
                  <c:v>10.8236227</c:v>
                </c:pt>
                <c:pt idx="712">
                  <c:v>10.63597584</c:v>
                </c:pt>
                <c:pt idx="713">
                  <c:v>10.65666389</c:v>
                </c:pt>
                <c:pt idx="714">
                  <c:v>10.78811073</c:v>
                </c:pt>
                <c:pt idx="715">
                  <c:v>11.0961628</c:v>
                </c:pt>
                <c:pt idx="716">
                  <c:v>10.70275307</c:v>
                </c:pt>
                <c:pt idx="717">
                  <c:v>10.73711777</c:v>
                </c:pt>
                <c:pt idx="718">
                  <c:v>10.84689999</c:v>
                </c:pt>
                <c:pt idx="719">
                  <c:v>10.86522388</c:v>
                </c:pt>
                <c:pt idx="720">
                  <c:v>10.74013996</c:v>
                </c:pt>
                <c:pt idx="721">
                  <c:v>11.03502083</c:v>
                </c:pt>
                <c:pt idx="722">
                  <c:v>10.87018490000001</c:v>
                </c:pt>
                <c:pt idx="723">
                  <c:v>10.87700367</c:v>
                </c:pt>
                <c:pt idx="724">
                  <c:v>11.13378620000001</c:v>
                </c:pt>
                <c:pt idx="725">
                  <c:v>11.01667881</c:v>
                </c:pt>
                <c:pt idx="726">
                  <c:v>11.0667696</c:v>
                </c:pt>
                <c:pt idx="727">
                  <c:v>11.12696838</c:v>
                </c:pt>
                <c:pt idx="728">
                  <c:v>11.16553783000002</c:v>
                </c:pt>
                <c:pt idx="729">
                  <c:v>11.24383545</c:v>
                </c:pt>
                <c:pt idx="730">
                  <c:v>11.08182144</c:v>
                </c:pt>
                <c:pt idx="731">
                  <c:v>11.23654842</c:v>
                </c:pt>
                <c:pt idx="732">
                  <c:v>11.23842716</c:v>
                </c:pt>
                <c:pt idx="733">
                  <c:v>11.31579590000001</c:v>
                </c:pt>
                <c:pt idx="734">
                  <c:v>11.205513</c:v>
                </c:pt>
                <c:pt idx="735">
                  <c:v>11.20409966</c:v>
                </c:pt>
                <c:pt idx="736">
                  <c:v>11.32473469000001</c:v>
                </c:pt>
                <c:pt idx="737">
                  <c:v>11.17987823</c:v>
                </c:pt>
                <c:pt idx="738">
                  <c:v>11.30897808</c:v>
                </c:pt>
                <c:pt idx="739">
                  <c:v>11.27981853</c:v>
                </c:pt>
                <c:pt idx="740">
                  <c:v>11.29181099</c:v>
                </c:pt>
                <c:pt idx="741">
                  <c:v>11.54295254</c:v>
                </c:pt>
                <c:pt idx="742">
                  <c:v>11.27135563</c:v>
                </c:pt>
                <c:pt idx="743">
                  <c:v>11.24360466</c:v>
                </c:pt>
                <c:pt idx="744">
                  <c:v>11.6217308</c:v>
                </c:pt>
                <c:pt idx="745">
                  <c:v>11.34472466</c:v>
                </c:pt>
                <c:pt idx="746">
                  <c:v>11.47275639000001</c:v>
                </c:pt>
                <c:pt idx="747">
                  <c:v>11.21468163</c:v>
                </c:pt>
                <c:pt idx="748">
                  <c:v>11.618433</c:v>
                </c:pt>
                <c:pt idx="749">
                  <c:v>11.51356316</c:v>
                </c:pt>
                <c:pt idx="750">
                  <c:v>11.50909328</c:v>
                </c:pt>
                <c:pt idx="751">
                  <c:v>11.55776596</c:v>
                </c:pt>
                <c:pt idx="752">
                  <c:v>11.57540226000001</c:v>
                </c:pt>
                <c:pt idx="753">
                  <c:v>11.75811291</c:v>
                </c:pt>
                <c:pt idx="754">
                  <c:v>11.26382828</c:v>
                </c:pt>
                <c:pt idx="755">
                  <c:v>11.51332188</c:v>
                </c:pt>
                <c:pt idx="756">
                  <c:v>11.92319775</c:v>
                </c:pt>
                <c:pt idx="757">
                  <c:v>11.73130703</c:v>
                </c:pt>
                <c:pt idx="758">
                  <c:v>11.80232334</c:v>
                </c:pt>
                <c:pt idx="759">
                  <c:v>11.57775116</c:v>
                </c:pt>
                <c:pt idx="760">
                  <c:v>11.41244507000001</c:v>
                </c:pt>
                <c:pt idx="761">
                  <c:v>11.50885582</c:v>
                </c:pt>
                <c:pt idx="762">
                  <c:v>11.79457188</c:v>
                </c:pt>
                <c:pt idx="763">
                  <c:v>11.59421539</c:v>
                </c:pt>
                <c:pt idx="764">
                  <c:v>11.56059456000001</c:v>
                </c:pt>
                <c:pt idx="765">
                  <c:v>11.67581367</c:v>
                </c:pt>
                <c:pt idx="766">
                  <c:v>11.37928677000001</c:v>
                </c:pt>
                <c:pt idx="767">
                  <c:v>11.5022707</c:v>
                </c:pt>
                <c:pt idx="768">
                  <c:v>11.42185497</c:v>
                </c:pt>
                <c:pt idx="769">
                  <c:v>11.66687679</c:v>
                </c:pt>
                <c:pt idx="770">
                  <c:v>11.65042019</c:v>
                </c:pt>
                <c:pt idx="771">
                  <c:v>11.65559196</c:v>
                </c:pt>
                <c:pt idx="772">
                  <c:v>11.56505585000001</c:v>
                </c:pt>
                <c:pt idx="773">
                  <c:v>11.56246662000001</c:v>
                </c:pt>
                <c:pt idx="774">
                  <c:v>11.53212929</c:v>
                </c:pt>
                <c:pt idx="775">
                  <c:v>11.57398796</c:v>
                </c:pt>
                <c:pt idx="776">
                  <c:v>11.61797047</c:v>
                </c:pt>
                <c:pt idx="777">
                  <c:v>11.65535069</c:v>
                </c:pt>
                <c:pt idx="778">
                  <c:v>11.48815632</c:v>
                </c:pt>
                <c:pt idx="779">
                  <c:v>11.50862312</c:v>
                </c:pt>
                <c:pt idx="780">
                  <c:v>11.71461105</c:v>
                </c:pt>
                <c:pt idx="781">
                  <c:v>11.77598667000001</c:v>
                </c:pt>
                <c:pt idx="782">
                  <c:v>11.69556618</c:v>
                </c:pt>
                <c:pt idx="783">
                  <c:v>11.62243271000001</c:v>
                </c:pt>
                <c:pt idx="784">
                  <c:v>11.48440266</c:v>
                </c:pt>
                <c:pt idx="785">
                  <c:v>11.48322201</c:v>
                </c:pt>
                <c:pt idx="786">
                  <c:v>11.42231464</c:v>
                </c:pt>
                <c:pt idx="787">
                  <c:v>11.73718357</c:v>
                </c:pt>
                <c:pt idx="788">
                  <c:v>11.65629673000001</c:v>
                </c:pt>
                <c:pt idx="789">
                  <c:v>11.15801048</c:v>
                </c:pt>
                <c:pt idx="790">
                  <c:v>11.09922504</c:v>
                </c:pt>
                <c:pt idx="791">
                  <c:v>11.25489044</c:v>
                </c:pt>
                <c:pt idx="792">
                  <c:v>11.49262905000001</c:v>
                </c:pt>
                <c:pt idx="793">
                  <c:v>11.33780098</c:v>
                </c:pt>
                <c:pt idx="794">
                  <c:v>11.36565304000001</c:v>
                </c:pt>
                <c:pt idx="795">
                  <c:v>11.67651653000001</c:v>
                </c:pt>
                <c:pt idx="796">
                  <c:v>11.03714466</c:v>
                </c:pt>
                <c:pt idx="797">
                  <c:v>11.4491272</c:v>
                </c:pt>
                <c:pt idx="798">
                  <c:v>11.52225876</c:v>
                </c:pt>
                <c:pt idx="799">
                  <c:v>11.255126</c:v>
                </c:pt>
                <c:pt idx="800">
                  <c:v>11.45171356</c:v>
                </c:pt>
                <c:pt idx="801">
                  <c:v>11.47240829000001</c:v>
                </c:pt>
                <c:pt idx="802">
                  <c:v>11.39221478</c:v>
                </c:pt>
                <c:pt idx="803">
                  <c:v>11.39198112</c:v>
                </c:pt>
                <c:pt idx="804">
                  <c:v>11.63395691</c:v>
                </c:pt>
                <c:pt idx="805">
                  <c:v>11.71673107</c:v>
                </c:pt>
                <c:pt idx="806">
                  <c:v>11.42373562</c:v>
                </c:pt>
                <c:pt idx="807">
                  <c:v>11.44348621000001</c:v>
                </c:pt>
                <c:pt idx="808">
                  <c:v>11.88416195</c:v>
                </c:pt>
                <c:pt idx="809">
                  <c:v>11.75670719</c:v>
                </c:pt>
                <c:pt idx="810">
                  <c:v>11.43336678</c:v>
                </c:pt>
                <c:pt idx="811">
                  <c:v>11.4418335</c:v>
                </c:pt>
                <c:pt idx="812">
                  <c:v>11.59422016</c:v>
                </c:pt>
                <c:pt idx="813">
                  <c:v>11.81337833</c:v>
                </c:pt>
                <c:pt idx="814">
                  <c:v>11.24318886</c:v>
                </c:pt>
                <c:pt idx="815">
                  <c:v>11.18669796</c:v>
                </c:pt>
                <c:pt idx="816">
                  <c:v>11.29768848</c:v>
                </c:pt>
                <c:pt idx="817">
                  <c:v>11.00233841</c:v>
                </c:pt>
                <c:pt idx="818">
                  <c:v>10.86195087000001</c:v>
                </c:pt>
                <c:pt idx="819">
                  <c:v>10.68206024</c:v>
                </c:pt>
                <c:pt idx="820">
                  <c:v>10.79799271</c:v>
                </c:pt>
                <c:pt idx="821">
                  <c:v>10.95155048</c:v>
                </c:pt>
                <c:pt idx="822">
                  <c:v>10.85536289000001</c:v>
                </c:pt>
                <c:pt idx="823">
                  <c:v>10.82291412</c:v>
                </c:pt>
                <c:pt idx="824">
                  <c:v>10.5325079</c:v>
                </c:pt>
                <c:pt idx="825">
                  <c:v>10.65690041</c:v>
                </c:pt>
                <c:pt idx="826">
                  <c:v>10.8233881</c:v>
                </c:pt>
                <c:pt idx="827">
                  <c:v>10.65266514</c:v>
                </c:pt>
                <c:pt idx="828">
                  <c:v>11.07640839000001</c:v>
                </c:pt>
                <c:pt idx="829">
                  <c:v>10.76294994</c:v>
                </c:pt>
                <c:pt idx="830">
                  <c:v>10.55084229000001</c:v>
                </c:pt>
                <c:pt idx="831">
                  <c:v>10.56119156</c:v>
                </c:pt>
                <c:pt idx="832">
                  <c:v>10.59294033000001</c:v>
                </c:pt>
                <c:pt idx="833">
                  <c:v>10.76718235</c:v>
                </c:pt>
                <c:pt idx="834">
                  <c:v>10.50522709</c:v>
                </c:pt>
                <c:pt idx="835">
                  <c:v>10.39399529000001</c:v>
                </c:pt>
                <c:pt idx="836">
                  <c:v>11.12391472</c:v>
                </c:pt>
                <c:pt idx="837">
                  <c:v>10.77800274</c:v>
                </c:pt>
                <c:pt idx="838">
                  <c:v>11.00515842</c:v>
                </c:pt>
                <c:pt idx="839">
                  <c:v>10.74484634</c:v>
                </c:pt>
                <c:pt idx="840">
                  <c:v>10.85066795000001</c:v>
                </c:pt>
                <c:pt idx="841">
                  <c:v>10.69758224</c:v>
                </c:pt>
                <c:pt idx="842">
                  <c:v>10.95913029000001</c:v>
                </c:pt>
                <c:pt idx="843">
                  <c:v>10.98822975</c:v>
                </c:pt>
                <c:pt idx="844">
                  <c:v>10.82856083</c:v>
                </c:pt>
                <c:pt idx="845">
                  <c:v>10.64349365</c:v>
                </c:pt>
                <c:pt idx="846">
                  <c:v>10.80880356</c:v>
                </c:pt>
                <c:pt idx="847">
                  <c:v>10.75872231</c:v>
                </c:pt>
                <c:pt idx="848">
                  <c:v>11.00727367</c:v>
                </c:pt>
                <c:pt idx="849">
                  <c:v>10.77447796</c:v>
                </c:pt>
                <c:pt idx="850">
                  <c:v>10.95883656000001</c:v>
                </c:pt>
                <c:pt idx="851">
                  <c:v>10.6585474</c:v>
                </c:pt>
                <c:pt idx="852">
                  <c:v>10.71897697</c:v>
                </c:pt>
                <c:pt idx="853">
                  <c:v>10.39094257000001</c:v>
                </c:pt>
                <c:pt idx="854">
                  <c:v>10.59999371</c:v>
                </c:pt>
                <c:pt idx="855">
                  <c:v>10.26019764</c:v>
                </c:pt>
                <c:pt idx="856">
                  <c:v>10.59669876</c:v>
                </c:pt>
                <c:pt idx="857">
                  <c:v>10.52803421000001</c:v>
                </c:pt>
                <c:pt idx="858">
                  <c:v>10.5469532</c:v>
                </c:pt>
                <c:pt idx="859">
                  <c:v>10.36931133</c:v>
                </c:pt>
                <c:pt idx="860">
                  <c:v>10.57553196000001</c:v>
                </c:pt>
                <c:pt idx="861">
                  <c:v>10.63973236</c:v>
                </c:pt>
                <c:pt idx="862">
                  <c:v>10.65125847</c:v>
                </c:pt>
                <c:pt idx="863">
                  <c:v>10.53979206</c:v>
                </c:pt>
                <c:pt idx="864">
                  <c:v>10.67924023000001</c:v>
                </c:pt>
                <c:pt idx="865">
                  <c:v>10.66348171000001</c:v>
                </c:pt>
                <c:pt idx="866">
                  <c:v>10.68582058</c:v>
                </c:pt>
                <c:pt idx="867">
                  <c:v>10.87065601000001</c:v>
                </c:pt>
                <c:pt idx="868">
                  <c:v>10.73026752</c:v>
                </c:pt>
                <c:pt idx="869">
                  <c:v>10.73920155</c:v>
                </c:pt>
                <c:pt idx="870">
                  <c:v>10.74531841</c:v>
                </c:pt>
                <c:pt idx="871">
                  <c:v>11.03267097</c:v>
                </c:pt>
                <c:pt idx="872">
                  <c:v>10.91109467</c:v>
                </c:pt>
                <c:pt idx="873">
                  <c:v>11.12885666</c:v>
                </c:pt>
                <c:pt idx="874">
                  <c:v>11.12014771</c:v>
                </c:pt>
                <c:pt idx="875">
                  <c:v>10.84690285000001</c:v>
                </c:pt>
                <c:pt idx="876">
                  <c:v>11.20409775</c:v>
                </c:pt>
                <c:pt idx="877">
                  <c:v>11.2022171</c:v>
                </c:pt>
                <c:pt idx="878">
                  <c:v>10.95977783000001</c:v>
                </c:pt>
                <c:pt idx="879">
                  <c:v>11.25394821</c:v>
                </c:pt>
                <c:pt idx="880">
                  <c:v>11.3059206</c:v>
                </c:pt>
                <c:pt idx="881">
                  <c:v>11.28522873</c:v>
                </c:pt>
                <c:pt idx="882">
                  <c:v>11.39175034</c:v>
                </c:pt>
                <c:pt idx="883">
                  <c:v>11.33084583000001</c:v>
                </c:pt>
                <c:pt idx="884">
                  <c:v>11.32849503</c:v>
                </c:pt>
                <c:pt idx="885">
                  <c:v>11.27041245</c:v>
                </c:pt>
                <c:pt idx="886">
                  <c:v>11.24360466</c:v>
                </c:pt>
                <c:pt idx="887">
                  <c:v>11.18834305</c:v>
                </c:pt>
                <c:pt idx="888">
                  <c:v>11.2056818</c:v>
                </c:pt>
                <c:pt idx="889">
                  <c:v>11.00021553</c:v>
                </c:pt>
                <c:pt idx="890">
                  <c:v>11.36281013000001</c:v>
                </c:pt>
                <c:pt idx="891">
                  <c:v>11.50556755000001</c:v>
                </c:pt>
                <c:pt idx="892">
                  <c:v>11.49733257000001</c:v>
                </c:pt>
                <c:pt idx="893">
                  <c:v>11.43406105</c:v>
                </c:pt>
                <c:pt idx="894">
                  <c:v>11.16129589</c:v>
                </c:pt>
                <c:pt idx="895">
                  <c:v>11.30498219</c:v>
                </c:pt>
                <c:pt idx="896">
                  <c:v>11.3922224</c:v>
                </c:pt>
                <c:pt idx="897">
                  <c:v>11.54013729</c:v>
                </c:pt>
                <c:pt idx="898">
                  <c:v>11.45641899000001</c:v>
                </c:pt>
                <c:pt idx="899">
                  <c:v>11.38210869</c:v>
                </c:pt>
                <c:pt idx="900">
                  <c:v>11.55799675</c:v>
                </c:pt>
                <c:pt idx="901">
                  <c:v>11.4571209</c:v>
                </c:pt>
                <c:pt idx="902">
                  <c:v>11.65253544000001</c:v>
                </c:pt>
                <c:pt idx="903">
                  <c:v>11.3865757</c:v>
                </c:pt>
                <c:pt idx="904">
                  <c:v>11.43054867</c:v>
                </c:pt>
                <c:pt idx="905">
                  <c:v>11.40810299</c:v>
                </c:pt>
                <c:pt idx="906">
                  <c:v>11.61655807</c:v>
                </c:pt>
                <c:pt idx="907">
                  <c:v>11.33202362</c:v>
                </c:pt>
                <c:pt idx="908">
                  <c:v>11.3898716</c:v>
                </c:pt>
                <c:pt idx="909">
                  <c:v>11.5471859</c:v>
                </c:pt>
                <c:pt idx="910">
                  <c:v>11.60197544</c:v>
                </c:pt>
                <c:pt idx="911">
                  <c:v>11.35295296000001</c:v>
                </c:pt>
                <c:pt idx="912">
                  <c:v>11.25653648000001</c:v>
                </c:pt>
                <c:pt idx="913">
                  <c:v>11.69861889</c:v>
                </c:pt>
                <c:pt idx="914">
                  <c:v>11.477108</c:v>
                </c:pt>
                <c:pt idx="915">
                  <c:v>11.73765564</c:v>
                </c:pt>
                <c:pt idx="916">
                  <c:v>11.64806746999999</c:v>
                </c:pt>
                <c:pt idx="917">
                  <c:v>11.83172035</c:v>
                </c:pt>
                <c:pt idx="918">
                  <c:v>11.58081245</c:v>
                </c:pt>
                <c:pt idx="919">
                  <c:v>11.49333382</c:v>
                </c:pt>
                <c:pt idx="920">
                  <c:v>11.76352596</c:v>
                </c:pt>
                <c:pt idx="921">
                  <c:v>11.79573917</c:v>
                </c:pt>
                <c:pt idx="922">
                  <c:v>11.58316612</c:v>
                </c:pt>
                <c:pt idx="923">
                  <c:v>11.75411797</c:v>
                </c:pt>
                <c:pt idx="924">
                  <c:v>11.77457619</c:v>
                </c:pt>
                <c:pt idx="925">
                  <c:v>11.81220341</c:v>
                </c:pt>
                <c:pt idx="926">
                  <c:v>11.88275146</c:v>
                </c:pt>
                <c:pt idx="927">
                  <c:v>11.82983685000001</c:v>
                </c:pt>
                <c:pt idx="928">
                  <c:v>12.28085613</c:v>
                </c:pt>
                <c:pt idx="929">
                  <c:v>11.69909382</c:v>
                </c:pt>
                <c:pt idx="930">
                  <c:v>11.77269459000001</c:v>
                </c:pt>
                <c:pt idx="931">
                  <c:v>12.06851768</c:v>
                </c:pt>
                <c:pt idx="932">
                  <c:v>11.96598816</c:v>
                </c:pt>
                <c:pt idx="933">
                  <c:v>11.86111736</c:v>
                </c:pt>
                <c:pt idx="934">
                  <c:v>11.35130501</c:v>
                </c:pt>
                <c:pt idx="935">
                  <c:v>11.9848032</c:v>
                </c:pt>
                <c:pt idx="936">
                  <c:v>11.72284508</c:v>
                </c:pt>
                <c:pt idx="937">
                  <c:v>11.98221779</c:v>
                </c:pt>
                <c:pt idx="938">
                  <c:v>12.35728168</c:v>
                </c:pt>
                <c:pt idx="939">
                  <c:v>11.93847847</c:v>
                </c:pt>
                <c:pt idx="940">
                  <c:v>11.82396221000001</c:v>
                </c:pt>
                <c:pt idx="941">
                  <c:v>11.85546780000001</c:v>
                </c:pt>
                <c:pt idx="942">
                  <c:v>11.28757858</c:v>
                </c:pt>
                <c:pt idx="943">
                  <c:v>11.64688969</c:v>
                </c:pt>
                <c:pt idx="944">
                  <c:v>11.67369461000001</c:v>
                </c:pt>
                <c:pt idx="945">
                  <c:v>11.18717003</c:v>
                </c:pt>
                <c:pt idx="946">
                  <c:v>11.15965271000001</c:v>
                </c:pt>
                <c:pt idx="947">
                  <c:v>11.40656757000001</c:v>
                </c:pt>
                <c:pt idx="948">
                  <c:v>11.32120323</c:v>
                </c:pt>
                <c:pt idx="949">
                  <c:v>11.32308960000001</c:v>
                </c:pt>
                <c:pt idx="950">
                  <c:v>11.25536346</c:v>
                </c:pt>
                <c:pt idx="951">
                  <c:v>11.14249039</c:v>
                </c:pt>
                <c:pt idx="952">
                  <c:v>11.45576859000001</c:v>
                </c:pt>
                <c:pt idx="953">
                  <c:v>11.48980713</c:v>
                </c:pt>
                <c:pt idx="954">
                  <c:v>11.44018841</c:v>
                </c:pt>
                <c:pt idx="955">
                  <c:v>11.06441689000001</c:v>
                </c:pt>
                <c:pt idx="956">
                  <c:v>11.20103741</c:v>
                </c:pt>
                <c:pt idx="957">
                  <c:v>11.24266243</c:v>
                </c:pt>
                <c:pt idx="958">
                  <c:v>11.34919167</c:v>
                </c:pt>
                <c:pt idx="959">
                  <c:v>11.67299175</c:v>
                </c:pt>
                <c:pt idx="960">
                  <c:v>11.74165249</c:v>
                </c:pt>
                <c:pt idx="961">
                  <c:v>11.46982384</c:v>
                </c:pt>
                <c:pt idx="962">
                  <c:v>11.53072166</c:v>
                </c:pt>
                <c:pt idx="963">
                  <c:v>11.7174387</c:v>
                </c:pt>
                <c:pt idx="964">
                  <c:v>11.76846409</c:v>
                </c:pt>
                <c:pt idx="965">
                  <c:v>11.60667992</c:v>
                </c:pt>
                <c:pt idx="966">
                  <c:v>11.93636608</c:v>
                </c:pt>
                <c:pt idx="967">
                  <c:v>11.38257599000001</c:v>
                </c:pt>
                <c:pt idx="968">
                  <c:v>11.53079224</c:v>
                </c:pt>
                <c:pt idx="969">
                  <c:v>11.5083828</c:v>
                </c:pt>
                <c:pt idx="970">
                  <c:v>11.74000645</c:v>
                </c:pt>
                <c:pt idx="971">
                  <c:v>11.74095631</c:v>
                </c:pt>
                <c:pt idx="972">
                  <c:v>11.61890602</c:v>
                </c:pt>
                <c:pt idx="973">
                  <c:v>11.63841915</c:v>
                </c:pt>
                <c:pt idx="974">
                  <c:v>11.65441132</c:v>
                </c:pt>
                <c:pt idx="975">
                  <c:v>11.68098927000001</c:v>
                </c:pt>
                <c:pt idx="976">
                  <c:v>11.93142033</c:v>
                </c:pt>
                <c:pt idx="977">
                  <c:v>11.85124016</c:v>
                </c:pt>
                <c:pt idx="978">
                  <c:v>11.1370821</c:v>
                </c:pt>
                <c:pt idx="979">
                  <c:v>11.34613132</c:v>
                </c:pt>
                <c:pt idx="980">
                  <c:v>11.36000633000001</c:v>
                </c:pt>
                <c:pt idx="981">
                  <c:v>11.1942215</c:v>
                </c:pt>
                <c:pt idx="982">
                  <c:v>11.20010281</c:v>
                </c:pt>
                <c:pt idx="983">
                  <c:v>11.42984295000001</c:v>
                </c:pt>
                <c:pt idx="984">
                  <c:v>11.29815674</c:v>
                </c:pt>
                <c:pt idx="985">
                  <c:v>11.36234951000001</c:v>
                </c:pt>
                <c:pt idx="986">
                  <c:v>11.24854469</c:v>
                </c:pt>
                <c:pt idx="987">
                  <c:v>11.33202362</c:v>
                </c:pt>
                <c:pt idx="988">
                  <c:v>11.32143497000001</c:v>
                </c:pt>
                <c:pt idx="989">
                  <c:v>11.22785091</c:v>
                </c:pt>
                <c:pt idx="990">
                  <c:v>11.30615520000001</c:v>
                </c:pt>
                <c:pt idx="991">
                  <c:v>11.13731574999999</c:v>
                </c:pt>
                <c:pt idx="992">
                  <c:v>11.28499413</c:v>
                </c:pt>
                <c:pt idx="993">
                  <c:v>11.11450577</c:v>
                </c:pt>
                <c:pt idx="994">
                  <c:v>11.20504475</c:v>
                </c:pt>
                <c:pt idx="995">
                  <c:v>11.24054813</c:v>
                </c:pt>
                <c:pt idx="996">
                  <c:v>11.40256405000001</c:v>
                </c:pt>
                <c:pt idx="997">
                  <c:v>11.30004406000001</c:v>
                </c:pt>
                <c:pt idx="998">
                  <c:v>11.37458515000001</c:v>
                </c:pt>
                <c:pt idx="999">
                  <c:v>11.53739452</c:v>
                </c:pt>
                <c:pt idx="1000">
                  <c:v>11.34636497</c:v>
                </c:pt>
                <c:pt idx="1001">
                  <c:v>11.51849365</c:v>
                </c:pt>
                <c:pt idx="1002">
                  <c:v>11.1709404</c:v>
                </c:pt>
                <c:pt idx="1003">
                  <c:v>11.35530472000001</c:v>
                </c:pt>
                <c:pt idx="1004">
                  <c:v>11.47358227000001</c:v>
                </c:pt>
                <c:pt idx="1005">
                  <c:v>11.51497172999999</c:v>
                </c:pt>
                <c:pt idx="1006">
                  <c:v>11.17705727</c:v>
                </c:pt>
                <c:pt idx="1007">
                  <c:v>11.36071205000001</c:v>
                </c:pt>
                <c:pt idx="1008">
                  <c:v>11.14648628000001</c:v>
                </c:pt>
                <c:pt idx="1009">
                  <c:v>11.19045734</c:v>
                </c:pt>
                <c:pt idx="1010">
                  <c:v>11.49286556</c:v>
                </c:pt>
                <c:pt idx="1011">
                  <c:v>11.21844101</c:v>
                </c:pt>
                <c:pt idx="1012">
                  <c:v>11.07123375</c:v>
                </c:pt>
                <c:pt idx="1013">
                  <c:v>11.34800911</c:v>
                </c:pt>
                <c:pt idx="1014">
                  <c:v>11.10298443000001</c:v>
                </c:pt>
                <c:pt idx="1015">
                  <c:v>11.16344833000001</c:v>
                </c:pt>
                <c:pt idx="1016">
                  <c:v>10.99151897</c:v>
                </c:pt>
                <c:pt idx="1017">
                  <c:v>11.18293762</c:v>
                </c:pt>
                <c:pt idx="1018">
                  <c:v>11.30897713</c:v>
                </c:pt>
                <c:pt idx="1019">
                  <c:v>11.22126293</c:v>
                </c:pt>
                <c:pt idx="1020">
                  <c:v>11.24031353</c:v>
                </c:pt>
                <c:pt idx="1021">
                  <c:v>11.43031597</c:v>
                </c:pt>
                <c:pt idx="1022">
                  <c:v>11.15306854</c:v>
                </c:pt>
                <c:pt idx="1023">
                  <c:v>10.80246639000001</c:v>
                </c:pt>
                <c:pt idx="1024">
                  <c:v>11.1199131</c:v>
                </c:pt>
                <c:pt idx="1025">
                  <c:v>10.90098763000001</c:v>
                </c:pt>
                <c:pt idx="1026">
                  <c:v>11.14601231</c:v>
                </c:pt>
                <c:pt idx="1027">
                  <c:v>11.01950550000001</c:v>
                </c:pt>
                <c:pt idx="1028">
                  <c:v>10.66301441</c:v>
                </c:pt>
                <c:pt idx="1029">
                  <c:v>10.80997658</c:v>
                </c:pt>
                <c:pt idx="1030">
                  <c:v>10.56613255000001</c:v>
                </c:pt>
                <c:pt idx="1031">
                  <c:v>10.60046196</c:v>
                </c:pt>
                <c:pt idx="1032">
                  <c:v>10.96941948</c:v>
                </c:pt>
                <c:pt idx="1033">
                  <c:v>10.91274452000001</c:v>
                </c:pt>
                <c:pt idx="1034">
                  <c:v>10.73426056</c:v>
                </c:pt>
                <c:pt idx="1035">
                  <c:v>10.86477375</c:v>
                </c:pt>
                <c:pt idx="1036">
                  <c:v>10.98211479</c:v>
                </c:pt>
                <c:pt idx="1037">
                  <c:v>10.97976494</c:v>
                </c:pt>
                <c:pt idx="1038">
                  <c:v>10.92967319</c:v>
                </c:pt>
                <c:pt idx="1039">
                  <c:v>11.00281048</c:v>
                </c:pt>
                <c:pt idx="1040">
                  <c:v>11.01433086</c:v>
                </c:pt>
                <c:pt idx="1041">
                  <c:v>10.82832718</c:v>
                </c:pt>
                <c:pt idx="1042">
                  <c:v>11.24454594</c:v>
                </c:pt>
                <c:pt idx="1043">
                  <c:v>10.93767262</c:v>
                </c:pt>
                <c:pt idx="1044">
                  <c:v>11.32120514</c:v>
                </c:pt>
                <c:pt idx="1045">
                  <c:v>11.17775536</c:v>
                </c:pt>
                <c:pt idx="1046">
                  <c:v>10.94707394</c:v>
                </c:pt>
                <c:pt idx="1047">
                  <c:v>11.30241203000001</c:v>
                </c:pt>
                <c:pt idx="1048">
                  <c:v>11.32496738</c:v>
                </c:pt>
                <c:pt idx="1049">
                  <c:v>11.53645802</c:v>
                </c:pt>
                <c:pt idx="1050">
                  <c:v>11.31438637000001</c:v>
                </c:pt>
                <c:pt idx="1051">
                  <c:v>11.52772427</c:v>
                </c:pt>
                <c:pt idx="1052">
                  <c:v>11.41315365</c:v>
                </c:pt>
                <c:pt idx="1053">
                  <c:v>11.31532574</c:v>
                </c:pt>
                <c:pt idx="1054">
                  <c:v>11.11450768</c:v>
                </c:pt>
                <c:pt idx="1055">
                  <c:v>11.24101925</c:v>
                </c:pt>
                <c:pt idx="1056">
                  <c:v>11.37552071000001</c:v>
                </c:pt>
                <c:pt idx="1057">
                  <c:v>11.22996807</c:v>
                </c:pt>
                <c:pt idx="1058">
                  <c:v>11.36047268</c:v>
                </c:pt>
                <c:pt idx="1059">
                  <c:v>11.41667843</c:v>
                </c:pt>
                <c:pt idx="1060">
                  <c:v>11.77315903</c:v>
                </c:pt>
                <c:pt idx="1061">
                  <c:v>11.47123146</c:v>
                </c:pt>
                <c:pt idx="1062">
                  <c:v>11.12451553</c:v>
                </c:pt>
                <c:pt idx="1063">
                  <c:v>11.10839175999999</c:v>
                </c:pt>
                <c:pt idx="1064">
                  <c:v>11.12296581</c:v>
                </c:pt>
                <c:pt idx="1065">
                  <c:v>11.25183964</c:v>
                </c:pt>
                <c:pt idx="1066">
                  <c:v>11.71343708</c:v>
                </c:pt>
                <c:pt idx="1067">
                  <c:v>11.30145073</c:v>
                </c:pt>
                <c:pt idx="1068">
                  <c:v>11.28663158</c:v>
                </c:pt>
                <c:pt idx="1069">
                  <c:v>11.37034798</c:v>
                </c:pt>
                <c:pt idx="1070">
                  <c:v>11.06912041</c:v>
                </c:pt>
                <c:pt idx="1071">
                  <c:v>11.26899815</c:v>
                </c:pt>
                <c:pt idx="1072">
                  <c:v>11.02914524</c:v>
                </c:pt>
                <c:pt idx="1073">
                  <c:v>11.30709457000001</c:v>
                </c:pt>
                <c:pt idx="1074">
                  <c:v>11.46205616000001</c:v>
                </c:pt>
                <c:pt idx="1075">
                  <c:v>11.53119278</c:v>
                </c:pt>
                <c:pt idx="1076">
                  <c:v>11.54342175</c:v>
                </c:pt>
                <c:pt idx="1077">
                  <c:v>11.47028637000001</c:v>
                </c:pt>
                <c:pt idx="1078">
                  <c:v>11.4883976</c:v>
                </c:pt>
                <c:pt idx="1079">
                  <c:v>11.48510933000001</c:v>
                </c:pt>
                <c:pt idx="1080">
                  <c:v>11.79785538</c:v>
                </c:pt>
                <c:pt idx="1081">
                  <c:v>11.31133175</c:v>
                </c:pt>
                <c:pt idx="1082">
                  <c:v>11.49662685000001</c:v>
                </c:pt>
                <c:pt idx="1083">
                  <c:v>11.82442856</c:v>
                </c:pt>
                <c:pt idx="1084">
                  <c:v>11.69062996</c:v>
                </c:pt>
                <c:pt idx="1085">
                  <c:v>11.86558342000001</c:v>
                </c:pt>
                <c:pt idx="1086">
                  <c:v>11.27558994000001</c:v>
                </c:pt>
                <c:pt idx="1087">
                  <c:v>11.7160244</c:v>
                </c:pt>
                <c:pt idx="1088">
                  <c:v>11.34824467</c:v>
                </c:pt>
                <c:pt idx="1089">
                  <c:v>11.7715168</c:v>
                </c:pt>
                <c:pt idx="1090">
                  <c:v>11.47476101</c:v>
                </c:pt>
                <c:pt idx="1091">
                  <c:v>11.58951664000001</c:v>
                </c:pt>
                <c:pt idx="1092">
                  <c:v>11.57845879</c:v>
                </c:pt>
                <c:pt idx="1093">
                  <c:v>11.80561733000001</c:v>
                </c:pt>
                <c:pt idx="1094">
                  <c:v>11.43170166</c:v>
                </c:pt>
                <c:pt idx="1095">
                  <c:v>11.69203663000001</c:v>
                </c:pt>
                <c:pt idx="1096">
                  <c:v>11.71672821</c:v>
                </c:pt>
                <c:pt idx="1097">
                  <c:v>11.30097771</c:v>
                </c:pt>
                <c:pt idx="1098">
                  <c:v>11.48463249000001</c:v>
                </c:pt>
                <c:pt idx="1099">
                  <c:v>11.55424213</c:v>
                </c:pt>
                <c:pt idx="1100">
                  <c:v>11.53378391</c:v>
                </c:pt>
                <c:pt idx="1101">
                  <c:v>11.60973454000001</c:v>
                </c:pt>
                <c:pt idx="1102">
                  <c:v>11.85335922000001</c:v>
                </c:pt>
                <c:pt idx="1103">
                  <c:v>11.73507214</c:v>
                </c:pt>
                <c:pt idx="1104">
                  <c:v>11.43690014</c:v>
                </c:pt>
                <c:pt idx="1105">
                  <c:v>11.60785961</c:v>
                </c:pt>
                <c:pt idx="1106">
                  <c:v>11.72072887</c:v>
                </c:pt>
                <c:pt idx="1107">
                  <c:v>11.6000948</c:v>
                </c:pt>
                <c:pt idx="1108">
                  <c:v>11.67346191</c:v>
                </c:pt>
                <c:pt idx="1109">
                  <c:v>11.87686539</c:v>
                </c:pt>
                <c:pt idx="1110">
                  <c:v>11.59733391</c:v>
                </c:pt>
                <c:pt idx="1111">
                  <c:v>11.61726284</c:v>
                </c:pt>
                <c:pt idx="1112">
                  <c:v>11.73577118</c:v>
                </c:pt>
                <c:pt idx="1113">
                  <c:v>11.79362202</c:v>
                </c:pt>
                <c:pt idx="1114">
                  <c:v>11.83971024</c:v>
                </c:pt>
                <c:pt idx="1115">
                  <c:v>11.76070118</c:v>
                </c:pt>
                <c:pt idx="1116">
                  <c:v>11.82584953000001</c:v>
                </c:pt>
                <c:pt idx="1117">
                  <c:v>11.98903179</c:v>
                </c:pt>
                <c:pt idx="1118">
                  <c:v>11.72754669</c:v>
                </c:pt>
                <c:pt idx="1119">
                  <c:v>11.68850899</c:v>
                </c:pt>
                <c:pt idx="1120">
                  <c:v>11.49592113</c:v>
                </c:pt>
                <c:pt idx="1121">
                  <c:v>11.64594746</c:v>
                </c:pt>
                <c:pt idx="1122">
                  <c:v>11.63254452000001</c:v>
                </c:pt>
                <c:pt idx="1123">
                  <c:v>11.97163773000001</c:v>
                </c:pt>
                <c:pt idx="1124">
                  <c:v>11.91754627000001</c:v>
                </c:pt>
                <c:pt idx="1125">
                  <c:v>11.81667423000001</c:v>
                </c:pt>
                <c:pt idx="1126">
                  <c:v>11.550951</c:v>
                </c:pt>
                <c:pt idx="1127">
                  <c:v>11.6466608</c:v>
                </c:pt>
                <c:pt idx="1128">
                  <c:v>11.77857876</c:v>
                </c:pt>
                <c:pt idx="1129">
                  <c:v>11.773633</c:v>
                </c:pt>
                <c:pt idx="1130">
                  <c:v>11.35200977000001</c:v>
                </c:pt>
                <c:pt idx="1131">
                  <c:v>11.55988312</c:v>
                </c:pt>
                <c:pt idx="1132">
                  <c:v>11.23255157</c:v>
                </c:pt>
                <c:pt idx="1133">
                  <c:v>11.34213161</c:v>
                </c:pt>
                <c:pt idx="1134">
                  <c:v>11.67299175</c:v>
                </c:pt>
                <c:pt idx="1135">
                  <c:v>11.40844631000001</c:v>
                </c:pt>
                <c:pt idx="1136">
                  <c:v>11.30638313</c:v>
                </c:pt>
                <c:pt idx="1137">
                  <c:v>11.2292614</c:v>
                </c:pt>
                <c:pt idx="1138">
                  <c:v>11.17753029000001</c:v>
                </c:pt>
                <c:pt idx="1139">
                  <c:v>11.18857861</c:v>
                </c:pt>
                <c:pt idx="1140">
                  <c:v>11.36376858</c:v>
                </c:pt>
                <c:pt idx="1141">
                  <c:v>11.38781548</c:v>
                </c:pt>
                <c:pt idx="1142">
                  <c:v>10.98822975</c:v>
                </c:pt>
                <c:pt idx="1143">
                  <c:v>11.07312107</c:v>
                </c:pt>
                <c:pt idx="1144">
                  <c:v>11.0491333</c:v>
                </c:pt>
                <c:pt idx="1145">
                  <c:v>11.11591625000001</c:v>
                </c:pt>
                <c:pt idx="1146">
                  <c:v>10.96917915</c:v>
                </c:pt>
                <c:pt idx="1147">
                  <c:v>11.12438202</c:v>
                </c:pt>
                <c:pt idx="1148">
                  <c:v>11.20080948</c:v>
                </c:pt>
                <c:pt idx="1149">
                  <c:v>11.15613079</c:v>
                </c:pt>
                <c:pt idx="1150">
                  <c:v>11.00327969</c:v>
                </c:pt>
                <c:pt idx="1151">
                  <c:v>11.24901295</c:v>
                </c:pt>
                <c:pt idx="1152">
                  <c:v>10.91039658</c:v>
                </c:pt>
                <c:pt idx="1153">
                  <c:v>10.80928135</c:v>
                </c:pt>
                <c:pt idx="1154">
                  <c:v>10.79964256</c:v>
                </c:pt>
                <c:pt idx="1155">
                  <c:v>10.77518272</c:v>
                </c:pt>
                <c:pt idx="1156">
                  <c:v>10.8092804</c:v>
                </c:pt>
                <c:pt idx="1157">
                  <c:v>10.82903290000001</c:v>
                </c:pt>
                <c:pt idx="1158">
                  <c:v>10.8232317</c:v>
                </c:pt>
                <c:pt idx="1159">
                  <c:v>10.81351185000001</c:v>
                </c:pt>
                <c:pt idx="1160">
                  <c:v>11.01504230000001</c:v>
                </c:pt>
                <c:pt idx="1161">
                  <c:v>10.83655548</c:v>
                </c:pt>
                <c:pt idx="1162">
                  <c:v>10.98681259000001</c:v>
                </c:pt>
                <c:pt idx="1163">
                  <c:v>11.17494297</c:v>
                </c:pt>
                <c:pt idx="1164">
                  <c:v>10.96094799000001</c:v>
                </c:pt>
                <c:pt idx="1165">
                  <c:v>11.0994606</c:v>
                </c:pt>
                <c:pt idx="1166">
                  <c:v>11.14554024</c:v>
                </c:pt>
                <c:pt idx="1167">
                  <c:v>11.02185154</c:v>
                </c:pt>
                <c:pt idx="1168">
                  <c:v>11.20127487</c:v>
                </c:pt>
                <c:pt idx="1169">
                  <c:v>11.06724072</c:v>
                </c:pt>
                <c:pt idx="1170">
                  <c:v>11.30145168</c:v>
                </c:pt>
                <c:pt idx="1171">
                  <c:v>11.29133987</c:v>
                </c:pt>
                <c:pt idx="1172">
                  <c:v>10.90474892</c:v>
                </c:pt>
                <c:pt idx="1173">
                  <c:v>10.96188927000001</c:v>
                </c:pt>
                <c:pt idx="1174">
                  <c:v>10.77729321</c:v>
                </c:pt>
                <c:pt idx="1175">
                  <c:v>11.08088207000001</c:v>
                </c:pt>
                <c:pt idx="1176">
                  <c:v>10.6665411</c:v>
                </c:pt>
                <c:pt idx="1177">
                  <c:v>10.56730747</c:v>
                </c:pt>
                <c:pt idx="1178">
                  <c:v>10.58094597</c:v>
                </c:pt>
                <c:pt idx="1179">
                  <c:v>10.56142807</c:v>
                </c:pt>
                <c:pt idx="1180">
                  <c:v>10.6522007</c:v>
                </c:pt>
                <c:pt idx="1181">
                  <c:v>10.54049778</c:v>
                </c:pt>
                <c:pt idx="1182">
                  <c:v>10.51299095</c:v>
                </c:pt>
                <c:pt idx="1183">
                  <c:v>10.54120445</c:v>
                </c:pt>
                <c:pt idx="1184">
                  <c:v>10.80786419</c:v>
                </c:pt>
                <c:pt idx="1185">
                  <c:v>10.37660027000001</c:v>
                </c:pt>
                <c:pt idx="1186">
                  <c:v>10.72932053</c:v>
                </c:pt>
                <c:pt idx="1187">
                  <c:v>10.59105682</c:v>
                </c:pt>
                <c:pt idx="1188">
                  <c:v>10.79845619</c:v>
                </c:pt>
                <c:pt idx="1189">
                  <c:v>10.83985138</c:v>
                </c:pt>
                <c:pt idx="1190">
                  <c:v>10.75966358</c:v>
                </c:pt>
                <c:pt idx="1191">
                  <c:v>10.61974335</c:v>
                </c:pt>
                <c:pt idx="1192">
                  <c:v>10.75072479</c:v>
                </c:pt>
                <c:pt idx="1193">
                  <c:v>11.10768414</c:v>
                </c:pt>
                <c:pt idx="1194">
                  <c:v>11.14366531</c:v>
                </c:pt>
                <c:pt idx="1195">
                  <c:v>10.94143105</c:v>
                </c:pt>
                <c:pt idx="1196">
                  <c:v>10.89534378</c:v>
                </c:pt>
                <c:pt idx="1197">
                  <c:v>11.05289364</c:v>
                </c:pt>
                <c:pt idx="1198">
                  <c:v>10.7025156</c:v>
                </c:pt>
                <c:pt idx="1199">
                  <c:v>11.23043728</c:v>
                </c:pt>
                <c:pt idx="1200">
                  <c:v>11.22831821</c:v>
                </c:pt>
                <c:pt idx="1201">
                  <c:v>11.13425922</c:v>
                </c:pt>
                <c:pt idx="1202">
                  <c:v>11.02490807</c:v>
                </c:pt>
                <c:pt idx="1203">
                  <c:v>11.4366684</c:v>
                </c:pt>
                <c:pt idx="1204">
                  <c:v>11.33295727000001</c:v>
                </c:pt>
                <c:pt idx="1205">
                  <c:v>11.27840519</c:v>
                </c:pt>
                <c:pt idx="1206">
                  <c:v>11.15023708</c:v>
                </c:pt>
                <c:pt idx="1207">
                  <c:v>11.29392242</c:v>
                </c:pt>
                <c:pt idx="1208">
                  <c:v>11.41102886</c:v>
                </c:pt>
                <c:pt idx="1209">
                  <c:v>11.27699566</c:v>
                </c:pt>
                <c:pt idx="1210">
                  <c:v>11.22903347</c:v>
                </c:pt>
                <c:pt idx="1211">
                  <c:v>11.35835934</c:v>
                </c:pt>
                <c:pt idx="1212">
                  <c:v>11.3458271</c:v>
                </c:pt>
                <c:pt idx="1213">
                  <c:v>11.30732918</c:v>
                </c:pt>
                <c:pt idx="1214">
                  <c:v>11.36353302000001</c:v>
                </c:pt>
                <c:pt idx="1215">
                  <c:v>11.56482315</c:v>
                </c:pt>
                <c:pt idx="1216">
                  <c:v>11.72543335000001</c:v>
                </c:pt>
                <c:pt idx="1217">
                  <c:v>11.27487946</c:v>
                </c:pt>
                <c:pt idx="1218">
                  <c:v>11.64430714</c:v>
                </c:pt>
                <c:pt idx="1219">
                  <c:v>11.40350342</c:v>
                </c:pt>
                <c:pt idx="1220">
                  <c:v>11.77669144</c:v>
                </c:pt>
                <c:pt idx="1221">
                  <c:v>11.68863106</c:v>
                </c:pt>
                <c:pt idx="1222">
                  <c:v>11.48510456000001</c:v>
                </c:pt>
                <c:pt idx="1223">
                  <c:v>11.68028355</c:v>
                </c:pt>
                <c:pt idx="1224">
                  <c:v>11.54483032</c:v>
                </c:pt>
                <c:pt idx="1225">
                  <c:v>11.84794235</c:v>
                </c:pt>
                <c:pt idx="1226">
                  <c:v>11.6805172</c:v>
                </c:pt>
                <c:pt idx="1227">
                  <c:v>11.71767521</c:v>
                </c:pt>
                <c:pt idx="1228">
                  <c:v>11.68873882</c:v>
                </c:pt>
                <c:pt idx="1229">
                  <c:v>11.75623226</c:v>
                </c:pt>
                <c:pt idx="1230">
                  <c:v>11.72825336</c:v>
                </c:pt>
                <c:pt idx="1231">
                  <c:v>11.75388145</c:v>
                </c:pt>
                <c:pt idx="1232">
                  <c:v>11.60009193</c:v>
                </c:pt>
                <c:pt idx="1233">
                  <c:v>11.53330517</c:v>
                </c:pt>
                <c:pt idx="1234">
                  <c:v>11.84606171</c:v>
                </c:pt>
                <c:pt idx="1235">
                  <c:v>11.76282024</c:v>
                </c:pt>
                <c:pt idx="1236">
                  <c:v>12.19502449</c:v>
                </c:pt>
                <c:pt idx="1237">
                  <c:v>11.70450306</c:v>
                </c:pt>
                <c:pt idx="1238">
                  <c:v>12.06827641</c:v>
                </c:pt>
                <c:pt idx="1239">
                  <c:v>11.89967632000001</c:v>
                </c:pt>
                <c:pt idx="1240">
                  <c:v>11.68075275</c:v>
                </c:pt>
                <c:pt idx="1241">
                  <c:v>11.85123634000001</c:v>
                </c:pt>
                <c:pt idx="1242">
                  <c:v>11.60526657000001</c:v>
                </c:pt>
                <c:pt idx="1243">
                  <c:v>11.89661884</c:v>
                </c:pt>
                <c:pt idx="1244">
                  <c:v>11.7117939</c:v>
                </c:pt>
                <c:pt idx="1245">
                  <c:v>11.94577026</c:v>
                </c:pt>
                <c:pt idx="1246">
                  <c:v>11.69909668</c:v>
                </c:pt>
                <c:pt idx="1247">
                  <c:v>11.71602631</c:v>
                </c:pt>
                <c:pt idx="1248">
                  <c:v>11.69626808</c:v>
                </c:pt>
                <c:pt idx="1249">
                  <c:v>11.63794994</c:v>
                </c:pt>
                <c:pt idx="1250">
                  <c:v>11.84512329</c:v>
                </c:pt>
                <c:pt idx="1251">
                  <c:v>11.8813343</c:v>
                </c:pt>
                <c:pt idx="1252">
                  <c:v>11.75058842</c:v>
                </c:pt>
                <c:pt idx="1253">
                  <c:v>11.67329311</c:v>
                </c:pt>
                <c:pt idx="1254">
                  <c:v>11.78821659</c:v>
                </c:pt>
                <c:pt idx="1255">
                  <c:v>11.77857208</c:v>
                </c:pt>
                <c:pt idx="1256">
                  <c:v>11.73084068</c:v>
                </c:pt>
                <c:pt idx="1257">
                  <c:v>11.72189903</c:v>
                </c:pt>
                <c:pt idx="1258">
                  <c:v>11.77434444</c:v>
                </c:pt>
                <c:pt idx="1259">
                  <c:v>11.6384201</c:v>
                </c:pt>
                <c:pt idx="1260">
                  <c:v>11.94929981000001</c:v>
                </c:pt>
                <c:pt idx="1261">
                  <c:v>11.51450062</c:v>
                </c:pt>
                <c:pt idx="1262">
                  <c:v>11.92013454000001</c:v>
                </c:pt>
                <c:pt idx="1263">
                  <c:v>12.40266991000001</c:v>
                </c:pt>
                <c:pt idx="1264">
                  <c:v>11.57446575</c:v>
                </c:pt>
                <c:pt idx="1265">
                  <c:v>11.57540131000001</c:v>
                </c:pt>
                <c:pt idx="1266">
                  <c:v>11.29298687000001</c:v>
                </c:pt>
                <c:pt idx="1267">
                  <c:v>11.48652172</c:v>
                </c:pt>
                <c:pt idx="1268">
                  <c:v>11.77151966</c:v>
                </c:pt>
                <c:pt idx="1269">
                  <c:v>11.44232082</c:v>
                </c:pt>
                <c:pt idx="1270">
                  <c:v>11.80655289000001</c:v>
                </c:pt>
                <c:pt idx="1271">
                  <c:v>11.39810085</c:v>
                </c:pt>
                <c:pt idx="1272">
                  <c:v>11.24242973</c:v>
                </c:pt>
                <c:pt idx="1273">
                  <c:v>11.66287613</c:v>
                </c:pt>
                <c:pt idx="1274">
                  <c:v>11.65982151</c:v>
                </c:pt>
                <c:pt idx="1275">
                  <c:v>11.60879707</c:v>
                </c:pt>
                <c:pt idx="1276">
                  <c:v>11.74777031</c:v>
                </c:pt>
                <c:pt idx="1277">
                  <c:v>11.36141872</c:v>
                </c:pt>
                <c:pt idx="1278">
                  <c:v>11.48299408000001</c:v>
                </c:pt>
                <c:pt idx="1279">
                  <c:v>11.35953140000001</c:v>
                </c:pt>
                <c:pt idx="1280">
                  <c:v>11.22314644</c:v>
                </c:pt>
                <c:pt idx="1281">
                  <c:v>11.38398838</c:v>
                </c:pt>
                <c:pt idx="1282">
                  <c:v>11.33719254</c:v>
                </c:pt>
                <c:pt idx="1283">
                  <c:v>11.29015827</c:v>
                </c:pt>
                <c:pt idx="1284">
                  <c:v>11.00233650000001</c:v>
                </c:pt>
                <c:pt idx="1285">
                  <c:v>11.09098721000001</c:v>
                </c:pt>
                <c:pt idx="1286">
                  <c:v>11.45218086000001</c:v>
                </c:pt>
                <c:pt idx="1287">
                  <c:v>11.46159744</c:v>
                </c:pt>
                <c:pt idx="1288">
                  <c:v>11.48792744</c:v>
                </c:pt>
                <c:pt idx="1289">
                  <c:v>11.30427551</c:v>
                </c:pt>
                <c:pt idx="1290">
                  <c:v>11.22126578999999</c:v>
                </c:pt>
                <c:pt idx="1291">
                  <c:v>11.29863167</c:v>
                </c:pt>
                <c:pt idx="1292">
                  <c:v>11.31555939000001</c:v>
                </c:pt>
                <c:pt idx="1293">
                  <c:v>11.15965366</c:v>
                </c:pt>
                <c:pt idx="1294">
                  <c:v>11.18646812</c:v>
                </c:pt>
                <c:pt idx="1295">
                  <c:v>11.34471607</c:v>
                </c:pt>
                <c:pt idx="1296">
                  <c:v>11.3101511</c:v>
                </c:pt>
                <c:pt idx="1297">
                  <c:v>11.32872677</c:v>
                </c:pt>
                <c:pt idx="1298">
                  <c:v>11.37317181</c:v>
                </c:pt>
                <c:pt idx="1299">
                  <c:v>11.37058544000001</c:v>
                </c:pt>
                <c:pt idx="1300">
                  <c:v>11.2118082</c:v>
                </c:pt>
                <c:pt idx="1301">
                  <c:v>11.63466549</c:v>
                </c:pt>
                <c:pt idx="1302">
                  <c:v>11.32143784000001</c:v>
                </c:pt>
                <c:pt idx="1303">
                  <c:v>11.4479475</c:v>
                </c:pt>
                <c:pt idx="1304">
                  <c:v>11.04395866</c:v>
                </c:pt>
                <c:pt idx="1305">
                  <c:v>11.23678207</c:v>
                </c:pt>
                <c:pt idx="1306">
                  <c:v>11.13214302</c:v>
                </c:pt>
                <c:pt idx="1307">
                  <c:v>11.14718819</c:v>
                </c:pt>
                <c:pt idx="1308">
                  <c:v>11.33460903000001</c:v>
                </c:pt>
                <c:pt idx="1309">
                  <c:v>11.18834305</c:v>
                </c:pt>
                <c:pt idx="1310">
                  <c:v>11.14131831999999</c:v>
                </c:pt>
                <c:pt idx="1311">
                  <c:v>11.26853085000001</c:v>
                </c:pt>
                <c:pt idx="1312">
                  <c:v>11.53119469</c:v>
                </c:pt>
                <c:pt idx="1313">
                  <c:v>11.52084637000001</c:v>
                </c:pt>
                <c:pt idx="1314">
                  <c:v>11.23749352</c:v>
                </c:pt>
                <c:pt idx="1315">
                  <c:v>11.50744629000001</c:v>
                </c:pt>
                <c:pt idx="1316">
                  <c:v>11.44916153</c:v>
                </c:pt>
                <c:pt idx="1317">
                  <c:v>11.43101883</c:v>
                </c:pt>
                <c:pt idx="1318">
                  <c:v>11.54765701</c:v>
                </c:pt>
                <c:pt idx="1319">
                  <c:v>11.50579834</c:v>
                </c:pt>
                <c:pt idx="1320">
                  <c:v>11.37481785000001</c:v>
                </c:pt>
                <c:pt idx="1321">
                  <c:v>11.54506779</c:v>
                </c:pt>
                <c:pt idx="1322">
                  <c:v>11.45664692000001</c:v>
                </c:pt>
                <c:pt idx="1323">
                  <c:v>11.56388569000001</c:v>
                </c:pt>
                <c:pt idx="1324">
                  <c:v>11.50744343</c:v>
                </c:pt>
                <c:pt idx="1325">
                  <c:v>11.35695076</c:v>
                </c:pt>
                <c:pt idx="1326">
                  <c:v>11.33225250000001</c:v>
                </c:pt>
                <c:pt idx="1327">
                  <c:v>11.89756203000001</c:v>
                </c:pt>
                <c:pt idx="1328">
                  <c:v>11.72049236</c:v>
                </c:pt>
                <c:pt idx="1329">
                  <c:v>11.61255741</c:v>
                </c:pt>
                <c:pt idx="1330">
                  <c:v>11.63278103</c:v>
                </c:pt>
                <c:pt idx="1331">
                  <c:v>11.62619591</c:v>
                </c:pt>
                <c:pt idx="1332">
                  <c:v>11.49380779</c:v>
                </c:pt>
                <c:pt idx="1333">
                  <c:v>11.57093048</c:v>
                </c:pt>
                <c:pt idx="1334">
                  <c:v>11.83077526</c:v>
                </c:pt>
                <c:pt idx="1335">
                  <c:v>11.67722225</c:v>
                </c:pt>
                <c:pt idx="1336">
                  <c:v>11.59585381000001</c:v>
                </c:pt>
                <c:pt idx="1337">
                  <c:v>11.87004375</c:v>
                </c:pt>
                <c:pt idx="1338">
                  <c:v>11.56458664000001</c:v>
                </c:pt>
                <c:pt idx="1339">
                  <c:v>12.0344162</c:v>
                </c:pt>
                <c:pt idx="1340">
                  <c:v>11.97045422000001</c:v>
                </c:pt>
                <c:pt idx="1341">
                  <c:v>11.58175182</c:v>
                </c:pt>
                <c:pt idx="1342">
                  <c:v>11.81901932</c:v>
                </c:pt>
                <c:pt idx="1343">
                  <c:v>11.76234531</c:v>
                </c:pt>
                <c:pt idx="1344">
                  <c:v>11.88580608000001</c:v>
                </c:pt>
                <c:pt idx="1345">
                  <c:v>11.79338741</c:v>
                </c:pt>
                <c:pt idx="1346">
                  <c:v>11.95470333000001</c:v>
                </c:pt>
                <c:pt idx="1347">
                  <c:v>11.52508259000001</c:v>
                </c:pt>
                <c:pt idx="1348">
                  <c:v>11.25630093</c:v>
                </c:pt>
                <c:pt idx="1349">
                  <c:v>11.55753422000001</c:v>
                </c:pt>
                <c:pt idx="1350">
                  <c:v>11.29227829</c:v>
                </c:pt>
                <c:pt idx="1351">
                  <c:v>11.06041813</c:v>
                </c:pt>
                <c:pt idx="1352">
                  <c:v>11.27558613000001</c:v>
                </c:pt>
                <c:pt idx="1353">
                  <c:v>11.01056767</c:v>
                </c:pt>
                <c:pt idx="1354">
                  <c:v>11.34730244</c:v>
                </c:pt>
                <c:pt idx="1355">
                  <c:v>11.11568260000001</c:v>
                </c:pt>
                <c:pt idx="1356">
                  <c:v>11.02185345</c:v>
                </c:pt>
                <c:pt idx="1357">
                  <c:v>11.02961349</c:v>
                </c:pt>
                <c:pt idx="1358">
                  <c:v>11.05453873</c:v>
                </c:pt>
                <c:pt idx="1359">
                  <c:v>10.80010986000001</c:v>
                </c:pt>
                <c:pt idx="1360">
                  <c:v>10.83514977000001</c:v>
                </c:pt>
                <c:pt idx="1361">
                  <c:v>10.86665821000001</c:v>
                </c:pt>
                <c:pt idx="1362">
                  <c:v>10.98932648</c:v>
                </c:pt>
                <c:pt idx="1363">
                  <c:v>10.95436382</c:v>
                </c:pt>
                <c:pt idx="1364">
                  <c:v>11.22219276</c:v>
                </c:pt>
                <c:pt idx="1365">
                  <c:v>11.09075928</c:v>
                </c:pt>
                <c:pt idx="1366">
                  <c:v>10.96871567</c:v>
                </c:pt>
                <c:pt idx="1367">
                  <c:v>10.89934444</c:v>
                </c:pt>
                <c:pt idx="1368">
                  <c:v>11.03079319</c:v>
                </c:pt>
                <c:pt idx="1369">
                  <c:v>11.11403275</c:v>
                </c:pt>
                <c:pt idx="1370">
                  <c:v>11.15659714</c:v>
                </c:pt>
                <c:pt idx="1371">
                  <c:v>11.25465679</c:v>
                </c:pt>
                <c:pt idx="1372">
                  <c:v>10.96118164</c:v>
                </c:pt>
                <c:pt idx="1373">
                  <c:v>11.20527077</c:v>
                </c:pt>
                <c:pt idx="1374">
                  <c:v>11.34636307</c:v>
                </c:pt>
                <c:pt idx="1375">
                  <c:v>11.30427265</c:v>
                </c:pt>
                <c:pt idx="1376">
                  <c:v>10.96729851</c:v>
                </c:pt>
                <c:pt idx="1377">
                  <c:v>11.27323341</c:v>
                </c:pt>
                <c:pt idx="1378">
                  <c:v>11.33837032</c:v>
                </c:pt>
                <c:pt idx="1379">
                  <c:v>11.02637005</c:v>
                </c:pt>
                <c:pt idx="1380">
                  <c:v>11.38233948</c:v>
                </c:pt>
                <c:pt idx="1381">
                  <c:v>11.28805256</c:v>
                </c:pt>
                <c:pt idx="1382">
                  <c:v>11.23701668</c:v>
                </c:pt>
                <c:pt idx="1383">
                  <c:v>11.42255211000001</c:v>
                </c:pt>
                <c:pt idx="1384">
                  <c:v>11.40820789</c:v>
                </c:pt>
                <c:pt idx="1385">
                  <c:v>11.53025532</c:v>
                </c:pt>
                <c:pt idx="1386">
                  <c:v>11.27652931</c:v>
                </c:pt>
                <c:pt idx="1387">
                  <c:v>11.26359081000001</c:v>
                </c:pt>
                <c:pt idx="1388">
                  <c:v>11.39221859</c:v>
                </c:pt>
                <c:pt idx="1389">
                  <c:v>11.30920982000001</c:v>
                </c:pt>
                <c:pt idx="1390">
                  <c:v>11.37670517000001</c:v>
                </c:pt>
                <c:pt idx="1391">
                  <c:v>11.38939667000001</c:v>
                </c:pt>
                <c:pt idx="1392">
                  <c:v>11.42890644</c:v>
                </c:pt>
                <c:pt idx="1393">
                  <c:v>11.833601</c:v>
                </c:pt>
                <c:pt idx="1394">
                  <c:v>11.28334904</c:v>
                </c:pt>
                <c:pt idx="1395">
                  <c:v>11.37317562</c:v>
                </c:pt>
                <c:pt idx="1396">
                  <c:v>11.28146553</c:v>
                </c:pt>
                <c:pt idx="1397">
                  <c:v>11.25724506</c:v>
                </c:pt>
                <c:pt idx="1398">
                  <c:v>11.24807166999999</c:v>
                </c:pt>
                <c:pt idx="1399">
                  <c:v>11.46229076</c:v>
                </c:pt>
                <c:pt idx="1400">
                  <c:v>11.40820789</c:v>
                </c:pt>
                <c:pt idx="1401">
                  <c:v>11.34636879</c:v>
                </c:pt>
                <c:pt idx="1402">
                  <c:v>11.48604107</c:v>
                </c:pt>
                <c:pt idx="1403">
                  <c:v>11.24877644</c:v>
                </c:pt>
                <c:pt idx="1404">
                  <c:v>11.49827576</c:v>
                </c:pt>
                <c:pt idx="1405">
                  <c:v>11.46756363</c:v>
                </c:pt>
                <c:pt idx="1406">
                  <c:v>11.51003361</c:v>
                </c:pt>
                <c:pt idx="1407">
                  <c:v>11.4216156</c:v>
                </c:pt>
                <c:pt idx="1408">
                  <c:v>11.75341415000001</c:v>
                </c:pt>
                <c:pt idx="1409">
                  <c:v>11.39010239</c:v>
                </c:pt>
                <c:pt idx="1410">
                  <c:v>11.61786079</c:v>
                </c:pt>
                <c:pt idx="1411">
                  <c:v>11.55423450000001</c:v>
                </c:pt>
                <c:pt idx="1412">
                  <c:v>11.79833221</c:v>
                </c:pt>
                <c:pt idx="1413">
                  <c:v>11.87851238</c:v>
                </c:pt>
                <c:pt idx="1414">
                  <c:v>11.62713718</c:v>
                </c:pt>
                <c:pt idx="1415">
                  <c:v>11.72284508</c:v>
                </c:pt>
                <c:pt idx="1416">
                  <c:v>11.5848074</c:v>
                </c:pt>
                <c:pt idx="1417">
                  <c:v>11.72401524</c:v>
                </c:pt>
                <c:pt idx="1418">
                  <c:v>11.89097595</c:v>
                </c:pt>
                <c:pt idx="1419">
                  <c:v>11.97633648</c:v>
                </c:pt>
                <c:pt idx="1420">
                  <c:v>11.9619894</c:v>
                </c:pt>
                <c:pt idx="1421">
                  <c:v>11.84676456</c:v>
                </c:pt>
                <c:pt idx="1422">
                  <c:v>11.92295074</c:v>
                </c:pt>
                <c:pt idx="1423">
                  <c:v>11.78751278</c:v>
                </c:pt>
                <c:pt idx="1424">
                  <c:v>11.89732456</c:v>
                </c:pt>
                <c:pt idx="1425">
                  <c:v>11.63042641</c:v>
                </c:pt>
                <c:pt idx="1426">
                  <c:v>12.20155048</c:v>
                </c:pt>
                <c:pt idx="1427">
                  <c:v>11.76681328</c:v>
                </c:pt>
                <c:pt idx="1428">
                  <c:v>12.20137691</c:v>
                </c:pt>
                <c:pt idx="1429">
                  <c:v>11.86510944000001</c:v>
                </c:pt>
                <c:pt idx="1430">
                  <c:v>12.10543156000001</c:v>
                </c:pt>
                <c:pt idx="1431">
                  <c:v>11.86887169</c:v>
                </c:pt>
                <c:pt idx="1432">
                  <c:v>11.94765472</c:v>
                </c:pt>
                <c:pt idx="1433">
                  <c:v>11.80400276</c:v>
                </c:pt>
                <c:pt idx="1434">
                  <c:v>11.92202091</c:v>
                </c:pt>
                <c:pt idx="1435">
                  <c:v>11.72026062</c:v>
                </c:pt>
                <c:pt idx="1436">
                  <c:v>11.77951717</c:v>
                </c:pt>
                <c:pt idx="1437">
                  <c:v>11.85146904000001</c:v>
                </c:pt>
                <c:pt idx="1438">
                  <c:v>12.05064487000001</c:v>
                </c:pt>
                <c:pt idx="1439">
                  <c:v>11.50038624000001</c:v>
                </c:pt>
                <c:pt idx="1440">
                  <c:v>11.43783569</c:v>
                </c:pt>
                <c:pt idx="1441">
                  <c:v>11.75105667</c:v>
                </c:pt>
                <c:pt idx="1442">
                  <c:v>11.65276814</c:v>
                </c:pt>
                <c:pt idx="1443">
                  <c:v>11.75246811</c:v>
                </c:pt>
                <c:pt idx="1444">
                  <c:v>11.94600391</c:v>
                </c:pt>
                <c:pt idx="1445">
                  <c:v>11.39174843</c:v>
                </c:pt>
                <c:pt idx="1446">
                  <c:v>11.70003319</c:v>
                </c:pt>
                <c:pt idx="1447">
                  <c:v>11.87639999000001</c:v>
                </c:pt>
                <c:pt idx="1448">
                  <c:v>11.62784386</c:v>
                </c:pt>
                <c:pt idx="1449">
                  <c:v>12.02688980000001</c:v>
                </c:pt>
                <c:pt idx="1450">
                  <c:v>11.68474674</c:v>
                </c:pt>
                <c:pt idx="1451">
                  <c:v>11.95634651000001</c:v>
                </c:pt>
                <c:pt idx="1452">
                  <c:v>11.88862133</c:v>
                </c:pt>
                <c:pt idx="1453">
                  <c:v>11.71648979</c:v>
                </c:pt>
                <c:pt idx="1454">
                  <c:v>11.73130798</c:v>
                </c:pt>
                <c:pt idx="1455">
                  <c:v>11.39409924000001</c:v>
                </c:pt>
                <c:pt idx="1456">
                  <c:v>11.50861931</c:v>
                </c:pt>
                <c:pt idx="1457">
                  <c:v>11.57728386</c:v>
                </c:pt>
                <c:pt idx="1458">
                  <c:v>11.55024433000001</c:v>
                </c:pt>
                <c:pt idx="1459">
                  <c:v>11.69791317</c:v>
                </c:pt>
                <c:pt idx="1460">
                  <c:v>11.5918684</c:v>
                </c:pt>
                <c:pt idx="1461">
                  <c:v>11.61773109</c:v>
                </c:pt>
                <c:pt idx="1462">
                  <c:v>11.82748508</c:v>
                </c:pt>
                <c:pt idx="1463">
                  <c:v>11.59327507</c:v>
                </c:pt>
                <c:pt idx="1464">
                  <c:v>11.71414471</c:v>
                </c:pt>
                <c:pt idx="1465">
                  <c:v>11.68427467</c:v>
                </c:pt>
                <c:pt idx="1466">
                  <c:v>11.52743149</c:v>
                </c:pt>
                <c:pt idx="1467">
                  <c:v>11.63771915</c:v>
                </c:pt>
                <c:pt idx="1468">
                  <c:v>11.60621357</c:v>
                </c:pt>
                <c:pt idx="1469">
                  <c:v>11.60244656000001</c:v>
                </c:pt>
                <c:pt idx="1470">
                  <c:v>11.61302376</c:v>
                </c:pt>
                <c:pt idx="1471">
                  <c:v>11.35106659000001</c:v>
                </c:pt>
                <c:pt idx="1472">
                  <c:v>11.59421158</c:v>
                </c:pt>
                <c:pt idx="1473">
                  <c:v>11.29392338</c:v>
                </c:pt>
                <c:pt idx="1474">
                  <c:v>11.27934647</c:v>
                </c:pt>
                <c:pt idx="1475">
                  <c:v>11.19648266</c:v>
                </c:pt>
                <c:pt idx="1476">
                  <c:v>11.33508396</c:v>
                </c:pt>
                <c:pt idx="1477">
                  <c:v>11.45876598</c:v>
                </c:pt>
                <c:pt idx="1478">
                  <c:v>11.4065609</c:v>
                </c:pt>
                <c:pt idx="1479">
                  <c:v>11.15918541000001</c:v>
                </c:pt>
                <c:pt idx="1480">
                  <c:v>11.64594555</c:v>
                </c:pt>
                <c:pt idx="1481">
                  <c:v>11.52766514</c:v>
                </c:pt>
                <c:pt idx="1482">
                  <c:v>11.40350819</c:v>
                </c:pt>
                <c:pt idx="1483">
                  <c:v>10.89933681000001</c:v>
                </c:pt>
                <c:pt idx="1484">
                  <c:v>11.23466396</c:v>
                </c:pt>
                <c:pt idx="1485">
                  <c:v>11.07852077</c:v>
                </c:pt>
                <c:pt idx="1486">
                  <c:v>11.16412735</c:v>
                </c:pt>
                <c:pt idx="1487">
                  <c:v>11.0249157</c:v>
                </c:pt>
                <c:pt idx="1488">
                  <c:v>11.19281483000001</c:v>
                </c:pt>
                <c:pt idx="1489">
                  <c:v>11.01526833</c:v>
                </c:pt>
                <c:pt idx="1490">
                  <c:v>11.47429562</c:v>
                </c:pt>
                <c:pt idx="1491">
                  <c:v>11.2880497</c:v>
                </c:pt>
                <c:pt idx="1492">
                  <c:v>11.45265198</c:v>
                </c:pt>
                <c:pt idx="1493">
                  <c:v>11.1177969</c:v>
                </c:pt>
                <c:pt idx="1494">
                  <c:v>11.22902393</c:v>
                </c:pt>
                <c:pt idx="1495">
                  <c:v>11.16482735</c:v>
                </c:pt>
                <c:pt idx="1496">
                  <c:v>11.27370262</c:v>
                </c:pt>
                <c:pt idx="1497">
                  <c:v>10.93015003</c:v>
                </c:pt>
                <c:pt idx="1498">
                  <c:v>11.00209904</c:v>
                </c:pt>
                <c:pt idx="1499">
                  <c:v>11.30662346</c:v>
                </c:pt>
                <c:pt idx="1500">
                  <c:v>10.84831429</c:v>
                </c:pt>
                <c:pt idx="1501">
                  <c:v>11.19445515</c:v>
                </c:pt>
                <c:pt idx="1502">
                  <c:v>10.95812607</c:v>
                </c:pt>
                <c:pt idx="1503">
                  <c:v>11.02985287</c:v>
                </c:pt>
                <c:pt idx="1504">
                  <c:v>11.09663582000001</c:v>
                </c:pt>
                <c:pt idx="1505">
                  <c:v>11.02326584</c:v>
                </c:pt>
                <c:pt idx="1506">
                  <c:v>11.25206757000001</c:v>
                </c:pt>
                <c:pt idx="1507">
                  <c:v>10.83185387</c:v>
                </c:pt>
                <c:pt idx="1508">
                  <c:v>11.06959248</c:v>
                </c:pt>
                <c:pt idx="1509">
                  <c:v>11.02773094</c:v>
                </c:pt>
                <c:pt idx="1510">
                  <c:v>11.23231602</c:v>
                </c:pt>
                <c:pt idx="1511">
                  <c:v>11.15588856000001</c:v>
                </c:pt>
                <c:pt idx="1512">
                  <c:v>10.82103825</c:v>
                </c:pt>
                <c:pt idx="1513">
                  <c:v>10.70111465</c:v>
                </c:pt>
                <c:pt idx="1514">
                  <c:v>10.76295376</c:v>
                </c:pt>
                <c:pt idx="1515">
                  <c:v>10.79164219</c:v>
                </c:pt>
                <c:pt idx="1516">
                  <c:v>11.00115967</c:v>
                </c:pt>
                <c:pt idx="1517">
                  <c:v>10.77612209</c:v>
                </c:pt>
                <c:pt idx="1518">
                  <c:v>10.71074677</c:v>
                </c:pt>
                <c:pt idx="1519">
                  <c:v>10.75918865</c:v>
                </c:pt>
                <c:pt idx="1520">
                  <c:v>10.55977821000001</c:v>
                </c:pt>
                <c:pt idx="1521">
                  <c:v>10.66963673000001</c:v>
                </c:pt>
                <c:pt idx="1522">
                  <c:v>10.93789387</c:v>
                </c:pt>
                <c:pt idx="1523">
                  <c:v>10.87747288</c:v>
                </c:pt>
                <c:pt idx="1524">
                  <c:v>10.86900711000001</c:v>
                </c:pt>
                <c:pt idx="1525">
                  <c:v>11.08769703000001</c:v>
                </c:pt>
                <c:pt idx="1526">
                  <c:v>10.99621677</c:v>
                </c:pt>
                <c:pt idx="1527">
                  <c:v>11.16341782000001</c:v>
                </c:pt>
                <c:pt idx="1528">
                  <c:v>10.93484879</c:v>
                </c:pt>
                <c:pt idx="1529">
                  <c:v>10.85818863</c:v>
                </c:pt>
                <c:pt idx="1530">
                  <c:v>11.12368011</c:v>
                </c:pt>
                <c:pt idx="1531">
                  <c:v>11.00680447</c:v>
                </c:pt>
                <c:pt idx="1532">
                  <c:v>11.22667503</c:v>
                </c:pt>
                <c:pt idx="1533">
                  <c:v>11.09381008</c:v>
                </c:pt>
                <c:pt idx="1534">
                  <c:v>10.93437862</c:v>
                </c:pt>
                <c:pt idx="1535">
                  <c:v>11.0919323</c:v>
                </c:pt>
                <c:pt idx="1536">
                  <c:v>11.25394726</c:v>
                </c:pt>
                <c:pt idx="1537">
                  <c:v>10.89299393000001</c:v>
                </c:pt>
                <c:pt idx="1538">
                  <c:v>11.39480972</c:v>
                </c:pt>
                <c:pt idx="1539">
                  <c:v>11.33625412</c:v>
                </c:pt>
                <c:pt idx="1540">
                  <c:v>11.56035709</c:v>
                </c:pt>
                <c:pt idx="1541">
                  <c:v>11.10792255</c:v>
                </c:pt>
                <c:pt idx="1542">
                  <c:v>11.24125099</c:v>
                </c:pt>
                <c:pt idx="1543">
                  <c:v>11.50556564</c:v>
                </c:pt>
                <c:pt idx="1544">
                  <c:v>11.23419857</c:v>
                </c:pt>
                <c:pt idx="1545">
                  <c:v>11.28545856</c:v>
                </c:pt>
                <c:pt idx="1546">
                  <c:v>11.56999874</c:v>
                </c:pt>
                <c:pt idx="1547">
                  <c:v>11.1869297</c:v>
                </c:pt>
                <c:pt idx="1548">
                  <c:v>11.55682564</c:v>
                </c:pt>
                <c:pt idx="1549">
                  <c:v>11.33601475</c:v>
                </c:pt>
                <c:pt idx="1550">
                  <c:v>11.50650692000001</c:v>
                </c:pt>
                <c:pt idx="1551">
                  <c:v>11.62972069</c:v>
                </c:pt>
                <c:pt idx="1552">
                  <c:v>11.53424931</c:v>
                </c:pt>
                <c:pt idx="1553">
                  <c:v>11.48511028</c:v>
                </c:pt>
                <c:pt idx="1554">
                  <c:v>11.42889977</c:v>
                </c:pt>
                <c:pt idx="1555">
                  <c:v>11.7437706</c:v>
                </c:pt>
                <c:pt idx="1556">
                  <c:v>11.6725235</c:v>
                </c:pt>
                <c:pt idx="1557">
                  <c:v>11.71625519</c:v>
                </c:pt>
                <c:pt idx="1558">
                  <c:v>11.49239635000001</c:v>
                </c:pt>
                <c:pt idx="1559">
                  <c:v>11.89356518</c:v>
                </c:pt>
                <c:pt idx="1560">
                  <c:v>11.74448109</c:v>
                </c:pt>
                <c:pt idx="1561">
                  <c:v>11.5065012</c:v>
                </c:pt>
                <c:pt idx="1562">
                  <c:v>11.7868042</c:v>
                </c:pt>
                <c:pt idx="1563">
                  <c:v>11.56359005000001</c:v>
                </c:pt>
                <c:pt idx="1564">
                  <c:v>11.81243229000002</c:v>
                </c:pt>
                <c:pt idx="1565">
                  <c:v>11.63866234</c:v>
                </c:pt>
                <c:pt idx="1566">
                  <c:v>12.36058235000001</c:v>
                </c:pt>
                <c:pt idx="1567">
                  <c:v>11.67063713000001</c:v>
                </c:pt>
                <c:pt idx="1568">
                  <c:v>11.96410465000001</c:v>
                </c:pt>
                <c:pt idx="1569">
                  <c:v>11.91984367</c:v>
                </c:pt>
                <c:pt idx="1570">
                  <c:v>12.14164925</c:v>
                </c:pt>
                <c:pt idx="1571">
                  <c:v>12.21501923000001</c:v>
                </c:pt>
                <c:pt idx="1572">
                  <c:v>11.8343029</c:v>
                </c:pt>
                <c:pt idx="1573">
                  <c:v>11.78939152</c:v>
                </c:pt>
                <c:pt idx="1574">
                  <c:v>11.81596279</c:v>
                </c:pt>
                <c:pt idx="1575">
                  <c:v>11.80891132</c:v>
                </c:pt>
                <c:pt idx="1576">
                  <c:v>12.28556061000001</c:v>
                </c:pt>
                <c:pt idx="1577">
                  <c:v>11.71908379</c:v>
                </c:pt>
                <c:pt idx="1578">
                  <c:v>11.85946083000001</c:v>
                </c:pt>
                <c:pt idx="1579">
                  <c:v>12.17127895</c:v>
                </c:pt>
                <c:pt idx="1580">
                  <c:v>11.8507719</c:v>
                </c:pt>
                <c:pt idx="1581">
                  <c:v>12.04758835</c:v>
                </c:pt>
                <c:pt idx="1582">
                  <c:v>12.00996208</c:v>
                </c:pt>
                <c:pt idx="1583">
                  <c:v>11.93988991000001</c:v>
                </c:pt>
                <c:pt idx="1584">
                  <c:v>12.05041409000001</c:v>
                </c:pt>
                <c:pt idx="1585">
                  <c:v>11.46402359</c:v>
                </c:pt>
                <c:pt idx="1586">
                  <c:v>11.85781384</c:v>
                </c:pt>
                <c:pt idx="1587">
                  <c:v>12.03935719</c:v>
                </c:pt>
                <c:pt idx="1588">
                  <c:v>11.45900345</c:v>
                </c:pt>
                <c:pt idx="1589">
                  <c:v>11.54977131</c:v>
                </c:pt>
                <c:pt idx="1590">
                  <c:v>11.54694939</c:v>
                </c:pt>
                <c:pt idx="1591">
                  <c:v>11.24901009</c:v>
                </c:pt>
                <c:pt idx="1592">
                  <c:v>11.24219036</c:v>
                </c:pt>
                <c:pt idx="1593">
                  <c:v>11.24407005</c:v>
                </c:pt>
                <c:pt idx="1594">
                  <c:v>11.34448528</c:v>
                </c:pt>
                <c:pt idx="1595">
                  <c:v>11.5730505</c:v>
                </c:pt>
                <c:pt idx="1596">
                  <c:v>11.13967037</c:v>
                </c:pt>
                <c:pt idx="1597">
                  <c:v>11.49050903000001</c:v>
                </c:pt>
                <c:pt idx="1598">
                  <c:v>11.48087311</c:v>
                </c:pt>
                <c:pt idx="1599">
                  <c:v>11.22055912</c:v>
                </c:pt>
                <c:pt idx="1600">
                  <c:v>11.34707355</c:v>
                </c:pt>
                <c:pt idx="1601">
                  <c:v>11.42090416</c:v>
                </c:pt>
                <c:pt idx="1602">
                  <c:v>11.54036236</c:v>
                </c:pt>
                <c:pt idx="1603">
                  <c:v>11.37294006000001</c:v>
                </c:pt>
                <c:pt idx="1604">
                  <c:v>11.45806026</c:v>
                </c:pt>
                <c:pt idx="1605">
                  <c:v>11.29745102</c:v>
                </c:pt>
                <c:pt idx="1606">
                  <c:v>11.47052574</c:v>
                </c:pt>
                <c:pt idx="1607">
                  <c:v>11.45077324</c:v>
                </c:pt>
                <c:pt idx="1608">
                  <c:v>11.49098682000001</c:v>
                </c:pt>
                <c:pt idx="1609">
                  <c:v>11.49733257000001</c:v>
                </c:pt>
                <c:pt idx="1610">
                  <c:v>11.53871536</c:v>
                </c:pt>
                <c:pt idx="1611">
                  <c:v>11.55165672</c:v>
                </c:pt>
                <c:pt idx="1612">
                  <c:v>11.21161938</c:v>
                </c:pt>
                <c:pt idx="1613">
                  <c:v>11.53025532</c:v>
                </c:pt>
                <c:pt idx="1614">
                  <c:v>11.49427795</c:v>
                </c:pt>
                <c:pt idx="1615">
                  <c:v>10.97953606000001</c:v>
                </c:pt>
                <c:pt idx="1616">
                  <c:v>11.0333786</c:v>
                </c:pt>
                <c:pt idx="1617">
                  <c:v>11.03415012</c:v>
                </c:pt>
                <c:pt idx="1618">
                  <c:v>10.83820057</c:v>
                </c:pt>
                <c:pt idx="1619">
                  <c:v>11.16200638000001</c:v>
                </c:pt>
                <c:pt idx="1620">
                  <c:v>10.86759281000001</c:v>
                </c:pt>
                <c:pt idx="1621">
                  <c:v>10.92215061000001</c:v>
                </c:pt>
                <c:pt idx="1622">
                  <c:v>11.1126194</c:v>
                </c:pt>
                <c:pt idx="1623">
                  <c:v>11.21327113999999</c:v>
                </c:pt>
                <c:pt idx="1624">
                  <c:v>10.97929859</c:v>
                </c:pt>
                <c:pt idx="1625">
                  <c:v>11.03290749</c:v>
                </c:pt>
                <c:pt idx="1626">
                  <c:v>11.35811996</c:v>
                </c:pt>
                <c:pt idx="1627">
                  <c:v>10.77447414</c:v>
                </c:pt>
                <c:pt idx="1628">
                  <c:v>11.0451355</c:v>
                </c:pt>
                <c:pt idx="1629">
                  <c:v>10.91909218</c:v>
                </c:pt>
                <c:pt idx="1630">
                  <c:v>10.94119644</c:v>
                </c:pt>
                <c:pt idx="1631">
                  <c:v>10.96354198</c:v>
                </c:pt>
                <c:pt idx="1632">
                  <c:v>11.0874815</c:v>
                </c:pt>
                <c:pt idx="1633">
                  <c:v>10.99175739</c:v>
                </c:pt>
                <c:pt idx="1634">
                  <c:v>10.97552681000002</c:v>
                </c:pt>
                <c:pt idx="1635">
                  <c:v>11.24266529</c:v>
                </c:pt>
                <c:pt idx="1636">
                  <c:v>10.93579102</c:v>
                </c:pt>
                <c:pt idx="1637">
                  <c:v>10.7998724</c:v>
                </c:pt>
                <c:pt idx="1638">
                  <c:v>11.03549576</c:v>
                </c:pt>
                <c:pt idx="1639">
                  <c:v>11.01527691</c:v>
                </c:pt>
                <c:pt idx="1640">
                  <c:v>10.97788143</c:v>
                </c:pt>
                <c:pt idx="1641">
                  <c:v>11.18081665</c:v>
                </c:pt>
                <c:pt idx="1642">
                  <c:v>10.91415691</c:v>
                </c:pt>
                <c:pt idx="1643">
                  <c:v>11.03431892</c:v>
                </c:pt>
                <c:pt idx="1644">
                  <c:v>10.92191505</c:v>
                </c:pt>
                <c:pt idx="1645">
                  <c:v>11.35694408000001</c:v>
                </c:pt>
                <c:pt idx="1646">
                  <c:v>10.92191887</c:v>
                </c:pt>
                <c:pt idx="1647">
                  <c:v>11.04701519</c:v>
                </c:pt>
                <c:pt idx="1648">
                  <c:v>10.68394279</c:v>
                </c:pt>
                <c:pt idx="1649">
                  <c:v>10.39447021000001</c:v>
                </c:pt>
                <c:pt idx="1650">
                  <c:v>10.88946533000001</c:v>
                </c:pt>
                <c:pt idx="1651">
                  <c:v>10.89581299000001</c:v>
                </c:pt>
                <c:pt idx="1652">
                  <c:v>10.77235889</c:v>
                </c:pt>
                <c:pt idx="1653">
                  <c:v>10.77283287000001</c:v>
                </c:pt>
                <c:pt idx="1654">
                  <c:v>10.87182903</c:v>
                </c:pt>
                <c:pt idx="1655">
                  <c:v>10.77306557</c:v>
                </c:pt>
                <c:pt idx="1656">
                  <c:v>10.83373356</c:v>
                </c:pt>
                <c:pt idx="1657">
                  <c:v>10.84972572</c:v>
                </c:pt>
                <c:pt idx="1658">
                  <c:v>11.1081543</c:v>
                </c:pt>
                <c:pt idx="1659">
                  <c:v>11.10721588</c:v>
                </c:pt>
                <c:pt idx="1660">
                  <c:v>10.75801754</c:v>
                </c:pt>
                <c:pt idx="1661">
                  <c:v>10.860075</c:v>
                </c:pt>
                <c:pt idx="1662">
                  <c:v>11.14155102</c:v>
                </c:pt>
                <c:pt idx="1663">
                  <c:v>11.07805061</c:v>
                </c:pt>
                <c:pt idx="1664">
                  <c:v>10.91980076</c:v>
                </c:pt>
                <c:pt idx="1665">
                  <c:v>11.11450481000001</c:v>
                </c:pt>
                <c:pt idx="1666">
                  <c:v>11.10251522</c:v>
                </c:pt>
                <c:pt idx="1667">
                  <c:v>11.08839989</c:v>
                </c:pt>
                <c:pt idx="1668">
                  <c:v>11.12697124</c:v>
                </c:pt>
                <c:pt idx="1669">
                  <c:v>11.15754223000001</c:v>
                </c:pt>
                <c:pt idx="1670">
                  <c:v>11.31015015</c:v>
                </c:pt>
                <c:pt idx="1671">
                  <c:v>11.24572086</c:v>
                </c:pt>
                <c:pt idx="1672">
                  <c:v>10.95460224000001</c:v>
                </c:pt>
                <c:pt idx="1673">
                  <c:v>11.14601803</c:v>
                </c:pt>
                <c:pt idx="1674">
                  <c:v>10.98799515</c:v>
                </c:pt>
                <c:pt idx="1675">
                  <c:v>11.40669250000001</c:v>
                </c:pt>
                <c:pt idx="1676">
                  <c:v>11.1707077</c:v>
                </c:pt>
                <c:pt idx="1677">
                  <c:v>11.41080093</c:v>
                </c:pt>
                <c:pt idx="1678">
                  <c:v>11.38451672</c:v>
                </c:pt>
                <c:pt idx="1679">
                  <c:v>11.07544136000001</c:v>
                </c:pt>
                <c:pt idx="1680">
                  <c:v>11.3599987</c:v>
                </c:pt>
                <c:pt idx="1681">
                  <c:v>11.23184586</c:v>
                </c:pt>
                <c:pt idx="1682">
                  <c:v>11.29980659000001</c:v>
                </c:pt>
                <c:pt idx="1683">
                  <c:v>11.25889206</c:v>
                </c:pt>
                <c:pt idx="1684">
                  <c:v>11.34001637</c:v>
                </c:pt>
                <c:pt idx="1685">
                  <c:v>11.35365295000001</c:v>
                </c:pt>
                <c:pt idx="1686">
                  <c:v>11.4731102</c:v>
                </c:pt>
                <c:pt idx="1687">
                  <c:v>11.51826</c:v>
                </c:pt>
                <c:pt idx="1688">
                  <c:v>11.72143459000001</c:v>
                </c:pt>
                <c:pt idx="1689">
                  <c:v>11.27864075</c:v>
                </c:pt>
                <c:pt idx="1690">
                  <c:v>11.61608887</c:v>
                </c:pt>
                <c:pt idx="1691">
                  <c:v>11.63395596</c:v>
                </c:pt>
                <c:pt idx="1692">
                  <c:v>11.56576443000001</c:v>
                </c:pt>
                <c:pt idx="1693">
                  <c:v>11.84536362</c:v>
                </c:pt>
                <c:pt idx="1694">
                  <c:v>11.40444660000001</c:v>
                </c:pt>
                <c:pt idx="1695">
                  <c:v>11.75835323</c:v>
                </c:pt>
                <c:pt idx="1696">
                  <c:v>11.39245892000001</c:v>
                </c:pt>
                <c:pt idx="1697">
                  <c:v>11.79762745</c:v>
                </c:pt>
                <c:pt idx="1698">
                  <c:v>11.5549469</c:v>
                </c:pt>
                <c:pt idx="1699">
                  <c:v>11.79597569</c:v>
                </c:pt>
                <c:pt idx="1700">
                  <c:v>11.76445961000001</c:v>
                </c:pt>
                <c:pt idx="1701">
                  <c:v>11.88063240000001</c:v>
                </c:pt>
                <c:pt idx="1702">
                  <c:v>11.91096592</c:v>
                </c:pt>
                <c:pt idx="1703">
                  <c:v>11.98503494000001</c:v>
                </c:pt>
                <c:pt idx="1704">
                  <c:v>11.80655766000001</c:v>
                </c:pt>
                <c:pt idx="1705">
                  <c:v>11.74236393</c:v>
                </c:pt>
                <c:pt idx="1706">
                  <c:v>11.43431282</c:v>
                </c:pt>
                <c:pt idx="1707">
                  <c:v>11.92342472</c:v>
                </c:pt>
                <c:pt idx="1708">
                  <c:v>11.88720989000001</c:v>
                </c:pt>
                <c:pt idx="1709">
                  <c:v>11.89544201000002</c:v>
                </c:pt>
                <c:pt idx="1710">
                  <c:v>11.77669621000001</c:v>
                </c:pt>
                <c:pt idx="1711">
                  <c:v>12.22348118</c:v>
                </c:pt>
                <c:pt idx="1712">
                  <c:v>11.89521122</c:v>
                </c:pt>
                <c:pt idx="1713">
                  <c:v>11.95588207000001</c:v>
                </c:pt>
                <c:pt idx="1714">
                  <c:v>12.01349354</c:v>
                </c:pt>
                <c:pt idx="1715">
                  <c:v>11.65041256000001</c:v>
                </c:pt>
                <c:pt idx="1716">
                  <c:v>11.68897438</c:v>
                </c:pt>
                <c:pt idx="1717">
                  <c:v>11.4260788</c:v>
                </c:pt>
                <c:pt idx="1718">
                  <c:v>11.54154587</c:v>
                </c:pt>
                <c:pt idx="1719">
                  <c:v>11.51120663</c:v>
                </c:pt>
                <c:pt idx="1720">
                  <c:v>11.32285118</c:v>
                </c:pt>
                <c:pt idx="1721">
                  <c:v>11.86417389</c:v>
                </c:pt>
                <c:pt idx="1722">
                  <c:v>11.6518259</c:v>
                </c:pt>
                <c:pt idx="1723">
                  <c:v>11.81243324000001</c:v>
                </c:pt>
                <c:pt idx="1724">
                  <c:v>11.444417</c:v>
                </c:pt>
                <c:pt idx="1725">
                  <c:v>11.49850559</c:v>
                </c:pt>
                <c:pt idx="1726">
                  <c:v>11.50061989000001</c:v>
                </c:pt>
                <c:pt idx="1727">
                  <c:v>11.30925179</c:v>
                </c:pt>
                <c:pt idx="1728">
                  <c:v>11.29980469</c:v>
                </c:pt>
                <c:pt idx="1729">
                  <c:v>11.44183922</c:v>
                </c:pt>
                <c:pt idx="1730">
                  <c:v>11.38281250000001</c:v>
                </c:pt>
                <c:pt idx="1731">
                  <c:v>11.2349081</c:v>
                </c:pt>
                <c:pt idx="1732">
                  <c:v>11.54178238</c:v>
                </c:pt>
                <c:pt idx="1733">
                  <c:v>11.31555843000001</c:v>
                </c:pt>
                <c:pt idx="1734">
                  <c:v>11.45853329000001</c:v>
                </c:pt>
                <c:pt idx="1735">
                  <c:v>11.40538883000001</c:v>
                </c:pt>
                <c:pt idx="1736">
                  <c:v>11.43525124</c:v>
                </c:pt>
                <c:pt idx="1737">
                  <c:v>11.30803394</c:v>
                </c:pt>
                <c:pt idx="1738">
                  <c:v>11.14084244</c:v>
                </c:pt>
                <c:pt idx="1739">
                  <c:v>11.154953</c:v>
                </c:pt>
                <c:pt idx="1740">
                  <c:v>11.04160595</c:v>
                </c:pt>
                <c:pt idx="1741">
                  <c:v>11.2205534</c:v>
                </c:pt>
                <c:pt idx="1742">
                  <c:v>11.41573715000001</c:v>
                </c:pt>
                <c:pt idx="1743">
                  <c:v>11.29792118</c:v>
                </c:pt>
                <c:pt idx="1744">
                  <c:v>11.37740517000001</c:v>
                </c:pt>
                <c:pt idx="1745">
                  <c:v>11.17729092</c:v>
                </c:pt>
                <c:pt idx="1746">
                  <c:v>11.28052425</c:v>
                </c:pt>
                <c:pt idx="1747">
                  <c:v>11.21538258</c:v>
                </c:pt>
                <c:pt idx="1748">
                  <c:v>11.29486656</c:v>
                </c:pt>
                <c:pt idx="1749">
                  <c:v>11.15941906000001</c:v>
                </c:pt>
                <c:pt idx="1750">
                  <c:v>11.16600609000001</c:v>
                </c:pt>
                <c:pt idx="1751">
                  <c:v>11.21068001</c:v>
                </c:pt>
                <c:pt idx="1752">
                  <c:v>11.23937607</c:v>
                </c:pt>
                <c:pt idx="1753">
                  <c:v>11.52225685000001</c:v>
                </c:pt>
                <c:pt idx="1754">
                  <c:v>11.44137001</c:v>
                </c:pt>
                <c:pt idx="1755">
                  <c:v>11.36541367000001</c:v>
                </c:pt>
                <c:pt idx="1756">
                  <c:v>11.38116932</c:v>
                </c:pt>
                <c:pt idx="1757">
                  <c:v>10.83514786000001</c:v>
                </c:pt>
                <c:pt idx="1758">
                  <c:v>11.00539303</c:v>
                </c:pt>
                <c:pt idx="1759">
                  <c:v>11.21585464</c:v>
                </c:pt>
                <c:pt idx="1760">
                  <c:v>10.90333843</c:v>
                </c:pt>
                <c:pt idx="1761">
                  <c:v>11.24642563</c:v>
                </c:pt>
                <c:pt idx="1762">
                  <c:v>11.0401926</c:v>
                </c:pt>
                <c:pt idx="1763">
                  <c:v>11.23678493</c:v>
                </c:pt>
                <c:pt idx="1764">
                  <c:v>11.03478718</c:v>
                </c:pt>
                <c:pt idx="1765">
                  <c:v>10.79328728</c:v>
                </c:pt>
                <c:pt idx="1766">
                  <c:v>10.94495964</c:v>
                </c:pt>
                <c:pt idx="1767">
                  <c:v>11.05571842</c:v>
                </c:pt>
                <c:pt idx="1768">
                  <c:v>10.93084717</c:v>
                </c:pt>
                <c:pt idx="1769">
                  <c:v>10.78764248</c:v>
                </c:pt>
                <c:pt idx="1770">
                  <c:v>10.71874332</c:v>
                </c:pt>
                <c:pt idx="1771">
                  <c:v>10.83561611000001</c:v>
                </c:pt>
                <c:pt idx="1772">
                  <c:v>10.79093075</c:v>
                </c:pt>
                <c:pt idx="1773">
                  <c:v>11.00445461000001</c:v>
                </c:pt>
                <c:pt idx="1774">
                  <c:v>11.09757805</c:v>
                </c:pt>
                <c:pt idx="1775">
                  <c:v>11.12108898</c:v>
                </c:pt>
                <c:pt idx="1776">
                  <c:v>11.17995739</c:v>
                </c:pt>
                <c:pt idx="1777">
                  <c:v>11.01949978</c:v>
                </c:pt>
                <c:pt idx="1778">
                  <c:v>10.84831619</c:v>
                </c:pt>
                <c:pt idx="1779">
                  <c:v>10.82479572</c:v>
                </c:pt>
                <c:pt idx="1780">
                  <c:v>10.93249893000001</c:v>
                </c:pt>
                <c:pt idx="1781">
                  <c:v>10.59716892</c:v>
                </c:pt>
                <c:pt idx="1782">
                  <c:v>10.64796257</c:v>
                </c:pt>
                <c:pt idx="1783">
                  <c:v>10.8492527</c:v>
                </c:pt>
                <c:pt idx="1784">
                  <c:v>10.76130581</c:v>
                </c:pt>
                <c:pt idx="1785">
                  <c:v>10.82691765</c:v>
                </c:pt>
                <c:pt idx="1786">
                  <c:v>10.77000809</c:v>
                </c:pt>
                <c:pt idx="1787">
                  <c:v>10.85301399</c:v>
                </c:pt>
                <c:pt idx="1788">
                  <c:v>10.93625927</c:v>
                </c:pt>
                <c:pt idx="1789">
                  <c:v>10.6660738</c:v>
                </c:pt>
                <c:pt idx="1790">
                  <c:v>10.87677002</c:v>
                </c:pt>
                <c:pt idx="1791">
                  <c:v>10.81615353000001</c:v>
                </c:pt>
                <c:pt idx="1792">
                  <c:v>10.86994839000001</c:v>
                </c:pt>
                <c:pt idx="1793">
                  <c:v>11.18458462</c:v>
                </c:pt>
                <c:pt idx="1794">
                  <c:v>10.94754601000001</c:v>
                </c:pt>
                <c:pt idx="1795">
                  <c:v>11.10956955000001</c:v>
                </c:pt>
                <c:pt idx="1796">
                  <c:v>11.07899284</c:v>
                </c:pt>
                <c:pt idx="1797">
                  <c:v>11.1006279</c:v>
                </c:pt>
                <c:pt idx="1798">
                  <c:v>11.09992123</c:v>
                </c:pt>
                <c:pt idx="1799">
                  <c:v>11.06183815</c:v>
                </c:pt>
                <c:pt idx="1800">
                  <c:v>11.25677013</c:v>
                </c:pt>
                <c:pt idx="1801">
                  <c:v>11.08910751000001</c:v>
                </c:pt>
                <c:pt idx="1802">
                  <c:v>11.45994568</c:v>
                </c:pt>
                <c:pt idx="1803">
                  <c:v>11.25747776</c:v>
                </c:pt>
                <c:pt idx="1804">
                  <c:v>11.28381634</c:v>
                </c:pt>
                <c:pt idx="1805">
                  <c:v>11.03526306</c:v>
                </c:pt>
                <c:pt idx="1806">
                  <c:v>11.21844482</c:v>
                </c:pt>
                <c:pt idx="1807">
                  <c:v>10.80598450000001</c:v>
                </c:pt>
                <c:pt idx="1808">
                  <c:v>11.01080322</c:v>
                </c:pt>
                <c:pt idx="1809">
                  <c:v>10.82103539</c:v>
                </c:pt>
                <c:pt idx="1810">
                  <c:v>11.1490736</c:v>
                </c:pt>
                <c:pt idx="1811">
                  <c:v>11.17117596</c:v>
                </c:pt>
                <c:pt idx="1812">
                  <c:v>11.19986343</c:v>
                </c:pt>
                <c:pt idx="1813">
                  <c:v>11.35812473</c:v>
                </c:pt>
                <c:pt idx="1814">
                  <c:v>11.45241737000001</c:v>
                </c:pt>
                <c:pt idx="1815">
                  <c:v>11.26970387</c:v>
                </c:pt>
                <c:pt idx="1816">
                  <c:v>11.29839706</c:v>
                </c:pt>
                <c:pt idx="1817">
                  <c:v>11.43148994</c:v>
                </c:pt>
                <c:pt idx="1818">
                  <c:v>11.32425594</c:v>
                </c:pt>
                <c:pt idx="1819">
                  <c:v>11.31438541</c:v>
                </c:pt>
                <c:pt idx="1820">
                  <c:v>11.50061798</c:v>
                </c:pt>
                <c:pt idx="1821">
                  <c:v>11.55682373</c:v>
                </c:pt>
                <c:pt idx="1822">
                  <c:v>11.46700001000001</c:v>
                </c:pt>
                <c:pt idx="1823">
                  <c:v>11.4373703</c:v>
                </c:pt>
                <c:pt idx="1824">
                  <c:v>11.49662495000001</c:v>
                </c:pt>
                <c:pt idx="1825">
                  <c:v>11.42748737000001</c:v>
                </c:pt>
                <c:pt idx="1826">
                  <c:v>11.87592602000001</c:v>
                </c:pt>
                <c:pt idx="1827">
                  <c:v>11.42067242</c:v>
                </c:pt>
                <c:pt idx="1828">
                  <c:v>11.50132465</c:v>
                </c:pt>
                <c:pt idx="1829">
                  <c:v>11.54201603000001</c:v>
                </c:pt>
                <c:pt idx="1830">
                  <c:v>11.56341362</c:v>
                </c:pt>
                <c:pt idx="1831">
                  <c:v>11.43218994</c:v>
                </c:pt>
                <c:pt idx="1832">
                  <c:v>11.767519</c:v>
                </c:pt>
                <c:pt idx="1833">
                  <c:v>11.59119606</c:v>
                </c:pt>
                <c:pt idx="1834">
                  <c:v>11.89897633</c:v>
                </c:pt>
                <c:pt idx="1835">
                  <c:v>11.94129562</c:v>
                </c:pt>
                <c:pt idx="1836">
                  <c:v>11.62728691</c:v>
                </c:pt>
                <c:pt idx="1837">
                  <c:v>11.72683811</c:v>
                </c:pt>
                <c:pt idx="1838">
                  <c:v>11.95070076</c:v>
                </c:pt>
                <c:pt idx="1839">
                  <c:v>12.34381771</c:v>
                </c:pt>
                <c:pt idx="1840">
                  <c:v>11.89262104</c:v>
                </c:pt>
                <c:pt idx="1841">
                  <c:v>11.74682999</c:v>
                </c:pt>
                <c:pt idx="1842">
                  <c:v>12.13483238</c:v>
                </c:pt>
                <c:pt idx="1843">
                  <c:v>11.97680569</c:v>
                </c:pt>
                <c:pt idx="1844">
                  <c:v>11.42772293</c:v>
                </c:pt>
                <c:pt idx="1845">
                  <c:v>12.05040741000001</c:v>
                </c:pt>
                <c:pt idx="1846">
                  <c:v>11.94200706</c:v>
                </c:pt>
                <c:pt idx="1847">
                  <c:v>11.57399273</c:v>
                </c:pt>
                <c:pt idx="1848">
                  <c:v>11.65417767</c:v>
                </c:pt>
                <c:pt idx="1849">
                  <c:v>11.81149197</c:v>
                </c:pt>
                <c:pt idx="1850">
                  <c:v>12.01678276</c:v>
                </c:pt>
                <c:pt idx="1851">
                  <c:v>12.06804848</c:v>
                </c:pt>
                <c:pt idx="1852">
                  <c:v>11.69744682000001</c:v>
                </c:pt>
                <c:pt idx="1853">
                  <c:v>12.25052261</c:v>
                </c:pt>
                <c:pt idx="1854">
                  <c:v>11.88697243</c:v>
                </c:pt>
                <c:pt idx="1855">
                  <c:v>11.4832201</c:v>
                </c:pt>
                <c:pt idx="1856">
                  <c:v>12.01278496000001</c:v>
                </c:pt>
                <c:pt idx="1857">
                  <c:v>11.4470129</c:v>
                </c:pt>
                <c:pt idx="1858">
                  <c:v>11.98668098</c:v>
                </c:pt>
                <c:pt idx="1859">
                  <c:v>11.62713718</c:v>
                </c:pt>
                <c:pt idx="1860">
                  <c:v>11.11803436</c:v>
                </c:pt>
                <c:pt idx="1861">
                  <c:v>11.17728996</c:v>
                </c:pt>
                <c:pt idx="1862">
                  <c:v>10.96636105</c:v>
                </c:pt>
                <c:pt idx="1863">
                  <c:v>11.0077467</c:v>
                </c:pt>
                <c:pt idx="1864">
                  <c:v>11.25465775</c:v>
                </c:pt>
                <c:pt idx="1865">
                  <c:v>11.26570797000001</c:v>
                </c:pt>
                <c:pt idx="1866">
                  <c:v>10.99105453000001</c:v>
                </c:pt>
                <c:pt idx="1867">
                  <c:v>11.0105648</c:v>
                </c:pt>
                <c:pt idx="1868">
                  <c:v>11.48134422</c:v>
                </c:pt>
                <c:pt idx="1869">
                  <c:v>10.93061638</c:v>
                </c:pt>
                <c:pt idx="1870">
                  <c:v>11.15283489000001</c:v>
                </c:pt>
                <c:pt idx="1871">
                  <c:v>10.93319988</c:v>
                </c:pt>
                <c:pt idx="1872">
                  <c:v>11.10274887000001</c:v>
                </c:pt>
                <c:pt idx="1873">
                  <c:v>10.9553051</c:v>
                </c:pt>
                <c:pt idx="1874">
                  <c:v>10.93719864</c:v>
                </c:pt>
                <c:pt idx="1875">
                  <c:v>11.25442219</c:v>
                </c:pt>
                <c:pt idx="1876">
                  <c:v>11.05594444000001</c:v>
                </c:pt>
                <c:pt idx="1877">
                  <c:v>10.78552437000001</c:v>
                </c:pt>
                <c:pt idx="1878">
                  <c:v>11.2292614</c:v>
                </c:pt>
                <c:pt idx="1879">
                  <c:v>11.26500225000001</c:v>
                </c:pt>
                <c:pt idx="1880">
                  <c:v>10.85437012</c:v>
                </c:pt>
                <c:pt idx="1881">
                  <c:v>11.2922821</c:v>
                </c:pt>
                <c:pt idx="1882">
                  <c:v>11.18128967</c:v>
                </c:pt>
                <c:pt idx="1883">
                  <c:v>11.14648437000001</c:v>
                </c:pt>
                <c:pt idx="1884">
                  <c:v>11.3943367</c:v>
                </c:pt>
                <c:pt idx="1885">
                  <c:v>11.08675766</c:v>
                </c:pt>
                <c:pt idx="1886">
                  <c:v>11.30571175</c:v>
                </c:pt>
                <c:pt idx="1887">
                  <c:v>11.03525925000001</c:v>
                </c:pt>
                <c:pt idx="1888">
                  <c:v>10.92497444</c:v>
                </c:pt>
                <c:pt idx="1889">
                  <c:v>11.14413261</c:v>
                </c:pt>
                <c:pt idx="1890">
                  <c:v>10.93343735000001</c:v>
                </c:pt>
                <c:pt idx="1891">
                  <c:v>11.38611126</c:v>
                </c:pt>
                <c:pt idx="1892">
                  <c:v>11.05548477000001</c:v>
                </c:pt>
                <c:pt idx="1893">
                  <c:v>10.9179163</c:v>
                </c:pt>
                <c:pt idx="1894">
                  <c:v>10.70605183</c:v>
                </c:pt>
                <c:pt idx="1895">
                  <c:v>10.76247883</c:v>
                </c:pt>
                <c:pt idx="1896">
                  <c:v>11.07781982</c:v>
                </c:pt>
                <c:pt idx="1897">
                  <c:v>10.97952843</c:v>
                </c:pt>
                <c:pt idx="1898">
                  <c:v>11.00209713000001</c:v>
                </c:pt>
                <c:pt idx="1899">
                  <c:v>11.34330845</c:v>
                </c:pt>
                <c:pt idx="1900">
                  <c:v>11.01879692</c:v>
                </c:pt>
                <c:pt idx="1901">
                  <c:v>11.10486698</c:v>
                </c:pt>
                <c:pt idx="1902">
                  <c:v>11.05468273000001</c:v>
                </c:pt>
                <c:pt idx="1903">
                  <c:v>11.09522247</c:v>
                </c:pt>
                <c:pt idx="1904">
                  <c:v>11.26805687</c:v>
                </c:pt>
                <c:pt idx="1905">
                  <c:v>11.02585697000001</c:v>
                </c:pt>
                <c:pt idx="1906">
                  <c:v>11.18881416</c:v>
                </c:pt>
                <c:pt idx="1907">
                  <c:v>11.11944294</c:v>
                </c:pt>
                <c:pt idx="1908">
                  <c:v>10.74578381</c:v>
                </c:pt>
                <c:pt idx="1909">
                  <c:v>11.26994324</c:v>
                </c:pt>
                <c:pt idx="1910">
                  <c:v>10.66018867</c:v>
                </c:pt>
                <c:pt idx="1911">
                  <c:v>10.81350994000001</c:v>
                </c:pt>
                <c:pt idx="1912">
                  <c:v>10.74696255</c:v>
                </c:pt>
                <c:pt idx="1913">
                  <c:v>10.76907349</c:v>
                </c:pt>
                <c:pt idx="1914">
                  <c:v>10.95577908000001</c:v>
                </c:pt>
                <c:pt idx="1915">
                  <c:v>10.64020348</c:v>
                </c:pt>
                <c:pt idx="1916">
                  <c:v>10.67852974</c:v>
                </c:pt>
                <c:pt idx="1917">
                  <c:v>10.85136986</c:v>
                </c:pt>
                <c:pt idx="1918">
                  <c:v>10.88523197000001</c:v>
                </c:pt>
                <c:pt idx="1919">
                  <c:v>10.82856178</c:v>
                </c:pt>
                <c:pt idx="1920">
                  <c:v>10.97412205</c:v>
                </c:pt>
                <c:pt idx="1921">
                  <c:v>11.02444077</c:v>
                </c:pt>
                <c:pt idx="1922">
                  <c:v>11.01268578</c:v>
                </c:pt>
                <c:pt idx="1923">
                  <c:v>10.91533184</c:v>
                </c:pt>
                <c:pt idx="1924">
                  <c:v>11.00633717</c:v>
                </c:pt>
                <c:pt idx="1925">
                  <c:v>11.10838985</c:v>
                </c:pt>
                <c:pt idx="1926">
                  <c:v>11.05994987000001</c:v>
                </c:pt>
                <c:pt idx="1927">
                  <c:v>11.06841278</c:v>
                </c:pt>
                <c:pt idx="1928">
                  <c:v>11.26759052</c:v>
                </c:pt>
                <c:pt idx="1929">
                  <c:v>11.02937889</c:v>
                </c:pt>
                <c:pt idx="1930">
                  <c:v>11.08299255000001</c:v>
                </c:pt>
                <c:pt idx="1931">
                  <c:v>11.44089985000001</c:v>
                </c:pt>
                <c:pt idx="1932">
                  <c:v>11.43830395</c:v>
                </c:pt>
                <c:pt idx="1933">
                  <c:v>11.36728287000001</c:v>
                </c:pt>
                <c:pt idx="1934">
                  <c:v>11.1001606</c:v>
                </c:pt>
                <c:pt idx="1935">
                  <c:v>11.29533577</c:v>
                </c:pt>
                <c:pt idx="1936">
                  <c:v>11.30286026000001</c:v>
                </c:pt>
                <c:pt idx="1937">
                  <c:v>10.98493385</c:v>
                </c:pt>
                <c:pt idx="1938">
                  <c:v>11.44489193</c:v>
                </c:pt>
                <c:pt idx="1939">
                  <c:v>11.69697666</c:v>
                </c:pt>
                <c:pt idx="1940">
                  <c:v>11.26853371</c:v>
                </c:pt>
                <c:pt idx="1941">
                  <c:v>11.62313747</c:v>
                </c:pt>
                <c:pt idx="1942">
                  <c:v>11.23231888</c:v>
                </c:pt>
                <c:pt idx="1943">
                  <c:v>11.40185833</c:v>
                </c:pt>
                <c:pt idx="1944">
                  <c:v>11.31179714</c:v>
                </c:pt>
                <c:pt idx="1945">
                  <c:v>11.29086781</c:v>
                </c:pt>
                <c:pt idx="1946">
                  <c:v>11.33555031000001</c:v>
                </c:pt>
                <c:pt idx="1947">
                  <c:v>11.08158398</c:v>
                </c:pt>
                <c:pt idx="1948">
                  <c:v>11.32826233</c:v>
                </c:pt>
                <c:pt idx="1949">
                  <c:v>11.41165066</c:v>
                </c:pt>
                <c:pt idx="1950">
                  <c:v>11.30380726000001</c:v>
                </c:pt>
                <c:pt idx="1951">
                  <c:v>11.58880424</c:v>
                </c:pt>
                <c:pt idx="1952">
                  <c:v>11.33672523</c:v>
                </c:pt>
                <c:pt idx="1953">
                  <c:v>11.91049099000001</c:v>
                </c:pt>
                <c:pt idx="1954">
                  <c:v>11.70121002</c:v>
                </c:pt>
                <c:pt idx="1955">
                  <c:v>11.49074745</c:v>
                </c:pt>
                <c:pt idx="1956">
                  <c:v>11.47993469000001</c:v>
                </c:pt>
                <c:pt idx="1957">
                  <c:v>11.94741249</c:v>
                </c:pt>
                <c:pt idx="1958">
                  <c:v>11.39410591</c:v>
                </c:pt>
                <c:pt idx="1959">
                  <c:v>11.89144897</c:v>
                </c:pt>
                <c:pt idx="1960">
                  <c:v>11.31673813000001</c:v>
                </c:pt>
                <c:pt idx="1961">
                  <c:v>11.7120266</c:v>
                </c:pt>
                <c:pt idx="1962">
                  <c:v>11.17376328</c:v>
                </c:pt>
                <c:pt idx="1963">
                  <c:v>12.07792568</c:v>
                </c:pt>
                <c:pt idx="1964">
                  <c:v>11.63301182</c:v>
                </c:pt>
                <c:pt idx="1965">
                  <c:v>11.64477062</c:v>
                </c:pt>
                <c:pt idx="1966">
                  <c:v>11.66146946</c:v>
                </c:pt>
                <c:pt idx="1967">
                  <c:v>11.42232323</c:v>
                </c:pt>
                <c:pt idx="1968">
                  <c:v>11.3668232</c:v>
                </c:pt>
                <c:pt idx="1969">
                  <c:v>11.64430808999999</c:v>
                </c:pt>
                <c:pt idx="1970">
                  <c:v>11.49381161</c:v>
                </c:pt>
                <c:pt idx="1971">
                  <c:v>11.6301918</c:v>
                </c:pt>
                <c:pt idx="1972">
                  <c:v>11.73694992</c:v>
                </c:pt>
                <c:pt idx="1973">
                  <c:v>11.93424034</c:v>
                </c:pt>
                <c:pt idx="1974">
                  <c:v>11.29393196</c:v>
                </c:pt>
                <c:pt idx="1975">
                  <c:v>11.40280056000001</c:v>
                </c:pt>
                <c:pt idx="1976">
                  <c:v>12.03018093</c:v>
                </c:pt>
                <c:pt idx="1977">
                  <c:v>11.80185032</c:v>
                </c:pt>
                <c:pt idx="1978">
                  <c:v>11.64735889</c:v>
                </c:pt>
                <c:pt idx="1979">
                  <c:v>11.56246948</c:v>
                </c:pt>
                <c:pt idx="1980">
                  <c:v>11.70090103</c:v>
                </c:pt>
                <c:pt idx="1981">
                  <c:v>12.00596619</c:v>
                </c:pt>
                <c:pt idx="1982">
                  <c:v>11.74941921000001</c:v>
                </c:pt>
                <c:pt idx="1983">
                  <c:v>11.52249527000001</c:v>
                </c:pt>
                <c:pt idx="1984">
                  <c:v>11.51003551000001</c:v>
                </c:pt>
                <c:pt idx="1985">
                  <c:v>12.06358051000001</c:v>
                </c:pt>
                <c:pt idx="1986">
                  <c:v>11.58292484</c:v>
                </c:pt>
                <c:pt idx="1987">
                  <c:v>11.64359856</c:v>
                </c:pt>
                <c:pt idx="1988">
                  <c:v>11.57187843</c:v>
                </c:pt>
                <c:pt idx="1989">
                  <c:v>11.45876408</c:v>
                </c:pt>
                <c:pt idx="1990">
                  <c:v>11.70585632</c:v>
                </c:pt>
                <c:pt idx="1991">
                  <c:v>11.87122631</c:v>
                </c:pt>
                <c:pt idx="1992">
                  <c:v>11.39551067000001</c:v>
                </c:pt>
                <c:pt idx="1993">
                  <c:v>11.51214695000001</c:v>
                </c:pt>
                <c:pt idx="1994">
                  <c:v>12.0062027</c:v>
                </c:pt>
                <c:pt idx="1995">
                  <c:v>11.74001122</c:v>
                </c:pt>
                <c:pt idx="1996">
                  <c:v>11.86957645000001</c:v>
                </c:pt>
                <c:pt idx="1997">
                  <c:v>11.89673042</c:v>
                </c:pt>
                <c:pt idx="1998">
                  <c:v>11.96410656000001</c:v>
                </c:pt>
                <c:pt idx="1999">
                  <c:v>11.66170692</c:v>
                </c:pt>
                <c:pt idx="2000">
                  <c:v>12.20208073</c:v>
                </c:pt>
                <c:pt idx="2001">
                  <c:v>11.63089561</c:v>
                </c:pt>
                <c:pt idx="2002">
                  <c:v>11.56341171</c:v>
                </c:pt>
                <c:pt idx="2003">
                  <c:v>11.65841293</c:v>
                </c:pt>
                <c:pt idx="2004">
                  <c:v>11.97187233</c:v>
                </c:pt>
                <c:pt idx="2005">
                  <c:v>11.58386707</c:v>
                </c:pt>
                <c:pt idx="2006">
                  <c:v>11.6337204</c:v>
                </c:pt>
                <c:pt idx="2007">
                  <c:v>11.44466019</c:v>
                </c:pt>
                <c:pt idx="2008">
                  <c:v>11.50743771000001</c:v>
                </c:pt>
                <c:pt idx="2009">
                  <c:v>11.14860725</c:v>
                </c:pt>
                <c:pt idx="2010">
                  <c:v>11.64453983000001</c:v>
                </c:pt>
                <c:pt idx="2011">
                  <c:v>11.47687435000001</c:v>
                </c:pt>
                <c:pt idx="2012">
                  <c:v>11.5481205</c:v>
                </c:pt>
                <c:pt idx="2013">
                  <c:v>11.61984825</c:v>
                </c:pt>
                <c:pt idx="2014">
                  <c:v>11.67135334</c:v>
                </c:pt>
                <c:pt idx="2015">
                  <c:v>10.98705769</c:v>
                </c:pt>
                <c:pt idx="2016">
                  <c:v>10.97388268</c:v>
                </c:pt>
                <c:pt idx="2017">
                  <c:v>11.06089306</c:v>
                </c:pt>
                <c:pt idx="2018">
                  <c:v>10.91956425000001</c:v>
                </c:pt>
                <c:pt idx="2019">
                  <c:v>10.63690853</c:v>
                </c:pt>
                <c:pt idx="2020">
                  <c:v>10.74742889</c:v>
                </c:pt>
                <c:pt idx="2021">
                  <c:v>10.79610825</c:v>
                </c:pt>
                <c:pt idx="2022">
                  <c:v>10.45161247</c:v>
                </c:pt>
                <c:pt idx="2023">
                  <c:v>10.91415119</c:v>
                </c:pt>
                <c:pt idx="2024">
                  <c:v>10.69287491</c:v>
                </c:pt>
                <c:pt idx="2025">
                  <c:v>10.62962246</c:v>
                </c:pt>
                <c:pt idx="2026">
                  <c:v>10.77705956</c:v>
                </c:pt>
                <c:pt idx="2027">
                  <c:v>10.79187393</c:v>
                </c:pt>
                <c:pt idx="2028">
                  <c:v>10.52826977</c:v>
                </c:pt>
                <c:pt idx="2029">
                  <c:v>10.46548367000001</c:v>
                </c:pt>
                <c:pt idx="2030">
                  <c:v>10.12028217</c:v>
                </c:pt>
                <c:pt idx="2031">
                  <c:v>10.00200462000001</c:v>
                </c:pt>
                <c:pt idx="2032">
                  <c:v>10.17883587</c:v>
                </c:pt>
                <c:pt idx="2033">
                  <c:v>10.05396652000001</c:v>
                </c:pt>
                <c:pt idx="2034">
                  <c:v>10.24302864</c:v>
                </c:pt>
                <c:pt idx="2035">
                  <c:v>10.12122344999999</c:v>
                </c:pt>
                <c:pt idx="2036">
                  <c:v>10.06948948000001</c:v>
                </c:pt>
                <c:pt idx="2037">
                  <c:v>10.20705509</c:v>
                </c:pt>
                <c:pt idx="2038">
                  <c:v>10.32344723000001</c:v>
                </c:pt>
                <c:pt idx="2039">
                  <c:v>10.3333292</c:v>
                </c:pt>
                <c:pt idx="2040">
                  <c:v>10.59552574</c:v>
                </c:pt>
                <c:pt idx="2041">
                  <c:v>10.49252605000001</c:v>
                </c:pt>
                <c:pt idx="2042">
                  <c:v>10.35873127000001</c:v>
                </c:pt>
                <c:pt idx="2043">
                  <c:v>10.59178352</c:v>
                </c:pt>
                <c:pt idx="2044">
                  <c:v>10.52215195</c:v>
                </c:pt>
                <c:pt idx="2045">
                  <c:v>10.48806</c:v>
                </c:pt>
                <c:pt idx="2046">
                  <c:v>10.66795063</c:v>
                </c:pt>
                <c:pt idx="2047">
                  <c:v>10.56425381</c:v>
                </c:pt>
                <c:pt idx="2048">
                  <c:v>10.75660515</c:v>
                </c:pt>
                <c:pt idx="2049">
                  <c:v>10.56472778</c:v>
                </c:pt>
                <c:pt idx="2050">
                  <c:v>10.71686554</c:v>
                </c:pt>
                <c:pt idx="2051">
                  <c:v>10.70416451</c:v>
                </c:pt>
                <c:pt idx="2052">
                  <c:v>10.79187775</c:v>
                </c:pt>
                <c:pt idx="2053">
                  <c:v>10.9000473</c:v>
                </c:pt>
                <c:pt idx="2054">
                  <c:v>10.55178738</c:v>
                </c:pt>
                <c:pt idx="2055">
                  <c:v>10.92238808</c:v>
                </c:pt>
                <c:pt idx="2056">
                  <c:v>10.99104977</c:v>
                </c:pt>
                <c:pt idx="2057">
                  <c:v>10.84783936</c:v>
                </c:pt>
                <c:pt idx="2058">
                  <c:v>10.5837698</c:v>
                </c:pt>
                <c:pt idx="2059">
                  <c:v>10.95343018000001</c:v>
                </c:pt>
                <c:pt idx="2060">
                  <c:v>10.67782593</c:v>
                </c:pt>
                <c:pt idx="2061">
                  <c:v>11.04984093</c:v>
                </c:pt>
                <c:pt idx="2062">
                  <c:v>10.91697788</c:v>
                </c:pt>
                <c:pt idx="2063">
                  <c:v>10.9804697</c:v>
                </c:pt>
                <c:pt idx="2064">
                  <c:v>11.02232838</c:v>
                </c:pt>
                <c:pt idx="2065">
                  <c:v>11.12484741</c:v>
                </c:pt>
                <c:pt idx="2066">
                  <c:v>10.91791916</c:v>
                </c:pt>
                <c:pt idx="2067">
                  <c:v>10.86923695000001</c:v>
                </c:pt>
                <c:pt idx="2068">
                  <c:v>11.22220421000001</c:v>
                </c:pt>
                <c:pt idx="2069">
                  <c:v>11.08745956000001</c:v>
                </c:pt>
                <c:pt idx="2070">
                  <c:v>11.00797844</c:v>
                </c:pt>
                <c:pt idx="2071">
                  <c:v>11.29392529</c:v>
                </c:pt>
                <c:pt idx="2072">
                  <c:v>11.0488987</c:v>
                </c:pt>
                <c:pt idx="2073">
                  <c:v>11.17211723000001</c:v>
                </c:pt>
                <c:pt idx="2074">
                  <c:v>11.06982708</c:v>
                </c:pt>
                <c:pt idx="2075">
                  <c:v>11.08934307</c:v>
                </c:pt>
                <c:pt idx="2076">
                  <c:v>11.40538979000001</c:v>
                </c:pt>
                <c:pt idx="2077">
                  <c:v>11.21985245</c:v>
                </c:pt>
                <c:pt idx="2078">
                  <c:v>11.06112766</c:v>
                </c:pt>
                <c:pt idx="2079">
                  <c:v>11.21350288</c:v>
                </c:pt>
                <c:pt idx="2080">
                  <c:v>11.27158356</c:v>
                </c:pt>
                <c:pt idx="2081">
                  <c:v>11.26006508</c:v>
                </c:pt>
                <c:pt idx="2082">
                  <c:v>11.65135574</c:v>
                </c:pt>
                <c:pt idx="2083">
                  <c:v>11.26970863</c:v>
                </c:pt>
                <c:pt idx="2084">
                  <c:v>11.57916164</c:v>
                </c:pt>
                <c:pt idx="2085">
                  <c:v>11.25724411</c:v>
                </c:pt>
                <c:pt idx="2086">
                  <c:v>11.56082439</c:v>
                </c:pt>
                <c:pt idx="2087">
                  <c:v>11.47075462000001</c:v>
                </c:pt>
                <c:pt idx="2088">
                  <c:v>11.44419003</c:v>
                </c:pt>
                <c:pt idx="2089">
                  <c:v>11.51990509</c:v>
                </c:pt>
                <c:pt idx="2090">
                  <c:v>11.38187122</c:v>
                </c:pt>
                <c:pt idx="2091">
                  <c:v>11.41902733</c:v>
                </c:pt>
                <c:pt idx="2092">
                  <c:v>11.32388020000001</c:v>
                </c:pt>
                <c:pt idx="2093">
                  <c:v>11.38987064</c:v>
                </c:pt>
                <c:pt idx="2094">
                  <c:v>11.26923656000001</c:v>
                </c:pt>
                <c:pt idx="2095">
                  <c:v>11.38163853000001</c:v>
                </c:pt>
                <c:pt idx="2096">
                  <c:v>11.43737221</c:v>
                </c:pt>
                <c:pt idx="2097">
                  <c:v>11.27112007</c:v>
                </c:pt>
                <c:pt idx="2098">
                  <c:v>11.29345322</c:v>
                </c:pt>
                <c:pt idx="2099">
                  <c:v>11.2341938</c:v>
                </c:pt>
                <c:pt idx="2100">
                  <c:v>11.52461147</c:v>
                </c:pt>
                <c:pt idx="2101">
                  <c:v>11.82113457000001</c:v>
                </c:pt>
                <c:pt idx="2102">
                  <c:v>11.39857292</c:v>
                </c:pt>
                <c:pt idx="2103">
                  <c:v>11.55705738</c:v>
                </c:pt>
                <c:pt idx="2104">
                  <c:v>11.42655182</c:v>
                </c:pt>
                <c:pt idx="2105">
                  <c:v>11.48040199</c:v>
                </c:pt>
                <c:pt idx="2106">
                  <c:v>11.72119427</c:v>
                </c:pt>
                <c:pt idx="2107">
                  <c:v>11.66710663000001</c:v>
                </c:pt>
                <c:pt idx="2108">
                  <c:v>11.50767326</c:v>
                </c:pt>
                <c:pt idx="2109">
                  <c:v>11.93306541</c:v>
                </c:pt>
                <c:pt idx="2110">
                  <c:v>11.38351536</c:v>
                </c:pt>
                <c:pt idx="2111">
                  <c:v>11.63936234</c:v>
                </c:pt>
                <c:pt idx="2112">
                  <c:v>11.89756584</c:v>
                </c:pt>
                <c:pt idx="2113">
                  <c:v>11.73154545</c:v>
                </c:pt>
                <c:pt idx="2114">
                  <c:v>11.61302757</c:v>
                </c:pt>
                <c:pt idx="2115">
                  <c:v>12.09602737</c:v>
                </c:pt>
                <c:pt idx="2116">
                  <c:v>12.147295</c:v>
                </c:pt>
                <c:pt idx="2117">
                  <c:v>12.01631546</c:v>
                </c:pt>
                <c:pt idx="2118">
                  <c:v>11.81337357</c:v>
                </c:pt>
                <c:pt idx="2119">
                  <c:v>11.63513088</c:v>
                </c:pt>
                <c:pt idx="2120">
                  <c:v>11.68568707000001</c:v>
                </c:pt>
                <c:pt idx="2121">
                  <c:v>11.7202549</c:v>
                </c:pt>
                <c:pt idx="2122">
                  <c:v>11.36329556000001</c:v>
                </c:pt>
                <c:pt idx="2123">
                  <c:v>11.88274860000001</c:v>
                </c:pt>
                <c:pt idx="2124">
                  <c:v>11.51026821</c:v>
                </c:pt>
                <c:pt idx="2125">
                  <c:v>11.47123051000001</c:v>
                </c:pt>
                <c:pt idx="2126">
                  <c:v>11.59891701</c:v>
                </c:pt>
                <c:pt idx="2127">
                  <c:v>11.34472179</c:v>
                </c:pt>
                <c:pt idx="2128">
                  <c:v>11.81761074</c:v>
                </c:pt>
                <c:pt idx="2129">
                  <c:v>11.40820599</c:v>
                </c:pt>
                <c:pt idx="2130">
                  <c:v>11.57822418</c:v>
                </c:pt>
                <c:pt idx="2131">
                  <c:v>11.34659767000001</c:v>
                </c:pt>
                <c:pt idx="2132">
                  <c:v>11.2840538</c:v>
                </c:pt>
                <c:pt idx="2133">
                  <c:v>11.20762825</c:v>
                </c:pt>
                <c:pt idx="2134">
                  <c:v>11.38633919000001</c:v>
                </c:pt>
                <c:pt idx="2135">
                  <c:v>11.52296829</c:v>
                </c:pt>
                <c:pt idx="2136">
                  <c:v>11.45947552000001</c:v>
                </c:pt>
                <c:pt idx="2137">
                  <c:v>11.3400135</c:v>
                </c:pt>
                <c:pt idx="2138">
                  <c:v>11.42490959</c:v>
                </c:pt>
                <c:pt idx="2139">
                  <c:v>11.47687435000001</c:v>
                </c:pt>
                <c:pt idx="2140">
                  <c:v>11.43172455</c:v>
                </c:pt>
                <c:pt idx="2141">
                  <c:v>11.96575165000001</c:v>
                </c:pt>
                <c:pt idx="2142">
                  <c:v>11.17870331</c:v>
                </c:pt>
                <c:pt idx="2143">
                  <c:v>11.59656239</c:v>
                </c:pt>
                <c:pt idx="2144">
                  <c:v>11.54741669</c:v>
                </c:pt>
                <c:pt idx="2145">
                  <c:v>11.5671711</c:v>
                </c:pt>
                <c:pt idx="2146">
                  <c:v>11.57210922000001</c:v>
                </c:pt>
                <c:pt idx="2147">
                  <c:v>11.63201237</c:v>
                </c:pt>
                <c:pt idx="2148">
                  <c:v>11.50368786000001</c:v>
                </c:pt>
                <c:pt idx="2149">
                  <c:v>11.5297823</c:v>
                </c:pt>
                <c:pt idx="2150">
                  <c:v>11.15283203000001</c:v>
                </c:pt>
                <c:pt idx="2151">
                  <c:v>11.00607491</c:v>
                </c:pt>
                <c:pt idx="2152">
                  <c:v>11.26500511</c:v>
                </c:pt>
                <c:pt idx="2153">
                  <c:v>11.05090904</c:v>
                </c:pt>
                <c:pt idx="2154">
                  <c:v>11.19869232</c:v>
                </c:pt>
                <c:pt idx="2155">
                  <c:v>10.94331551</c:v>
                </c:pt>
                <c:pt idx="2156">
                  <c:v>11.36612034</c:v>
                </c:pt>
                <c:pt idx="2157">
                  <c:v>11.02632523</c:v>
                </c:pt>
                <c:pt idx="2158">
                  <c:v>11.21796703</c:v>
                </c:pt>
                <c:pt idx="2159">
                  <c:v>11.06253815000001</c:v>
                </c:pt>
                <c:pt idx="2160">
                  <c:v>11.30427265</c:v>
                </c:pt>
                <c:pt idx="2161">
                  <c:v>11.15189552</c:v>
                </c:pt>
                <c:pt idx="2162">
                  <c:v>11.10604095</c:v>
                </c:pt>
                <c:pt idx="2163">
                  <c:v>11.16623592</c:v>
                </c:pt>
                <c:pt idx="2164">
                  <c:v>11.21397781</c:v>
                </c:pt>
                <c:pt idx="2165">
                  <c:v>11.21867657</c:v>
                </c:pt>
                <c:pt idx="2166">
                  <c:v>11.23960018</c:v>
                </c:pt>
                <c:pt idx="2167">
                  <c:v>11.34801006</c:v>
                </c:pt>
                <c:pt idx="2168">
                  <c:v>11.10932636</c:v>
                </c:pt>
                <c:pt idx="2169">
                  <c:v>11.22150135</c:v>
                </c:pt>
                <c:pt idx="2170">
                  <c:v>11.06253529000001</c:v>
                </c:pt>
                <c:pt idx="2171">
                  <c:v>11.06081581000001</c:v>
                </c:pt>
                <c:pt idx="2172">
                  <c:v>10.79422855</c:v>
                </c:pt>
                <c:pt idx="2173">
                  <c:v>10.95742226000001</c:v>
                </c:pt>
                <c:pt idx="2174">
                  <c:v>10.90239906</c:v>
                </c:pt>
                <c:pt idx="2175">
                  <c:v>10.72039223</c:v>
                </c:pt>
                <c:pt idx="2176">
                  <c:v>11.13496304</c:v>
                </c:pt>
                <c:pt idx="2177">
                  <c:v>10.81633186</c:v>
                </c:pt>
                <c:pt idx="2178">
                  <c:v>10.66889572</c:v>
                </c:pt>
                <c:pt idx="2179">
                  <c:v>10.86453819000001</c:v>
                </c:pt>
                <c:pt idx="2180">
                  <c:v>10.97741032</c:v>
                </c:pt>
                <c:pt idx="2181">
                  <c:v>10.70510674</c:v>
                </c:pt>
                <c:pt idx="2182">
                  <c:v>10.80739975</c:v>
                </c:pt>
                <c:pt idx="2183">
                  <c:v>10.65501785000001</c:v>
                </c:pt>
                <c:pt idx="2184">
                  <c:v>10.72345161</c:v>
                </c:pt>
                <c:pt idx="2185">
                  <c:v>10.74202728</c:v>
                </c:pt>
                <c:pt idx="2186">
                  <c:v>10.50287533</c:v>
                </c:pt>
                <c:pt idx="2187">
                  <c:v>10.39446926000001</c:v>
                </c:pt>
                <c:pt idx="2188">
                  <c:v>10.81068707000001</c:v>
                </c:pt>
                <c:pt idx="2189">
                  <c:v>10.51933765</c:v>
                </c:pt>
                <c:pt idx="2190">
                  <c:v>10.65313816</c:v>
                </c:pt>
                <c:pt idx="2191">
                  <c:v>10.87817764</c:v>
                </c:pt>
                <c:pt idx="2192">
                  <c:v>10.57600689000001</c:v>
                </c:pt>
                <c:pt idx="2193">
                  <c:v>10.78176498</c:v>
                </c:pt>
                <c:pt idx="2194">
                  <c:v>10.84125805</c:v>
                </c:pt>
                <c:pt idx="2195">
                  <c:v>10.74037837999999</c:v>
                </c:pt>
                <c:pt idx="2196">
                  <c:v>10.76624107</c:v>
                </c:pt>
                <c:pt idx="2197">
                  <c:v>10.8192215</c:v>
                </c:pt>
                <c:pt idx="2198">
                  <c:v>10.93273067000001</c:v>
                </c:pt>
                <c:pt idx="2199">
                  <c:v>10.73709488</c:v>
                </c:pt>
                <c:pt idx="2200">
                  <c:v>10.75120258</c:v>
                </c:pt>
                <c:pt idx="2201">
                  <c:v>11.20715618</c:v>
                </c:pt>
                <c:pt idx="2202">
                  <c:v>11.02920151</c:v>
                </c:pt>
                <c:pt idx="2203">
                  <c:v>11.02820683</c:v>
                </c:pt>
                <c:pt idx="2204">
                  <c:v>11.11356354</c:v>
                </c:pt>
                <c:pt idx="2205">
                  <c:v>11.09216595</c:v>
                </c:pt>
                <c:pt idx="2206">
                  <c:v>10.99528599000001</c:v>
                </c:pt>
                <c:pt idx="2207">
                  <c:v>10.97435188</c:v>
                </c:pt>
                <c:pt idx="2208">
                  <c:v>11.07547188</c:v>
                </c:pt>
                <c:pt idx="2209">
                  <c:v>11.15659904000001</c:v>
                </c:pt>
                <c:pt idx="2210">
                  <c:v>11.29392529</c:v>
                </c:pt>
                <c:pt idx="2211">
                  <c:v>10.92497444</c:v>
                </c:pt>
                <c:pt idx="2212">
                  <c:v>11.19234657000001</c:v>
                </c:pt>
                <c:pt idx="2213">
                  <c:v>11.12979412</c:v>
                </c:pt>
                <c:pt idx="2214">
                  <c:v>11.15824413</c:v>
                </c:pt>
                <c:pt idx="2215">
                  <c:v>10.94237423</c:v>
                </c:pt>
                <c:pt idx="2216">
                  <c:v>11.29628086</c:v>
                </c:pt>
                <c:pt idx="2217">
                  <c:v>11.16129875</c:v>
                </c:pt>
                <c:pt idx="2218">
                  <c:v>11.17548180000001</c:v>
                </c:pt>
                <c:pt idx="2219">
                  <c:v>11.13049793</c:v>
                </c:pt>
                <c:pt idx="2220">
                  <c:v>11.21420956</c:v>
                </c:pt>
                <c:pt idx="2221">
                  <c:v>11.33954144</c:v>
                </c:pt>
                <c:pt idx="2222">
                  <c:v>11.33107853</c:v>
                </c:pt>
                <c:pt idx="2223">
                  <c:v>11.04795742</c:v>
                </c:pt>
                <c:pt idx="2224">
                  <c:v>11.29651737</c:v>
                </c:pt>
                <c:pt idx="2225">
                  <c:v>11.42420197</c:v>
                </c:pt>
                <c:pt idx="2226">
                  <c:v>11.5532999</c:v>
                </c:pt>
                <c:pt idx="2227">
                  <c:v>11.35695267000001</c:v>
                </c:pt>
                <c:pt idx="2228">
                  <c:v>11.58621597</c:v>
                </c:pt>
                <c:pt idx="2229">
                  <c:v>11.45688725000001</c:v>
                </c:pt>
                <c:pt idx="2230">
                  <c:v>11.51614285000001</c:v>
                </c:pt>
                <c:pt idx="2231">
                  <c:v>11.43619537</c:v>
                </c:pt>
                <c:pt idx="2232">
                  <c:v>11.62878704</c:v>
                </c:pt>
                <c:pt idx="2233">
                  <c:v>11.74329662</c:v>
                </c:pt>
                <c:pt idx="2234">
                  <c:v>11.46417809</c:v>
                </c:pt>
                <c:pt idx="2235">
                  <c:v>11.73601246</c:v>
                </c:pt>
                <c:pt idx="2236">
                  <c:v>11.20856476</c:v>
                </c:pt>
                <c:pt idx="2237">
                  <c:v>11.72260952</c:v>
                </c:pt>
                <c:pt idx="2238">
                  <c:v>11.66052532</c:v>
                </c:pt>
                <c:pt idx="2239">
                  <c:v>11.32025623000001</c:v>
                </c:pt>
                <c:pt idx="2240">
                  <c:v>11.40068150000001</c:v>
                </c:pt>
                <c:pt idx="2241">
                  <c:v>11.58433628</c:v>
                </c:pt>
                <c:pt idx="2242">
                  <c:v>11.70474052</c:v>
                </c:pt>
                <c:pt idx="2243">
                  <c:v>11.56082249</c:v>
                </c:pt>
                <c:pt idx="2244">
                  <c:v>11.33743000000001</c:v>
                </c:pt>
                <c:pt idx="2245">
                  <c:v>11.59210014</c:v>
                </c:pt>
                <c:pt idx="2246">
                  <c:v>11.6085577</c:v>
                </c:pt>
                <c:pt idx="2247">
                  <c:v>11.56035042</c:v>
                </c:pt>
                <c:pt idx="2248">
                  <c:v>11.59398365</c:v>
                </c:pt>
                <c:pt idx="2249">
                  <c:v>11.94839668</c:v>
                </c:pt>
                <c:pt idx="2250">
                  <c:v>11.83665466</c:v>
                </c:pt>
                <c:pt idx="2251">
                  <c:v>11.98575020000001</c:v>
                </c:pt>
                <c:pt idx="2252">
                  <c:v>11.87569237000001</c:v>
                </c:pt>
                <c:pt idx="2253">
                  <c:v>12.05252552000001</c:v>
                </c:pt>
                <c:pt idx="2254">
                  <c:v>11.36659050000001</c:v>
                </c:pt>
                <c:pt idx="2255">
                  <c:v>12.20114613</c:v>
                </c:pt>
                <c:pt idx="2256">
                  <c:v>11.73836231</c:v>
                </c:pt>
                <c:pt idx="2257">
                  <c:v>12.11601734</c:v>
                </c:pt>
                <c:pt idx="2258">
                  <c:v>11.64783382</c:v>
                </c:pt>
                <c:pt idx="2259">
                  <c:v>11.84864712</c:v>
                </c:pt>
                <c:pt idx="2260">
                  <c:v>11.64688492</c:v>
                </c:pt>
                <c:pt idx="2261">
                  <c:v>11.40350914</c:v>
                </c:pt>
                <c:pt idx="2262">
                  <c:v>11.57728291000001</c:v>
                </c:pt>
                <c:pt idx="2263">
                  <c:v>11.66241074</c:v>
                </c:pt>
                <c:pt idx="2264">
                  <c:v>11.69603634</c:v>
                </c:pt>
                <c:pt idx="2265">
                  <c:v>11.37531185000001</c:v>
                </c:pt>
                <c:pt idx="2266">
                  <c:v>11.43948936000001</c:v>
                </c:pt>
                <c:pt idx="2267">
                  <c:v>11.0923996</c:v>
                </c:pt>
                <c:pt idx="2268">
                  <c:v>10.9228611</c:v>
                </c:pt>
                <c:pt idx="2269">
                  <c:v>10.83913994</c:v>
                </c:pt>
                <c:pt idx="2270">
                  <c:v>10.93837643</c:v>
                </c:pt>
                <c:pt idx="2271">
                  <c:v>11.15871334</c:v>
                </c:pt>
                <c:pt idx="2272">
                  <c:v>10.85842228000001</c:v>
                </c:pt>
                <c:pt idx="2273">
                  <c:v>11.03572845</c:v>
                </c:pt>
                <c:pt idx="2274">
                  <c:v>10.86971378</c:v>
                </c:pt>
                <c:pt idx="2275">
                  <c:v>10.81821251</c:v>
                </c:pt>
                <c:pt idx="2276">
                  <c:v>11.04749012</c:v>
                </c:pt>
                <c:pt idx="2277">
                  <c:v>10.81892204</c:v>
                </c:pt>
                <c:pt idx="2278">
                  <c:v>10.73684692</c:v>
                </c:pt>
                <c:pt idx="2279">
                  <c:v>11.18811035</c:v>
                </c:pt>
                <c:pt idx="2280">
                  <c:v>10.67477131</c:v>
                </c:pt>
                <c:pt idx="2281">
                  <c:v>10.9369669</c:v>
                </c:pt>
                <c:pt idx="2282">
                  <c:v>11.06841469</c:v>
                </c:pt>
                <c:pt idx="2283">
                  <c:v>10.97600555000001</c:v>
                </c:pt>
                <c:pt idx="2284">
                  <c:v>10.86006832</c:v>
                </c:pt>
                <c:pt idx="2285">
                  <c:v>10.92402935</c:v>
                </c:pt>
                <c:pt idx="2286">
                  <c:v>11.13237667</c:v>
                </c:pt>
                <c:pt idx="2287">
                  <c:v>11.07311916</c:v>
                </c:pt>
                <c:pt idx="2288">
                  <c:v>10.96589088000001</c:v>
                </c:pt>
                <c:pt idx="2289">
                  <c:v>11.06364727000001</c:v>
                </c:pt>
                <c:pt idx="2290">
                  <c:v>11.46276569000001</c:v>
                </c:pt>
                <c:pt idx="2291">
                  <c:v>10.86430359</c:v>
                </c:pt>
                <c:pt idx="2292">
                  <c:v>11.11050797</c:v>
                </c:pt>
                <c:pt idx="2293">
                  <c:v>11.24219704</c:v>
                </c:pt>
                <c:pt idx="2294">
                  <c:v>10.82973671000001</c:v>
                </c:pt>
                <c:pt idx="2295">
                  <c:v>11.09592628</c:v>
                </c:pt>
                <c:pt idx="2296">
                  <c:v>11.082057</c:v>
                </c:pt>
                <c:pt idx="2297">
                  <c:v>11.07193947</c:v>
                </c:pt>
                <c:pt idx="2298">
                  <c:v>10.81774712</c:v>
                </c:pt>
                <c:pt idx="2299">
                  <c:v>11.24524879</c:v>
                </c:pt>
                <c:pt idx="2300">
                  <c:v>10.85536575</c:v>
                </c:pt>
                <c:pt idx="2301">
                  <c:v>10.69946289000001</c:v>
                </c:pt>
                <c:pt idx="2302">
                  <c:v>10.89699078</c:v>
                </c:pt>
                <c:pt idx="2303">
                  <c:v>10.68676567</c:v>
                </c:pt>
                <c:pt idx="2304">
                  <c:v>10.81915569</c:v>
                </c:pt>
                <c:pt idx="2305">
                  <c:v>10.87300014</c:v>
                </c:pt>
                <c:pt idx="2306">
                  <c:v>10.75589943000001</c:v>
                </c:pt>
                <c:pt idx="2307">
                  <c:v>10.7467289</c:v>
                </c:pt>
                <c:pt idx="2308">
                  <c:v>10.94166756</c:v>
                </c:pt>
                <c:pt idx="2309">
                  <c:v>10.9844656</c:v>
                </c:pt>
                <c:pt idx="2310">
                  <c:v>11.04725456</c:v>
                </c:pt>
                <c:pt idx="2311">
                  <c:v>11.00160027</c:v>
                </c:pt>
                <c:pt idx="2312">
                  <c:v>10.91509342</c:v>
                </c:pt>
                <c:pt idx="2313">
                  <c:v>11.05359936000001</c:v>
                </c:pt>
                <c:pt idx="2314">
                  <c:v>11.18739605</c:v>
                </c:pt>
                <c:pt idx="2315">
                  <c:v>10.89566612000001</c:v>
                </c:pt>
                <c:pt idx="2316">
                  <c:v>11.06018353000001</c:v>
                </c:pt>
                <c:pt idx="2317">
                  <c:v>11.06718636</c:v>
                </c:pt>
                <c:pt idx="2318">
                  <c:v>11.2788763</c:v>
                </c:pt>
                <c:pt idx="2319">
                  <c:v>11.16059113</c:v>
                </c:pt>
                <c:pt idx="2320">
                  <c:v>11.19422245</c:v>
                </c:pt>
                <c:pt idx="2321">
                  <c:v>11.42255878</c:v>
                </c:pt>
                <c:pt idx="2322">
                  <c:v>11.27323341</c:v>
                </c:pt>
                <c:pt idx="2323">
                  <c:v>11.16670895</c:v>
                </c:pt>
                <c:pt idx="2324">
                  <c:v>11.43807793</c:v>
                </c:pt>
                <c:pt idx="2325">
                  <c:v>11.29675007</c:v>
                </c:pt>
                <c:pt idx="2326">
                  <c:v>11.77763271</c:v>
                </c:pt>
                <c:pt idx="2327">
                  <c:v>11.21326542</c:v>
                </c:pt>
                <c:pt idx="2328">
                  <c:v>11.15377903</c:v>
                </c:pt>
                <c:pt idx="2329">
                  <c:v>10.92896652</c:v>
                </c:pt>
                <c:pt idx="2330">
                  <c:v>10.91132927</c:v>
                </c:pt>
                <c:pt idx="2331">
                  <c:v>10.97717381</c:v>
                </c:pt>
                <c:pt idx="2332">
                  <c:v>10.86876869</c:v>
                </c:pt>
                <c:pt idx="2333">
                  <c:v>10.70839787</c:v>
                </c:pt>
                <c:pt idx="2334">
                  <c:v>10.91297817</c:v>
                </c:pt>
                <c:pt idx="2335">
                  <c:v>11.03313828</c:v>
                </c:pt>
                <c:pt idx="2336">
                  <c:v>10.97482777</c:v>
                </c:pt>
                <c:pt idx="2337">
                  <c:v>11.00139809</c:v>
                </c:pt>
                <c:pt idx="2338">
                  <c:v>10.67100906</c:v>
                </c:pt>
                <c:pt idx="2339">
                  <c:v>10.95530701000001</c:v>
                </c:pt>
                <c:pt idx="2340">
                  <c:v>10.95695114</c:v>
                </c:pt>
                <c:pt idx="2341">
                  <c:v>10.85089874</c:v>
                </c:pt>
                <c:pt idx="2342">
                  <c:v>10.89181519</c:v>
                </c:pt>
                <c:pt idx="2343">
                  <c:v>10.87488365000001</c:v>
                </c:pt>
                <c:pt idx="2344">
                  <c:v>11.09522152</c:v>
                </c:pt>
                <c:pt idx="2345">
                  <c:v>11.19351578</c:v>
                </c:pt>
                <c:pt idx="2346">
                  <c:v>10.76836491</c:v>
                </c:pt>
                <c:pt idx="2347">
                  <c:v>11.05876923000001</c:v>
                </c:pt>
                <c:pt idx="2348">
                  <c:v>11.08323383000001</c:v>
                </c:pt>
                <c:pt idx="2349">
                  <c:v>11.00115681000001</c:v>
                </c:pt>
                <c:pt idx="2350">
                  <c:v>11.26006508</c:v>
                </c:pt>
                <c:pt idx="2351">
                  <c:v>11.20833302</c:v>
                </c:pt>
                <c:pt idx="2352">
                  <c:v>11.19516087</c:v>
                </c:pt>
                <c:pt idx="2353">
                  <c:v>11.29510212</c:v>
                </c:pt>
                <c:pt idx="2354">
                  <c:v>11.25018692</c:v>
                </c:pt>
                <c:pt idx="2355">
                  <c:v>11.05031109</c:v>
                </c:pt>
                <c:pt idx="2356">
                  <c:v>11.23889637</c:v>
                </c:pt>
                <c:pt idx="2357">
                  <c:v>11.031497</c:v>
                </c:pt>
                <c:pt idx="2358">
                  <c:v>11.46441269000001</c:v>
                </c:pt>
                <c:pt idx="2359">
                  <c:v>11.32050133</c:v>
                </c:pt>
                <c:pt idx="2360">
                  <c:v>11.31586266</c:v>
                </c:pt>
                <c:pt idx="2361">
                  <c:v>11.3193264</c:v>
                </c:pt>
                <c:pt idx="2362">
                  <c:v>11.29862976</c:v>
                </c:pt>
                <c:pt idx="2363">
                  <c:v>11.66217709</c:v>
                </c:pt>
                <c:pt idx="2364">
                  <c:v>11.40068531000001</c:v>
                </c:pt>
                <c:pt idx="2365">
                  <c:v>11.14390278</c:v>
                </c:pt>
                <c:pt idx="2366">
                  <c:v>11.62830925</c:v>
                </c:pt>
                <c:pt idx="2367">
                  <c:v>11.66452408</c:v>
                </c:pt>
                <c:pt idx="2368">
                  <c:v>11.1803484</c:v>
                </c:pt>
                <c:pt idx="2369">
                  <c:v>11.4105587</c:v>
                </c:pt>
                <c:pt idx="2370">
                  <c:v>11.47098923000001</c:v>
                </c:pt>
                <c:pt idx="2371">
                  <c:v>11.45124531</c:v>
                </c:pt>
                <c:pt idx="2372">
                  <c:v>11.17541122</c:v>
                </c:pt>
                <c:pt idx="2373">
                  <c:v>11.64147949</c:v>
                </c:pt>
                <c:pt idx="2374">
                  <c:v>11.57445526</c:v>
                </c:pt>
                <c:pt idx="2375">
                  <c:v>11.41338634</c:v>
                </c:pt>
                <c:pt idx="2376">
                  <c:v>11.78233337</c:v>
                </c:pt>
                <c:pt idx="2377">
                  <c:v>11.5857439</c:v>
                </c:pt>
                <c:pt idx="2378">
                  <c:v>11.47052765000001</c:v>
                </c:pt>
                <c:pt idx="2379">
                  <c:v>11.16553497000001</c:v>
                </c:pt>
                <c:pt idx="2380">
                  <c:v>11.81172848</c:v>
                </c:pt>
                <c:pt idx="2381">
                  <c:v>11.07523060000001</c:v>
                </c:pt>
                <c:pt idx="2382">
                  <c:v>11.38939667000001</c:v>
                </c:pt>
                <c:pt idx="2383">
                  <c:v>11.43266201000001</c:v>
                </c:pt>
                <c:pt idx="2384">
                  <c:v>11.74589157</c:v>
                </c:pt>
                <c:pt idx="2385">
                  <c:v>11.35530090000001</c:v>
                </c:pt>
                <c:pt idx="2386">
                  <c:v>11.65842056</c:v>
                </c:pt>
                <c:pt idx="2387">
                  <c:v>11.39903927000001</c:v>
                </c:pt>
                <c:pt idx="2388">
                  <c:v>11.86040688000002</c:v>
                </c:pt>
                <c:pt idx="2389">
                  <c:v>11.61373425000001</c:v>
                </c:pt>
                <c:pt idx="2390">
                  <c:v>11.77669811</c:v>
                </c:pt>
                <c:pt idx="2391">
                  <c:v>11.93612766</c:v>
                </c:pt>
                <c:pt idx="2392">
                  <c:v>11.61137772</c:v>
                </c:pt>
                <c:pt idx="2393">
                  <c:v>11.48769379</c:v>
                </c:pt>
                <c:pt idx="2394">
                  <c:v>11.68780231</c:v>
                </c:pt>
                <c:pt idx="2395">
                  <c:v>11.41502857</c:v>
                </c:pt>
                <c:pt idx="2396">
                  <c:v>11.91966438</c:v>
                </c:pt>
                <c:pt idx="2397">
                  <c:v>11.5236721</c:v>
                </c:pt>
                <c:pt idx="2398">
                  <c:v>11.97421646</c:v>
                </c:pt>
                <c:pt idx="2399">
                  <c:v>12.07204056000001</c:v>
                </c:pt>
                <c:pt idx="2400">
                  <c:v>11.81149578</c:v>
                </c:pt>
                <c:pt idx="2401">
                  <c:v>12.00525761000001</c:v>
                </c:pt>
                <c:pt idx="2402">
                  <c:v>11.65158749</c:v>
                </c:pt>
                <c:pt idx="2403">
                  <c:v>11.89450645000001</c:v>
                </c:pt>
                <c:pt idx="2404">
                  <c:v>11.67557144</c:v>
                </c:pt>
                <c:pt idx="2405">
                  <c:v>11.54976845</c:v>
                </c:pt>
                <c:pt idx="2406">
                  <c:v>11.77175808</c:v>
                </c:pt>
                <c:pt idx="2407">
                  <c:v>11.70966816</c:v>
                </c:pt>
                <c:pt idx="2408">
                  <c:v>11.73977375</c:v>
                </c:pt>
                <c:pt idx="2409">
                  <c:v>12.01540565000001</c:v>
                </c:pt>
                <c:pt idx="2410">
                  <c:v>11.8053751</c:v>
                </c:pt>
                <c:pt idx="2411">
                  <c:v>11.75976276</c:v>
                </c:pt>
                <c:pt idx="2412">
                  <c:v>11.85100269000001</c:v>
                </c:pt>
                <c:pt idx="2413">
                  <c:v>11.84206295</c:v>
                </c:pt>
                <c:pt idx="2414">
                  <c:v>12.13671303</c:v>
                </c:pt>
                <c:pt idx="2415">
                  <c:v>11.76376057</c:v>
                </c:pt>
                <c:pt idx="2416">
                  <c:v>11.66311932</c:v>
                </c:pt>
                <c:pt idx="2417">
                  <c:v>11.80656147</c:v>
                </c:pt>
                <c:pt idx="2418">
                  <c:v>11.66922474</c:v>
                </c:pt>
                <c:pt idx="2419">
                  <c:v>11.96552086000001</c:v>
                </c:pt>
                <c:pt idx="2420">
                  <c:v>11.87663078000001</c:v>
                </c:pt>
                <c:pt idx="2421">
                  <c:v>11.33272266</c:v>
                </c:pt>
                <c:pt idx="2422">
                  <c:v>11.24336624</c:v>
                </c:pt>
                <c:pt idx="2423">
                  <c:v>11.05430889</c:v>
                </c:pt>
                <c:pt idx="2424">
                  <c:v>11.27835083</c:v>
                </c:pt>
                <c:pt idx="2425">
                  <c:v>11.18505096</c:v>
                </c:pt>
                <c:pt idx="2426">
                  <c:v>10.91368103000001</c:v>
                </c:pt>
                <c:pt idx="2427">
                  <c:v>11.11920738</c:v>
                </c:pt>
                <c:pt idx="2428">
                  <c:v>11.12932301</c:v>
                </c:pt>
                <c:pt idx="2429">
                  <c:v>11.16176987</c:v>
                </c:pt>
                <c:pt idx="2430">
                  <c:v>11.25206852</c:v>
                </c:pt>
                <c:pt idx="2431">
                  <c:v>11.29885864</c:v>
                </c:pt>
                <c:pt idx="2432">
                  <c:v>11.0211525</c:v>
                </c:pt>
                <c:pt idx="2433">
                  <c:v>11.31579685000002</c:v>
                </c:pt>
                <c:pt idx="2434">
                  <c:v>10.87770844</c:v>
                </c:pt>
                <c:pt idx="2435">
                  <c:v>10.75449085000001</c:v>
                </c:pt>
                <c:pt idx="2436">
                  <c:v>10.8417263</c:v>
                </c:pt>
                <c:pt idx="2437">
                  <c:v>10.67265129000001</c:v>
                </c:pt>
                <c:pt idx="2438">
                  <c:v>11.23984051</c:v>
                </c:pt>
                <c:pt idx="2439">
                  <c:v>11.06112194</c:v>
                </c:pt>
                <c:pt idx="2440">
                  <c:v>10.792346</c:v>
                </c:pt>
                <c:pt idx="2441">
                  <c:v>10.76624775</c:v>
                </c:pt>
                <c:pt idx="2442">
                  <c:v>10.99763489000001</c:v>
                </c:pt>
                <c:pt idx="2443">
                  <c:v>10.68746758</c:v>
                </c:pt>
                <c:pt idx="2444">
                  <c:v>10.97271442</c:v>
                </c:pt>
                <c:pt idx="2445">
                  <c:v>10.98305702</c:v>
                </c:pt>
                <c:pt idx="2446">
                  <c:v>10.88805389</c:v>
                </c:pt>
                <c:pt idx="2447">
                  <c:v>11.1521244</c:v>
                </c:pt>
                <c:pt idx="2448">
                  <c:v>11.07594109</c:v>
                </c:pt>
                <c:pt idx="2449">
                  <c:v>10.72627354</c:v>
                </c:pt>
                <c:pt idx="2450">
                  <c:v>10.97764969000001</c:v>
                </c:pt>
                <c:pt idx="2451">
                  <c:v>10.98259068000001</c:v>
                </c:pt>
                <c:pt idx="2452">
                  <c:v>10.84972668</c:v>
                </c:pt>
                <c:pt idx="2453">
                  <c:v>10.95813179</c:v>
                </c:pt>
                <c:pt idx="2454">
                  <c:v>10.82503223000001</c:v>
                </c:pt>
                <c:pt idx="2455">
                  <c:v>11.33484650000001</c:v>
                </c:pt>
                <c:pt idx="2456">
                  <c:v>11.21985626</c:v>
                </c:pt>
                <c:pt idx="2457">
                  <c:v>10.98023701000001</c:v>
                </c:pt>
                <c:pt idx="2458">
                  <c:v>11.13096428</c:v>
                </c:pt>
                <c:pt idx="2459">
                  <c:v>11.37693501000001</c:v>
                </c:pt>
                <c:pt idx="2460">
                  <c:v>11.09592915</c:v>
                </c:pt>
                <c:pt idx="2461">
                  <c:v>10.95577812</c:v>
                </c:pt>
                <c:pt idx="2462">
                  <c:v>10.97129536</c:v>
                </c:pt>
                <c:pt idx="2463">
                  <c:v>10.94307899</c:v>
                </c:pt>
                <c:pt idx="2464">
                  <c:v>10.80763531000001</c:v>
                </c:pt>
                <c:pt idx="2465">
                  <c:v>10.82009220000001</c:v>
                </c:pt>
                <c:pt idx="2466">
                  <c:v>10.45325565</c:v>
                </c:pt>
                <c:pt idx="2467">
                  <c:v>10.78270245</c:v>
                </c:pt>
                <c:pt idx="2468">
                  <c:v>10.76389027000001</c:v>
                </c:pt>
                <c:pt idx="2469">
                  <c:v>10.68159676</c:v>
                </c:pt>
                <c:pt idx="2470">
                  <c:v>10.55037594</c:v>
                </c:pt>
                <c:pt idx="2471">
                  <c:v>10.73192024</c:v>
                </c:pt>
                <c:pt idx="2472">
                  <c:v>10.84455585</c:v>
                </c:pt>
                <c:pt idx="2473">
                  <c:v>10.65572166</c:v>
                </c:pt>
                <c:pt idx="2474">
                  <c:v>10.74014378</c:v>
                </c:pt>
                <c:pt idx="2475">
                  <c:v>11.03737354</c:v>
                </c:pt>
                <c:pt idx="2476">
                  <c:v>10.81092548</c:v>
                </c:pt>
                <c:pt idx="2477">
                  <c:v>10.69216824</c:v>
                </c:pt>
                <c:pt idx="2478">
                  <c:v>10.62339687</c:v>
                </c:pt>
                <c:pt idx="2479">
                  <c:v>10.82127285</c:v>
                </c:pt>
                <c:pt idx="2480">
                  <c:v>10.72909164</c:v>
                </c:pt>
                <c:pt idx="2481">
                  <c:v>11.23890305</c:v>
                </c:pt>
                <c:pt idx="2482">
                  <c:v>10.94661045</c:v>
                </c:pt>
                <c:pt idx="2483">
                  <c:v>10.8132782</c:v>
                </c:pt>
                <c:pt idx="2484">
                  <c:v>10.95601559000001</c:v>
                </c:pt>
                <c:pt idx="2485">
                  <c:v>10.79846001</c:v>
                </c:pt>
                <c:pt idx="2486">
                  <c:v>11.14695644</c:v>
                </c:pt>
                <c:pt idx="2487">
                  <c:v>10.9411974</c:v>
                </c:pt>
                <c:pt idx="2488">
                  <c:v>11.13025665</c:v>
                </c:pt>
                <c:pt idx="2489">
                  <c:v>11.12296772</c:v>
                </c:pt>
                <c:pt idx="2490">
                  <c:v>11.18787193</c:v>
                </c:pt>
                <c:pt idx="2491">
                  <c:v>10.99175072</c:v>
                </c:pt>
                <c:pt idx="2492">
                  <c:v>10.95319176</c:v>
                </c:pt>
                <c:pt idx="2493">
                  <c:v>11.28593063000001</c:v>
                </c:pt>
                <c:pt idx="2494">
                  <c:v>11.09357738</c:v>
                </c:pt>
                <c:pt idx="2495">
                  <c:v>11.41479111</c:v>
                </c:pt>
                <c:pt idx="2496">
                  <c:v>11.06629658000001</c:v>
                </c:pt>
                <c:pt idx="2497">
                  <c:v>10.99433899</c:v>
                </c:pt>
                <c:pt idx="2498">
                  <c:v>11.44465923000001</c:v>
                </c:pt>
                <c:pt idx="2499">
                  <c:v>11.31838894</c:v>
                </c:pt>
                <c:pt idx="2500">
                  <c:v>11.11074734</c:v>
                </c:pt>
                <c:pt idx="2501">
                  <c:v>11.48463535000001</c:v>
                </c:pt>
                <c:pt idx="2502">
                  <c:v>11.37293720000001</c:v>
                </c:pt>
                <c:pt idx="2503">
                  <c:v>11.37387562</c:v>
                </c:pt>
                <c:pt idx="2504">
                  <c:v>11.48158264000001</c:v>
                </c:pt>
                <c:pt idx="2505">
                  <c:v>11.44983196</c:v>
                </c:pt>
                <c:pt idx="2506">
                  <c:v>11.55612087</c:v>
                </c:pt>
                <c:pt idx="2507">
                  <c:v>11.57116795</c:v>
                </c:pt>
                <c:pt idx="2508">
                  <c:v>11.07123852</c:v>
                </c:pt>
                <c:pt idx="2509">
                  <c:v>11.28428173</c:v>
                </c:pt>
                <c:pt idx="2510">
                  <c:v>11.5213213</c:v>
                </c:pt>
                <c:pt idx="2511">
                  <c:v>11.67346096</c:v>
                </c:pt>
                <c:pt idx="2512">
                  <c:v>11.5405941</c:v>
                </c:pt>
                <c:pt idx="2513">
                  <c:v>11.56576538</c:v>
                </c:pt>
                <c:pt idx="2514">
                  <c:v>11.42910385</c:v>
                </c:pt>
                <c:pt idx="2515">
                  <c:v>11.65582371</c:v>
                </c:pt>
                <c:pt idx="2516">
                  <c:v>11.34542561000001</c:v>
                </c:pt>
                <c:pt idx="2517">
                  <c:v>11.40703106</c:v>
                </c:pt>
                <c:pt idx="2518">
                  <c:v>11.65253448000001</c:v>
                </c:pt>
                <c:pt idx="2519">
                  <c:v>11.51545906000001</c:v>
                </c:pt>
                <c:pt idx="2520">
                  <c:v>11.60738087</c:v>
                </c:pt>
                <c:pt idx="2521">
                  <c:v>11.27369976</c:v>
                </c:pt>
                <c:pt idx="2522">
                  <c:v>12.01937294</c:v>
                </c:pt>
                <c:pt idx="2523">
                  <c:v>11.81337643</c:v>
                </c:pt>
                <c:pt idx="2524">
                  <c:v>11.81995964</c:v>
                </c:pt>
                <c:pt idx="2525">
                  <c:v>11.73224831</c:v>
                </c:pt>
                <c:pt idx="2526">
                  <c:v>11.58480644</c:v>
                </c:pt>
                <c:pt idx="2527">
                  <c:v>11.92436886</c:v>
                </c:pt>
                <c:pt idx="2528">
                  <c:v>11.83666420000001</c:v>
                </c:pt>
                <c:pt idx="2529">
                  <c:v>11.55730057</c:v>
                </c:pt>
                <c:pt idx="2530">
                  <c:v>11.36188412</c:v>
                </c:pt>
                <c:pt idx="2531">
                  <c:v>11.97139931</c:v>
                </c:pt>
                <c:pt idx="2532">
                  <c:v>12.14541626000001</c:v>
                </c:pt>
                <c:pt idx="2533">
                  <c:v>11.73506737</c:v>
                </c:pt>
                <c:pt idx="2534">
                  <c:v>11.62375546</c:v>
                </c:pt>
                <c:pt idx="2535">
                  <c:v>11.5417757</c:v>
                </c:pt>
                <c:pt idx="2536">
                  <c:v>11.42067242</c:v>
                </c:pt>
                <c:pt idx="2537">
                  <c:v>11.51402855</c:v>
                </c:pt>
                <c:pt idx="2538">
                  <c:v>11.69533062</c:v>
                </c:pt>
                <c:pt idx="2539">
                  <c:v>11.80749226000001</c:v>
                </c:pt>
                <c:pt idx="2540">
                  <c:v>11.82372093</c:v>
                </c:pt>
                <c:pt idx="2541">
                  <c:v>11.71837234</c:v>
                </c:pt>
                <c:pt idx="2542">
                  <c:v>11.32176113</c:v>
                </c:pt>
                <c:pt idx="2543">
                  <c:v>12.01419735</c:v>
                </c:pt>
                <c:pt idx="2544">
                  <c:v>11.98738480000001</c:v>
                </c:pt>
                <c:pt idx="2545">
                  <c:v>11.4888649</c:v>
                </c:pt>
                <c:pt idx="2546">
                  <c:v>11.99538517</c:v>
                </c:pt>
                <c:pt idx="2547">
                  <c:v>11.98762989</c:v>
                </c:pt>
                <c:pt idx="2548">
                  <c:v>11.96810246</c:v>
                </c:pt>
                <c:pt idx="2549">
                  <c:v>11.96857548</c:v>
                </c:pt>
                <c:pt idx="2550">
                  <c:v>12.06616783000001</c:v>
                </c:pt>
                <c:pt idx="2551">
                  <c:v>11.78986168</c:v>
                </c:pt>
                <c:pt idx="2552">
                  <c:v>11.85641003000001</c:v>
                </c:pt>
                <c:pt idx="2553">
                  <c:v>11.67909527000001</c:v>
                </c:pt>
                <c:pt idx="2554">
                  <c:v>12.33729744</c:v>
                </c:pt>
                <c:pt idx="2555">
                  <c:v>11.77551746</c:v>
                </c:pt>
                <c:pt idx="2556">
                  <c:v>12.19809151</c:v>
                </c:pt>
                <c:pt idx="2557">
                  <c:v>11.84112358</c:v>
                </c:pt>
                <c:pt idx="2558">
                  <c:v>11.73695469</c:v>
                </c:pt>
                <c:pt idx="2559">
                  <c:v>12.16821671</c:v>
                </c:pt>
                <c:pt idx="2560">
                  <c:v>11.59562111</c:v>
                </c:pt>
                <c:pt idx="2561">
                  <c:v>11.60949993000001</c:v>
                </c:pt>
                <c:pt idx="2562">
                  <c:v>11.130023</c:v>
                </c:pt>
                <c:pt idx="2563">
                  <c:v>11.7912674</c:v>
                </c:pt>
                <c:pt idx="2564">
                  <c:v>11.25959492000001</c:v>
                </c:pt>
                <c:pt idx="2565">
                  <c:v>11.23537636</c:v>
                </c:pt>
                <c:pt idx="2566">
                  <c:v>11.38357067000001</c:v>
                </c:pt>
                <c:pt idx="2567">
                  <c:v>11.55165195</c:v>
                </c:pt>
                <c:pt idx="2568">
                  <c:v>11.28263569000001</c:v>
                </c:pt>
                <c:pt idx="2569">
                  <c:v>10.96142387</c:v>
                </c:pt>
                <c:pt idx="2570">
                  <c:v>11.40680313</c:v>
                </c:pt>
                <c:pt idx="2571">
                  <c:v>10.75825024</c:v>
                </c:pt>
                <c:pt idx="2572">
                  <c:v>11.07735157</c:v>
                </c:pt>
                <c:pt idx="2573">
                  <c:v>11.09451485000001</c:v>
                </c:pt>
                <c:pt idx="2574">
                  <c:v>11.14319324</c:v>
                </c:pt>
                <c:pt idx="2575">
                  <c:v>11.09522629000001</c:v>
                </c:pt>
                <c:pt idx="2576">
                  <c:v>11.0453701</c:v>
                </c:pt>
                <c:pt idx="2577">
                  <c:v>11.10980511</c:v>
                </c:pt>
                <c:pt idx="2578">
                  <c:v>11.0037508</c:v>
                </c:pt>
                <c:pt idx="2579">
                  <c:v>10.9790535</c:v>
                </c:pt>
                <c:pt idx="2580">
                  <c:v>11.03526211</c:v>
                </c:pt>
                <c:pt idx="2581">
                  <c:v>11.13613796</c:v>
                </c:pt>
                <c:pt idx="2582">
                  <c:v>11.4709959</c:v>
                </c:pt>
                <c:pt idx="2583">
                  <c:v>11.50908852</c:v>
                </c:pt>
                <c:pt idx="2584">
                  <c:v>11.09733963</c:v>
                </c:pt>
                <c:pt idx="2585">
                  <c:v>11.05383587000001</c:v>
                </c:pt>
                <c:pt idx="2586">
                  <c:v>11.28522778</c:v>
                </c:pt>
                <c:pt idx="2587">
                  <c:v>11.18951988</c:v>
                </c:pt>
                <c:pt idx="2588">
                  <c:v>11.13918972</c:v>
                </c:pt>
                <c:pt idx="2589">
                  <c:v>11.48863220000001</c:v>
                </c:pt>
                <c:pt idx="2590">
                  <c:v>11.36258793000002</c:v>
                </c:pt>
                <c:pt idx="2591">
                  <c:v>11.33131504</c:v>
                </c:pt>
                <c:pt idx="2592">
                  <c:v>11.10392094</c:v>
                </c:pt>
                <c:pt idx="2593">
                  <c:v>11.32355881000001</c:v>
                </c:pt>
                <c:pt idx="2594">
                  <c:v>11.38657951000001</c:v>
                </c:pt>
                <c:pt idx="2595">
                  <c:v>11.25771236</c:v>
                </c:pt>
                <c:pt idx="2596">
                  <c:v>11.63866234</c:v>
                </c:pt>
                <c:pt idx="2597">
                  <c:v>10.88664150000001</c:v>
                </c:pt>
                <c:pt idx="2598">
                  <c:v>10.81656742</c:v>
                </c:pt>
                <c:pt idx="2599">
                  <c:v>10.50593567000001</c:v>
                </c:pt>
                <c:pt idx="2600">
                  <c:v>10.68064976</c:v>
                </c:pt>
                <c:pt idx="2601">
                  <c:v>10.91485977</c:v>
                </c:pt>
                <c:pt idx="2602">
                  <c:v>10.79680824</c:v>
                </c:pt>
                <c:pt idx="2603">
                  <c:v>10.53391266</c:v>
                </c:pt>
                <c:pt idx="2604">
                  <c:v>10.50122547</c:v>
                </c:pt>
                <c:pt idx="2605">
                  <c:v>10.6176281</c:v>
                </c:pt>
                <c:pt idx="2606">
                  <c:v>10.51816273</c:v>
                </c:pt>
                <c:pt idx="2607">
                  <c:v>10.62327385</c:v>
                </c:pt>
                <c:pt idx="2608">
                  <c:v>10.4784174</c:v>
                </c:pt>
                <c:pt idx="2609">
                  <c:v>10.64749527</c:v>
                </c:pt>
                <c:pt idx="2610">
                  <c:v>10.85160446</c:v>
                </c:pt>
                <c:pt idx="2611">
                  <c:v>10.66019058</c:v>
                </c:pt>
                <c:pt idx="2612">
                  <c:v>10.78623295</c:v>
                </c:pt>
                <c:pt idx="2613">
                  <c:v>10.77250195</c:v>
                </c:pt>
                <c:pt idx="2614">
                  <c:v>10.77964497000001</c:v>
                </c:pt>
                <c:pt idx="2615">
                  <c:v>10.62891578999999</c:v>
                </c:pt>
                <c:pt idx="2616">
                  <c:v>10.77447605</c:v>
                </c:pt>
                <c:pt idx="2617">
                  <c:v>10.7874136</c:v>
                </c:pt>
                <c:pt idx="2618">
                  <c:v>10.60987568</c:v>
                </c:pt>
                <c:pt idx="2619">
                  <c:v>10.95131111</c:v>
                </c:pt>
                <c:pt idx="2620">
                  <c:v>10.74742985</c:v>
                </c:pt>
                <c:pt idx="2621">
                  <c:v>11.05619049</c:v>
                </c:pt>
                <c:pt idx="2622">
                  <c:v>10.77071953</c:v>
                </c:pt>
                <c:pt idx="2623">
                  <c:v>10.66959763000001</c:v>
                </c:pt>
                <c:pt idx="2624">
                  <c:v>10.70557404</c:v>
                </c:pt>
                <c:pt idx="2625">
                  <c:v>10.73120499</c:v>
                </c:pt>
                <c:pt idx="2626">
                  <c:v>11.18599224</c:v>
                </c:pt>
                <c:pt idx="2627">
                  <c:v>11.06182384</c:v>
                </c:pt>
                <c:pt idx="2628">
                  <c:v>11.0282011</c:v>
                </c:pt>
                <c:pt idx="2629">
                  <c:v>10.79067421</c:v>
                </c:pt>
                <c:pt idx="2630">
                  <c:v>11.2344265</c:v>
                </c:pt>
                <c:pt idx="2631">
                  <c:v>10.77094555</c:v>
                </c:pt>
                <c:pt idx="2632">
                  <c:v>11.0192728</c:v>
                </c:pt>
                <c:pt idx="2633">
                  <c:v>11.01691818</c:v>
                </c:pt>
                <c:pt idx="2634">
                  <c:v>11.46732903</c:v>
                </c:pt>
                <c:pt idx="2635">
                  <c:v>11.13613701</c:v>
                </c:pt>
                <c:pt idx="2636">
                  <c:v>11.50744438</c:v>
                </c:pt>
                <c:pt idx="2637">
                  <c:v>11.04231453</c:v>
                </c:pt>
                <c:pt idx="2638">
                  <c:v>11.58010769</c:v>
                </c:pt>
                <c:pt idx="2639">
                  <c:v>11.01150417</c:v>
                </c:pt>
                <c:pt idx="2640">
                  <c:v>10.98446941</c:v>
                </c:pt>
                <c:pt idx="2641">
                  <c:v>11.50391865</c:v>
                </c:pt>
                <c:pt idx="2642">
                  <c:v>11.18458176</c:v>
                </c:pt>
                <c:pt idx="2643">
                  <c:v>11.06253624000002</c:v>
                </c:pt>
                <c:pt idx="2644">
                  <c:v>11.40633011</c:v>
                </c:pt>
                <c:pt idx="2645">
                  <c:v>10.82997322</c:v>
                </c:pt>
                <c:pt idx="2646">
                  <c:v>11.11168671</c:v>
                </c:pt>
                <c:pt idx="2647">
                  <c:v>11.6423893</c:v>
                </c:pt>
                <c:pt idx="2648">
                  <c:v>11.85076714</c:v>
                </c:pt>
                <c:pt idx="2649">
                  <c:v>11.15377426</c:v>
                </c:pt>
                <c:pt idx="2650">
                  <c:v>11.31038952000001</c:v>
                </c:pt>
                <c:pt idx="2651">
                  <c:v>11.49733067</c:v>
                </c:pt>
                <c:pt idx="2652">
                  <c:v>11.47781849</c:v>
                </c:pt>
                <c:pt idx="2653">
                  <c:v>11.45782566</c:v>
                </c:pt>
                <c:pt idx="2654">
                  <c:v>11.71461296</c:v>
                </c:pt>
                <c:pt idx="2655">
                  <c:v>11.39339066</c:v>
                </c:pt>
                <c:pt idx="2656">
                  <c:v>11.86369801000001</c:v>
                </c:pt>
                <c:pt idx="2657">
                  <c:v>11.2299614</c:v>
                </c:pt>
                <c:pt idx="2658">
                  <c:v>11.64077759</c:v>
                </c:pt>
                <c:pt idx="2659">
                  <c:v>11.02279758</c:v>
                </c:pt>
                <c:pt idx="2660">
                  <c:v>11.80258942000001</c:v>
                </c:pt>
                <c:pt idx="2661">
                  <c:v>12.02571011</c:v>
                </c:pt>
                <c:pt idx="2662">
                  <c:v>11.84959221000001</c:v>
                </c:pt>
                <c:pt idx="2663">
                  <c:v>11.50978851000001</c:v>
                </c:pt>
                <c:pt idx="2664">
                  <c:v>11.35247707000001</c:v>
                </c:pt>
                <c:pt idx="2665">
                  <c:v>12.25099564</c:v>
                </c:pt>
                <c:pt idx="2666">
                  <c:v>11.90179443</c:v>
                </c:pt>
                <c:pt idx="2667">
                  <c:v>11.78116703</c:v>
                </c:pt>
                <c:pt idx="2668">
                  <c:v>12.25475979</c:v>
                </c:pt>
                <c:pt idx="2669">
                  <c:v>11.8669939</c:v>
                </c:pt>
                <c:pt idx="2670">
                  <c:v>12.56022167</c:v>
                </c:pt>
                <c:pt idx="2671">
                  <c:v>12.00220108</c:v>
                </c:pt>
                <c:pt idx="2672">
                  <c:v>11.54200554</c:v>
                </c:pt>
                <c:pt idx="2673">
                  <c:v>11.49827576</c:v>
                </c:pt>
                <c:pt idx="2674">
                  <c:v>12.44052792</c:v>
                </c:pt>
                <c:pt idx="2675">
                  <c:v>12.2455864</c:v>
                </c:pt>
                <c:pt idx="2676">
                  <c:v>11.69665146</c:v>
                </c:pt>
                <c:pt idx="2677">
                  <c:v>12.35916328</c:v>
                </c:pt>
                <c:pt idx="2678">
                  <c:v>12.0010252</c:v>
                </c:pt>
                <c:pt idx="2679">
                  <c:v>11.45359612000001</c:v>
                </c:pt>
                <c:pt idx="2680">
                  <c:v>11.6823988</c:v>
                </c:pt>
                <c:pt idx="2681">
                  <c:v>11.96151829</c:v>
                </c:pt>
                <c:pt idx="2682">
                  <c:v>11.64853191</c:v>
                </c:pt>
                <c:pt idx="2683">
                  <c:v>11.71484661</c:v>
                </c:pt>
                <c:pt idx="2684">
                  <c:v>11.87710571</c:v>
                </c:pt>
                <c:pt idx="2685">
                  <c:v>11.56716824</c:v>
                </c:pt>
                <c:pt idx="2686">
                  <c:v>11.38727951</c:v>
                </c:pt>
                <c:pt idx="2687">
                  <c:v>12.2107811</c:v>
                </c:pt>
                <c:pt idx="2688">
                  <c:v>11.70121098</c:v>
                </c:pt>
                <c:pt idx="2689">
                  <c:v>11.85852814</c:v>
                </c:pt>
                <c:pt idx="2690">
                  <c:v>12.28885269</c:v>
                </c:pt>
                <c:pt idx="2691">
                  <c:v>11.1770525</c:v>
                </c:pt>
                <c:pt idx="2692">
                  <c:v>11.5685873</c:v>
                </c:pt>
                <c:pt idx="2693">
                  <c:v>12.20654964</c:v>
                </c:pt>
                <c:pt idx="2694">
                  <c:v>11.9965601</c:v>
                </c:pt>
                <c:pt idx="2695">
                  <c:v>11.75011921000001</c:v>
                </c:pt>
                <c:pt idx="2696">
                  <c:v>12.34716415</c:v>
                </c:pt>
                <c:pt idx="2697">
                  <c:v>11.99655819</c:v>
                </c:pt>
                <c:pt idx="2698">
                  <c:v>12.16515827</c:v>
                </c:pt>
                <c:pt idx="2699">
                  <c:v>11.1514225</c:v>
                </c:pt>
                <c:pt idx="2700">
                  <c:v>10.87183380000001</c:v>
                </c:pt>
                <c:pt idx="2701">
                  <c:v>11.09733772</c:v>
                </c:pt>
                <c:pt idx="2702">
                  <c:v>10.9115696</c:v>
                </c:pt>
                <c:pt idx="2703">
                  <c:v>10.48828793</c:v>
                </c:pt>
                <c:pt idx="2704">
                  <c:v>10.92803001</c:v>
                </c:pt>
                <c:pt idx="2705">
                  <c:v>11.0879364</c:v>
                </c:pt>
                <c:pt idx="2706">
                  <c:v>10.81679821000001</c:v>
                </c:pt>
                <c:pt idx="2707">
                  <c:v>10.91791725</c:v>
                </c:pt>
                <c:pt idx="2708">
                  <c:v>10.85865498</c:v>
                </c:pt>
                <c:pt idx="2709">
                  <c:v>11.14248562</c:v>
                </c:pt>
                <c:pt idx="2710">
                  <c:v>10.86830139</c:v>
                </c:pt>
                <c:pt idx="2711">
                  <c:v>10.8433733</c:v>
                </c:pt>
                <c:pt idx="2712">
                  <c:v>10.84337616</c:v>
                </c:pt>
                <c:pt idx="2713">
                  <c:v>10.57953453000002</c:v>
                </c:pt>
                <c:pt idx="2714">
                  <c:v>10.84572601000001</c:v>
                </c:pt>
                <c:pt idx="2715">
                  <c:v>10.94566631000001</c:v>
                </c:pt>
                <c:pt idx="2716">
                  <c:v>10.88617325</c:v>
                </c:pt>
                <c:pt idx="2717">
                  <c:v>10.94731426</c:v>
                </c:pt>
                <c:pt idx="2718">
                  <c:v>10.75331402</c:v>
                </c:pt>
                <c:pt idx="2719">
                  <c:v>11.00257111</c:v>
                </c:pt>
                <c:pt idx="2720">
                  <c:v>10.66324711</c:v>
                </c:pt>
                <c:pt idx="2721">
                  <c:v>11.01527309</c:v>
                </c:pt>
                <c:pt idx="2722">
                  <c:v>10.75425243</c:v>
                </c:pt>
                <c:pt idx="2723">
                  <c:v>10.73050117</c:v>
                </c:pt>
                <c:pt idx="2724">
                  <c:v>10.88969803000001</c:v>
                </c:pt>
                <c:pt idx="2725">
                  <c:v>10.89660931000001</c:v>
                </c:pt>
                <c:pt idx="2726">
                  <c:v>10.82079887</c:v>
                </c:pt>
                <c:pt idx="2727">
                  <c:v>11.02820587</c:v>
                </c:pt>
                <c:pt idx="2728">
                  <c:v>10.92426682</c:v>
                </c:pt>
                <c:pt idx="2729">
                  <c:v>11.13637543</c:v>
                </c:pt>
                <c:pt idx="2730">
                  <c:v>11.2431345</c:v>
                </c:pt>
                <c:pt idx="2731">
                  <c:v>11.46394062</c:v>
                </c:pt>
                <c:pt idx="2732">
                  <c:v>11.33413982</c:v>
                </c:pt>
                <c:pt idx="2733">
                  <c:v>11.35342407000001</c:v>
                </c:pt>
                <c:pt idx="2734">
                  <c:v>10.99104786</c:v>
                </c:pt>
                <c:pt idx="2735">
                  <c:v>11.10063076</c:v>
                </c:pt>
                <c:pt idx="2736">
                  <c:v>11.30027676</c:v>
                </c:pt>
                <c:pt idx="2737">
                  <c:v>11.32331562</c:v>
                </c:pt>
                <c:pt idx="2738">
                  <c:v>10.85325623000001</c:v>
                </c:pt>
                <c:pt idx="2739">
                  <c:v>10.90662384</c:v>
                </c:pt>
                <c:pt idx="2740">
                  <c:v>10.90098953000001</c:v>
                </c:pt>
                <c:pt idx="2741">
                  <c:v>10.86098099000001</c:v>
                </c:pt>
                <c:pt idx="2742">
                  <c:v>11.23326015</c:v>
                </c:pt>
                <c:pt idx="2743">
                  <c:v>10.9938736</c:v>
                </c:pt>
                <c:pt idx="2744">
                  <c:v>10.9115696</c:v>
                </c:pt>
                <c:pt idx="2745">
                  <c:v>10.62750149</c:v>
                </c:pt>
                <c:pt idx="2746">
                  <c:v>10.83172989</c:v>
                </c:pt>
                <c:pt idx="2747">
                  <c:v>11.07006073</c:v>
                </c:pt>
                <c:pt idx="2748">
                  <c:v>10.99269581000001</c:v>
                </c:pt>
                <c:pt idx="2749">
                  <c:v>11.21844387</c:v>
                </c:pt>
                <c:pt idx="2750">
                  <c:v>10.94378853</c:v>
                </c:pt>
                <c:pt idx="2751">
                  <c:v>10.94448948</c:v>
                </c:pt>
                <c:pt idx="2752">
                  <c:v>11.21867846999999</c:v>
                </c:pt>
                <c:pt idx="2753">
                  <c:v>10.93508339</c:v>
                </c:pt>
                <c:pt idx="2754">
                  <c:v>11.02232838</c:v>
                </c:pt>
                <c:pt idx="2755">
                  <c:v>10.9103899</c:v>
                </c:pt>
                <c:pt idx="2756">
                  <c:v>11.10933113</c:v>
                </c:pt>
                <c:pt idx="2757">
                  <c:v>10.81327915</c:v>
                </c:pt>
                <c:pt idx="2758">
                  <c:v>11.19845676</c:v>
                </c:pt>
                <c:pt idx="2759">
                  <c:v>11.16482258</c:v>
                </c:pt>
                <c:pt idx="2760">
                  <c:v>11.10016251</c:v>
                </c:pt>
                <c:pt idx="2761">
                  <c:v>11.13355255000001</c:v>
                </c:pt>
                <c:pt idx="2762">
                  <c:v>11.20269108</c:v>
                </c:pt>
                <c:pt idx="2763">
                  <c:v>11.30192375</c:v>
                </c:pt>
                <c:pt idx="2764">
                  <c:v>11.40726662</c:v>
                </c:pt>
                <c:pt idx="2765">
                  <c:v>11.08793449</c:v>
                </c:pt>
                <c:pt idx="2766">
                  <c:v>11.13802052</c:v>
                </c:pt>
                <c:pt idx="2767">
                  <c:v>11.15801144</c:v>
                </c:pt>
                <c:pt idx="2768">
                  <c:v>11.3275547</c:v>
                </c:pt>
                <c:pt idx="2769">
                  <c:v>11.25089264</c:v>
                </c:pt>
                <c:pt idx="2770">
                  <c:v>11.11780357</c:v>
                </c:pt>
                <c:pt idx="2771">
                  <c:v>11.55424213</c:v>
                </c:pt>
                <c:pt idx="2772">
                  <c:v>11.83689594</c:v>
                </c:pt>
                <c:pt idx="2773">
                  <c:v>11.189991</c:v>
                </c:pt>
                <c:pt idx="2774">
                  <c:v>11.36682129</c:v>
                </c:pt>
                <c:pt idx="2775">
                  <c:v>11.26923752</c:v>
                </c:pt>
                <c:pt idx="2776">
                  <c:v>11.28945732</c:v>
                </c:pt>
                <c:pt idx="2777">
                  <c:v>11.17869949</c:v>
                </c:pt>
                <c:pt idx="2778">
                  <c:v>11.60926247</c:v>
                </c:pt>
                <c:pt idx="2779">
                  <c:v>11.42796421</c:v>
                </c:pt>
                <c:pt idx="2780">
                  <c:v>11.43525887</c:v>
                </c:pt>
                <c:pt idx="2781">
                  <c:v>11.48345757000001</c:v>
                </c:pt>
                <c:pt idx="2782">
                  <c:v>11.36752987000001</c:v>
                </c:pt>
                <c:pt idx="2783">
                  <c:v>11.51378822</c:v>
                </c:pt>
                <c:pt idx="2784">
                  <c:v>11.00045395</c:v>
                </c:pt>
                <c:pt idx="2785">
                  <c:v>11.12461472</c:v>
                </c:pt>
                <c:pt idx="2786">
                  <c:v>12.05017948</c:v>
                </c:pt>
                <c:pt idx="2787">
                  <c:v>10.84736919</c:v>
                </c:pt>
                <c:pt idx="2788">
                  <c:v>11.57160950000001</c:v>
                </c:pt>
                <c:pt idx="2789">
                  <c:v>11.97844982000001</c:v>
                </c:pt>
                <c:pt idx="2790">
                  <c:v>11.79739285</c:v>
                </c:pt>
                <c:pt idx="2791">
                  <c:v>11.25959301000001</c:v>
                </c:pt>
                <c:pt idx="2792">
                  <c:v>12.19871712</c:v>
                </c:pt>
                <c:pt idx="2793">
                  <c:v>11.26100063</c:v>
                </c:pt>
                <c:pt idx="2794">
                  <c:v>11.87239361000001</c:v>
                </c:pt>
                <c:pt idx="2795">
                  <c:v>11.82066441</c:v>
                </c:pt>
                <c:pt idx="2796">
                  <c:v>12.35422421000001</c:v>
                </c:pt>
                <c:pt idx="2797">
                  <c:v>11.77363777</c:v>
                </c:pt>
                <c:pt idx="2798">
                  <c:v>11.55541706000001</c:v>
                </c:pt>
                <c:pt idx="2799">
                  <c:v>12.27662754</c:v>
                </c:pt>
                <c:pt idx="2800">
                  <c:v>11.46652699000001</c:v>
                </c:pt>
                <c:pt idx="2801">
                  <c:v>11.72519112</c:v>
                </c:pt>
                <c:pt idx="2802">
                  <c:v>10.96260166</c:v>
                </c:pt>
                <c:pt idx="2803">
                  <c:v>11.37952232000001</c:v>
                </c:pt>
                <c:pt idx="2804">
                  <c:v>11.25301361</c:v>
                </c:pt>
                <c:pt idx="2805">
                  <c:v>11.56317616</c:v>
                </c:pt>
                <c:pt idx="2806">
                  <c:v>11.36047745000001</c:v>
                </c:pt>
                <c:pt idx="2807">
                  <c:v>11.39997864</c:v>
                </c:pt>
                <c:pt idx="2808">
                  <c:v>11.59374523000001</c:v>
                </c:pt>
                <c:pt idx="2809">
                  <c:v>11.32049847</c:v>
                </c:pt>
                <c:pt idx="2810">
                  <c:v>11.53942585</c:v>
                </c:pt>
                <c:pt idx="2811">
                  <c:v>11.48604298</c:v>
                </c:pt>
                <c:pt idx="2812">
                  <c:v>11.49733543</c:v>
                </c:pt>
                <c:pt idx="2813">
                  <c:v>11.3839941</c:v>
                </c:pt>
                <c:pt idx="2814">
                  <c:v>11.13395309</c:v>
                </c:pt>
                <c:pt idx="2815">
                  <c:v>11.2527771</c:v>
                </c:pt>
                <c:pt idx="2816">
                  <c:v>11.05195427000001</c:v>
                </c:pt>
                <c:pt idx="2817">
                  <c:v>11.35903168000001</c:v>
                </c:pt>
                <c:pt idx="2818">
                  <c:v>11.18656921000001</c:v>
                </c:pt>
                <c:pt idx="2819">
                  <c:v>11.51567554</c:v>
                </c:pt>
                <c:pt idx="2820">
                  <c:v>10.81891918</c:v>
                </c:pt>
                <c:pt idx="2821">
                  <c:v>11.44818783</c:v>
                </c:pt>
                <c:pt idx="2822">
                  <c:v>11.46935081000001</c:v>
                </c:pt>
                <c:pt idx="2823">
                  <c:v>11.39338779</c:v>
                </c:pt>
                <c:pt idx="2824">
                  <c:v>11.02397156</c:v>
                </c:pt>
                <c:pt idx="2825">
                  <c:v>10.53438282</c:v>
                </c:pt>
                <c:pt idx="2826">
                  <c:v>10.84854507</c:v>
                </c:pt>
                <c:pt idx="2827">
                  <c:v>11.10392666</c:v>
                </c:pt>
                <c:pt idx="2828">
                  <c:v>11.08275986000001</c:v>
                </c:pt>
                <c:pt idx="2829">
                  <c:v>11.30403519</c:v>
                </c:pt>
                <c:pt idx="2830">
                  <c:v>11.25794983000001</c:v>
                </c:pt>
                <c:pt idx="2831">
                  <c:v>11.74824333</c:v>
                </c:pt>
                <c:pt idx="2832">
                  <c:v>11.31297684000001</c:v>
                </c:pt>
                <c:pt idx="2833">
                  <c:v>10.96377468</c:v>
                </c:pt>
                <c:pt idx="2834">
                  <c:v>11.72261047</c:v>
                </c:pt>
                <c:pt idx="2835">
                  <c:v>11.49139786</c:v>
                </c:pt>
                <c:pt idx="2836">
                  <c:v>10.96001339</c:v>
                </c:pt>
                <c:pt idx="2837">
                  <c:v>11.38610554</c:v>
                </c:pt>
                <c:pt idx="2838">
                  <c:v>11.57705307</c:v>
                </c:pt>
                <c:pt idx="2839">
                  <c:v>11.3433094</c:v>
                </c:pt>
                <c:pt idx="2840">
                  <c:v>11.54670811</c:v>
                </c:pt>
                <c:pt idx="2841">
                  <c:v>11.13144302</c:v>
                </c:pt>
                <c:pt idx="2842">
                  <c:v>11.00492287</c:v>
                </c:pt>
                <c:pt idx="2843">
                  <c:v>11.6407795</c:v>
                </c:pt>
                <c:pt idx="2844">
                  <c:v>11.42161083</c:v>
                </c:pt>
                <c:pt idx="2845">
                  <c:v>11.16248035000001</c:v>
                </c:pt>
                <c:pt idx="2846">
                  <c:v>10.8311491</c:v>
                </c:pt>
                <c:pt idx="2847">
                  <c:v>11.52743626000001</c:v>
                </c:pt>
                <c:pt idx="2848">
                  <c:v>11.55400467000001</c:v>
                </c:pt>
                <c:pt idx="2849">
                  <c:v>11.18458176</c:v>
                </c:pt>
                <c:pt idx="2850">
                  <c:v>11.07993507000001</c:v>
                </c:pt>
                <c:pt idx="2851">
                  <c:v>11.27958488000001</c:v>
                </c:pt>
                <c:pt idx="2852">
                  <c:v>11.0458374</c:v>
                </c:pt>
                <c:pt idx="2853">
                  <c:v>11.23537159</c:v>
                </c:pt>
                <c:pt idx="2854">
                  <c:v>12.13318157</c:v>
                </c:pt>
                <c:pt idx="2855">
                  <c:v>11.66805077</c:v>
                </c:pt>
                <c:pt idx="2856">
                  <c:v>11.15424919</c:v>
                </c:pt>
                <c:pt idx="2857">
                  <c:v>11.38939857</c:v>
                </c:pt>
                <c:pt idx="2858">
                  <c:v>12.06287289000001</c:v>
                </c:pt>
                <c:pt idx="2859">
                  <c:v>11.24454021</c:v>
                </c:pt>
                <c:pt idx="2860">
                  <c:v>11.21514797</c:v>
                </c:pt>
                <c:pt idx="2861">
                  <c:v>11.40021515</c:v>
                </c:pt>
                <c:pt idx="2862">
                  <c:v>12.36081219</c:v>
                </c:pt>
                <c:pt idx="2863">
                  <c:v>11.84653378</c:v>
                </c:pt>
                <c:pt idx="2864">
                  <c:v>11.82795334</c:v>
                </c:pt>
                <c:pt idx="2865">
                  <c:v>12.23241806</c:v>
                </c:pt>
                <c:pt idx="2866">
                  <c:v>11.68921185</c:v>
                </c:pt>
                <c:pt idx="2867">
                  <c:v>11.29134177999999</c:v>
                </c:pt>
                <c:pt idx="2868">
                  <c:v>12.28321075</c:v>
                </c:pt>
                <c:pt idx="2869">
                  <c:v>11.15870953000001</c:v>
                </c:pt>
                <c:pt idx="2870">
                  <c:v>11.25889015</c:v>
                </c:pt>
                <c:pt idx="2871">
                  <c:v>11.56575584000001</c:v>
                </c:pt>
                <c:pt idx="2872">
                  <c:v>11.41268349</c:v>
                </c:pt>
                <c:pt idx="2873">
                  <c:v>11.19234371</c:v>
                </c:pt>
                <c:pt idx="2874">
                  <c:v>11.30332375</c:v>
                </c:pt>
                <c:pt idx="2875">
                  <c:v>10.75942802</c:v>
                </c:pt>
                <c:pt idx="2876">
                  <c:v>11.04231262</c:v>
                </c:pt>
                <c:pt idx="2877">
                  <c:v>10.99692822</c:v>
                </c:pt>
                <c:pt idx="2878">
                  <c:v>11.014328</c:v>
                </c:pt>
                <c:pt idx="2879">
                  <c:v>10.998106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3287496"/>
        <c:axId val="653290712"/>
      </c:scatterChart>
      <c:valAx>
        <c:axId val="653287496"/>
        <c:scaling>
          <c:orientation val="minMax"/>
        </c:scaling>
        <c:delete val="0"/>
        <c:axPos val="b"/>
        <c:majorTickMark val="out"/>
        <c:minorTickMark val="none"/>
        <c:tickLblPos val="nextTo"/>
        <c:crossAx val="653290712"/>
        <c:crosses val="autoZero"/>
        <c:crossBetween val="midCat"/>
      </c:valAx>
      <c:valAx>
        <c:axId val="653290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5328749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Methane Standard</a:t>
            </a:r>
            <a:r>
              <a:rPr lang="en-US" baseline="0"/>
              <a:t> Curve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'Standard--June 28(in use)'!$N$14</c:f>
              <c:strCache>
                <c:ptCount val="1"/>
                <c:pt idx="0">
                  <c:v>area</c:v>
                </c:pt>
              </c:strCache>
            </c:strRef>
          </c:tx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-0.142997812773404"/>
                  <c:y val="-0.0142479585885098"/>
                </c:manualLayout>
              </c:layout>
              <c:numFmt formatCode="General" sourceLinked="0"/>
            </c:trendlineLbl>
          </c:trendline>
          <c:xVal>
            <c:numRef>
              <c:f>'Standard--June 28(in use)'!$N$15:$N$19</c:f>
              <c:numCache>
                <c:formatCode>General</c:formatCode>
                <c:ptCount val="5"/>
                <c:pt idx="0">
                  <c:v>0.0</c:v>
                </c:pt>
                <c:pt idx="1">
                  <c:v>24.69986732940933</c:v>
                </c:pt>
                <c:pt idx="2">
                  <c:v>46.32242288547761</c:v>
                </c:pt>
                <c:pt idx="3">
                  <c:v>74.92249225948837</c:v>
                </c:pt>
                <c:pt idx="4">
                  <c:v>100.5117137558725</c:v>
                </c:pt>
              </c:numCache>
            </c:numRef>
          </c:xVal>
          <c:yVal>
            <c:numRef>
              <c:f>'Standard--June 28(in use)'!$O$15:$O$19</c:f>
              <c:numCache>
                <c:formatCode>General</c:formatCode>
                <c:ptCount val="5"/>
                <c:pt idx="0">
                  <c:v>0.0</c:v>
                </c:pt>
                <c:pt idx="1">
                  <c:v>0.2042</c:v>
                </c:pt>
                <c:pt idx="2">
                  <c:v>0.379</c:v>
                </c:pt>
                <c:pt idx="3">
                  <c:v>0.557</c:v>
                </c:pt>
                <c:pt idx="4">
                  <c:v>0.742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4637688"/>
        <c:axId val="567670328"/>
      </c:scatterChart>
      <c:valAx>
        <c:axId val="6346376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Peak Area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567670328"/>
        <c:crosses val="autoZero"/>
        <c:crossBetween val="midCat"/>
      </c:valAx>
      <c:valAx>
        <c:axId val="56767032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partial pressure (atm)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63463768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Methane Production in R2.4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0"/>
            <c:dispEq val="0"/>
          </c:trendline>
          <c:xVal>
            <c:numRef>
              <c:f>'Reactor 2.4'!$A$3:$A$18</c:f>
              <c:numCache>
                <c:formatCode>m/d/yyyy</c:formatCode>
                <c:ptCount val="16"/>
                <c:pt idx="0">
                  <c:v>41600.0</c:v>
                </c:pt>
                <c:pt idx="1">
                  <c:v>41600.0</c:v>
                </c:pt>
                <c:pt idx="2">
                  <c:v>41601.0</c:v>
                </c:pt>
                <c:pt idx="3">
                  <c:v>41601.0</c:v>
                </c:pt>
                <c:pt idx="4">
                  <c:v>41604.0</c:v>
                </c:pt>
                <c:pt idx="5">
                  <c:v>41604.0</c:v>
                </c:pt>
                <c:pt idx="6">
                  <c:v>41605.0</c:v>
                </c:pt>
                <c:pt idx="7">
                  <c:v>41608.0</c:v>
                </c:pt>
                <c:pt idx="8">
                  <c:v>41608.0</c:v>
                </c:pt>
                <c:pt idx="9">
                  <c:v>41609.0</c:v>
                </c:pt>
                <c:pt idx="10">
                  <c:v>41609.0</c:v>
                </c:pt>
                <c:pt idx="11">
                  <c:v>41610.0</c:v>
                </c:pt>
                <c:pt idx="12">
                  <c:v>41610.0</c:v>
                </c:pt>
                <c:pt idx="13">
                  <c:v>41611.0</c:v>
                </c:pt>
                <c:pt idx="14">
                  <c:v>41613.0</c:v>
                </c:pt>
                <c:pt idx="15">
                  <c:v>41613.0</c:v>
                </c:pt>
              </c:numCache>
            </c:numRef>
          </c:xVal>
          <c:yVal>
            <c:numRef>
              <c:f>'Reactor 2.4'!$E$3:$E$18</c:f>
              <c:numCache>
                <c:formatCode>General</c:formatCode>
                <c:ptCount val="16"/>
                <c:pt idx="0">
                  <c:v>0.487327443103082</c:v>
                </c:pt>
                <c:pt idx="1">
                  <c:v>0.499247366545172</c:v>
                </c:pt>
                <c:pt idx="2">
                  <c:v>0.719804421946406</c:v>
                </c:pt>
                <c:pt idx="3">
                  <c:v>0.678838190985715</c:v>
                </c:pt>
                <c:pt idx="4">
                  <c:v>0.506067949222194</c:v>
                </c:pt>
                <c:pt idx="5">
                  <c:v>0.531750414304075</c:v>
                </c:pt>
                <c:pt idx="6">
                  <c:v>0.617599348585323</c:v>
                </c:pt>
                <c:pt idx="7">
                  <c:v>0.601618822794103</c:v>
                </c:pt>
                <c:pt idx="8">
                  <c:v>0.560732433851771</c:v>
                </c:pt>
                <c:pt idx="9">
                  <c:v>0.395739591065503</c:v>
                </c:pt>
                <c:pt idx="10">
                  <c:v>0.405135812770737</c:v>
                </c:pt>
                <c:pt idx="11">
                  <c:v>0.446916833792444</c:v>
                </c:pt>
                <c:pt idx="12">
                  <c:v>0.454019608085023</c:v>
                </c:pt>
                <c:pt idx="13">
                  <c:v>0.591087706674771</c:v>
                </c:pt>
                <c:pt idx="14">
                  <c:v>0.510791050151759</c:v>
                </c:pt>
                <c:pt idx="15">
                  <c:v>0.560584228244076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2462152"/>
        <c:axId val="633152392"/>
      </c:scatterChart>
      <c:valAx>
        <c:axId val="632462152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(day)</a:t>
                </a:r>
              </a:p>
            </c:rich>
          </c:tx>
          <c:layout>
            <c:manualLayout>
              <c:xMode val="edge"/>
              <c:yMode val="edge"/>
              <c:x val="0.49347353455818"/>
              <c:y val="0.878680373286673"/>
            </c:manualLayout>
          </c:layout>
          <c:overlay val="0"/>
        </c:title>
        <c:numFmt formatCode="m/d/yyyy" sourceLinked="1"/>
        <c:majorTickMark val="out"/>
        <c:minorTickMark val="none"/>
        <c:tickLblPos val="nextTo"/>
        <c:crossAx val="633152392"/>
        <c:crosses val="autoZero"/>
        <c:crossBetween val="midCat"/>
      </c:valAx>
      <c:valAx>
        <c:axId val="6331523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Partial Pressure (atm)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63246215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Methane</a:t>
            </a:r>
            <a:r>
              <a:rPr lang="en-US" baseline="0"/>
              <a:t> Production in R2.5</a:t>
            </a:r>
            <a:endParaRPr lang="en-US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0"/>
            <c:dispEq val="0"/>
          </c:trendline>
          <c:xVal>
            <c:numRef>
              <c:f>'Reactor 2.5'!$F$3:$F$14</c:f>
              <c:numCache>
                <c:formatCode>m/d/yyyy</c:formatCode>
                <c:ptCount val="12"/>
                <c:pt idx="0">
                  <c:v>41604.0</c:v>
                </c:pt>
                <c:pt idx="1">
                  <c:v>41604.0</c:v>
                </c:pt>
                <c:pt idx="2">
                  <c:v>41605.0</c:v>
                </c:pt>
                <c:pt idx="3">
                  <c:v>41608.0</c:v>
                </c:pt>
                <c:pt idx="4">
                  <c:v>41608.0</c:v>
                </c:pt>
                <c:pt idx="5">
                  <c:v>41609.0</c:v>
                </c:pt>
                <c:pt idx="6">
                  <c:v>41609.0</c:v>
                </c:pt>
                <c:pt idx="7">
                  <c:v>41610.0</c:v>
                </c:pt>
                <c:pt idx="8">
                  <c:v>41610.0</c:v>
                </c:pt>
                <c:pt idx="9">
                  <c:v>41611.0</c:v>
                </c:pt>
                <c:pt idx="10">
                  <c:v>41613.0</c:v>
                </c:pt>
                <c:pt idx="11">
                  <c:v>41613.0</c:v>
                </c:pt>
              </c:numCache>
            </c:numRef>
          </c:xVal>
          <c:yVal>
            <c:numRef>
              <c:f>'Reactor 2.5'!$J$3:$J$14</c:f>
              <c:numCache>
                <c:formatCode>General</c:formatCode>
                <c:ptCount val="12"/>
                <c:pt idx="0">
                  <c:v>0.216084359399079</c:v>
                </c:pt>
                <c:pt idx="1">
                  <c:v>0.204233469074933</c:v>
                </c:pt>
                <c:pt idx="2">
                  <c:v>0.590254610707657</c:v>
                </c:pt>
                <c:pt idx="3">
                  <c:v>0.609209645108815</c:v>
                </c:pt>
                <c:pt idx="4">
                  <c:v>0.53470570220713</c:v>
                </c:pt>
                <c:pt idx="5">
                  <c:v>0.401428477341502</c:v>
                </c:pt>
                <c:pt idx="6">
                  <c:v>0.338520864027789</c:v>
                </c:pt>
                <c:pt idx="7">
                  <c:v>0.39212610665709</c:v>
                </c:pt>
                <c:pt idx="8">
                  <c:v>0.3963685026241</c:v>
                </c:pt>
                <c:pt idx="9">
                  <c:v>0.447676725506537</c:v>
                </c:pt>
                <c:pt idx="10">
                  <c:v>0.556056348624831</c:v>
                </c:pt>
                <c:pt idx="11">
                  <c:v>0.580846683315066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2514104"/>
        <c:axId val="632524712"/>
      </c:scatterChart>
      <c:valAx>
        <c:axId val="632514104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</a:t>
                </a:r>
                <a:r>
                  <a:rPr lang="en-US" baseline="0"/>
                  <a:t> (day)</a:t>
                </a:r>
                <a:endParaRPr lang="en-US"/>
              </a:p>
            </c:rich>
          </c:tx>
          <c:layout/>
          <c:overlay val="0"/>
        </c:title>
        <c:numFmt formatCode="m/d/yyyy" sourceLinked="1"/>
        <c:majorTickMark val="out"/>
        <c:minorTickMark val="none"/>
        <c:tickLblPos val="nextTo"/>
        <c:crossAx val="632524712"/>
        <c:crosses val="autoZero"/>
        <c:crossBetween val="midCat"/>
      </c:valAx>
      <c:valAx>
        <c:axId val="63252471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Partial Pressure (atm)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63251410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Methane Production R2.6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0"/>
            <c:dispEq val="0"/>
          </c:trendline>
          <c:xVal>
            <c:numRef>
              <c:f>'Reactor 2.6'!$F$3:$F$21</c:f>
              <c:numCache>
                <c:formatCode>m/d/yyyy</c:formatCode>
                <c:ptCount val="19"/>
                <c:pt idx="0">
                  <c:v>41601.0</c:v>
                </c:pt>
                <c:pt idx="1">
                  <c:v>41601.0</c:v>
                </c:pt>
                <c:pt idx="2">
                  <c:v>41602.0</c:v>
                </c:pt>
                <c:pt idx="3">
                  <c:v>41602.0</c:v>
                </c:pt>
                <c:pt idx="4">
                  <c:v>41603.0</c:v>
                </c:pt>
                <c:pt idx="5">
                  <c:v>41603.0</c:v>
                </c:pt>
                <c:pt idx="6">
                  <c:v>41604.0</c:v>
                </c:pt>
                <c:pt idx="7">
                  <c:v>41604.0</c:v>
                </c:pt>
                <c:pt idx="8">
                  <c:v>41605.0</c:v>
                </c:pt>
                <c:pt idx="9">
                  <c:v>41608.0</c:v>
                </c:pt>
                <c:pt idx="10">
                  <c:v>41608.0</c:v>
                </c:pt>
                <c:pt idx="11">
                  <c:v>41609.0</c:v>
                </c:pt>
                <c:pt idx="12">
                  <c:v>41609.0</c:v>
                </c:pt>
                <c:pt idx="13">
                  <c:v>41610.0</c:v>
                </c:pt>
                <c:pt idx="14">
                  <c:v>41610.0</c:v>
                </c:pt>
                <c:pt idx="15">
                  <c:v>41611.0</c:v>
                </c:pt>
                <c:pt idx="16">
                  <c:v>41611.0</c:v>
                </c:pt>
                <c:pt idx="17">
                  <c:v>41613.0</c:v>
                </c:pt>
                <c:pt idx="18">
                  <c:v>41613.0</c:v>
                </c:pt>
              </c:numCache>
            </c:numRef>
          </c:xVal>
          <c:yVal>
            <c:numRef>
              <c:f>'Reactor 2.6'!$J$3:$J$21</c:f>
              <c:numCache>
                <c:formatCode>General</c:formatCode>
                <c:ptCount val="19"/>
                <c:pt idx="0">
                  <c:v>0.819170994285821</c:v>
                </c:pt>
                <c:pt idx="1">
                  <c:v>0.822568318131267</c:v>
                </c:pt>
                <c:pt idx="2">
                  <c:v>0.834531999923188</c:v>
                </c:pt>
                <c:pt idx="3">
                  <c:v>0.814606103444131</c:v>
                </c:pt>
                <c:pt idx="4">
                  <c:v>0.776804279500653</c:v>
                </c:pt>
                <c:pt idx="5">
                  <c:v>0.822479768655387</c:v>
                </c:pt>
                <c:pt idx="6">
                  <c:v>0.695562154262171</c:v>
                </c:pt>
                <c:pt idx="7">
                  <c:v>0.71396780552949</c:v>
                </c:pt>
                <c:pt idx="8">
                  <c:v>0.719147501603221</c:v>
                </c:pt>
                <c:pt idx="9">
                  <c:v>0.625945063351139</c:v>
                </c:pt>
                <c:pt idx="10">
                  <c:v>0.581001364512856</c:v>
                </c:pt>
                <c:pt idx="11">
                  <c:v>0.535046134126314</c:v>
                </c:pt>
                <c:pt idx="12">
                  <c:v>0.504669731625904</c:v>
                </c:pt>
                <c:pt idx="13">
                  <c:v>0.276633799307486</c:v>
                </c:pt>
                <c:pt idx="14">
                  <c:v>0.309100667691448</c:v>
                </c:pt>
                <c:pt idx="15">
                  <c:v>0.657100704314686</c:v>
                </c:pt>
                <c:pt idx="16">
                  <c:v>0.647824020636019</c:v>
                </c:pt>
                <c:pt idx="17">
                  <c:v>0.290954109087439</c:v>
                </c:pt>
                <c:pt idx="18">
                  <c:v>0.550807411843179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32539992"/>
        <c:axId val="632542856"/>
      </c:scatterChart>
      <c:valAx>
        <c:axId val="632539992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(day)</a:t>
                </a:r>
              </a:p>
            </c:rich>
          </c:tx>
          <c:layout/>
          <c:overlay val="0"/>
        </c:title>
        <c:numFmt formatCode="m/d/yyyy" sourceLinked="1"/>
        <c:majorTickMark val="out"/>
        <c:minorTickMark val="none"/>
        <c:tickLblPos val="nextTo"/>
        <c:crossAx val="632542856"/>
        <c:crosses val="autoZero"/>
        <c:crossBetween val="midCat"/>
      </c:valAx>
      <c:valAx>
        <c:axId val="632542856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Partial</a:t>
                </a:r>
                <a:r>
                  <a:rPr lang="en-US" baseline="0"/>
                  <a:t> Pressure (atm)</a:t>
                </a:r>
                <a:endParaRPr lang="en-US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632539992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633071224"/>
        <c:axId val="632632088"/>
      </c:scatterChart>
      <c:valAx>
        <c:axId val="6330712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Upflow Velocity (mm/s)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632632088"/>
        <c:crosses val="autoZero"/>
        <c:crossBetween val="midCat"/>
      </c:valAx>
      <c:valAx>
        <c:axId val="6326320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</a:t>
                </a:r>
                <a:r>
                  <a:rPr lang="en-US" baseline="0"/>
                  <a:t> Bed Expansion</a:t>
                </a:r>
                <a:endParaRPr lang="en-US"/>
              </a:p>
            </c:rich>
          </c:tx>
          <c:layout/>
          <c:overlay val="0"/>
        </c:title>
        <c:numFmt formatCode="0.00%" sourceLinked="1"/>
        <c:majorTickMark val="none"/>
        <c:minorTickMark val="none"/>
        <c:tickLblPos val="nextTo"/>
        <c:crossAx val="63307122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0.38062</cdr:x>
      <cdr:y>0.87388</cdr:y>
    </cdr:from>
    <cdr:to>
      <cdr:x>0.61756</cdr:x>
      <cdr:y>0.97627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66499" y="2455504"/>
          <a:ext cx="1286408" cy="2876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/>
            <a:t>Day Fraction</a:t>
          </a:r>
        </a:p>
      </cdr:txBody>
    </cdr:sp>
  </cdr:relSizeAnchor>
  <cdr:relSizeAnchor xmlns:cdr="http://schemas.openxmlformats.org/drawingml/2006/chartDrawing">
    <cdr:from>
      <cdr:x>0.00917</cdr:x>
      <cdr:y>0.40407</cdr:y>
    </cdr:from>
    <cdr:to>
      <cdr:x>0.09527</cdr:x>
      <cdr:y>0.8365</cdr:y>
    </cdr:to>
    <cdr:sp macro="" textlink="">
      <cdr:nvSpPr>
        <cdr:cNvPr id="3" name="TextBox 2"/>
        <cdr:cNvSpPr txBox="1"/>
      </cdr:nvSpPr>
      <cdr:spPr>
        <a:xfrm xmlns:a="http://schemas.openxmlformats.org/drawingml/2006/main" rot="16200000">
          <a:off x="-544829" y="2449829"/>
          <a:ext cx="1957184" cy="7151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/>
            <a:t>Height of water (cm</a:t>
          </a:r>
          <a:r>
            <a:rPr lang="en-US" sz="1400" b="1" dirty="0"/>
            <a:t>)</a:t>
          </a:r>
        </a:p>
      </cdr:txBody>
    </cdr:sp>
  </cdr:relSizeAnchor>
  <cdr:relSizeAnchor xmlns:cdr="http://schemas.openxmlformats.org/drawingml/2006/chartDrawing">
    <cdr:from>
      <cdr:x>0.81651</cdr:x>
      <cdr:y>0.50509</cdr:y>
    </cdr:from>
    <cdr:to>
      <cdr:x>0.9633</cdr:x>
      <cdr:y>0.50509</cdr:y>
    </cdr:to>
    <cdr:sp macro="" textlink="">
      <cdr:nvSpPr>
        <cdr:cNvPr id="5" name="Straight Connector 4"/>
        <cdr:cNvSpPr/>
      </cdr:nvSpPr>
      <cdr:spPr bwMode="auto">
        <a:xfrm xmlns:a="http://schemas.openxmlformats.org/drawingml/2006/main">
          <a:off x="6781800" y="2286000"/>
          <a:ext cx="1219200" cy="0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1"/>
        </a:solidFill>
        <a:ln xmlns:a="http://schemas.openxmlformats.org/drawingml/2006/main"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0.88073</cdr:x>
      <cdr:y>0.30305</cdr:y>
    </cdr:from>
    <cdr:to>
      <cdr:x>0.98165</cdr:x>
      <cdr:y>0.43774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7315200" y="1371600"/>
          <a:ext cx="838200" cy="609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dirty="0" smtClean="0"/>
            <a:t>Decrease in height of water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0.86239</cdr:x>
      <cdr:y>0.21887</cdr:y>
    </cdr:from>
    <cdr:to>
      <cdr:x>0.86239</cdr:x>
      <cdr:y>0.50509</cdr:y>
    </cdr:to>
    <cdr:sp macro="" textlink="">
      <cdr:nvSpPr>
        <cdr:cNvPr id="12" name="Straight Arrow Connector 11"/>
        <cdr:cNvSpPr/>
      </cdr:nvSpPr>
      <cdr:spPr bwMode="auto">
        <a:xfrm xmlns:a="http://schemas.openxmlformats.org/drawingml/2006/main">
          <a:off x="7162800" y="990600"/>
          <a:ext cx="0" cy="1295400"/>
        </a:xfrm>
        <a:prstGeom xmlns:a="http://schemas.openxmlformats.org/drawingml/2006/main" prst="straightConnector1">
          <a:avLst/>
        </a:prstGeom>
        <a:solidFill xmlns:a="http://schemas.openxmlformats.org/drawingml/2006/main">
          <a:schemeClr val="accent1"/>
        </a:solidFill>
        <a:ln xmlns:a="http://schemas.openxmlformats.org/drawingml/2006/main" w="12700" cap="flat" cmpd="sng" algn="ctr">
          <a:solidFill>
            <a:schemeClr val="tx1"/>
          </a:solidFill>
          <a:prstDash val="solid"/>
          <a:round/>
          <a:headEnd type="none" w="lg" len="med"/>
          <a:tailEnd type="arrow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  <a:spAutoFit/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0.40905</cdr:x>
      <cdr:y>0.88971</cdr:y>
    </cdr:from>
    <cdr:to>
      <cdr:x>0.58194</cdr:x>
      <cdr:y>0.95334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720878" y="3995740"/>
          <a:ext cx="1572622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/>
            <a:t>Date</a:t>
          </a:r>
          <a:r>
            <a:rPr lang="en-US" sz="1400" baseline="0"/>
            <a:t> </a:t>
          </a:r>
          <a:endParaRPr lang="en-US" sz="1400"/>
        </a:p>
      </cdr:txBody>
    </cdr:sp>
  </cdr:relSizeAnchor>
  <cdr:relSizeAnchor xmlns:cdr="http://schemas.openxmlformats.org/drawingml/2006/chartDrawing">
    <cdr:from>
      <cdr:x>0.00819</cdr:x>
      <cdr:y>0.33616</cdr:y>
    </cdr:from>
    <cdr:to>
      <cdr:x>0.04095</cdr:x>
      <cdr:y>0.58006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5726" y="1509715"/>
          <a:ext cx="342900" cy="1095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0.0086</cdr:x>
      <cdr:y>0.08418</cdr:y>
    </cdr:from>
    <cdr:to>
      <cdr:x>0.07321</cdr:x>
      <cdr:y>0.78791</cdr:y>
    </cdr:to>
    <cdr:sp macro="" textlink="">
      <cdr:nvSpPr>
        <cdr:cNvPr id="4" name="TextBox 3"/>
        <cdr:cNvSpPr txBox="1"/>
      </cdr:nvSpPr>
      <cdr:spPr>
        <a:xfrm xmlns:a="http://schemas.openxmlformats.org/drawingml/2006/main" rot="16200000">
          <a:off x="-1249659" y="1702745"/>
          <a:ext cx="3185052" cy="5415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Volume</a:t>
          </a:r>
          <a:r>
            <a:rPr lang="en-US" sz="1600" baseline="0" dirty="0"/>
            <a:t> of biogas collected (cm</a:t>
          </a:r>
          <a:r>
            <a:rPr lang="en-US" sz="1600" baseline="30000" dirty="0"/>
            <a:t>3</a:t>
          </a:r>
          <a:r>
            <a:rPr lang="en-US" sz="1600" baseline="0" dirty="0"/>
            <a:t>)</a:t>
          </a:r>
          <a:endParaRPr lang="en-US" sz="1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3.89201E-7</cdr:x>
      <cdr:y>0.08043</cdr:y>
    </cdr:from>
    <cdr:to>
      <cdr:x>0.03893</cdr:x>
      <cdr:y>0.77391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1319210" y="1671639"/>
          <a:ext cx="3038478" cy="4000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/>
            <a:t>Volume of biogas collected(cm</a:t>
          </a:r>
          <a:r>
            <a:rPr lang="en-US" sz="1400" baseline="30000"/>
            <a:t>3</a:t>
          </a:r>
          <a:r>
            <a:rPr lang="en-US" sz="1100" baseline="0"/>
            <a:t>)</a:t>
          </a:r>
          <a:endParaRPr lang="en-US" sz="1100"/>
        </a:p>
      </cdr:txBody>
    </cdr:sp>
  </cdr:relSizeAnchor>
  <cdr:relSizeAnchor xmlns:cdr="http://schemas.openxmlformats.org/drawingml/2006/chartDrawing">
    <cdr:from>
      <cdr:x>0.36515</cdr:x>
      <cdr:y>0.86739</cdr:y>
    </cdr:from>
    <cdr:to>
      <cdr:x>0.55329</cdr:x>
      <cdr:y>0.95652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752850" y="3800475"/>
          <a:ext cx="1933575" cy="3905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/>
            <a:t>Date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0.01312</cdr:x>
      <cdr:y>0.21495</cdr:y>
    </cdr:from>
    <cdr:to>
      <cdr:x>0.09016</cdr:x>
      <cdr:y>0.80997</cdr:y>
    </cdr:to>
    <cdr:sp macro="" textlink="">
      <cdr:nvSpPr>
        <cdr:cNvPr id="2" name="TextBox 1"/>
        <cdr:cNvSpPr txBox="1"/>
      </cdr:nvSpPr>
      <cdr:spPr>
        <a:xfrm xmlns:a="http://schemas.openxmlformats.org/drawingml/2006/main" rot="16200000">
          <a:off x="-609596" y="1343023"/>
          <a:ext cx="1819273" cy="4476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/>
            <a:t>Height of water </a:t>
          </a:r>
          <a:r>
            <a:rPr lang="en-US" sz="1100"/>
            <a:t>(cm)</a:t>
          </a:r>
        </a:p>
      </cdr:txBody>
    </cdr:sp>
  </cdr:relSizeAnchor>
  <cdr:relSizeAnchor xmlns:cdr="http://schemas.openxmlformats.org/drawingml/2006/chartDrawing">
    <cdr:from>
      <cdr:x>0.32131</cdr:x>
      <cdr:y>0.87227</cdr:y>
    </cdr:from>
    <cdr:to>
      <cdr:x>0.5377</cdr:x>
      <cdr:y>0.98131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66900" y="2667000"/>
          <a:ext cx="1257300" cy="3333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/>
            <a:t>Day Fraction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A4059-5659-EC40-A8EC-8EABB498FB08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0A13E-3F4D-3145-9876-2FF636625B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07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12/14/13</a:t>
            </a:fld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4" Type="http://schemas.openxmlformats.org/officeDocument/2006/relationships/chart" Target="../charts/chart8.xml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9.xml"/><Relationship Id="rId3" Type="http://schemas.openxmlformats.org/officeDocument/2006/relationships/chart" Target="../charts/char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5257800"/>
            <a:ext cx="4419600" cy="1600200"/>
          </a:xfrm>
        </p:spPr>
        <p:txBody>
          <a:bodyPr/>
          <a:lstStyle/>
          <a:p>
            <a:pPr algn="l"/>
            <a:r>
              <a:rPr lang="en-US" sz="2800" dirty="0" err="1" smtClean="0"/>
              <a:t>Ge</a:t>
            </a:r>
            <a:r>
              <a:rPr lang="en-US" sz="2800" dirty="0" smtClean="0"/>
              <a:t> </a:t>
            </a:r>
            <a:r>
              <a:rPr lang="en-US" sz="2800" dirty="0" err="1" smtClean="0"/>
              <a:t>Gao</a:t>
            </a:r>
            <a:r>
              <a:rPr lang="en-US" sz="2800" dirty="0" smtClean="0"/>
              <a:t>, Maithili </a:t>
            </a:r>
            <a:r>
              <a:rPr lang="en-US" sz="2800" dirty="0" err="1" smtClean="0"/>
              <a:t>Gokarn</a:t>
            </a:r>
            <a:r>
              <a:rPr lang="en-US" sz="2800" dirty="0" smtClean="0"/>
              <a:t>, Walker Grimshaw, Caitlin Rose McKinley, </a:t>
            </a:r>
            <a:r>
              <a:rPr lang="en-US" sz="2800" dirty="0" err="1" smtClean="0"/>
              <a:t>Liankun</a:t>
            </a:r>
            <a:r>
              <a:rPr lang="en-US" sz="2800" dirty="0" smtClean="0"/>
              <a:t> Zhu 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Anaerobic Wastewater Treatment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304800" y="1524000"/>
          <a:ext cx="8381999" cy="4295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pPr algn="ctr"/>
            <a:r>
              <a:rPr lang="en-US" sz="3200" dirty="0" smtClean="0"/>
              <a:t>Biogas Production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128173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53400" cy="793750"/>
          </a:xfrm>
        </p:spPr>
        <p:txBody>
          <a:bodyPr/>
          <a:lstStyle/>
          <a:p>
            <a:pPr algn="ctr"/>
            <a:r>
              <a:rPr lang="en-US" sz="3200" dirty="0" smtClean="0"/>
              <a:t>Biogas Production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458200" cy="4602163"/>
          </a:xfrm>
        </p:spPr>
        <p:txBody>
          <a:bodyPr/>
          <a:lstStyle/>
          <a:p>
            <a:pPr>
              <a:buNone/>
            </a:pPr>
            <a:r>
              <a:rPr lang="en-US" u="sng" dirty="0" smtClean="0"/>
              <a:t>Reactor 2.5 </a:t>
            </a:r>
          </a:p>
          <a:p>
            <a:r>
              <a:rPr lang="en-US" dirty="0" smtClean="0"/>
              <a:t>Not air tight </a:t>
            </a:r>
          </a:p>
          <a:p>
            <a:r>
              <a:rPr lang="en-US" dirty="0" smtClean="0"/>
              <a:t>Clogging of granules</a:t>
            </a:r>
          </a:p>
          <a:p>
            <a:r>
              <a:rPr lang="en-US" dirty="0" smtClean="0"/>
              <a:t>Erratic data and graph</a:t>
            </a:r>
          </a:p>
          <a:p>
            <a:r>
              <a:rPr lang="en-US" dirty="0" smtClean="0"/>
              <a:t>No conclusion from data  </a:t>
            </a:r>
            <a:endParaRPr lang="en-US" dirty="0"/>
          </a:p>
        </p:txBody>
      </p:sp>
      <p:pic>
        <p:nvPicPr>
          <p:cNvPr id="5" name="Picture 4" descr="dwd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7800" y="1524000"/>
            <a:ext cx="3733800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44644"/>
      </p:ext>
    </p:extLst>
  </p:cSld>
  <p:clrMapOvr>
    <a:masterClrMapping/>
  </p:clrMapOvr>
  <p:transition xmlns:p14="http://schemas.microsoft.com/office/powerpoint/2010/main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153400" cy="793750"/>
          </a:xfrm>
        </p:spPr>
        <p:txBody>
          <a:bodyPr/>
          <a:lstStyle/>
          <a:p>
            <a:pPr algn="ctr"/>
            <a:r>
              <a:rPr lang="en-US" sz="3200" dirty="0" smtClean="0"/>
              <a:t>Biogas Production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1524000"/>
          <a:ext cx="8458200" cy="4602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" y="60198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Graph of the pressure data recorded for Reactor 2.5 on December 6,2013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546941"/>
      </p:ext>
    </p:extLst>
  </p:cSld>
  <p:clrMapOvr>
    <a:masterClrMapping/>
  </p:clrMapOvr>
  <p:transition xmlns:p14="http://schemas.microsoft.com/office/powerpoint/2010/main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pPr algn="ctr"/>
            <a:r>
              <a:rPr lang="en-US" sz="3200" dirty="0" smtClean="0"/>
              <a:t>Biogas Production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57200" y="1524000"/>
            <a:ext cx="8001000" cy="4602163"/>
          </a:xfrm>
        </p:spPr>
        <p:txBody>
          <a:bodyPr/>
          <a:lstStyle/>
          <a:p>
            <a:r>
              <a:rPr lang="en-US" sz="2800" u="sng" dirty="0" smtClean="0"/>
              <a:t>Conclusions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Reactor 2.6 has produced most amount of biogas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Similarity in the graphs of reactor 2.4 and 2.6 could be because they share same influent line . 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More data required to reach solid conclusion and understand trend .</a:t>
            </a:r>
          </a:p>
          <a:p>
            <a:endParaRPr lang="en-US" sz="2800" dirty="0" smtClean="0"/>
          </a:p>
          <a:p>
            <a:endParaRPr lang="en-US" sz="2800" u="sng" dirty="0" smtClean="0"/>
          </a:p>
          <a:p>
            <a:endParaRPr lang="en-US" sz="2800" u="sng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86100221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from the past two weeks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Methane Production data from UASB reactors (2.4, 2.5, and 2.6)</a:t>
            </a:r>
            <a:endParaRPr lang="en-US" dirty="0"/>
          </a:p>
          <a:p>
            <a:r>
              <a:rPr lang="en-US" dirty="0" smtClean="0"/>
              <a:t>Inoculated on November 22</a:t>
            </a:r>
          </a:p>
          <a:p>
            <a:r>
              <a:rPr lang="en-US" dirty="0" smtClean="0"/>
              <a:t>Standard Curve for methane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97555920"/>
              </p:ext>
            </p:extLst>
          </p:nvPr>
        </p:nvGraphicFramePr>
        <p:xfrm>
          <a:off x="2209800" y="3962400"/>
          <a:ext cx="44481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8410119"/>
      </p:ext>
    </p:extLst>
  </p:cSld>
  <p:clrMapOvr>
    <a:masterClrMapping/>
  </p:clrMapOvr>
  <p:transition xmlns:p14="http://schemas.microsoft.com/office/powerpoint/2010/main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Methane Production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247308"/>
              </p:ext>
            </p:extLst>
          </p:nvPr>
        </p:nvGraphicFramePr>
        <p:xfrm>
          <a:off x="76200" y="16002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8332079"/>
              </p:ext>
            </p:extLst>
          </p:nvPr>
        </p:nvGraphicFramePr>
        <p:xfrm>
          <a:off x="4572000" y="1524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0763555"/>
              </p:ext>
            </p:extLst>
          </p:nvPr>
        </p:nvGraphicFramePr>
        <p:xfrm>
          <a:off x="2133600" y="3962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9083079"/>
      </p:ext>
    </p:extLst>
  </p:cSld>
  <p:clrMapOvr>
    <a:masterClrMapping/>
  </p:clrMapOvr>
  <p:transition xmlns:p14="http://schemas.microsoft.com/office/powerpoint/2010/main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Methane Production Deliverables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Difficult to classify methane trends, but 2.4 and 2.6 (the most stable reactors) have negative trends</a:t>
            </a:r>
          </a:p>
          <a:p>
            <a:r>
              <a:rPr lang="en-US" dirty="0" smtClean="0"/>
              <a:t>Instabilities may be due to outside influences</a:t>
            </a:r>
          </a:p>
          <a:p>
            <a:pPr lvl="1"/>
            <a:r>
              <a:rPr lang="en-US" dirty="0" smtClean="0"/>
              <a:t>Extraction methods</a:t>
            </a:r>
          </a:p>
          <a:p>
            <a:pPr lvl="1"/>
            <a:r>
              <a:rPr lang="en-US" dirty="0" smtClean="0"/>
              <a:t>Time of day of sampling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14983"/>
      </p:ext>
    </p:extLst>
  </p:cSld>
  <p:clrMapOvr>
    <a:masterClrMapping/>
  </p:clrMapOvr>
  <p:transition xmlns:p14="http://schemas.microsoft.com/office/powerpoint/2010/main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from the past two weeks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COD Removal</a:t>
            </a:r>
            <a:endParaRPr lang="en-US" dirty="0"/>
          </a:p>
        </p:txBody>
      </p:sp>
      <p:pic>
        <p:nvPicPr>
          <p:cNvPr id="7" name="Picture 6" descr="pasted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5600"/>
            <a:ext cx="4495800" cy="3248774"/>
          </a:xfrm>
          <a:prstGeom prst="rect">
            <a:avLst/>
          </a:prstGeom>
        </p:spPr>
      </p:pic>
      <p:pic>
        <p:nvPicPr>
          <p:cNvPr id="8" name="Picture 7" descr="pasted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895600"/>
            <a:ext cx="4648200" cy="327660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from the past two weeks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Fluidization Velocity Test 1--</a:t>
            </a:r>
            <a:r>
              <a:rPr lang="en-US" smtClean="0"/>
              <a:t>-</a:t>
            </a:r>
            <a:r>
              <a:rPr lang="en-US" smtClean="0"/>
              <a:t>-0.15 </a:t>
            </a:r>
            <a:r>
              <a:rPr lang="en-US" dirty="0" smtClean="0"/>
              <a:t>mm Sand</a:t>
            </a:r>
          </a:p>
          <a:p>
            <a:endParaRPr lang="en-US" dirty="0"/>
          </a:p>
        </p:txBody>
      </p:sp>
      <p:pic>
        <p:nvPicPr>
          <p:cNvPr id="1026" name="Picture 2" descr="\\files.cornell.edu\EN\aguaclara\RESEARCH\Wastewater Treatment\Research Reports\Research Reports\Fluidization V vs Expans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61" y="2514600"/>
            <a:ext cx="57150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660792"/>
      </p:ext>
    </p:extLst>
  </p:cSld>
  <p:clrMapOvr>
    <a:masterClrMapping/>
  </p:clrMapOvr>
  <p:transition xmlns:p14="http://schemas.microsoft.com/office/powerpoint/2010/main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from the past two weeks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Fluidization Velocity Test 2----Quartz </a:t>
            </a:r>
            <a:r>
              <a:rPr lang="en-US" dirty="0" smtClean="0"/>
              <a:t>Powder</a:t>
            </a:r>
            <a:endParaRPr lang="en-US" dirty="0"/>
          </a:p>
          <a:p>
            <a:r>
              <a:rPr lang="en-US" dirty="0" smtClean="0"/>
              <a:t>Two inlet geometries</a:t>
            </a:r>
          </a:p>
          <a:p>
            <a:endParaRPr lang="en-US" dirty="0"/>
          </a:p>
        </p:txBody>
      </p:sp>
      <p:pic>
        <p:nvPicPr>
          <p:cNvPr id="2050" name="Picture 2" descr="\\en-ceemeng.files.cornell.edu\en-ceemeng\EWRS\home\gg378\Desktop\CEE5051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650042"/>
            <a:ext cx="1285132" cy="259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en-ceemeng.files.cornell.edu\en-ceemeng\EWRS\home\gg378\Desktop\CEE5051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629111"/>
            <a:ext cx="1438275" cy="261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\\en-ceemeng.files.cornell.edu\en-ceemeng\EWRS\home\gg378\Desktop\CEE5051\IMG_01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362200"/>
            <a:ext cx="3201643" cy="426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020891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Anaerobic Wastewater Treatment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  Absence of oxygen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Low cost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Energy Neutral or Energy Positive 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Low production of waste biological sludge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676345"/>
      </p:ext>
    </p:extLst>
  </p:cSld>
  <p:clrMapOvr>
    <a:masterClrMapping/>
  </p:clrMapOvr>
  <p:transition xmlns:p14="http://schemas.microsoft.com/office/powerpoint/2010/main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from the past two weeks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Fluidization Velocity Test </a:t>
            </a:r>
            <a:r>
              <a:rPr lang="en-US" dirty="0" smtClean="0"/>
              <a:t>2----Quartz Powder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166789"/>
              </p:ext>
            </p:extLst>
          </p:nvPr>
        </p:nvGraphicFramePr>
        <p:xfrm>
          <a:off x="990600" y="2895600"/>
          <a:ext cx="53340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2409134"/>
              </p:ext>
            </p:extLst>
          </p:nvPr>
        </p:nvGraphicFramePr>
        <p:xfrm>
          <a:off x="3886200" y="2667000"/>
          <a:ext cx="5029200" cy="305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231298"/>
              </p:ext>
            </p:extLst>
          </p:nvPr>
        </p:nvGraphicFramePr>
        <p:xfrm>
          <a:off x="838200" y="2667000"/>
          <a:ext cx="2901950" cy="3084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6785"/>
                <a:gridCol w="1037590"/>
                <a:gridCol w="917575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Flow </a:t>
                      </a:r>
                      <a:r>
                        <a:rPr lang="en-US" sz="1100" dirty="0" smtClean="0">
                          <a:effectLst/>
                        </a:rPr>
                        <a:t>Rate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(</a:t>
                      </a:r>
                      <a:r>
                        <a:rPr lang="en-US" sz="1100" dirty="0">
                          <a:effectLst/>
                        </a:rPr>
                        <a:t>mL/min)</a:t>
                      </a:r>
                      <a:endParaRPr lang="en-US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Upflow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smtClean="0">
                          <a:effectLst/>
                        </a:rPr>
                        <a:t>Velocity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(</a:t>
                      </a:r>
                      <a:r>
                        <a:rPr lang="en-US" sz="1100" dirty="0">
                          <a:effectLst/>
                        </a:rPr>
                        <a:t>mm/s)</a:t>
                      </a:r>
                      <a:endParaRPr lang="en-US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Percent Bed </a:t>
                      </a:r>
                      <a:r>
                        <a:rPr lang="en-US" sz="1100" dirty="0" smtClean="0">
                          <a:effectLst/>
                        </a:rPr>
                        <a:t>Expansion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(%)</a:t>
                      </a:r>
                      <a:endParaRPr lang="en-US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0.292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2.40%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0.365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7.20%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0.439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0.512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0.585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16.80%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0.658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19.20%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0.731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20.40%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0.804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22.80%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0.877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25.20%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28%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1.023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30.40%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1.096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31.60%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1.169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32.80%</a:t>
                      </a:r>
                      <a:endParaRPr lang="en-US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524808"/>
      </p:ext>
    </p:extLst>
  </p:cSld>
  <p:clrMapOvr>
    <a:masterClrMapping/>
  </p:clrMapOvr>
  <p:transition xmlns:p14="http://schemas.microsoft.com/office/powerpoint/2010/main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from the past two weeks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Fluidization Velocity Test 2----Quartz </a:t>
            </a:r>
            <a:r>
              <a:rPr lang="en-US" dirty="0" smtClean="0"/>
              <a:t>Powder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867896"/>
              </p:ext>
            </p:extLst>
          </p:nvPr>
        </p:nvGraphicFramePr>
        <p:xfrm>
          <a:off x="3962400" y="2438400"/>
          <a:ext cx="4953000" cy="3467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760732"/>
              </p:ext>
            </p:extLst>
          </p:nvPr>
        </p:nvGraphicFramePr>
        <p:xfrm>
          <a:off x="990600" y="2514600"/>
          <a:ext cx="2901950" cy="3084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6785"/>
                <a:gridCol w="1037590"/>
                <a:gridCol w="917575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Flow </a:t>
                      </a:r>
                      <a:r>
                        <a:rPr lang="en-US" sz="1100" dirty="0" smtClean="0">
                          <a:effectLst/>
                        </a:rPr>
                        <a:t>Rate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(</a:t>
                      </a:r>
                      <a:r>
                        <a:rPr lang="en-US" sz="1100" dirty="0">
                          <a:effectLst/>
                        </a:rPr>
                        <a:t>mL/min)</a:t>
                      </a:r>
                      <a:endParaRPr lang="en-US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Upflow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smtClean="0">
                          <a:effectLst/>
                        </a:rPr>
                        <a:t>Velocity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(</a:t>
                      </a:r>
                      <a:r>
                        <a:rPr lang="en-US" sz="1100" dirty="0">
                          <a:effectLst/>
                        </a:rPr>
                        <a:t>mm/s)</a:t>
                      </a:r>
                      <a:endParaRPr lang="en-US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Percent Bed Expansion</a:t>
                      </a:r>
                      <a:r>
                        <a:rPr lang="en-US" sz="1100" dirty="0" smtClean="0">
                          <a:effectLst/>
                        </a:rPr>
                        <a:t>(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%)</a:t>
                      </a:r>
                      <a:endParaRPr lang="en-US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0.292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1.50%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0.365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0.439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0.512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9.50%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0.585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0.658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10.50%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0.731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11.50%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0.804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0.877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0.95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14.50%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1.023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75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1.096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15.50%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80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1.169</a:t>
                      </a:r>
                      <a:endParaRPr lang="en-US" sz="110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16%</a:t>
                      </a:r>
                      <a:endParaRPr lang="en-US" sz="1100" dirty="0">
                        <a:solidFill>
                          <a:srgbClr val="76923C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472937"/>
      </p:ext>
    </p:extLst>
  </p:cSld>
  <p:clrMapOvr>
    <a:masterClrMapping/>
  </p:clrMapOvr>
  <p:transition xmlns:p14="http://schemas.microsoft.com/office/powerpoint/2010/main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from the past two weeks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is the methane going?</a:t>
            </a:r>
          </a:p>
          <a:p>
            <a:pPr lvl="1"/>
            <a:r>
              <a:rPr lang="en-US" dirty="0" smtClean="0"/>
              <a:t>Previous research has indicated high dissolved methane concentrations in effluent…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Dissolved Methane</a:t>
            </a:r>
            <a:endParaRPr lang="en-US" dirty="0"/>
          </a:p>
        </p:txBody>
      </p:sp>
      <p:pic>
        <p:nvPicPr>
          <p:cNvPr id="4" name="Picture 3" descr="Dissolved Methan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507242"/>
            <a:ext cx="8915400" cy="5351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9415"/>
      </p:ext>
    </p:extLst>
  </p:cSld>
  <p:clrMapOvr>
    <a:masterClrMapping/>
  </p:clrMapOvr>
  <p:transition xmlns:p14="http://schemas.microsoft.com/office/powerpoint/2010/main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Granule Characterization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Confocal Microscopy - </a:t>
            </a:r>
            <a:r>
              <a:rPr lang="en-US" dirty="0"/>
              <a:t>The Biotechnology Resource Center Imaging Facility, Cornell University </a:t>
            </a:r>
            <a:endParaRPr lang="en-US" dirty="0" smtClean="0"/>
          </a:p>
          <a:p>
            <a:pPr lvl="1"/>
            <a:r>
              <a:rPr lang="en-US" dirty="0" smtClean="0"/>
              <a:t>Layered microscopy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953000" y="4038600"/>
            <a:ext cx="3124200" cy="1828800"/>
            <a:chOff x="4953000" y="4038600"/>
            <a:chExt cx="3124200" cy="1828800"/>
          </a:xfrm>
        </p:grpSpPr>
        <p:sp>
          <p:nvSpPr>
            <p:cNvPr id="6" name="Parallelogram 5"/>
            <p:cNvSpPr/>
            <p:nvPr/>
          </p:nvSpPr>
          <p:spPr bwMode="auto">
            <a:xfrm>
              <a:off x="5029200" y="4419600"/>
              <a:ext cx="3048000" cy="304800"/>
            </a:xfrm>
            <a:prstGeom prst="parallelogram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4" name="Oval 3"/>
            <p:cNvSpPr/>
            <p:nvPr/>
          </p:nvSpPr>
          <p:spPr bwMode="auto">
            <a:xfrm>
              <a:off x="5410200" y="4038600"/>
              <a:ext cx="1981200" cy="18288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5" name="Parallelogram 4"/>
            <p:cNvSpPr/>
            <p:nvPr/>
          </p:nvSpPr>
          <p:spPr bwMode="auto">
            <a:xfrm>
              <a:off x="4953000" y="4648200"/>
              <a:ext cx="3048000" cy="304800"/>
            </a:xfrm>
            <a:prstGeom prst="parallelogram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 bwMode="auto">
            <a:xfrm>
              <a:off x="5486400" y="4648200"/>
              <a:ext cx="18288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>
              <a:off x="4953000" y="4953000"/>
              <a:ext cx="29718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 flipV="1">
              <a:off x="4953000" y="4419600"/>
              <a:ext cx="152400" cy="5334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13" name="Straight Connector 12"/>
            <p:cNvCxnSpPr/>
            <p:nvPr/>
          </p:nvCxnSpPr>
          <p:spPr bwMode="auto">
            <a:xfrm flipV="1">
              <a:off x="7924800" y="4419600"/>
              <a:ext cx="152400" cy="5334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>
              <a:off x="7239000" y="4419600"/>
              <a:ext cx="8382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 bwMode="auto">
            <a:xfrm>
              <a:off x="5105400" y="4419600"/>
              <a:ext cx="4572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</p:cxnSp>
      </p:grpSp>
    </p:spTree>
  </p:cSld>
  <p:clrMapOvr>
    <a:masterClrMapping/>
  </p:clrMapOvr>
  <p:transition xmlns:p14="http://schemas.microsoft.com/office/powerpoint/2010/main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DAPI (DNA stain)</a:t>
            </a:r>
            <a:endParaRPr lang="en-US" dirty="0"/>
          </a:p>
        </p:txBody>
      </p:sp>
      <p:pic>
        <p:nvPicPr>
          <p:cNvPr id="5" name="Content Placeholder 4" descr="DAPI series 3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86" r="-13586"/>
          <a:stretch>
            <a:fillRect/>
          </a:stretch>
        </p:blipFill>
        <p:spPr>
          <a:xfrm>
            <a:off x="228600" y="1600200"/>
            <a:ext cx="9283196" cy="5105400"/>
          </a:xfrm>
        </p:spPr>
      </p:pic>
    </p:spTree>
    <p:extLst>
      <p:ext uri="{BB962C8B-B14F-4D97-AF65-F5344CB8AC3E}">
        <p14:creationId xmlns:p14="http://schemas.microsoft.com/office/powerpoint/2010/main" val="114911762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DAPI (DNA Stain)</a:t>
            </a:r>
            <a:endParaRPr lang="en-US" dirty="0"/>
          </a:p>
        </p:txBody>
      </p:sp>
      <p:pic>
        <p:nvPicPr>
          <p:cNvPr id="5" name="Picture 4" descr="DAPI series orth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376871"/>
            <a:ext cx="5499100" cy="548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236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Acradine Orange (Nucleic Acid Stain) and Autofluorescence</a:t>
            </a:r>
            <a:endParaRPr lang="en-US" dirty="0"/>
          </a:p>
        </p:txBody>
      </p:sp>
      <p:pic>
        <p:nvPicPr>
          <p:cNvPr id="4" name="Picture 3" descr="AOrang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447800"/>
            <a:ext cx="54102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909734"/>
      </p:ext>
    </p:extLst>
  </p:cSld>
  <p:clrMapOvr>
    <a:masterClrMapping/>
  </p:clrMapOvr>
  <p:transition xmlns:p14="http://schemas.microsoft.com/office/powerpoint/2010/main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Plans to keep anaerobes alive over the break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Moving to a temperature controlled room in January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733800"/>
            <a:ext cx="1726058" cy="17376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 Methane from liquid to gas phase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Prevent Clogging in AFBRs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Prevent Granule Breakup in UASBs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09800"/>
            <a:ext cx="2722439" cy="248921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Testing the model developed</a:t>
            </a:r>
          </a:p>
          <a:p>
            <a:r>
              <a:rPr lang="en-US" dirty="0" smtClean="0"/>
              <a:t>Reactor Operation</a:t>
            </a:r>
          </a:p>
          <a:p>
            <a:pPr marL="569913" indent="-285750">
              <a:buFont typeface="Arial" pitchFamily="34" charset="0"/>
              <a:buChar char="•"/>
            </a:pPr>
            <a:r>
              <a:rPr lang="en-US" dirty="0" smtClean="0"/>
              <a:t>Three reactors without media ( UASB) </a:t>
            </a:r>
          </a:p>
          <a:p>
            <a:pPr marL="569913" indent="-285750">
              <a:buFont typeface="Arial" pitchFamily="34" charset="0"/>
              <a:buChar char="•"/>
            </a:pPr>
            <a:r>
              <a:rPr lang="en-US" dirty="0" smtClean="0"/>
              <a:t>Three reactors with media( AFBR).</a:t>
            </a:r>
          </a:p>
          <a:p>
            <a:pPr marL="284163" indent="-284163"/>
            <a:r>
              <a:rPr lang="en-US" dirty="0" smtClean="0"/>
              <a:t>Data Collection and Analysis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0201.jpg"/>
          <p:cNvPicPr>
            <a:picLocks noChangeAspect="1"/>
          </p:cNvPicPr>
          <p:nvPr/>
        </p:nvPicPr>
        <p:blipFill>
          <a:blip r:embed="rId2" cstate="print"/>
          <a:srcRect l="16923" r="18462"/>
          <a:stretch>
            <a:fillRect/>
          </a:stretch>
        </p:blipFill>
        <p:spPr>
          <a:xfrm>
            <a:off x="0" y="4708391"/>
            <a:ext cx="2459648" cy="2149609"/>
          </a:xfrm>
          <a:prstGeom prst="rect">
            <a:avLst/>
          </a:prstGeom>
        </p:spPr>
      </p:pic>
      <p:pic>
        <p:nvPicPr>
          <p:cNvPr id="5" name="Picture 4" descr="IMG_20131122_1404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4673600"/>
            <a:ext cx="2621280" cy="2184400"/>
          </a:xfrm>
          <a:prstGeom prst="rect">
            <a:avLst/>
          </a:prstGeom>
        </p:spPr>
      </p:pic>
      <p:pic>
        <p:nvPicPr>
          <p:cNvPr id="6" name="Picture 2" descr="\\en-ceemeng.files.cornell.edu\en-ceemeng\EWRS\home\gg378\Desktop\CEE5051\20131025_1115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629150"/>
            <a:ext cx="29718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130660"/>
      </p:ext>
    </p:extLst>
  </p:cSld>
  <p:clrMapOvr>
    <a:masterClrMapping/>
  </p:clrMapOvr>
  <p:transition xmlns:p14="http://schemas.microsoft.com/office/powerpoint/2010/main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biomass adhesion to support material in AFBRs</a:t>
            </a:r>
          </a:p>
          <a:p>
            <a:pPr lvl="1"/>
            <a:r>
              <a:rPr lang="en-US" dirty="0" smtClean="0"/>
              <a:t>Want to wash out non-adhered biomass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Steady State Operation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Analysis –Results from past two weeks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199"/>
          </a:xfrm>
        </p:spPr>
        <p:txBody>
          <a:bodyPr/>
          <a:lstStyle/>
          <a:p>
            <a:pPr>
              <a:buNone/>
            </a:pPr>
            <a:r>
              <a:rPr lang="en-US" u="sng" dirty="0" smtClean="0"/>
              <a:t>Reactor 2.4 ,2.5 and 2.6. (UASB)</a:t>
            </a:r>
          </a:p>
          <a:p>
            <a:r>
              <a:rPr lang="en-US" dirty="0" smtClean="0"/>
              <a:t>Inoculated on November 22,2013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u="sng" dirty="0" smtClean="0"/>
              <a:t>Reactor 2.1,2.2,2.3 (AFBR)</a:t>
            </a:r>
          </a:p>
          <a:p>
            <a:r>
              <a:rPr lang="en-US" dirty="0" smtClean="0"/>
              <a:t> Inoculated on December 6,2013 –insufficient data to conduct analysis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409459"/>
      </p:ext>
    </p:extLst>
  </p:cSld>
  <p:clrMapOvr>
    <a:masterClrMapping/>
  </p:clrMapOvr>
  <p:transition xmlns:p14="http://schemas.microsoft.com/office/powerpoint/2010/main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Analysis –Results from past two weeks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199"/>
          </a:xfrm>
        </p:spPr>
        <p:txBody>
          <a:bodyPr/>
          <a:lstStyle/>
          <a:p>
            <a:r>
              <a:rPr lang="en-US" dirty="0" smtClean="0"/>
              <a:t>COD Removal </a:t>
            </a:r>
          </a:p>
          <a:p>
            <a:r>
              <a:rPr lang="en-US" dirty="0" smtClean="0"/>
              <a:t>Biogas Production</a:t>
            </a:r>
          </a:p>
          <a:p>
            <a:r>
              <a:rPr lang="en-US" dirty="0" smtClean="0"/>
              <a:t>Methane Production</a:t>
            </a:r>
          </a:p>
          <a:p>
            <a:r>
              <a:rPr lang="en-US" dirty="0" smtClean="0"/>
              <a:t>Sand Fluidization</a:t>
            </a:r>
          </a:p>
          <a:p>
            <a:r>
              <a:rPr lang="en-US" dirty="0" smtClean="0"/>
              <a:t>Dissolved Methane</a:t>
            </a:r>
          </a:p>
          <a:p>
            <a:r>
              <a:rPr lang="en-US" dirty="0" smtClean="0"/>
              <a:t>Microscopy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938864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pPr algn="ctr"/>
            <a:r>
              <a:rPr lang="en-US" sz="3200" dirty="0" smtClean="0"/>
              <a:t>Biogas Production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57200" y="1524000"/>
            <a:ext cx="3962400" cy="46021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Pressure sensor connected to process controller ,records pressure within gas chamber 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Pressure measured is recorded on Microsoft Excel every 30 seconds 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Pressure is recorded in terms of height of water (cm).</a:t>
            </a:r>
            <a:endParaRPr lang="en-US" sz="28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600200"/>
            <a:ext cx="3581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3035104"/>
      </p:ext>
    </p:extLst>
  </p:cSld>
  <p:clrMapOvr>
    <a:masterClrMapping/>
  </p:clrMapOvr>
  <p:transition xmlns:p14="http://schemas.microsoft.com/office/powerpoint/2010/main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pPr algn="ctr"/>
            <a:r>
              <a:rPr lang="en-US" sz="3200" dirty="0" smtClean="0"/>
              <a:t>Biogas Production</a:t>
            </a:r>
            <a:endParaRPr lang="en-US" sz="32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304800" y="1600200"/>
          <a:ext cx="8305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33400" y="6019800"/>
            <a:ext cx="815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Graph of the pressure data recorded for Reactor 2.4 on December 6,2013 </a:t>
            </a:r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6629400" y="2590800"/>
            <a:ext cx="16764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44526387"/>
      </p:ext>
    </p:extLst>
  </p:cSld>
  <p:clrMapOvr>
    <a:masterClrMapping/>
  </p:clrMapOvr>
  <p:transition xmlns:p14="http://schemas.microsoft.com/office/powerpoint/2010/main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pPr algn="ctr"/>
            <a:r>
              <a:rPr lang="en-US" sz="3200" dirty="0" smtClean="0"/>
              <a:t>Biogas Production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57200" y="1524000"/>
            <a:ext cx="8001000" cy="4602163"/>
          </a:xfrm>
        </p:spPr>
        <p:txBody>
          <a:bodyPr/>
          <a:lstStyle/>
          <a:p>
            <a:r>
              <a:rPr lang="en-US" sz="2800" u="sng" dirty="0" smtClean="0"/>
              <a:t>Reactor 2.4                                   Reactor 2.6</a:t>
            </a:r>
          </a:p>
          <a:p>
            <a:endParaRPr lang="en-US" sz="2800" u="sng" dirty="0" smtClean="0"/>
          </a:p>
          <a:p>
            <a:endParaRPr lang="en-US" sz="2800" u="sng" dirty="0" smtClean="0"/>
          </a:p>
          <a:p>
            <a:endParaRPr lang="en-US" sz="2800" dirty="0" smtClean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609600" y="2133600"/>
          <a:ext cx="3505199" cy="4495793"/>
        </p:xfrm>
        <a:graphic>
          <a:graphicData uri="http://schemas.openxmlformats.org/drawingml/2006/table">
            <a:tbl>
              <a:tblPr/>
              <a:tblGrid>
                <a:gridCol w="1000811"/>
                <a:gridCol w="585380"/>
                <a:gridCol w="991369"/>
                <a:gridCol w="927639"/>
              </a:tblGrid>
              <a:tr h="20945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Reactor 2.4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27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Pressure(cm)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Cross sectional area of gas chamber(cm</a:t>
                      </a:r>
                      <a:r>
                        <a:rPr lang="en-US" sz="1000" b="1" i="0" u="none" strike="noStrike" baseline="3000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Volume of biogas collected(cm</a:t>
                      </a:r>
                      <a:r>
                        <a:rPr lang="en-US" sz="1000" b="1" i="0" u="none" strike="noStrike" baseline="3000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11/22/2013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7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11/23/2013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47.63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11/26/2013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53.33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11/27/2013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192.58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11/28/2013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133.21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11/29/2013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60.62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11/30/2013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230.98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12/1/2013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12/2/2013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232.80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12/3/2013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291.26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12/4/2013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332.28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12/5/2013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38.84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442.59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12/6/2013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484.98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12/7/2013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181.75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12/8/2013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242.26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0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12/9/2013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148.14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12/10/2013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168.08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93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volume of biogas collected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3269.49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495801" y="2133598"/>
          <a:ext cx="3375572" cy="4521194"/>
        </p:xfrm>
        <a:graphic>
          <a:graphicData uri="http://schemas.openxmlformats.org/drawingml/2006/table">
            <a:tbl>
              <a:tblPr/>
              <a:tblGrid>
                <a:gridCol w="772957"/>
                <a:gridCol w="733820"/>
                <a:gridCol w="909937"/>
                <a:gridCol w="958858"/>
              </a:tblGrid>
              <a:tr h="194879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Reactor 2.6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29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Pressure (cm)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Cross sectional area of gas chamber(cm</a:t>
                      </a:r>
                      <a:r>
                        <a:rPr lang="en-US" sz="1000" b="1" i="0" u="none" strike="noStrike" baseline="3000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Volume of gas collected(cm</a:t>
                      </a:r>
                      <a:r>
                        <a:rPr lang="en-US" sz="1000" b="1" i="0" u="none" strike="noStrike" baseline="3000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11/22/2013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7"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11/23/2013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11/26/2013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49.23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11/27/2013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212.98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11/28/2013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136.74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11/29/2013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76.01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11/30/2013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318.15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12/1/2013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12/2/2013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22.05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251.26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12/3/2013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363.85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12/4/2013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34.7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395.41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12/5/2013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52.04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593.00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12/6/2013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57.41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654.19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12/7/2013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293.65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12/8/2013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386.41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8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12/9/2013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138.00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12/10/2013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164.32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674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volume of biogas collected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4147.49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082027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04800" y="1600200"/>
          <a:ext cx="83820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458200" cy="838200"/>
          </a:xfrm>
        </p:spPr>
        <p:txBody>
          <a:bodyPr/>
          <a:lstStyle/>
          <a:p>
            <a:pPr algn="ctr"/>
            <a:r>
              <a:rPr lang="en-US" sz="3200" dirty="0" smtClean="0"/>
              <a:t>Biogas Production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0903572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AguaClara.thmx</Template>
  <TotalTime>3318</TotalTime>
  <Words>1103</Words>
  <Application>Microsoft Macintosh PowerPoint</Application>
  <PresentationFormat>On-screen Show (4:3)</PresentationFormat>
  <Paragraphs>344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AguaClara</vt:lpstr>
      <vt:lpstr>Anaerobic Wastewater Treatment</vt:lpstr>
      <vt:lpstr>Review</vt:lpstr>
      <vt:lpstr>Review</vt:lpstr>
      <vt:lpstr>Data Analysis –Results from past two weeks </vt:lpstr>
      <vt:lpstr>Data Analysis –Results from past two weeks </vt:lpstr>
      <vt:lpstr>Biogas Production</vt:lpstr>
      <vt:lpstr>Biogas Production</vt:lpstr>
      <vt:lpstr>Biogas Production</vt:lpstr>
      <vt:lpstr>Biogas Production</vt:lpstr>
      <vt:lpstr>Biogas Production</vt:lpstr>
      <vt:lpstr>Biogas Production</vt:lpstr>
      <vt:lpstr>Biogas Production</vt:lpstr>
      <vt:lpstr>Biogas Production</vt:lpstr>
      <vt:lpstr>Results from the past two weeks</vt:lpstr>
      <vt:lpstr>Methane Production</vt:lpstr>
      <vt:lpstr>Methane Production Deliverables</vt:lpstr>
      <vt:lpstr>Results from the past two weeks</vt:lpstr>
      <vt:lpstr>Results from the past two weeks</vt:lpstr>
      <vt:lpstr>Results from the past two weeks</vt:lpstr>
      <vt:lpstr>Results from the past two weeks</vt:lpstr>
      <vt:lpstr>Results from the past two weeks</vt:lpstr>
      <vt:lpstr>Results from the past two weeks</vt:lpstr>
      <vt:lpstr>Dissolved Methane</vt:lpstr>
      <vt:lpstr>Granule Characterization</vt:lpstr>
      <vt:lpstr>DAPI (DNA stain)</vt:lpstr>
      <vt:lpstr>DAPI (DNA Stain)</vt:lpstr>
      <vt:lpstr>Acradine Orange (Nucleic Acid Stain) and Autofluorescence</vt:lpstr>
      <vt:lpstr>Future Directions</vt:lpstr>
      <vt:lpstr>Future Directions</vt:lpstr>
      <vt:lpstr>Future Directions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Wastewater</dc:title>
  <dc:creator/>
  <cp:lastModifiedBy>Walker Grimshaw</cp:lastModifiedBy>
  <cp:revision>237</cp:revision>
  <dcterms:created xsi:type="dcterms:W3CDTF">2006-08-16T00:00:00Z</dcterms:created>
  <dcterms:modified xsi:type="dcterms:W3CDTF">2013-12-14T19:42:09Z</dcterms:modified>
</cp:coreProperties>
</file>