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>
      <p:cViewPr>
        <p:scale>
          <a:sx n="80" d="100"/>
          <a:sy n="80" d="100"/>
        </p:scale>
        <p:origin x="-1002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72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7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4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8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1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96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9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0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4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6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3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112CF-F5FF-49E7-9774-DD84F6ED03C3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4306C-B4AE-4D2E-8ECF-58D9BDB00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84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nfluence.cornell.edu/display/Rowgometer/HOME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it.cornell.edu/services/confluence/howto/link.cfm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19707"/>
            <a:ext cx="9144000" cy="6877707"/>
            <a:chOff x="0" y="-19707"/>
            <a:chExt cx="9144000" cy="6877707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3894"/>
              <a:ext cx="9144000" cy="20781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34159" y="1214385"/>
              <a:ext cx="911772" cy="22860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38200" y="300912"/>
              <a:ext cx="3962400" cy="913473"/>
              <a:chOff x="838200" y="-76200"/>
              <a:chExt cx="3962400" cy="913473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945931" y="-76200"/>
                <a:ext cx="38546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After logging in, click “List all Spaces”</a:t>
                </a:r>
                <a:endParaRPr lang="en-US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H="1">
                <a:off x="838200" y="285250"/>
                <a:ext cx="495300" cy="552023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50" b="16315"/>
            <a:stretch/>
          </p:blipFill>
          <p:spPr bwMode="auto">
            <a:xfrm>
              <a:off x="24963" y="2625281"/>
              <a:ext cx="9094074" cy="12730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200401" y="2625282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CTRL+F</a:t>
              </a:r>
              <a:r>
                <a:rPr lang="en-US" dirty="0" smtClean="0"/>
                <a:t> “Rowgometer”</a:t>
              </a:r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867400" y="3131145"/>
              <a:ext cx="2971800" cy="646331"/>
              <a:chOff x="2324099" y="-76200"/>
              <a:chExt cx="2971800" cy="646331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324099" y="-76200"/>
                <a:ext cx="24765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Click on the star to add it to your favorites</a:t>
                </a:r>
                <a:endParaRPr lang="en-US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V="1">
                <a:off x="4457699" y="-76200"/>
                <a:ext cx="838200" cy="36145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2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33565"/>
            <a:stretch/>
          </p:blipFill>
          <p:spPr bwMode="auto">
            <a:xfrm>
              <a:off x="0" y="4082276"/>
              <a:ext cx="9144000" cy="27757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838201" y="5657671"/>
              <a:ext cx="4876800" cy="1200329"/>
              <a:chOff x="1447799" y="279995"/>
              <a:chExt cx="4876800" cy="1200329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209798" y="279995"/>
                <a:ext cx="41148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After adding the space to your favorites, it will show up when you log into your dashboard. This way, you won’t have to search each time.</a:t>
                </a:r>
                <a:endParaRPr lang="en-US" dirty="0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 flipV="1">
                <a:off x="1447799" y="285250"/>
                <a:ext cx="761999" cy="23871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34158" y="-19707"/>
              <a:ext cx="91098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Adding Spaces to your Favorites for easier accessibility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46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-66357" y="19050"/>
            <a:ext cx="9210356" cy="6819901"/>
            <a:chOff x="-66357" y="19050"/>
            <a:chExt cx="9210356" cy="6819901"/>
          </a:xfrm>
        </p:grpSpPr>
        <p:grpSp>
          <p:nvGrpSpPr>
            <p:cNvPr id="9" name="Group 8"/>
            <p:cNvGrpSpPr/>
            <p:nvPr/>
          </p:nvGrpSpPr>
          <p:grpSpPr>
            <a:xfrm>
              <a:off x="1524000" y="19050"/>
              <a:ext cx="4857115" cy="6819901"/>
              <a:chOff x="0" y="0"/>
              <a:chExt cx="5486400" cy="770290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645"/>
              <a:stretch/>
            </p:blipFill>
            <p:spPr bwMode="auto">
              <a:xfrm>
                <a:off x="0" y="0"/>
                <a:ext cx="5486400" cy="390603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906316"/>
                <a:ext cx="5486400" cy="3796589"/>
              </a:xfrm>
              <a:prstGeom prst="rect">
                <a:avLst/>
              </a:prstGeom>
            </p:spPr>
          </p:pic>
        </p:grpSp>
        <p:sp>
          <p:nvSpPr>
            <p:cNvPr id="8" name="Oval 7"/>
            <p:cNvSpPr/>
            <p:nvPr/>
          </p:nvSpPr>
          <p:spPr>
            <a:xfrm>
              <a:off x="1524000" y="152400"/>
              <a:ext cx="218758" cy="17145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9843" y="238125"/>
              <a:ext cx="1501937" cy="415498"/>
              <a:chOff x="152400" y="238125"/>
              <a:chExt cx="1501937" cy="415498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52400" y="238125"/>
                <a:ext cx="128555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See all attachments on page </a:t>
                </a:r>
                <a:endParaRPr lang="en-US" sz="1050" dirty="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1339695" y="315530"/>
                <a:ext cx="314642" cy="70188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1" name="Oval 20"/>
            <p:cNvSpPr/>
            <p:nvPr/>
          </p:nvSpPr>
          <p:spPr>
            <a:xfrm>
              <a:off x="1524000" y="2362200"/>
              <a:ext cx="904558" cy="22860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-66357" y="2438400"/>
              <a:ext cx="1590357" cy="415498"/>
              <a:chOff x="91912" y="238125"/>
              <a:chExt cx="1578269" cy="41549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91912" y="238125"/>
                <a:ext cx="13514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See recent activity (like newsfeed)</a:t>
                </a:r>
                <a:endParaRPr lang="en-US" sz="1050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V="1">
                <a:off x="1176287" y="238126"/>
                <a:ext cx="493894" cy="84157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0" name="Oval 29"/>
            <p:cNvSpPr/>
            <p:nvPr/>
          </p:nvSpPr>
          <p:spPr>
            <a:xfrm>
              <a:off x="1524000" y="6019800"/>
              <a:ext cx="828358" cy="22860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-66357" y="4623850"/>
              <a:ext cx="1699736" cy="2088753"/>
              <a:chOff x="91912" y="-465633"/>
              <a:chExt cx="1686816" cy="2088753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91912" y="238125"/>
                <a:ext cx="1502649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A child page is a subpage, like bullets in an outline hierarchy. </a:t>
                </a:r>
              </a:p>
              <a:p>
                <a:pPr marL="285750" indent="-285750">
                  <a:buAutoNum type="romanUcPeriod"/>
                </a:pPr>
                <a:r>
                  <a:rPr lang="en-US" sz="1050" dirty="0" smtClean="0"/>
                  <a:t>Page</a:t>
                </a:r>
              </a:p>
              <a:p>
                <a:pPr marL="742950" lvl="1" indent="-285750">
                  <a:buFont typeface="+mj-lt"/>
                  <a:buAutoNum type="alphaLcPeriod"/>
                </a:pPr>
                <a:r>
                  <a:rPr lang="en-US" sz="1050" dirty="0" smtClean="0"/>
                  <a:t>Child Page</a:t>
                </a:r>
              </a:p>
              <a:p>
                <a:pPr marL="742950" lvl="1" indent="-285750">
                  <a:buFont typeface="+mj-lt"/>
                  <a:buAutoNum type="alphaLcPeriod"/>
                </a:pPr>
                <a:r>
                  <a:rPr lang="en-US" sz="1050" dirty="0" smtClean="0"/>
                  <a:t>Child Page</a:t>
                </a:r>
              </a:p>
              <a:p>
                <a:pPr marL="285750" indent="-285750">
                  <a:buFont typeface="+mj-lt"/>
                  <a:buAutoNum type="romanUcPeriod"/>
                </a:pPr>
                <a:r>
                  <a:rPr lang="en-US" sz="1050" dirty="0" smtClean="0"/>
                  <a:t>Page</a:t>
                </a:r>
              </a:p>
              <a:p>
                <a:r>
                  <a:rPr lang="en-US" sz="1050" dirty="0" smtClean="0"/>
                  <a:t>Etc…</a:t>
                </a: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1345804" y="739817"/>
                <a:ext cx="387871" cy="19080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167532" y="-465633"/>
                <a:ext cx="1502649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Labels = tags, to organize info by topic</a:t>
                </a: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>
                <a:off x="1345803" y="-50135"/>
                <a:ext cx="432925" cy="656754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52400"/>
              <a:ext cx="1044255" cy="13391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1664981"/>
              <a:ext cx="1044255" cy="3493282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8" name="Oval 37"/>
            <p:cNvSpPr/>
            <p:nvPr/>
          </p:nvSpPr>
          <p:spPr>
            <a:xfrm>
              <a:off x="6496368" y="333836"/>
              <a:ext cx="590232" cy="428164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162800" y="333836"/>
              <a:ext cx="1981199" cy="738664"/>
              <a:chOff x="152400" y="212095"/>
              <a:chExt cx="1981199" cy="738664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510854" y="212095"/>
                <a:ext cx="162274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u="sng" dirty="0" smtClean="0"/>
                  <a:t>Page</a:t>
                </a:r>
                <a:r>
                  <a:rPr lang="en-US" sz="1050" dirty="0" smtClean="0"/>
                  <a:t> = general info for everyone</a:t>
                </a:r>
              </a:p>
              <a:p>
                <a:r>
                  <a:rPr lang="en-US" sz="1050" u="sng" dirty="0" smtClean="0"/>
                  <a:t>Blog post </a:t>
                </a:r>
                <a:r>
                  <a:rPr lang="en-US" sz="1050" dirty="0" smtClean="0"/>
                  <a:t>= individual account of day’s activities</a:t>
                </a:r>
                <a:endParaRPr lang="en-US" sz="1050" dirty="0"/>
              </a:p>
            </p:txBody>
          </p:sp>
          <p:cxnSp>
            <p:nvCxnSpPr>
              <p:cNvPr id="41" name="Straight Arrow Connector 40"/>
              <p:cNvCxnSpPr>
                <a:stCxn id="40" idx="1"/>
              </p:cNvCxnSpPr>
              <p:nvPr/>
            </p:nvCxnSpPr>
            <p:spPr>
              <a:xfrm flipH="1" flipV="1">
                <a:off x="152400" y="426177"/>
                <a:ext cx="358454" cy="15525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50" name="Oval 49"/>
            <p:cNvSpPr/>
            <p:nvPr/>
          </p:nvSpPr>
          <p:spPr>
            <a:xfrm>
              <a:off x="6477000" y="821951"/>
              <a:ext cx="838200" cy="25055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162800" y="1072502"/>
              <a:ext cx="1981199" cy="465167"/>
              <a:chOff x="152400" y="162426"/>
              <a:chExt cx="1981199" cy="465167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510854" y="212095"/>
                <a:ext cx="1622745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err="1" smtClean="0"/>
                  <a:t>Gliffy</a:t>
                </a:r>
                <a:r>
                  <a:rPr lang="en-US" sz="1050" dirty="0" smtClean="0"/>
                  <a:t> creates vector drawings and diagrams</a:t>
                </a:r>
                <a:endParaRPr lang="en-US" sz="1050" dirty="0"/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flipH="1" flipV="1">
                <a:off x="152400" y="162426"/>
                <a:ext cx="495300" cy="128708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56" name="Oval 55"/>
            <p:cNvSpPr/>
            <p:nvPr/>
          </p:nvSpPr>
          <p:spPr>
            <a:xfrm>
              <a:off x="4572000" y="2531626"/>
              <a:ext cx="1371600" cy="211574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843827" y="2217884"/>
              <a:ext cx="1412316" cy="304674"/>
              <a:chOff x="87474" y="-210490"/>
              <a:chExt cx="1412316" cy="304674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720647" y="-210490"/>
                <a:ext cx="779143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Search bar</a:t>
                </a:r>
                <a:endParaRPr lang="en-US" sz="1050" dirty="0"/>
              </a:p>
            </p:txBody>
          </p:sp>
          <p:cxnSp>
            <p:nvCxnSpPr>
              <p:cNvPr id="59" name="Straight Arrow Connector 58"/>
              <p:cNvCxnSpPr>
                <a:stCxn id="58" idx="1"/>
              </p:cNvCxnSpPr>
              <p:nvPr/>
            </p:nvCxnSpPr>
            <p:spPr>
              <a:xfrm flipH="1">
                <a:off x="87474" y="-83532"/>
                <a:ext cx="633173" cy="177716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/>
            <p:cNvSpPr/>
            <p:nvPr/>
          </p:nvSpPr>
          <p:spPr>
            <a:xfrm>
              <a:off x="4724400" y="2743200"/>
              <a:ext cx="762000" cy="211574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5562600" y="2689309"/>
              <a:ext cx="2490129" cy="253916"/>
              <a:chOff x="171769" y="-111649"/>
              <a:chExt cx="2490129" cy="253916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984469" y="-111649"/>
                <a:ext cx="167742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A list of all pages created</a:t>
                </a:r>
                <a:endParaRPr lang="en-US" sz="1050" dirty="0"/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 flipH="1">
                <a:off x="171769" y="15309"/>
                <a:ext cx="888897" cy="3272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6363018" y="1600200"/>
              <a:ext cx="1637982" cy="253916"/>
              <a:chOff x="304800" y="134668"/>
              <a:chExt cx="1637982" cy="253916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304800" y="134668"/>
                <a:ext cx="110458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/>
                  <a:t>Page properties</a:t>
                </a:r>
                <a:endParaRPr lang="en-US" sz="1050" dirty="0"/>
              </a:p>
            </p:txBody>
          </p:sp>
          <p:cxnSp>
            <p:nvCxnSpPr>
              <p:cNvPr id="76" name="Straight Arrow Connector 75"/>
              <p:cNvCxnSpPr/>
              <p:nvPr/>
            </p:nvCxnSpPr>
            <p:spPr>
              <a:xfrm>
                <a:off x="1256982" y="282655"/>
                <a:ext cx="685800" cy="1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77" name="Right Brace 76"/>
            <p:cNvSpPr/>
            <p:nvPr/>
          </p:nvSpPr>
          <p:spPr>
            <a:xfrm>
              <a:off x="6363018" y="3124200"/>
              <a:ext cx="265867" cy="2203408"/>
            </a:xfrm>
            <a:prstGeom prst="rightBrace">
              <a:avLst>
                <a:gd name="adj1" fmla="val 22664"/>
                <a:gd name="adj2" fmla="val 50000"/>
              </a:avLst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629400" y="3937363"/>
              <a:ext cx="1448315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List of blog posts by each person, separated by author</a:t>
              </a:r>
              <a:endParaRPr lang="en-US" sz="105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91000" y="5829300"/>
              <a:ext cx="46482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PARTS OF THE HOMEPAGE</a:t>
              </a:r>
            </a:p>
            <a:p>
              <a:r>
                <a:rPr lang="en-US" sz="1400" dirty="0" smtClean="0">
                  <a:hlinkClick r:id="rId6"/>
                </a:rPr>
                <a:t>https://confluence.cornell.edu/display/Rowgometer/HOME</a:t>
              </a:r>
              <a:endParaRPr lang="en-US" sz="1400" b="1" dirty="0">
                <a:solidFill>
                  <a:schemeClr val="accent6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1524000" y="5696102"/>
              <a:ext cx="828358" cy="22860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4" name="Straight Connector 83"/>
          <p:cNvCxnSpPr/>
          <p:nvPr/>
        </p:nvCxnSpPr>
        <p:spPr>
          <a:xfrm>
            <a:off x="1392559" y="0"/>
            <a:ext cx="0" cy="68389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396819" y="-7854"/>
            <a:ext cx="0" cy="68389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9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10" b="12618"/>
          <a:stretch/>
        </p:blipFill>
        <p:spPr bwMode="auto">
          <a:xfrm>
            <a:off x="140577" y="152400"/>
            <a:ext cx="3657600" cy="4369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0329" y="13070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Type </a:t>
            </a:r>
            <a:r>
              <a:rPr lang="en-US" b="1" dirty="0" smtClean="0"/>
              <a:t>[ </a:t>
            </a:r>
            <a:r>
              <a:rPr lang="en-US" dirty="0" smtClean="0"/>
              <a:t>to begin to insert a link.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4" y="4724400"/>
            <a:ext cx="3381375" cy="885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5638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a link has already been formed, right click it and click “Edit Link Location” to change the displayed text on the post or where the link links to. 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52400"/>
            <a:ext cx="5114479" cy="3762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9403" y="1400502"/>
            <a:ext cx="421729" cy="304800"/>
          </a:xfrm>
          <a:prstGeom prst="rect">
            <a:avLst/>
          </a:prstGeom>
          <a:solidFill>
            <a:schemeClr val="bg1">
              <a:lumMod val="5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019266" y="221998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After clicking “edit link,” this pops up. Click through to find the link you want. 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270310" y="2624602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text displayed on the page, associated with the link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81600" y="3401036"/>
            <a:ext cx="3810000" cy="304800"/>
          </a:xfrm>
          <a:prstGeom prst="rect">
            <a:avLst/>
          </a:prstGeom>
          <a:solidFill>
            <a:schemeClr val="bg1">
              <a:lumMod val="5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96200" y="2971800"/>
            <a:ext cx="381000" cy="3530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547648" y="5105400"/>
            <a:ext cx="1271752" cy="304800"/>
          </a:xfrm>
          <a:prstGeom prst="rect">
            <a:avLst/>
          </a:prstGeom>
          <a:solidFill>
            <a:schemeClr val="bg1">
              <a:lumMod val="5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947615" y="4254317"/>
            <a:ext cx="51292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Inserting Links</a:t>
            </a:r>
          </a:p>
          <a:p>
            <a:r>
              <a:rPr lang="en-US" sz="1400" dirty="0" smtClean="0">
                <a:latin typeface="+mj-lt"/>
              </a:rPr>
              <a:t>Also see </a:t>
            </a:r>
            <a:r>
              <a:rPr lang="en-US" sz="1400" dirty="0" smtClean="0">
                <a:hlinkClick r:id="rId5"/>
              </a:rPr>
              <a:t>http://www.it.cornell.edu/services/confluence/howto/link.cfm</a:t>
            </a:r>
            <a:endParaRPr lang="en-US" sz="1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6201" y="637611"/>
            <a:ext cx="8891495" cy="6217018"/>
            <a:chOff x="76201" y="637611"/>
            <a:chExt cx="8891495" cy="6217018"/>
          </a:xfrm>
        </p:grpSpPr>
        <p:grpSp>
          <p:nvGrpSpPr>
            <p:cNvPr id="4" name="Group 3"/>
            <p:cNvGrpSpPr/>
            <p:nvPr/>
          </p:nvGrpSpPr>
          <p:grpSpPr>
            <a:xfrm>
              <a:off x="76201" y="637611"/>
              <a:ext cx="8891495" cy="6217018"/>
              <a:chOff x="76201" y="637611"/>
              <a:chExt cx="8891495" cy="6217018"/>
            </a:xfrm>
          </p:grpSpPr>
          <p:pic>
            <p:nvPicPr>
              <p:cNvPr id="2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3450" y="637611"/>
                <a:ext cx="3905250" cy="38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76201" y="1108674"/>
                <a:ext cx="2809874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You can only link to an item (picture, document) after it’s already been attached. Items are attached after you publish a page or post (click save). Thus, you’ll can go back to edit the page after attaching the items, or first attach the item.</a:t>
                </a:r>
              </a:p>
              <a:p>
                <a:endParaRPr lang="en-US" dirty="0"/>
              </a:p>
            </p:txBody>
          </p:sp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3400" y="1080663"/>
                <a:ext cx="4624296" cy="34151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4663676" y="2580058"/>
                <a:ext cx="427217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After items have been attached, all attachments associated with the page will be displayed for selection.</a:t>
                </a:r>
              </a:p>
              <a:p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04800" y="6331409"/>
                <a:ext cx="7010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Inserting Images and Attachment Items</a:t>
                </a: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035010"/>
              <a:ext cx="1676400" cy="2190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362200" y="5500412"/>
              <a:ext cx="3124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On the page that you want to attach the item, click ADD &gt; Attachment to upload the attachment. Then, choose the file from your computer.</a:t>
              </a:r>
              <a:endParaRPr lang="en-US" sz="1200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824" b="14069"/>
            <a:stretch/>
          </p:blipFill>
          <p:spPr bwMode="auto">
            <a:xfrm>
              <a:off x="5824693" y="4656117"/>
              <a:ext cx="3143003" cy="1788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"/>
            <p:cNvSpPr/>
            <p:nvPr/>
          </p:nvSpPr>
          <p:spPr>
            <a:xfrm>
              <a:off x="2900706" y="3698175"/>
              <a:ext cx="756894" cy="152400"/>
            </a:xfrm>
            <a:prstGeom prst="ellipse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73086" y="4507833"/>
              <a:ext cx="3124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“Widget</a:t>
              </a:r>
              <a:r>
                <a:rPr lang="en-US" sz="1200" dirty="0" smtClean="0"/>
                <a:t>” is the macro used to insert web videos. For </a:t>
              </a:r>
              <a:r>
                <a:rPr lang="en-US" sz="1200" dirty="0" err="1" smtClean="0"/>
                <a:t>Youtube</a:t>
              </a:r>
              <a:r>
                <a:rPr lang="en-US" sz="1200" dirty="0" smtClean="0"/>
                <a:t> videos, you have to use the long </a:t>
              </a:r>
              <a:r>
                <a:rPr lang="en-US" sz="1200" dirty="0" err="1" smtClean="0"/>
                <a:t>url</a:t>
              </a:r>
              <a:r>
                <a:rPr lang="en-US" sz="1200" dirty="0" smtClean="0"/>
                <a:t> found on the top of the browser, rather than the short </a:t>
              </a:r>
              <a:r>
                <a:rPr lang="en-US" sz="1200" dirty="0" err="1" smtClean="0"/>
                <a:t>url</a:t>
              </a:r>
              <a:r>
                <a:rPr lang="en-US" sz="1200" dirty="0"/>
                <a:t> </a:t>
              </a:r>
              <a:r>
                <a:rPr lang="en-US" sz="1200" dirty="0" smtClean="0"/>
                <a:t>listed under “share.”</a:t>
              </a:r>
              <a:endParaRPr lang="en-US" sz="1200" dirty="0" smtClean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2743200" y="3850575"/>
              <a:ext cx="157506" cy="65725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847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1262" y="228600"/>
            <a:ext cx="8540338" cy="6516707"/>
            <a:chOff x="451262" y="228600"/>
            <a:chExt cx="8540338" cy="6516707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28600"/>
              <a:ext cx="6277978" cy="386729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57200" y="1576242"/>
              <a:ext cx="39150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Type </a:t>
              </a:r>
              <a:r>
                <a:rPr lang="en-US" b="1" dirty="0" smtClean="0"/>
                <a:t>{latex</a:t>
              </a:r>
              <a:r>
                <a:rPr lang="en-US" dirty="0" smtClean="0"/>
                <a:t> and select the Latex module</a:t>
              </a:r>
            </a:p>
            <a:p>
              <a:r>
                <a:rPr lang="en-US" dirty="0" smtClean="0"/>
                <a:t>This will pop up. </a:t>
              </a:r>
            </a:p>
            <a:p>
              <a:r>
                <a:rPr lang="en-US" dirty="0" smtClean="0"/>
                <a:t>Use </a:t>
              </a:r>
              <a:r>
                <a:rPr lang="en-US" dirty="0" err="1" smtClean="0"/>
                <a:t>LaTeX</a:t>
              </a:r>
              <a:r>
                <a:rPr lang="en-US" dirty="0" smtClean="0"/>
                <a:t> syntax, with \begin and \end</a:t>
              </a:r>
            </a:p>
            <a:p>
              <a:r>
                <a:rPr lang="en-US" dirty="0" smtClean="0"/>
                <a:t>Click Insert. </a:t>
              </a:r>
              <a:endParaRPr lang="en-US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62" y="4354347"/>
              <a:ext cx="3790950" cy="1266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4407872" y="4341428"/>
              <a:ext cx="416904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Something like this will be entered into the Rich Text Editor. Click the “Preview” tab to preview the results before publishing.</a:t>
              </a:r>
              <a:endParaRPr lang="en-US" dirty="0"/>
            </a:p>
          </p:txBody>
        </p:sp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5468" y="5278272"/>
              <a:ext cx="2019300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69074" y="5791200"/>
              <a:ext cx="85225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Inserting equations and math symbols </a:t>
              </a:r>
            </a:p>
            <a:p>
              <a:r>
                <a:rPr lang="en-US" sz="2800" b="1" dirty="0">
                  <a:solidFill>
                    <a:schemeClr val="accent6">
                      <a:lumMod val="50000"/>
                    </a:schemeClr>
                  </a:solidFill>
                </a:rPr>
                <a:t>	</a:t>
              </a: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using </a:t>
              </a:r>
              <a:r>
                <a:rPr lang="en-U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LaTeX</a:t>
              </a: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 syntax and Latex macro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739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436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HOME</cp:lastModifiedBy>
  <cp:revision>16</cp:revision>
  <dcterms:created xsi:type="dcterms:W3CDTF">2013-06-06T15:33:09Z</dcterms:created>
  <dcterms:modified xsi:type="dcterms:W3CDTF">2013-06-06T20:05:19Z</dcterms:modified>
</cp:coreProperties>
</file>