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14"/>
  </p:notesMasterIdLst>
  <p:sldIdLst>
    <p:sldId id="256" r:id="rId3"/>
    <p:sldId id="464" r:id="rId4"/>
    <p:sldId id="460" r:id="rId5"/>
    <p:sldId id="372" r:id="rId6"/>
    <p:sldId id="461" r:id="rId7"/>
    <p:sldId id="462" r:id="rId8"/>
    <p:sldId id="463" r:id="rId9"/>
    <p:sldId id="466" r:id="rId10"/>
    <p:sldId id="468" r:id="rId11"/>
    <p:sldId id="465" r:id="rId12"/>
    <p:sldId id="4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95" autoAdjust="0"/>
  </p:normalViewPr>
  <p:slideViewPr>
    <p:cSldViewPr>
      <p:cViewPr varScale="1">
        <p:scale>
          <a:sx n="67" d="100"/>
          <a:sy n="67" d="100"/>
        </p:scale>
        <p:origin x="-105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C8174-E339-4462-A8AC-97DBBD1501E2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01A8D-3996-47A3-860D-AF6CF55DFE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857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Not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neccesary</a:t>
            </a:r>
            <a:r>
              <a:rPr lang="en-US" baseline="0" dirty="0" smtClean="0"/>
              <a:t> at lower </a:t>
            </a:r>
            <a:r>
              <a:rPr lang="en-US" baseline="0" dirty="0" err="1" smtClean="0"/>
              <a:t>flowrates</a:t>
            </a:r>
            <a:r>
              <a:rPr lang="en-US" baseline="0" dirty="0" smtClean="0"/>
              <a:t>, but adding it to al of designs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01A8D-3996-47A3-860D-AF6CF55DFE9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FB445D-298A-4AAA-ACF8-504D2BC22214}" type="slidenum">
              <a:rPr lang="en-US"/>
              <a:pPr/>
              <a:t>4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*in</a:t>
            </a:r>
            <a:r>
              <a:rPr lang="en-US" baseline="0" dirty="0" smtClean="0"/>
              <a:t> code, </a:t>
            </a:r>
            <a:r>
              <a:rPr lang="en-US" baseline="0" smtClean="0"/>
              <a:t>both cases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01A8D-3996-47A3-860D-AF6CF55DFE9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0975FDFC-CC3C-4730-99E1-74466F9BB72B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BF75328-339F-4D86-A1C2-3D0885BED8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5867400"/>
            <a:ext cx="4114800" cy="990600"/>
          </a:xfrm>
          <a:ln>
            <a:noFill/>
          </a:ln>
        </p:spPr>
        <p:txBody>
          <a:bodyPr/>
          <a:lstStyle/>
          <a:p>
            <a:r>
              <a:rPr lang="en-US" sz="2800" noProof="0" dirty="0" smtClean="0"/>
              <a:t>Spring 2013 AguaClara</a:t>
            </a:r>
          </a:p>
          <a:p>
            <a:r>
              <a:rPr lang="en-US" sz="2800" noProof="0" dirty="0" smtClean="0"/>
              <a:t>Kelly Huang</a:t>
            </a:r>
            <a:endParaRPr lang="en-US" sz="280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noProof="0" dirty="0" err="1" smtClean="0"/>
              <a:t>Flocculator</a:t>
            </a:r>
            <a:r>
              <a:rPr lang="en-US" noProof="0" dirty="0" smtClean="0"/>
              <a:t> Design Detail</a:t>
            </a:r>
            <a:endParaRPr lang="en-US" noProof="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Cases depending on flow rate</a:t>
            </a:r>
          </a:p>
          <a:p>
            <a:pPr lvl="1">
              <a:buNone/>
            </a:pPr>
            <a:r>
              <a:rPr lang="en-US" dirty="0" smtClean="0"/>
              <a:t>Overlapping modules     Non-Overlapping modules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708988"/>
            <a:ext cx="2258907" cy="414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895600"/>
            <a:ext cx="28956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Become familiar with </a:t>
            </a:r>
            <a:r>
              <a:rPr lang="en-US" dirty="0" err="1" smtClean="0"/>
              <a:t>Mathcad</a:t>
            </a:r>
            <a:r>
              <a:rPr lang="en-US" dirty="0" smtClean="0"/>
              <a:t> and AutoCAD</a:t>
            </a:r>
          </a:p>
          <a:p>
            <a:r>
              <a:rPr lang="en-US" dirty="0" smtClean="0"/>
              <a:t>Read flocculation tank report from spring 2011 that detailed module piping and caps/couplings</a:t>
            </a:r>
          </a:p>
          <a:p>
            <a:r>
              <a:rPr lang="en-US" dirty="0" smtClean="0"/>
              <a:t>Waded through flocculation tank code</a:t>
            </a:r>
          </a:p>
          <a:p>
            <a:pPr lvl="1"/>
            <a:r>
              <a:rPr lang="en-US" dirty="0" smtClean="0"/>
              <a:t>Idea of origins, drawing order</a:t>
            </a:r>
          </a:p>
          <a:p>
            <a:pPr lvl="1"/>
            <a:r>
              <a:rPr lang="en-US" dirty="0" smtClean="0"/>
              <a:t> “Module Piping” which draws one column of pipes</a:t>
            </a:r>
          </a:p>
          <a:p>
            <a:r>
              <a:rPr lang="en-US" dirty="0" smtClean="0"/>
              <a:t>Asked May to explain how modules work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Tank</a:t>
            </a:r>
            <a:endParaRPr lang="en-US" dirty="0"/>
          </a:p>
        </p:txBody>
      </p:sp>
      <p:pic>
        <p:nvPicPr>
          <p:cNvPr id="43010" name="Picture 2" descr="http://gyazo.com/e8934ca8d4836536aaf8132be6e2cd4d.png?13628915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0"/>
            <a:ext cx="5434642" cy="51435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Views of Flocculation Tanks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66800" y="1828800"/>
            <a:ext cx="8229600" cy="4525963"/>
          </a:xfrm>
        </p:spPr>
        <p:txBody>
          <a:bodyPr/>
          <a:lstStyle/>
          <a:p>
            <a:r>
              <a:rPr lang="en-US" sz="5400" dirty="0" smtClean="0"/>
              <a:t>6 </a:t>
            </a:r>
            <a:r>
              <a:rPr lang="en-US" sz="5400" dirty="0" err="1" smtClean="0"/>
              <a:t>Lps</a:t>
            </a:r>
            <a:endParaRPr lang="en-US" sz="5400" dirty="0" smtClean="0"/>
          </a:p>
          <a:p>
            <a:pPr>
              <a:buNone/>
            </a:pPr>
            <a:endParaRPr lang="en-US" sz="5400" dirty="0" smtClean="0"/>
          </a:p>
          <a:p>
            <a:r>
              <a:rPr lang="en-US" sz="5400" dirty="0" smtClean="0"/>
              <a:t>25Lps</a:t>
            </a:r>
          </a:p>
          <a:p>
            <a:pPr>
              <a:buNone/>
            </a:pPr>
            <a:endParaRPr lang="en-US" sz="5400" dirty="0" smtClean="0"/>
          </a:p>
          <a:p>
            <a:r>
              <a:rPr lang="en-US" sz="5400" dirty="0" smtClean="0"/>
              <a:t>50Lps</a:t>
            </a:r>
            <a:endParaRPr lang="en-US" sz="5400" dirty="0"/>
          </a:p>
        </p:txBody>
      </p:sp>
      <p:pic>
        <p:nvPicPr>
          <p:cNvPr id="6" name="Picture 8" descr="http://gyazo.com/64cd9597dbd48574be5c6fc6123b925b.png?13628882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524000"/>
            <a:ext cx="4320755" cy="1981200"/>
          </a:xfrm>
          <a:prstGeom prst="rect">
            <a:avLst/>
          </a:prstGeom>
          <a:noFill/>
        </p:spPr>
      </p:pic>
      <p:pic>
        <p:nvPicPr>
          <p:cNvPr id="1026" name="Picture 2" descr="http://gyazo.com/6b68f936b89e840ca62b34a7336f3c0c.png?13628882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3505200"/>
            <a:ext cx="4267200" cy="1811258"/>
          </a:xfrm>
          <a:prstGeom prst="rect">
            <a:avLst/>
          </a:prstGeom>
          <a:noFill/>
        </p:spPr>
      </p:pic>
      <p:pic>
        <p:nvPicPr>
          <p:cNvPr id="1028" name="Picture 4" descr="http://gyazo.com/75c7a6bd678d96327755042a935d32ee.png?136288826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5389384"/>
            <a:ext cx="4267200" cy="1468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98746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523999"/>
            <a:ext cx="6341218" cy="533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Code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524000"/>
            <a:ext cx="6429632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2757"/>
            <a:ext cx="6400800" cy="525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00200"/>
            <a:ext cx="661014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Placement of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Array of Modules in a channel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676400"/>
            <a:ext cx="1086556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4648200"/>
            <a:ext cx="5562600" cy="18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Array of channels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194901"/>
            <a:ext cx="4724400" cy="213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572000"/>
            <a:ext cx="4672792" cy="211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</Template>
  <TotalTime>3896</TotalTime>
  <Words>118</Words>
  <Application>Microsoft Office PowerPoint</Application>
  <PresentationFormat>On-screen Show (4:3)</PresentationFormat>
  <Paragraphs>33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AguaClara</vt:lpstr>
      <vt:lpstr>1_AguaClara the road</vt:lpstr>
      <vt:lpstr>Flocculator Design Detail</vt:lpstr>
      <vt:lpstr>Flocculation Tank</vt:lpstr>
      <vt:lpstr>Side Views of Flocculation Tanks</vt:lpstr>
      <vt:lpstr>Pseudo Code</vt:lpstr>
      <vt:lpstr>Slide 5</vt:lpstr>
      <vt:lpstr>Slide 6</vt:lpstr>
      <vt:lpstr>Slide 7</vt:lpstr>
      <vt:lpstr>Placement of Code</vt:lpstr>
      <vt:lpstr>Slide 9</vt:lpstr>
      <vt:lpstr>Considerations</vt:lpstr>
      <vt:lpstr>Accomplishments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mw24</dc:creator>
  <cp:lastModifiedBy>Kellay</cp:lastModifiedBy>
  <cp:revision>140</cp:revision>
  <dcterms:created xsi:type="dcterms:W3CDTF">2012-05-22T00:46:07Z</dcterms:created>
  <dcterms:modified xsi:type="dcterms:W3CDTF">2013-03-11T18:40:49Z</dcterms:modified>
</cp:coreProperties>
</file>