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58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43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0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1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7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6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6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6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3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6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44DCA-FA52-4A07-A1AA-81CBC2ED8606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7CF2D-3DC6-4F40-9313-D4A505DC3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0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971800"/>
            <a:ext cx="5638799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727324"/>
            <a:ext cx="6857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FREEDOM OF INFORMATION ACT</a:t>
            </a:r>
            <a:endParaRPr lang="en-US" sz="4800" b="1" dirty="0">
              <a:solidFill>
                <a:schemeClr val="bg1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5999" y="5111673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5 U.S.C. §552</a:t>
            </a:r>
            <a:endParaRPr lang="en-US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0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92484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WHAT’S AVAILABLE?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371600"/>
            <a:ext cx="64770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Executive Branch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Agencies</a:t>
            </a:r>
          </a:p>
          <a:p>
            <a:pPr lvl="1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Corporations i.e. - FDIC</a:t>
            </a:r>
          </a:p>
        </p:txBody>
      </p:sp>
    </p:spTree>
    <p:extLst>
      <p:ext uri="{BB962C8B-B14F-4D97-AF65-F5344CB8AC3E}">
        <p14:creationId xmlns:p14="http://schemas.microsoft.com/office/powerpoint/2010/main" val="67264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92483"/>
            <a:ext cx="5410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EXEMPTIONS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5 U.S.C. §</a:t>
            </a:r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552 (b)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371600"/>
            <a:ext cx="7315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Classified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agency personnel rules and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 and medical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Inter/Intra agency communications considered “privileged” for litigation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compiled for law enforcement (in certain circumstances</a:t>
            </a:r>
          </a:p>
          <a:p>
            <a:pPr lvl="1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428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" b="6023"/>
          <a:stretch/>
        </p:blipFill>
        <p:spPr>
          <a:xfrm>
            <a:off x="0" y="1219200"/>
            <a:ext cx="9144000" cy="4798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5400" y="3048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WHERE TO SUBMIT</a:t>
            </a:r>
            <a:endParaRPr lang="en-US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1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92484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WHAT TO INCLUDE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8" t="13021" r="18716" b="5925"/>
          <a:stretch/>
        </p:blipFill>
        <p:spPr bwMode="auto">
          <a:xfrm>
            <a:off x="2055436" y="1142999"/>
            <a:ext cx="5109328" cy="5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37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92483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AGENCY RESPONSE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371600"/>
            <a:ext cx="7315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working days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 for in “</a:t>
            </a: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unusual </a:t>
            </a:r>
            <a:r>
              <a:rPr lang="en-US" sz="2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circumstances”</a:t>
            </a:r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Expedited review request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days to grant or deny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DENIED: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Agency must tell the reason for denial and notify you the right to make an appeal</a:t>
            </a:r>
          </a:p>
          <a:p>
            <a:pPr lvl="1"/>
            <a:endParaRPr lang="en-US" sz="2400" dirty="0" smtClean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448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109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Cornell Law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J. Williams</dc:creator>
  <cp:lastModifiedBy>Mark J. Williams</cp:lastModifiedBy>
  <cp:revision>16</cp:revision>
  <dcterms:created xsi:type="dcterms:W3CDTF">2013-11-19T14:44:32Z</dcterms:created>
  <dcterms:modified xsi:type="dcterms:W3CDTF">2013-11-22T14:25:37Z</dcterms:modified>
</cp:coreProperties>
</file>