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0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25226333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8785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691932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70349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595174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514794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30669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203427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27526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84447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9100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92107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subTitle" idx="1"/>
          </p:nvPr>
        </p:nvSpPr>
        <p:spPr>
          <a:xfrm>
            <a:off x="2601600" y="2343900"/>
            <a:ext cx="5486399" cy="624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65760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Noto Symbol"/>
              <a:buNone/>
            </a:pPr>
            <a:r>
              <a:rPr lang="es-HN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s-HN" sz="2800" b="1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2800" b="1" i="0" u="none" strike="noStrike" cap="none" baseline="0">
                <a:latin typeface="Calibri"/>
                <a:ea typeface="Calibri"/>
                <a:cs typeface="Calibri"/>
                <a:sym typeface="Calibri"/>
              </a:rPr>
              <a:t>Jenny Yin</a:t>
            </a:r>
          </a:p>
          <a:p>
            <a:pPr marL="0" marR="0" lvl="0" indent="0" algn="r" rtl="0"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Noto Symbol"/>
              <a:buNone/>
            </a:pPr>
            <a:r>
              <a:rPr lang="es-HN" sz="2800" b="1" i="0" u="none" strike="noStrike" cap="none" baseline="0">
                <a:latin typeface="Calibri"/>
                <a:ea typeface="Calibri"/>
                <a:cs typeface="Calibri"/>
                <a:sym typeface="Calibri"/>
              </a:rPr>
              <a:t> Ed Cheng</a:t>
            </a:r>
            <a:r>
              <a:rPr lang="es-HN" sz="2800" b="0" i="0" u="none" strike="noStrike" cap="none" baseline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5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Small Scale Plant Model</a:t>
            </a:r>
          </a:p>
        </p:txBody>
      </p:sp>
      <p:sp>
        <p:nvSpPr>
          <p:cNvPr id="70" name="Shape 70"/>
          <p:cNvSpPr txBox="1"/>
          <p:nvPr/>
        </p:nvSpPr>
        <p:spPr>
          <a:xfrm>
            <a:off x="7149825" y="6139675"/>
            <a:ext cx="2711700" cy="415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 sz="2400">
                <a:solidFill>
                  <a:srgbClr val="FFFFFF"/>
                </a:solidFill>
              </a:rPr>
              <a:t>Spring 2015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Reimagining the Plant</a:t>
            </a:r>
          </a:p>
        </p:txBody>
      </p:sp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125" y="2392686"/>
            <a:ext cx="8324150" cy="3123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Next Steps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582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Simplify plant</a:t>
            </a: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out optimal size and material</a:t>
            </a: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Try Building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More</a:t>
            </a:r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28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&amp; SUGGESTIONS???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0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Goals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Finish a travel friendly model by the end of the semester 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Purpose of Model:</a:t>
            </a:r>
          </a:p>
          <a:p>
            <a:pPr marL="742950" marR="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Professional</a:t>
            </a:r>
          </a:p>
          <a:p>
            <a:pPr marL="742950" marR="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Easy to Understand</a:t>
            </a:r>
          </a:p>
          <a:p>
            <a:pPr marL="742950" marR="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Visualization Tool</a:t>
            </a:r>
          </a:p>
          <a:p>
            <a:pPr marL="742950" marR="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Education/Awareness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What We Completed</a:t>
            </a:r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Repairing Old Model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Pipes damaged due to air travel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Replaced and stabilized damaged parts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Included Styrofoam for extra support and protection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Emergency repair kit</a:t>
            </a:r>
          </a:p>
        </p:txBody>
      </p:sp>
      <p:pic>
        <p:nvPicPr>
          <p:cNvPr id="84" name="Shape 84"/>
          <p:cNvPicPr preferRelativeResize="0"/>
          <p:nvPr/>
        </p:nvPicPr>
        <p:blipFill rotWithShape="1">
          <a:blip r:embed="rId3">
            <a:alphaModFix/>
          </a:blip>
          <a:srcRect l="7845" t="9542" r="7336" b="8402"/>
          <a:stretch/>
        </p:blipFill>
        <p:spPr>
          <a:xfrm>
            <a:off x="5547558" y="4213114"/>
            <a:ext cx="3367799" cy="23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Shape 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47548" y="1712250"/>
            <a:ext cx="3367772" cy="2245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Analyzing the Plant</a:t>
            </a:r>
          </a:p>
        </p:txBody>
      </p:sp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075" y="1822050"/>
            <a:ext cx="2450669" cy="1839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 rotWithShape="1">
          <a:blip r:embed="rId4">
            <a:alphaModFix/>
          </a:blip>
          <a:srcRect b="21029"/>
          <a:stretch/>
        </p:blipFill>
        <p:spPr>
          <a:xfrm>
            <a:off x="2864288" y="1822049"/>
            <a:ext cx="3105345" cy="1839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Shape 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05186" y="1822050"/>
            <a:ext cx="2810213" cy="1839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Shape 9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35575" y="3904300"/>
            <a:ext cx="4162775" cy="258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Analyzing the Plant</a:t>
            </a:r>
          </a:p>
        </p:txBody>
      </p:sp>
      <p:pic>
        <p:nvPicPr>
          <p:cNvPr id="100" name="Shape 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9529" y="1802725"/>
            <a:ext cx="7244950" cy="467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Analyzing the Plant</a:t>
            </a:r>
          </a:p>
        </p:txBody>
      </p:sp>
      <p:pic>
        <p:nvPicPr>
          <p:cNvPr id="106" name="Shape 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6275" y="1650775"/>
            <a:ext cx="7591425" cy="502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Analyzing the Plant</a:t>
            </a:r>
          </a:p>
        </p:txBody>
      </p:sp>
      <p:pic>
        <p:nvPicPr>
          <p:cNvPr id="112" name="Shape 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2712" y="2154625"/>
            <a:ext cx="4577999" cy="3976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Shape 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9862" y="1770950"/>
            <a:ext cx="2681413" cy="4744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Possible Methods</a:t>
            </a:r>
          </a:p>
        </p:txBody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Soap Model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Cast parts of plant in clear soap to show flow of water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Removable 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Building like case</a:t>
            </a: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AutoCAD → 3D Printing</a:t>
            </a: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Cardboard/Paper Model</a:t>
            </a: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Finished Wood Model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Soap Model</a:t>
            </a:r>
          </a:p>
        </p:txBody>
      </p:sp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850" y="1849175"/>
            <a:ext cx="6016584" cy="4011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Shape 1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90878" y="1849175"/>
            <a:ext cx="2106145" cy="1237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0878" y="3227538"/>
            <a:ext cx="2106145" cy="2632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</Words>
  <Application>Microsoft Office PowerPoint</Application>
  <PresentationFormat>On-screen Show (4:3)</PresentationFormat>
  <Paragraphs>40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Noto Symbol</vt:lpstr>
      <vt:lpstr>AguaClara English</vt:lpstr>
      <vt:lpstr>Small Scale Plant Model</vt:lpstr>
      <vt:lpstr>Goals</vt:lpstr>
      <vt:lpstr>What We Completed</vt:lpstr>
      <vt:lpstr>Analyzing the Plant</vt:lpstr>
      <vt:lpstr>Analyzing the Plant</vt:lpstr>
      <vt:lpstr>Analyzing the Plant</vt:lpstr>
      <vt:lpstr>Analyzing the Plant</vt:lpstr>
      <vt:lpstr>Possible Methods</vt:lpstr>
      <vt:lpstr>Soap Model</vt:lpstr>
      <vt:lpstr>Reimagining the Plant</vt:lpstr>
      <vt:lpstr>Next Steps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Scale Plant Model</dc:title>
  <dc:creator>CIT-Labs</dc:creator>
  <cp:lastModifiedBy>CIT-Labs</cp:lastModifiedBy>
  <cp:revision>1</cp:revision>
  <dcterms:modified xsi:type="dcterms:W3CDTF">2015-03-23T21:07:23Z</dcterms:modified>
</cp:coreProperties>
</file>