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56" r:id="rId2"/>
    <p:sldId id="354" r:id="rId3"/>
    <p:sldId id="353" r:id="rId4"/>
    <p:sldId id="358" r:id="rId5"/>
    <p:sldId id="359" r:id="rId6"/>
    <p:sldId id="355" r:id="rId7"/>
    <p:sldId id="356" r:id="rId8"/>
    <p:sldId id="357" r:id="rId9"/>
    <p:sldId id="36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71927" autoAdjust="0"/>
  </p:normalViewPr>
  <p:slideViewPr>
    <p:cSldViewPr>
      <p:cViewPr varScale="1">
        <p:scale>
          <a:sx n="65" d="100"/>
          <a:sy n="65" d="100"/>
        </p:scale>
        <p:origin x="-2336" y="-96"/>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12/24/14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a:t>
            </a:r>
          </a:p>
          <a:p>
            <a:r>
              <a:rPr lang="en-US" dirty="0" smtClean="0"/>
              <a:t>	Teaching:</a:t>
            </a:r>
          </a:p>
          <a:p>
            <a:r>
              <a:rPr lang="en-US" dirty="0" smtClean="0"/>
              <a:t>		 </a:t>
            </a:r>
            <a:r>
              <a:rPr lang="en-US" dirty="0" err="1" smtClean="0"/>
              <a:t>AguaClara</a:t>
            </a:r>
            <a:r>
              <a:rPr lang="en-US" baseline="0" dirty="0" smtClean="0"/>
              <a:t> members, Prospective </a:t>
            </a:r>
            <a:r>
              <a:rPr lang="en-US" baseline="0" dirty="0" err="1" smtClean="0"/>
              <a:t>AguaClara</a:t>
            </a:r>
            <a:r>
              <a:rPr lang="en-US" baseline="0" dirty="0" smtClean="0"/>
              <a:t> members, Engineers outside of Cornell, prospective </a:t>
            </a:r>
            <a:r>
              <a:rPr lang="en-US" baseline="0" dirty="0" err="1" smtClean="0"/>
              <a:t>Cornellians</a:t>
            </a:r>
            <a:r>
              <a:rPr lang="en-US" baseline="0" dirty="0" smtClean="0"/>
              <a:t>, or anyone interested in learning about </a:t>
            </a:r>
            <a:r>
              <a:rPr lang="en-US" baseline="0" dirty="0" err="1" smtClean="0"/>
              <a:t>AguaClara</a:t>
            </a:r>
            <a:r>
              <a:rPr lang="en-US" baseline="0" dirty="0" smtClean="0"/>
              <a:t> technologies</a:t>
            </a:r>
          </a:p>
          <a:p>
            <a:r>
              <a:rPr lang="en-US" baseline="0" dirty="0" smtClean="0"/>
              <a:t>		We can also bring it to Honduras and teach communities served by </a:t>
            </a:r>
            <a:r>
              <a:rPr lang="en-US" baseline="0" dirty="0" err="1" smtClean="0"/>
              <a:t>AguaClara</a:t>
            </a:r>
            <a:r>
              <a:rPr lang="en-US" baseline="0" dirty="0" smtClean="0"/>
              <a:t> plants, as well as the </a:t>
            </a:r>
            <a:r>
              <a:rPr lang="en-US" baseline="0" dirty="0" err="1" smtClean="0"/>
              <a:t>waterboards</a:t>
            </a:r>
            <a:r>
              <a:rPr lang="en-US" baseline="0" dirty="0" smtClean="0"/>
              <a:t>/municipal government</a:t>
            </a:r>
          </a:p>
          <a:p>
            <a:r>
              <a:rPr lang="en-US" baseline="0" dirty="0" smtClean="0"/>
              <a:t>	Motivational Purposes:</a:t>
            </a:r>
          </a:p>
          <a:p>
            <a:r>
              <a:rPr lang="en-US" baseline="0" dirty="0" smtClean="0"/>
              <a:t>		Cornell administration, awards programs, </a:t>
            </a:r>
            <a:r>
              <a:rPr lang="en-US" baseline="0" dirty="0" err="1" smtClean="0"/>
              <a:t>waterboards</a:t>
            </a:r>
            <a:r>
              <a:rPr lang="en-US" baseline="0" dirty="0" smtClean="0"/>
              <a:t>/municipal governments, conferences, organizations who support sustainable research, donors wishing to support plant construction, philanthropic organizations interested in improving technology</a:t>
            </a:r>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782497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Challenge:</a:t>
            </a:r>
          </a:p>
          <a:p>
            <a:r>
              <a:rPr lang="en-US" dirty="0" smtClean="0"/>
              <a:t>	Formatting AutoCAD drawings</a:t>
            </a:r>
            <a:r>
              <a:rPr lang="en-US" baseline="0" dirty="0" smtClean="0"/>
              <a:t> to be 3D printable</a:t>
            </a:r>
          </a:p>
          <a:p>
            <a:r>
              <a:rPr lang="en-US" baseline="0" dirty="0" smtClean="0"/>
              <a:t>		We used to use a design software called Rhinoceros 5 that was used by AAP students to 3D print.  After talking to Monroe about how tedious the process of converting AutoCAD drawings to Rhinoceros Drawings were, we decided that it would be better to eliminate the tedious step.  In order to print a design, the design it self cannot be solid block, it needs to be meshed.  </a:t>
            </a:r>
          </a:p>
          <a:p>
            <a:endParaRPr lang="en-US" baseline="0"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val="2368310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Plan For Semester:</a:t>
            </a:r>
          </a:p>
          <a:p>
            <a:r>
              <a:rPr lang="en-US" dirty="0" smtClean="0"/>
              <a:t>	Meshing</a:t>
            </a:r>
            <a:r>
              <a:rPr lang="en-US" baseline="0" dirty="0" smtClean="0"/>
              <a:t> in AutoCAD</a:t>
            </a:r>
          </a:p>
          <a:p>
            <a:r>
              <a:rPr lang="en-US" baseline="0" dirty="0" smtClean="0"/>
              <a:t>		There is a Plug-in that will download that should be able to mesh solids</a:t>
            </a:r>
          </a:p>
          <a:p>
            <a:r>
              <a:rPr lang="en-US" baseline="0" dirty="0" smtClean="0"/>
              <a:t>			Steven Curtis knows a lot about AutoCAD</a:t>
            </a:r>
          </a:p>
          <a:p>
            <a:r>
              <a:rPr lang="en-US" baseline="0" dirty="0" smtClean="0"/>
              <a:t>	Try Printing to make sure its possible with an AutoCAD file</a:t>
            </a:r>
          </a:p>
          <a:p>
            <a:r>
              <a:rPr lang="en-US" baseline="0" dirty="0" smtClean="0"/>
              <a:t>	Update </a:t>
            </a:r>
            <a:r>
              <a:rPr lang="en-US" baseline="0" dirty="0" err="1" smtClean="0"/>
              <a:t>MtA</a:t>
            </a:r>
            <a:r>
              <a:rPr lang="en-US" baseline="0" dirty="0" smtClean="0"/>
              <a:t> to include meshing and scaling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3926279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12/24/14</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12/24/14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12/24/14</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12/24/14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12/24/14</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12/24/14</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12/24/14</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12/24/14</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6.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5029200"/>
            <a:ext cx="3962400" cy="624673"/>
          </a:xfrm>
        </p:spPr>
        <p:txBody>
          <a:bodyPr/>
          <a:lstStyle/>
          <a:p>
            <a:r>
              <a:rPr lang="es-HN" sz="2800" smtClean="0"/>
              <a:t>Serena </a:t>
            </a:r>
            <a:r>
              <a:rPr lang="es-HN" sz="2800" dirty="0" smtClean="0"/>
              <a:t>and Nick</a:t>
            </a:r>
            <a:endParaRPr lang="es-HN" sz="2800" dirty="0"/>
          </a:p>
        </p:txBody>
      </p:sp>
      <p:sp>
        <p:nvSpPr>
          <p:cNvPr id="2" name="Title 1"/>
          <p:cNvSpPr>
            <a:spLocks noGrp="1"/>
          </p:cNvSpPr>
          <p:nvPr>
            <p:ph type="ctrTitle" sz="quarter"/>
          </p:nvPr>
        </p:nvSpPr>
        <p:spPr/>
        <p:txBody>
          <a:bodyPr/>
          <a:lstStyle/>
          <a:p>
            <a:r>
              <a:rPr lang="es-HN" dirty="0" smtClean="0"/>
              <a:t>Small Scale Plant Model</a:t>
            </a:r>
            <a:endParaRPr lang="es-HN" dirty="0"/>
          </a:p>
        </p:txBody>
      </p:sp>
    </p:spTree>
    <p:extLst>
      <p:ext uri="{BB962C8B-B14F-4D97-AF65-F5344CB8AC3E}">
        <p14:creationId xmlns:p14="http://schemas.microsoft.com/office/powerpoint/2010/main" val="226899875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Purpose:</a:t>
            </a:r>
          </a:p>
          <a:p>
            <a:pPr lvl="1"/>
            <a:r>
              <a:rPr lang="en-US" dirty="0" smtClean="0"/>
              <a:t>Teaching</a:t>
            </a:r>
          </a:p>
          <a:p>
            <a:pPr lvl="2"/>
            <a:r>
              <a:rPr lang="en-US" dirty="0" smtClean="0"/>
              <a:t>At Cornell or Honduras</a:t>
            </a:r>
          </a:p>
          <a:p>
            <a:pPr lvl="1"/>
            <a:r>
              <a:rPr lang="en-US" dirty="0" smtClean="0"/>
              <a:t>Motivational Purposes</a:t>
            </a:r>
          </a:p>
          <a:p>
            <a:pPr lvl="2"/>
            <a:endParaRPr lang="en-US" dirty="0" smtClean="0"/>
          </a:p>
          <a:p>
            <a:pPr lvl="1"/>
            <a:endParaRPr lang="en-US" dirty="0" smtClean="0"/>
          </a:p>
        </p:txBody>
      </p:sp>
      <p:sp>
        <p:nvSpPr>
          <p:cNvPr id="3" name="Content Placeholder 2"/>
          <p:cNvSpPr>
            <a:spLocks noGrp="1"/>
          </p:cNvSpPr>
          <p:nvPr>
            <p:ph sz="half" idx="2"/>
          </p:nvPr>
        </p:nvSpPr>
        <p:spPr/>
        <p:txBody>
          <a:bodyPr/>
          <a:lstStyle/>
          <a:p>
            <a:endParaRPr lang="en-US"/>
          </a:p>
        </p:txBody>
      </p:sp>
    </p:spTree>
    <p:extLst>
      <p:ext uri="{BB962C8B-B14F-4D97-AF65-F5344CB8AC3E}">
        <p14:creationId xmlns:p14="http://schemas.microsoft.com/office/powerpoint/2010/main" val="181739871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Small Scale Plant Model</a:t>
            </a:r>
            <a:endParaRPr lang="en-US" sz="4000" dirty="0"/>
          </a:p>
        </p:txBody>
      </p:sp>
      <p:pic>
        <p:nvPicPr>
          <p:cNvPr id="5" name="Picture 4"/>
          <p:cNvPicPr>
            <a:picLocks noChangeAspect="1"/>
          </p:cNvPicPr>
          <p:nvPr/>
        </p:nvPicPr>
        <p:blipFill>
          <a:blip r:embed="rId2"/>
          <a:stretch>
            <a:fillRect/>
          </a:stretch>
        </p:blipFill>
        <p:spPr>
          <a:xfrm>
            <a:off x="533400" y="1374775"/>
            <a:ext cx="7507021" cy="5511800"/>
          </a:xfrm>
          <a:prstGeom prst="rect">
            <a:avLst/>
          </a:prstGeom>
        </p:spPr>
      </p:pic>
    </p:spTree>
    <p:extLst>
      <p:ext uri="{BB962C8B-B14F-4D97-AF65-F5344CB8AC3E}">
        <p14:creationId xmlns:p14="http://schemas.microsoft.com/office/powerpoint/2010/main" val="34279025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Small Scale Plant Model</a:t>
            </a:r>
            <a:endParaRPr lang="en-US" sz="4000" dirty="0"/>
          </a:p>
        </p:txBody>
      </p:sp>
      <p:pic>
        <p:nvPicPr>
          <p:cNvPr id="5" name="Picture 4"/>
          <p:cNvPicPr>
            <a:picLocks noChangeAspect="1"/>
          </p:cNvPicPr>
          <p:nvPr/>
        </p:nvPicPr>
        <p:blipFill>
          <a:blip r:embed="rId2"/>
          <a:stretch>
            <a:fillRect/>
          </a:stretch>
        </p:blipFill>
        <p:spPr>
          <a:xfrm>
            <a:off x="228600" y="1447800"/>
            <a:ext cx="7467600" cy="5118520"/>
          </a:xfrm>
          <a:prstGeom prst="rect">
            <a:avLst/>
          </a:prstGeom>
        </p:spPr>
      </p:pic>
    </p:spTree>
    <p:extLst>
      <p:ext uri="{BB962C8B-B14F-4D97-AF65-F5344CB8AC3E}">
        <p14:creationId xmlns:p14="http://schemas.microsoft.com/office/powerpoint/2010/main" val="53262235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Small Scale Plant Model</a:t>
            </a:r>
            <a:endParaRPr lang="en-US" sz="4000" dirty="0"/>
          </a:p>
        </p:txBody>
      </p:sp>
      <p:pic>
        <p:nvPicPr>
          <p:cNvPr id="5" name="Picture 4"/>
          <p:cNvPicPr>
            <a:picLocks noChangeAspect="1"/>
          </p:cNvPicPr>
          <p:nvPr/>
        </p:nvPicPr>
        <p:blipFill>
          <a:blip r:embed="rId2"/>
          <a:stretch>
            <a:fillRect/>
          </a:stretch>
        </p:blipFill>
        <p:spPr>
          <a:xfrm>
            <a:off x="1905000" y="1349001"/>
            <a:ext cx="5105400" cy="5505824"/>
          </a:xfrm>
          <a:prstGeom prst="rect">
            <a:avLst/>
          </a:prstGeom>
        </p:spPr>
      </p:pic>
    </p:spTree>
    <p:extLst>
      <p:ext uri="{BB962C8B-B14F-4D97-AF65-F5344CB8AC3E}">
        <p14:creationId xmlns:p14="http://schemas.microsoft.com/office/powerpoint/2010/main" val="266954540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Challenge:</a:t>
            </a:r>
            <a:endParaRPr lang="en-US" dirty="0"/>
          </a:p>
          <a:p>
            <a:pPr lvl="1"/>
            <a:r>
              <a:rPr lang="en-US" dirty="0" smtClean="0"/>
              <a:t>Repair old model </a:t>
            </a:r>
          </a:p>
          <a:p>
            <a:pPr lvl="1"/>
            <a:r>
              <a:rPr lang="en-US" dirty="0" smtClean="0"/>
              <a:t>Formatting AutoCAD </a:t>
            </a:r>
            <a:r>
              <a:rPr lang="en-US" dirty="0"/>
              <a:t>d</a:t>
            </a:r>
            <a:r>
              <a:rPr lang="en-US" dirty="0" smtClean="0"/>
              <a:t>rawings to be 3D printable</a:t>
            </a:r>
          </a:p>
          <a:p>
            <a:pPr lvl="2"/>
            <a:r>
              <a:rPr lang="en-US" dirty="0" smtClean="0"/>
              <a:t>Avoid Rhinoceros 5</a:t>
            </a:r>
          </a:p>
          <a:p>
            <a:pPr lvl="2"/>
            <a:r>
              <a:rPr lang="en-US" dirty="0" smtClean="0"/>
              <a:t>Mesh</a:t>
            </a:r>
          </a:p>
          <a:p>
            <a:pPr lvl="2"/>
            <a:r>
              <a:rPr lang="en-US" dirty="0" smtClean="0"/>
              <a:t>Scale Down</a:t>
            </a:r>
          </a:p>
          <a:p>
            <a:pPr lvl="2"/>
            <a:endParaRPr lang="en-US" dirty="0"/>
          </a:p>
        </p:txBody>
      </p:sp>
      <p:pic>
        <p:nvPicPr>
          <p:cNvPr id="5" name="Picture 2"/>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3138" t="18469" r="10024" b="-38784"/>
          <a:stretch/>
        </p:blipFill>
        <p:spPr bwMode="auto">
          <a:xfrm>
            <a:off x="4953000" y="1447800"/>
            <a:ext cx="3687079" cy="3923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365" t="20338" r="30587" b="28381"/>
          <a:stretch/>
        </p:blipFill>
        <p:spPr bwMode="auto">
          <a:xfrm>
            <a:off x="5105400" y="4169882"/>
            <a:ext cx="3733800" cy="2688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152997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Plan for the Semester</a:t>
            </a:r>
          </a:p>
          <a:p>
            <a:pPr lvl="1"/>
            <a:r>
              <a:rPr lang="en-US" dirty="0" smtClean="0"/>
              <a:t>Re-Print broken pieces in </a:t>
            </a:r>
            <a:r>
              <a:rPr lang="en-US" smtClean="0"/>
              <a:t>old model</a:t>
            </a:r>
          </a:p>
          <a:p>
            <a:pPr lvl="1"/>
            <a:endParaRPr lang="en-US" dirty="0" smtClean="0"/>
          </a:p>
          <a:p>
            <a:pPr lvl="1"/>
            <a:r>
              <a:rPr lang="en-US" dirty="0" smtClean="0"/>
              <a:t>Meshing </a:t>
            </a:r>
            <a:r>
              <a:rPr lang="en-US" dirty="0"/>
              <a:t>in AutoCAD</a:t>
            </a:r>
          </a:p>
          <a:p>
            <a:pPr lvl="2"/>
            <a:r>
              <a:rPr lang="en-US" dirty="0"/>
              <a:t>Steven Curtis</a:t>
            </a:r>
          </a:p>
          <a:p>
            <a:pPr lvl="1"/>
            <a:r>
              <a:rPr lang="en-US" dirty="0" smtClean="0"/>
              <a:t>Try printing</a:t>
            </a:r>
          </a:p>
          <a:p>
            <a:pPr lvl="1"/>
            <a:r>
              <a:rPr lang="en-US" dirty="0" smtClean="0"/>
              <a:t>Update </a:t>
            </a:r>
            <a:r>
              <a:rPr lang="en-US" dirty="0" err="1" smtClean="0"/>
              <a:t>MathCAD</a:t>
            </a:r>
            <a:r>
              <a:rPr lang="en-US" dirty="0" smtClean="0"/>
              <a:t> to AutoCAD (</a:t>
            </a:r>
            <a:r>
              <a:rPr lang="en-US" dirty="0" err="1" smtClean="0"/>
              <a:t>MtA</a:t>
            </a:r>
            <a:r>
              <a:rPr lang="en-US" dirty="0" smtClean="0"/>
              <a:t>) Code</a:t>
            </a:r>
          </a:p>
          <a:p>
            <a:pPr lvl="1"/>
            <a:endParaRPr lang="en-US" dirty="0"/>
          </a:p>
        </p:txBody>
      </p:sp>
      <p:pic>
        <p:nvPicPr>
          <p:cNvPr id="3" name="Content Placeholder 2"/>
          <p:cNvPicPr>
            <a:picLocks noGrp="1" noChangeAspect="1"/>
          </p:cNvPicPr>
          <p:nvPr>
            <p:ph sz="half" idx="2"/>
          </p:nvPr>
        </p:nvPicPr>
        <p:blipFill>
          <a:blip r:embed="rId3"/>
          <a:srcRect l="16631" r="16631"/>
          <a:stretch>
            <a:fillRect/>
          </a:stretch>
        </p:blipFill>
        <p:spPr>
          <a:xfrm>
            <a:off x="5105400" y="1600201"/>
            <a:ext cx="3124200" cy="2895600"/>
          </a:xfrm>
        </p:spPr>
      </p:pic>
    </p:spTree>
    <p:extLst>
      <p:ext uri="{BB962C8B-B14F-4D97-AF65-F5344CB8AC3E}">
        <p14:creationId xmlns:p14="http://schemas.microsoft.com/office/powerpoint/2010/main" val="57501749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00400" y="1799825"/>
            <a:ext cx="5915025" cy="4842275"/>
          </a:xfrm>
          <a:prstGeom prst="rect">
            <a:avLst/>
          </a:prstGeom>
        </p:spPr>
      </p:pic>
      <p:sp>
        <p:nvSpPr>
          <p:cNvPr id="2" name="Title 1"/>
          <p:cNvSpPr>
            <a:spLocks noGrp="1"/>
          </p:cNvSpPr>
          <p:nvPr>
            <p:ph type="title"/>
          </p:nvPr>
        </p:nvSpPr>
        <p:spPr/>
        <p:txBody>
          <a:bodyPr/>
          <a:lstStyle/>
          <a:p>
            <a:r>
              <a:rPr lang="en-US" dirty="0" smtClean="0"/>
              <a:t>Small Scale Plant Model</a:t>
            </a:r>
            <a:endParaRPr lang="en-US" dirty="0"/>
          </a:p>
        </p:txBody>
      </p:sp>
      <p:sp>
        <p:nvSpPr>
          <p:cNvPr id="10" name="Content Placeholder 9"/>
          <p:cNvSpPr>
            <a:spLocks noGrp="1"/>
          </p:cNvSpPr>
          <p:nvPr>
            <p:ph sz="half" idx="1"/>
          </p:nvPr>
        </p:nvSpPr>
        <p:spPr/>
        <p:txBody>
          <a:bodyPr/>
          <a:lstStyle/>
          <a:p>
            <a:r>
              <a:rPr lang="en-US" dirty="0" smtClean="0"/>
              <a:t>Ultimate Goal:</a:t>
            </a:r>
          </a:p>
          <a:p>
            <a:pPr lvl="1"/>
            <a:r>
              <a:rPr lang="en-US" dirty="0" smtClean="0"/>
              <a:t>We want to be able to print small scale plant models of the most up to date design at the click of a button.  </a:t>
            </a:r>
            <a:endParaRPr lang="en-US" dirty="0"/>
          </a:p>
        </p:txBody>
      </p:sp>
    </p:spTree>
    <p:extLst>
      <p:ext uri="{BB962C8B-B14F-4D97-AF65-F5344CB8AC3E}">
        <p14:creationId xmlns:p14="http://schemas.microsoft.com/office/powerpoint/2010/main" val="129846348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362200" y="1524000"/>
            <a:ext cx="4191000" cy="4191000"/>
          </a:xfrm>
          <a:prstGeom prst="rect">
            <a:avLst/>
          </a:prstGeom>
        </p:spPr>
      </p:pic>
      <p:sp>
        <p:nvSpPr>
          <p:cNvPr id="2" name="Title 1"/>
          <p:cNvSpPr>
            <a:spLocks noGrp="1"/>
          </p:cNvSpPr>
          <p:nvPr>
            <p:ph type="title"/>
          </p:nvPr>
        </p:nvSpPr>
        <p:spPr/>
        <p:txBody>
          <a:bodyPr/>
          <a:lstStyle/>
          <a:p>
            <a:r>
              <a:rPr lang="en-US" dirty="0" smtClean="0"/>
              <a:t>Small Scale Plant Model</a:t>
            </a:r>
            <a:endParaRPr lang="en-US" dirty="0"/>
          </a:p>
        </p:txBody>
      </p:sp>
      <p:sp>
        <p:nvSpPr>
          <p:cNvPr id="3" name="Content Placeholder 2"/>
          <p:cNvSpPr>
            <a:spLocks noGrp="1"/>
          </p:cNvSpPr>
          <p:nvPr>
            <p:ph sz="half" idx="1"/>
          </p:nvPr>
        </p:nvSpPr>
        <p:spPr/>
        <p:txBody>
          <a:bodyPr/>
          <a:lstStyle/>
          <a:p>
            <a:r>
              <a:rPr lang="en-US" dirty="0" smtClean="0"/>
              <a:t>Questions?</a:t>
            </a:r>
            <a:endParaRPr lang="en-US" dirty="0"/>
          </a:p>
        </p:txBody>
      </p:sp>
      <p:pic>
        <p:nvPicPr>
          <p:cNvPr id="5" name="Picture 4"/>
          <p:cNvPicPr>
            <a:picLocks noChangeAspect="1"/>
          </p:cNvPicPr>
          <p:nvPr/>
        </p:nvPicPr>
        <p:blipFill>
          <a:blip r:embed="rId3"/>
          <a:stretch>
            <a:fillRect/>
          </a:stretch>
        </p:blipFill>
        <p:spPr>
          <a:xfrm>
            <a:off x="1954" y="4419600"/>
            <a:ext cx="2997200" cy="2247900"/>
          </a:xfrm>
          <a:prstGeom prst="rect">
            <a:avLst/>
          </a:prstGeom>
        </p:spPr>
      </p:pic>
      <p:pic>
        <p:nvPicPr>
          <p:cNvPr id="6" name="Picture 5"/>
          <p:cNvPicPr>
            <a:picLocks noChangeAspect="1"/>
          </p:cNvPicPr>
          <p:nvPr/>
        </p:nvPicPr>
        <p:blipFill>
          <a:blip r:embed="rId4"/>
          <a:stretch>
            <a:fillRect/>
          </a:stretch>
        </p:blipFill>
        <p:spPr>
          <a:xfrm>
            <a:off x="6781799" y="4239088"/>
            <a:ext cx="2342661" cy="2594352"/>
          </a:xfrm>
          <a:prstGeom prst="rect">
            <a:avLst/>
          </a:prstGeom>
        </p:spPr>
      </p:pic>
    </p:spTree>
    <p:extLst>
      <p:ext uri="{BB962C8B-B14F-4D97-AF65-F5344CB8AC3E}">
        <p14:creationId xmlns:p14="http://schemas.microsoft.com/office/powerpoint/2010/main" val="363572075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2246</TotalTime>
  <Words>137</Words>
  <Application>Microsoft Macintosh PowerPoint</Application>
  <PresentationFormat>On-screen Show (4:3)</PresentationFormat>
  <Paragraphs>50</Paragraphs>
  <Slides>9</Slides>
  <Notes>4</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AguaClara English</vt:lpstr>
      <vt:lpstr>Small Scale Plant Model</vt:lpstr>
      <vt:lpstr>Small Scale Plant Model</vt:lpstr>
      <vt:lpstr>Small Scale Plant Model</vt:lpstr>
      <vt:lpstr>Small Scale Plant Model</vt:lpstr>
      <vt:lpstr>Small Scale Plant Model</vt:lpstr>
      <vt:lpstr>Small Scale Plant Model</vt:lpstr>
      <vt:lpstr>Small Scale Plant Model</vt:lpstr>
      <vt:lpstr>Small Scale Plant Model</vt:lpstr>
      <vt:lpstr>Small Scale Plant Model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Serena Takada</cp:lastModifiedBy>
  <cp:revision>57</cp:revision>
  <dcterms:created xsi:type="dcterms:W3CDTF">2014-03-12T20:19:44Z</dcterms:created>
  <dcterms:modified xsi:type="dcterms:W3CDTF">2014-12-25T04:34:26Z</dcterms:modified>
</cp:coreProperties>
</file>