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3"/>
  </p:notesMasterIdLst>
  <p:sldIdLst>
    <p:sldId id="256" r:id="rId2"/>
    <p:sldId id="354" r:id="rId3"/>
    <p:sldId id="353" r:id="rId4"/>
    <p:sldId id="358" r:id="rId5"/>
    <p:sldId id="359" r:id="rId6"/>
    <p:sldId id="355" r:id="rId7"/>
    <p:sldId id="356" r:id="rId8"/>
    <p:sldId id="362" r:id="rId9"/>
    <p:sldId id="363" r:id="rId10"/>
    <p:sldId id="357" r:id="rId11"/>
    <p:sldId id="3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1927" autoAdjust="0"/>
  </p:normalViewPr>
  <p:slideViewPr>
    <p:cSldViewPr>
      <p:cViewPr>
        <p:scale>
          <a:sx n="57" d="100"/>
          <a:sy n="57" d="100"/>
        </p:scale>
        <p:origin x="-900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Purpose: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97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10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79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79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7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257800"/>
            <a:ext cx="6553200" cy="624673"/>
          </a:xfrm>
        </p:spPr>
        <p:txBody>
          <a:bodyPr/>
          <a:lstStyle/>
          <a:p>
            <a:r>
              <a:rPr lang="es-HN" sz="2800" dirty="0" smtClean="0"/>
              <a:t>Serena </a:t>
            </a:r>
            <a:r>
              <a:rPr lang="es-HN" sz="2800" dirty="0" err="1" smtClean="0"/>
              <a:t>Takada</a:t>
            </a:r>
            <a:r>
              <a:rPr lang="es-HN" sz="2800" dirty="0" smtClean="0"/>
              <a:t> </a:t>
            </a:r>
            <a:r>
              <a:rPr lang="es-HN" sz="2800" dirty="0" smtClean="0"/>
              <a:t>and </a:t>
            </a:r>
            <a:r>
              <a:rPr lang="es-HN" sz="2800" dirty="0" smtClean="0"/>
              <a:t>Nick </a:t>
            </a:r>
            <a:r>
              <a:rPr lang="es-HN" sz="2800" dirty="0" err="1" smtClean="0"/>
              <a:t>Cassab-Gheta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Small Scale Plant Model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799825"/>
            <a:ext cx="5915025" cy="4842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Goals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Ultimate Goal:</a:t>
            </a:r>
          </a:p>
          <a:p>
            <a:pPr lvl="1"/>
            <a:r>
              <a:rPr lang="en-US" dirty="0" smtClean="0"/>
              <a:t>We want to be able to print small scale plant models of the most up to date design at the click of a button.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4634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524000"/>
            <a:ext cx="4191000" cy="419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52400"/>
            <a:ext cx="60960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" y="4419600"/>
            <a:ext cx="2997200" cy="2247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799" y="4239088"/>
            <a:ext cx="2342661" cy="259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207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Teaching:</a:t>
            </a:r>
          </a:p>
          <a:p>
            <a:pPr lvl="1"/>
            <a:r>
              <a:rPr lang="en-US" dirty="0"/>
              <a:t>Cornell</a:t>
            </a:r>
          </a:p>
          <a:p>
            <a:pPr lvl="1"/>
            <a:r>
              <a:rPr lang="en-US" dirty="0"/>
              <a:t>Honduras</a:t>
            </a:r>
          </a:p>
          <a:p>
            <a:pPr lvl="1"/>
            <a:r>
              <a:rPr lang="en-US" dirty="0"/>
              <a:t>Events</a:t>
            </a:r>
          </a:p>
          <a:p>
            <a:pPr marL="742950" lvl="2" indent="-342900"/>
            <a:endParaRPr lang="en-US" dirty="0"/>
          </a:p>
          <a:p>
            <a:pPr marL="342900" lvl="1" indent="-342900"/>
            <a:r>
              <a:rPr lang="en-US" dirty="0" smtClean="0"/>
              <a:t>Motivational </a:t>
            </a:r>
          </a:p>
          <a:p>
            <a:pPr marL="0" lvl="1" indent="0">
              <a:buNone/>
            </a:pPr>
            <a:r>
              <a:rPr lang="en-US" dirty="0" smtClean="0"/>
              <a:t>	Purposes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101171"/>
            <a:ext cx="6525491" cy="4720808"/>
          </a:xfrm>
        </p:spPr>
      </p:pic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Past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74775"/>
            <a:ext cx="7507021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Past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7467600" cy="511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22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Past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349001"/>
            <a:ext cx="5105400" cy="550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5454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1" indent="-342900"/>
            <a:r>
              <a:rPr lang="en-US" dirty="0"/>
              <a:t>Repair old model </a:t>
            </a:r>
          </a:p>
          <a:p>
            <a:pPr marL="342900" lvl="1" indent="-342900"/>
            <a:r>
              <a:rPr lang="en-US" dirty="0"/>
              <a:t>Formatting AutoCAD drawings to be 3D </a:t>
            </a:r>
            <a:r>
              <a:rPr lang="en-US" dirty="0" smtClean="0"/>
              <a:t>printable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8" t="18469" r="10024" b="-38784"/>
          <a:stretch/>
        </p:blipFill>
        <p:spPr bwMode="auto">
          <a:xfrm>
            <a:off x="4572000" y="3352800"/>
            <a:ext cx="4546343" cy="483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20338" r="30587" b="28381"/>
          <a:stretch/>
        </p:blipFill>
        <p:spPr bwMode="auto">
          <a:xfrm>
            <a:off x="152399" y="3352800"/>
            <a:ext cx="4580535" cy="329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5299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Repairing </a:t>
            </a:r>
            <a:r>
              <a:rPr lang="en-US" dirty="0"/>
              <a:t>O</a:t>
            </a:r>
            <a:r>
              <a:rPr lang="en-US" dirty="0" smtClean="0"/>
              <a:t>ld </a:t>
            </a:r>
            <a:r>
              <a:rPr lang="en-US" dirty="0"/>
              <a:t>M</a:t>
            </a:r>
            <a:r>
              <a:rPr lang="en-US" dirty="0" smtClean="0"/>
              <a:t>odel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Re-print Broken pieces</a:t>
            </a:r>
          </a:p>
          <a:p>
            <a:pPr lvl="1"/>
            <a:r>
              <a:rPr lang="en-US" dirty="0" smtClean="0"/>
              <a:t>With The help of </a:t>
            </a:r>
          </a:p>
          <a:p>
            <a:pPr marL="457200" lvl="1" indent="0">
              <a:buNone/>
            </a:pPr>
            <a:r>
              <a:rPr lang="en-US" dirty="0" smtClean="0"/>
              <a:t>Daniel </a:t>
            </a:r>
            <a:r>
              <a:rPr lang="en-US" dirty="0" err="1" smtClean="0"/>
              <a:t>Saloman</a:t>
            </a:r>
            <a:r>
              <a:rPr lang="en-US" dirty="0" smtClean="0"/>
              <a:t>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6631" r="16631"/>
          <a:stretch>
            <a:fillRect/>
          </a:stretch>
        </p:blipFill>
        <p:spPr>
          <a:xfrm>
            <a:off x="3505200" y="2132216"/>
            <a:ext cx="5098870" cy="4725784"/>
          </a:xfrm>
        </p:spPr>
      </p:pic>
    </p:spTree>
    <p:extLst>
      <p:ext uri="{BB962C8B-B14F-4D97-AF65-F5344CB8AC3E}">
        <p14:creationId xmlns:p14="http://schemas.microsoft.com/office/powerpoint/2010/main" val="5750174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Meshing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Mesh in AutoCAD</a:t>
            </a:r>
          </a:p>
          <a:p>
            <a:pPr lvl="1"/>
            <a:r>
              <a:rPr lang="en-US" dirty="0"/>
              <a:t>Daniel </a:t>
            </a:r>
            <a:r>
              <a:rPr lang="en-US" dirty="0" err="1"/>
              <a:t>Saloman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Meshing Commands in AutoCAD</a:t>
            </a:r>
          </a:p>
          <a:p>
            <a:pPr lvl="2"/>
            <a:r>
              <a:rPr lang="en-US" dirty="0"/>
              <a:t>Failed to print </a:t>
            </a:r>
            <a:r>
              <a:rPr lang="en-US" dirty="0" smtClean="0"/>
              <a:t>Tanks</a:t>
            </a:r>
            <a:endParaRPr lang="en-US" dirty="0" smtClean="0"/>
          </a:p>
          <a:p>
            <a:pPr marL="342900" lvl="1" indent="-342900"/>
            <a:r>
              <a:rPr lang="en-US" dirty="0"/>
              <a:t>Using Solid to Mesh </a:t>
            </a:r>
            <a:r>
              <a:rPr lang="en-US" dirty="0" smtClean="0"/>
              <a:t>Plug-in</a:t>
            </a:r>
          </a:p>
          <a:p>
            <a:pPr marL="742950" lvl="2" indent="-342900"/>
            <a:r>
              <a:rPr lang="en-US" dirty="0"/>
              <a:t>Pop-up interrupts command line </a:t>
            </a: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"/>
          <a:stretch/>
        </p:blipFill>
        <p:spPr>
          <a:xfrm>
            <a:off x="4267200" y="3683643"/>
            <a:ext cx="4718858" cy="3174357"/>
          </a:xfrm>
        </p:spPr>
      </p:pic>
    </p:spTree>
    <p:extLst>
      <p:ext uri="{BB962C8B-B14F-4D97-AF65-F5344CB8AC3E}">
        <p14:creationId xmlns:p14="http://schemas.microsoft.com/office/powerpoint/2010/main" val="4091969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Printer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953431"/>
            <a:ext cx="5365892" cy="2904569"/>
          </a:xfrm>
        </p:spPr>
      </p:pic>
      <p:pic>
        <p:nvPicPr>
          <p:cNvPr id="2050" name="Picture 2" descr="C:\Users\st587\Desktop\Screen Shot 2013-11-04 at 6.16.24 PM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6" t="13366" r="27170" b="11294"/>
          <a:stretch/>
        </p:blipFill>
        <p:spPr bwMode="auto">
          <a:xfrm>
            <a:off x="152400" y="1600200"/>
            <a:ext cx="35993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62400" y="1674022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kern="0" dirty="0" smtClean="0">
                <a:solidFill>
                  <a:srgbClr val="000000"/>
                </a:solidFill>
              </a:rPr>
              <a:t>Update </a:t>
            </a:r>
            <a:r>
              <a:rPr lang="en-US" sz="2400" kern="0" dirty="0" err="1">
                <a:solidFill>
                  <a:srgbClr val="000000"/>
                </a:solidFill>
              </a:rPr>
              <a:t>MathCAD</a:t>
            </a:r>
            <a:r>
              <a:rPr lang="en-US" sz="2400" kern="0" dirty="0">
                <a:solidFill>
                  <a:srgbClr val="000000"/>
                </a:solidFill>
              </a:rPr>
              <a:t> to AutoCAD (</a:t>
            </a:r>
            <a:r>
              <a:rPr lang="en-US" sz="2400" kern="0" dirty="0" err="1">
                <a:solidFill>
                  <a:srgbClr val="000000"/>
                </a:solidFill>
              </a:rPr>
              <a:t>MtA</a:t>
            </a:r>
            <a:r>
              <a:rPr lang="en-US" sz="2400" kern="0" dirty="0">
                <a:solidFill>
                  <a:srgbClr val="000000"/>
                </a:solidFill>
              </a:rPr>
              <a:t>) Code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kern="0" dirty="0">
                <a:solidFill>
                  <a:srgbClr val="000000"/>
                </a:solidFill>
              </a:rPr>
              <a:t>Scaling</a:t>
            </a:r>
            <a:endParaRPr 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85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2375</TotalTime>
  <Words>118</Words>
  <Application>Microsoft Office PowerPoint</Application>
  <PresentationFormat>On-screen Show (4:3)</PresentationFormat>
  <Paragraphs>42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AguaClara English</vt:lpstr>
      <vt:lpstr>Small Scale Plant Model</vt:lpstr>
      <vt:lpstr>Purpose</vt:lpstr>
      <vt:lpstr>Past</vt:lpstr>
      <vt:lpstr>Past</vt:lpstr>
      <vt:lpstr>Past</vt:lpstr>
      <vt:lpstr>Achievements</vt:lpstr>
      <vt:lpstr>Repairing Old Model</vt:lpstr>
      <vt:lpstr>AutoCAD Meshing</vt:lpstr>
      <vt:lpstr>New Printer</vt:lpstr>
      <vt:lpstr>Future Goals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ceeadmin</cp:lastModifiedBy>
  <cp:revision>63</cp:revision>
  <dcterms:created xsi:type="dcterms:W3CDTF">2014-03-12T20:19:44Z</dcterms:created>
  <dcterms:modified xsi:type="dcterms:W3CDTF">2014-12-14T18:39:31Z</dcterms:modified>
</cp:coreProperties>
</file>