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6" r:id="rId3"/>
    <p:sldId id="257" r:id="rId4"/>
    <p:sldId id="265" r:id="rId5"/>
    <p:sldId id="271" r:id="rId6"/>
    <p:sldId id="268" r:id="rId7"/>
    <p:sldId id="269" r:id="rId8"/>
    <p:sldId id="259" r:id="rId9"/>
    <p:sldId id="267" r:id="rId10"/>
    <p:sldId id="270" r:id="rId11"/>
    <p:sldId id="260" r:id="rId12"/>
    <p:sldId id="261" r:id="rId13"/>
    <p:sldId id="262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64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84D8D-164F-4477-AC2F-7C6EC276F0AF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1EC1E-3E60-424B-83FC-963F484B5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9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1EC1E-3E60-424B-83FC-963F484B515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1EC1E-3E60-424B-83FC-963F484B515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17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4BFCEB-C912-4686-8F31-3700FF32954D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327B049-5DF9-402E-86C1-84E224CB08B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mazon.com/Carry-Ons-Luggage-Bags-Travel-Accessories/b?ie=UTF8&amp;node=1574326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Small Scale Plant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Theresa Chu</a:t>
            </a:r>
          </a:p>
          <a:p>
            <a:r>
              <a:rPr lang="en-US" dirty="0" smtClean="0"/>
              <a:t>Amanda Rodriguez</a:t>
            </a:r>
          </a:p>
          <a:p>
            <a:r>
              <a:rPr lang="en-US" dirty="0" smtClean="0"/>
              <a:t>Sarah Sinclair</a:t>
            </a:r>
            <a:endParaRPr lang="en-US" dirty="0"/>
          </a:p>
        </p:txBody>
      </p:sp>
      <p:pic>
        <p:nvPicPr>
          <p:cNvPr id="1025" name="Picture 1" descr="http://aguaclara.cornell.edu/resources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4800600" cy="1428750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71538" y="4217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8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0" y="2675467"/>
            <a:ext cx="3327400" cy="3450696"/>
          </a:xfrm>
        </p:spPr>
        <p:txBody>
          <a:bodyPr/>
          <a:lstStyle/>
          <a:p>
            <a:r>
              <a:rPr lang="en-US" sz="2800" dirty="0" smtClean="0"/>
              <a:t>Based on carry-on suitcase dimensions</a:t>
            </a:r>
          </a:p>
          <a:p>
            <a:r>
              <a:rPr lang="en-US" sz="2800" dirty="0" smtClean="0"/>
              <a:t>1:20 vs. 1:30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pic>
        <p:nvPicPr>
          <p:cNvPr id="1026" name="Picture 2" descr="http://ecx.images-amazon.com/images/I/41m7FNAzKDL._SX190_CR0,0,190,246_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2895600" cy="37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59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Rhino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49830"/>
            <a:ext cx="8736999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Flocculator</a:t>
            </a:r>
            <a:r>
              <a:rPr lang="en-US" dirty="0" smtClean="0"/>
              <a:t> Template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0" t="8117" r="30453" b="9659"/>
          <a:stretch/>
        </p:blipFill>
        <p:spPr bwMode="auto">
          <a:xfrm rot="16200000">
            <a:off x="2426555" y="1307247"/>
            <a:ext cx="4214694" cy="495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45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Cutting</a:t>
            </a:r>
            <a:endParaRPr lang="en-US" dirty="0"/>
          </a:p>
        </p:txBody>
      </p:sp>
      <p:pic>
        <p:nvPicPr>
          <p:cNvPr id="1026" name="Picture 2" descr="http://www.aerospace-technology.com/contractor_images/mtu/5-LaserPulverAuftrags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43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872067" y="2675466"/>
            <a:ext cx="3471333" cy="36491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Technology available through AAP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64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Budget</a:t>
            </a:r>
          </a:p>
          <a:p>
            <a:r>
              <a:rPr lang="en-US" sz="2800" dirty="0" smtClean="0"/>
              <a:t>Mock-up</a:t>
            </a:r>
          </a:p>
          <a:p>
            <a:r>
              <a:rPr lang="en-US" sz="2800" dirty="0" smtClean="0"/>
              <a:t>Purchase final materials</a:t>
            </a:r>
          </a:p>
          <a:p>
            <a:r>
              <a:rPr lang="en-US" sz="2800" dirty="0" smtClean="0"/>
              <a:t>Final model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1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designserver.cee.cornell.edu/Designs/etflocsedfi/5363/12Lps/EtFlocSedFi_sw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3" r="22603"/>
          <a:stretch/>
        </p:blipFill>
        <p:spPr bwMode="auto">
          <a:xfrm>
            <a:off x="1926265" y="2552478"/>
            <a:ext cx="5248940" cy="433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ap.cornell.edu/news/images/AguaClara-554x2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41" y="2585135"/>
            <a:ext cx="7974787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80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Honduras, team members realized </a:t>
            </a:r>
            <a:r>
              <a:rPr lang="en-US" dirty="0"/>
              <a:t>how useful a visual representation was for understanding </a:t>
            </a:r>
            <a:r>
              <a:rPr lang="en-US" dirty="0" smtClean="0"/>
              <a:t>treatment process</a:t>
            </a:r>
          </a:p>
          <a:p>
            <a:r>
              <a:rPr lang="en-US" dirty="0" smtClean="0"/>
              <a:t>Understanding process comprehensively key to the creation of future innovations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514600"/>
            <a:ext cx="7408333" cy="3611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Tangibility</a:t>
            </a:r>
          </a:p>
          <a:p>
            <a:r>
              <a:rPr lang="en-US" sz="2800" dirty="0" smtClean="0"/>
              <a:t>Educational outreach efforts</a:t>
            </a:r>
          </a:p>
          <a:p>
            <a:r>
              <a:rPr lang="en-US" sz="2800" dirty="0" smtClean="0"/>
              <a:t>Encourage sponsorship</a:t>
            </a:r>
          </a:p>
          <a:p>
            <a:r>
              <a:rPr lang="en-US" sz="2800" dirty="0" smtClean="0"/>
              <a:t>Portable, durable </a:t>
            </a:r>
          </a:p>
          <a:p>
            <a:r>
              <a:rPr lang="en-US" sz="2800" dirty="0" smtClean="0"/>
              <a:t>Clarify </a:t>
            </a:r>
            <a:r>
              <a:rPr lang="en-US" sz="2800" dirty="0"/>
              <a:t>confusing features 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6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Water flow through the plant</a:t>
            </a:r>
          </a:p>
          <a:p>
            <a:r>
              <a:rPr lang="en-US" sz="2800" dirty="0" smtClean="0"/>
              <a:t>Hydraulics of sedimentation tank, </a:t>
            </a:r>
            <a:r>
              <a:rPr lang="en-US" sz="2800" dirty="0" err="1" smtClean="0"/>
              <a:t>flocculator</a:t>
            </a:r>
            <a:r>
              <a:rPr lang="en-US" sz="2800" dirty="0" smtClean="0"/>
              <a:t>, filter</a:t>
            </a:r>
          </a:p>
          <a:p>
            <a:r>
              <a:rPr lang="en-US" sz="2800" dirty="0" smtClean="0"/>
              <a:t>Geometries of tanks</a:t>
            </a:r>
          </a:p>
          <a:p>
            <a:r>
              <a:rPr lang="en-US" sz="2800" dirty="0" err="1" smtClean="0"/>
              <a:t>AguaClara</a:t>
            </a:r>
            <a:r>
              <a:rPr lang="en-US" sz="2800" dirty="0" smtClean="0"/>
              <a:t>-specific innovations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to Highlight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72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057400"/>
            <a:ext cx="8534399" cy="4648200"/>
          </a:xfrm>
        </p:spPr>
        <p:txBody>
          <a:bodyPr numCol="1">
            <a:normAutofit/>
          </a:bodyPr>
          <a:lstStyle/>
          <a:p>
            <a:r>
              <a:rPr lang="en-US" dirty="0" smtClean="0"/>
              <a:t>Team members who have not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been to Honduras</a:t>
            </a:r>
          </a:p>
          <a:p>
            <a:r>
              <a:rPr lang="en-US" dirty="0" smtClean="0"/>
              <a:t>Cornell Engineers interested in joining our team</a:t>
            </a:r>
          </a:p>
          <a:p>
            <a:r>
              <a:rPr lang="en-US" dirty="0" smtClean="0"/>
              <a:t>Engineers outside of Cornell</a:t>
            </a:r>
          </a:p>
          <a:p>
            <a:r>
              <a:rPr lang="en-US" dirty="0"/>
              <a:t>Prospective </a:t>
            </a:r>
            <a:r>
              <a:rPr lang="en-US" dirty="0" err="1" smtClean="0"/>
              <a:t>Cornellians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Outreach and </a:t>
            </a:r>
            <a:r>
              <a:rPr lang="en-US" dirty="0"/>
              <a:t>E</a:t>
            </a:r>
            <a:r>
              <a:rPr lang="en-US" dirty="0" smtClean="0"/>
              <a:t>lementary education</a:t>
            </a:r>
          </a:p>
          <a:p>
            <a:endParaRPr lang="en-US" dirty="0"/>
          </a:p>
          <a:p>
            <a:r>
              <a:rPr lang="en-US" dirty="0" err="1" smtClean="0"/>
              <a:t>Waterboards</a:t>
            </a:r>
            <a:r>
              <a:rPr lang="en-US" dirty="0" smtClean="0"/>
              <a:t>/Municipal governments</a:t>
            </a:r>
          </a:p>
          <a:p>
            <a:r>
              <a:rPr lang="en-US" dirty="0" smtClean="0"/>
              <a:t>Community members served by the plant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Educational Purpose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Cornell Administration</a:t>
            </a:r>
          </a:p>
          <a:p>
            <a:r>
              <a:rPr lang="en-US" dirty="0" smtClean="0"/>
              <a:t>Awards Programs (</a:t>
            </a:r>
            <a:r>
              <a:rPr lang="en-US" dirty="0" err="1" smtClean="0"/>
              <a:t>Katerva</a:t>
            </a:r>
            <a:r>
              <a:rPr lang="en-US" dirty="0" smtClean="0"/>
              <a:t>, PC3,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Waterboards</a:t>
            </a:r>
            <a:r>
              <a:rPr lang="en-US" dirty="0" smtClean="0"/>
              <a:t>/Municipal Governments</a:t>
            </a:r>
          </a:p>
          <a:p>
            <a:r>
              <a:rPr lang="en-US" dirty="0" smtClean="0"/>
              <a:t>Ideas Festivals/Conferences</a:t>
            </a:r>
          </a:p>
          <a:p>
            <a:r>
              <a:rPr lang="en-US" dirty="0" smtClean="0"/>
              <a:t>Organizations who support sustainable research</a:t>
            </a:r>
            <a:endParaRPr lang="en-US" dirty="0"/>
          </a:p>
          <a:p>
            <a:r>
              <a:rPr lang="en-US" dirty="0"/>
              <a:t>Donors wishing to support plant </a:t>
            </a:r>
            <a:r>
              <a:rPr lang="en-US" dirty="0" smtClean="0"/>
              <a:t>construction</a:t>
            </a:r>
          </a:p>
          <a:p>
            <a:r>
              <a:rPr lang="en-US" dirty="0" smtClean="0"/>
              <a:t>Philanthropic Organizations (e.g. Rotary) interested in improving technology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Motivational Purposes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Chipboard</a:t>
            </a:r>
            <a:endParaRPr lang="en-US" sz="2800" dirty="0" smtClean="0"/>
          </a:p>
          <a:p>
            <a:r>
              <a:rPr lang="en-US" sz="2800" dirty="0" err="1" smtClean="0"/>
              <a:t>Museumboard</a:t>
            </a:r>
            <a:endParaRPr lang="en-US" sz="2800" dirty="0" smtClean="0"/>
          </a:p>
          <a:p>
            <a:r>
              <a:rPr lang="en-US" sz="2800" dirty="0" smtClean="0"/>
              <a:t>Plexiglas</a:t>
            </a: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Investigating Materials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5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drawings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20338" r="30587" b="28381"/>
          <a:stretch/>
        </p:blipFill>
        <p:spPr bwMode="auto">
          <a:xfrm>
            <a:off x="381000" y="2438400"/>
            <a:ext cx="5210628" cy="375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91201" y="2739052"/>
            <a:ext cx="3048000" cy="3450696"/>
          </a:xfrm>
        </p:spPr>
        <p:txBody>
          <a:bodyPr/>
          <a:lstStyle/>
          <a:p>
            <a:r>
              <a:rPr lang="en-US" dirty="0" smtClean="0"/>
              <a:t>Challenge: convert CAD drawing to usable templates</a:t>
            </a:r>
          </a:p>
          <a:p>
            <a:r>
              <a:rPr lang="en-US" dirty="0" smtClean="0"/>
              <a:t>Extract surfaces to use to manufacture components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7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397</TotalTime>
  <Words>195</Words>
  <Application>Microsoft Office PowerPoint</Application>
  <PresentationFormat>On-screen Show (4:3)</PresentationFormat>
  <Paragraphs>60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   Small Scale Plant Model</vt:lpstr>
      <vt:lpstr>PowerPoint Presentation</vt:lpstr>
      <vt:lpstr>Purpose</vt:lpstr>
      <vt:lpstr>Abstract</vt:lpstr>
      <vt:lpstr>Features to Highlight</vt:lpstr>
      <vt:lpstr>Educational Purpose</vt:lpstr>
      <vt:lpstr>Motivational Purposes</vt:lpstr>
      <vt:lpstr>Investigating Materials</vt:lpstr>
      <vt:lpstr>AutoCAD drawings</vt:lpstr>
      <vt:lpstr>Scaling</vt:lpstr>
      <vt:lpstr>Rhino</vt:lpstr>
      <vt:lpstr>Flocculator Template</vt:lpstr>
      <vt:lpstr>Laser Cutting</vt:lpstr>
      <vt:lpstr>Future Work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Scale Plant Model</dc:title>
  <dc:creator>Bobo</dc:creator>
  <cp:lastModifiedBy>Bobo</cp:lastModifiedBy>
  <cp:revision>18</cp:revision>
  <dcterms:created xsi:type="dcterms:W3CDTF">2013-03-10T17:25:00Z</dcterms:created>
  <dcterms:modified xsi:type="dcterms:W3CDTF">2013-03-25T18:15:43Z</dcterms:modified>
</cp:coreProperties>
</file>