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7"/>
  </p:notesMasterIdLst>
  <p:handoutMasterIdLst>
    <p:handoutMasterId r:id="rId28"/>
  </p:handoutMasterIdLst>
  <p:sldIdLst>
    <p:sldId id="475" r:id="rId2"/>
    <p:sldId id="478" r:id="rId3"/>
    <p:sldId id="476" r:id="rId4"/>
    <p:sldId id="477" r:id="rId5"/>
    <p:sldId id="484" r:id="rId6"/>
    <p:sldId id="485" r:id="rId7"/>
    <p:sldId id="486" r:id="rId8"/>
    <p:sldId id="479" r:id="rId9"/>
    <p:sldId id="495" r:id="rId10"/>
    <p:sldId id="480" r:id="rId11"/>
    <p:sldId id="481" r:id="rId12"/>
    <p:sldId id="482" r:id="rId13"/>
    <p:sldId id="483" r:id="rId14"/>
    <p:sldId id="490" r:id="rId15"/>
    <p:sldId id="487" r:id="rId16"/>
    <p:sldId id="488" r:id="rId17"/>
    <p:sldId id="492" r:id="rId18"/>
    <p:sldId id="491" r:id="rId19"/>
    <p:sldId id="496" r:id="rId20"/>
    <p:sldId id="497" r:id="rId21"/>
    <p:sldId id="489" r:id="rId22"/>
    <p:sldId id="493" r:id="rId23"/>
    <p:sldId id="499" r:id="rId24"/>
    <p:sldId id="498" r:id="rId25"/>
    <p:sldId id="494" r:id="rId2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0857" autoAdjust="0"/>
  </p:normalViewPr>
  <p:slideViewPr>
    <p:cSldViewPr>
      <p:cViewPr>
        <p:scale>
          <a:sx n="70" d="100"/>
          <a:sy n="70" d="100"/>
        </p:scale>
        <p:origin x="-1152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436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505200" y="5334000"/>
            <a:ext cx="3962400" cy="1143000"/>
          </a:xfrm>
        </p:spPr>
        <p:txBody>
          <a:bodyPr/>
          <a:lstStyle/>
          <a:p>
            <a:pPr algn="ctr"/>
            <a:r>
              <a:rPr lang="en-US" dirty="0" smtClean="0"/>
              <a:t>Final Presentation Spring 2013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Small Scale Plant Model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Flocculator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brightnessContrast bright="8000" contras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600200"/>
            <a:ext cx="4240954" cy="5105400"/>
          </a:xfrm>
        </p:spPr>
      </p:pic>
    </p:spTree>
    <p:extLst>
      <p:ext uri="{BB962C8B-B14F-4D97-AF65-F5344CB8AC3E}">
        <p14:creationId xmlns:p14="http://schemas.microsoft.com/office/powerpoint/2010/main" val="34430695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Sedimentation Tank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brightnessContrast bright="8000" contras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223" y="1600200"/>
            <a:ext cx="4023977" cy="5019457"/>
          </a:xfrm>
        </p:spPr>
      </p:pic>
    </p:spTree>
    <p:extLst>
      <p:ext uri="{BB962C8B-B14F-4D97-AF65-F5344CB8AC3E}">
        <p14:creationId xmlns:p14="http://schemas.microsoft.com/office/powerpoint/2010/main" val="38499470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Transparent Pieces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brightnessContrast bright="8000" contras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600200"/>
            <a:ext cx="4103674" cy="5109022"/>
          </a:xfrm>
        </p:spPr>
      </p:pic>
    </p:spTree>
    <p:extLst>
      <p:ext uri="{BB962C8B-B14F-4D97-AF65-F5344CB8AC3E}">
        <p14:creationId xmlns:p14="http://schemas.microsoft.com/office/powerpoint/2010/main" val="17557507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Base/Staircase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1000"/>
                    </a14:imgEffect>
                    <a14:imgEffect>
                      <a14:brightnessContrast bright="8000" contras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77" r="18192"/>
          <a:stretch/>
        </p:blipFill>
        <p:spPr>
          <a:xfrm>
            <a:off x="304800" y="1731439"/>
            <a:ext cx="8534400" cy="4897961"/>
          </a:xfrm>
        </p:spPr>
      </p:pic>
    </p:spTree>
    <p:extLst>
      <p:ext uri="{BB962C8B-B14F-4D97-AF65-F5344CB8AC3E}">
        <p14:creationId xmlns:p14="http://schemas.microsoft.com/office/powerpoint/2010/main" val="32506376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Final Template Dimensions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2" t="17157" r="25588" b="28431"/>
          <a:stretch/>
        </p:blipFill>
        <p:spPr bwMode="auto">
          <a:xfrm>
            <a:off x="1066800" y="1657853"/>
            <a:ext cx="6934200" cy="4514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0104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Mock-Up Construction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00200"/>
            <a:ext cx="6858000" cy="4933188"/>
          </a:xfrm>
        </p:spPr>
      </p:pic>
    </p:spTree>
    <p:extLst>
      <p:ext uri="{BB962C8B-B14F-4D97-AF65-F5344CB8AC3E}">
        <p14:creationId xmlns:p14="http://schemas.microsoft.com/office/powerpoint/2010/main" val="19608688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Mock-Up Construction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623496"/>
            <a:ext cx="3124200" cy="4165600"/>
          </a:xfrm>
          <a:prstGeom prst="rect">
            <a:avLst/>
          </a:prstGeom>
        </p:spPr>
      </p:pic>
      <p:sp>
        <p:nvSpPr>
          <p:cNvPr id="6" name="AutoShape 2" descr="https://photos-6.dropbox.com/t/0/AAALkxl0fLSkJ4QJEMIZw3iI3V979GHNNioB8WT2GAP6Wg/12/34423742/jpeg/32x32/3/_/1/2/2013-04-19%2011.18.00.jpg/XCANDUqIYwjDxrvAYVf_m51MrGEiWYD4RoJhRXBDFiA?size=1024x76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https://photos-6.dropbox.com/t/0/AAALkxl0fLSkJ4QJEMIZw3iI3V979GHNNioB8WT2GAP6Wg/12/34423742/jpeg/32x32/3/_/1/2/2013-04-19%2011.18.00.jpg/XCANDUqIYwjDxrvAYVf_m51MrGEiWYD4RoJhRXBDFiA?size=1024x76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7" descr="https://photos-4.dropbox.com/t/0/AACN_NykfMkrEVSXsIHeYr4opzqSiJVrUYBbhoLgdHx82w/12/34423742/jpeg/32x32/3/_/1/2/2013-04-19%2011.18.05.jpg/Y5pLp_p2LOGqRT_1q4g6hMeSmduQrv0TuCRbnZl0td8?size=1024x768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8" r="8134" b="22754"/>
          <a:stretch/>
        </p:blipFill>
        <p:spPr bwMode="auto">
          <a:xfrm>
            <a:off x="152400" y="1623497"/>
            <a:ext cx="2721925" cy="271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10" descr="https://photos-5.dropbox.com/t/0/AAC9Qj9rKymPIbCNV9nyDYgaQKXDG9Fb6IAQgB11xCSaew/12/34423742/jpeg/32x32/3/_/1/2/2013-04-24%2018.19.57.jpg/z0kzKvy6h5vcM8z7DgPytsE_RKbNVME7t-Gvwq6PSTo?size=1024x768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971800"/>
            <a:ext cx="2690349" cy="3587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2390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Plexiglas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98637"/>
            <a:ext cx="4267200" cy="4525963"/>
          </a:xfrm>
        </p:spPr>
        <p:txBody>
          <a:bodyPr/>
          <a:lstStyle/>
          <a:p>
            <a:r>
              <a:rPr lang="en-US" dirty="0" smtClean="0"/>
              <a:t>3 sheets 18” x 12” transparent</a:t>
            </a:r>
          </a:p>
          <a:p>
            <a:r>
              <a:rPr lang="en-US" dirty="0" smtClean="0"/>
              <a:t>6 sheets 24” x 24” white (to be cut down to 18” x 24”)</a:t>
            </a:r>
          </a:p>
          <a:p>
            <a:r>
              <a:rPr lang="en-US" dirty="0" smtClean="0"/>
              <a:t>1 sheet 12” x 12” blue </a:t>
            </a:r>
            <a:endParaRPr lang="en-US" dirty="0"/>
          </a:p>
        </p:txBody>
      </p:sp>
      <p:pic>
        <p:nvPicPr>
          <p:cNvPr id="9218" name="Picture 2" descr="http://www.alro.com/dataImages/PlasticsImages/Plastics_PlexMC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829" y="1828800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0294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Final Materials</a:t>
            </a:r>
            <a:endParaRPr lang="en-US" dirty="0"/>
          </a:p>
        </p:txBody>
      </p:sp>
      <p:pic>
        <p:nvPicPr>
          <p:cNvPr id="8194" name="Picture 2" descr="http://www.delviesplastics.com/mm5/graphics/00000001/125%20cle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599"/>
            <a:ext cx="3810000" cy="289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47244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Delvie’s</a:t>
            </a:r>
            <a:r>
              <a:rPr lang="en-US" dirty="0" smtClean="0"/>
              <a:t> Plastics, Inc.</a:t>
            </a:r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" t="8730" r="43220" b="45635"/>
          <a:stretch/>
        </p:blipFill>
        <p:spPr bwMode="auto">
          <a:xfrm>
            <a:off x="3048000" y="3581400"/>
            <a:ext cx="5866498" cy="2661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67200" y="3201193"/>
            <a:ext cx="4647298" cy="380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McMaster-Carr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9950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Plexiglue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1337250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AutoCAD model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" r="1214"/>
          <a:stretch/>
        </p:blipFill>
        <p:spPr>
          <a:xfrm>
            <a:off x="304800" y="2051236"/>
            <a:ext cx="8570260" cy="3968564"/>
          </a:xfrm>
        </p:spPr>
      </p:pic>
    </p:spTree>
    <p:extLst>
      <p:ext uri="{BB962C8B-B14F-4D97-AF65-F5344CB8AC3E}">
        <p14:creationId xmlns:p14="http://schemas.microsoft.com/office/powerpoint/2010/main" val="41033334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Plexiglas Tubing and Rod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6096000" cy="4525963"/>
              </a:xfrm>
            </p:spPr>
            <p:txBody>
              <a:bodyPr/>
              <a:lstStyle/>
              <a:p>
                <a:r>
                  <a:rPr lang="en-US" dirty="0" smtClean="0"/>
                  <a:t>Ithaca Plastics</a:t>
                </a:r>
              </a:p>
              <a:p>
                <a:pPr lvl="1"/>
                <a:r>
                  <a:rPr lang="en-US" dirty="0" smtClean="0"/>
                  <a:t>Tubing –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dirty="0" smtClean="0"/>
                  <a:t>” inner,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 smtClean="0"/>
                  <a:t>” outer</a:t>
                </a:r>
              </a:p>
              <a:p>
                <a:pPr lvl="1"/>
                <a:r>
                  <a:rPr lang="en-US" dirty="0" smtClean="0"/>
                  <a:t>Rod –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 dirty="0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dirty="0"/>
                  <a:t>” </a:t>
                </a:r>
                <a:endParaRPr lang="en-US" dirty="0" smtClean="0"/>
              </a:p>
              <a:p>
                <a:r>
                  <a:rPr lang="en-US" dirty="0" smtClean="0"/>
                  <a:t>Other suppliers?</a:t>
                </a:r>
              </a:p>
              <a:p>
                <a:endParaRPr lang="en-US" dirty="0" smtClean="0"/>
              </a:p>
            </p:txBody>
          </p:sp>
        </mc:Choice>
        <mc:Fallback xmlns:mv="urn:schemas-microsoft-com:mac:vml"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6096000" cy="4525963"/>
              </a:xfrm>
              <a:blipFill rotWithShape="1">
                <a:blip r:embed="rId2"/>
                <a:stretch>
                  <a:fillRect l="-2200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4077025"/>
            <a:ext cx="3429000" cy="22043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447805"/>
            <a:ext cx="2971800" cy="283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759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Budget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3" t="35539" r="21591" b="31005"/>
          <a:stretch/>
        </p:blipFill>
        <p:spPr bwMode="auto">
          <a:xfrm>
            <a:off x="228600" y="2209800"/>
            <a:ext cx="8752116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56380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What’s Transparent and 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Filter sides</a:t>
            </a:r>
          </a:p>
          <a:p>
            <a:r>
              <a:rPr lang="en-US" dirty="0" smtClean="0"/>
              <a:t>Flocculator sides</a:t>
            </a:r>
          </a:p>
          <a:p>
            <a:r>
              <a:rPr lang="en-US" dirty="0" smtClean="0"/>
              <a:t>Sedimentation tank sides</a:t>
            </a:r>
          </a:p>
          <a:p>
            <a:r>
              <a:rPr lang="en-US" dirty="0" smtClean="0"/>
              <a:t>Entrance tank sides</a:t>
            </a:r>
          </a:p>
          <a:p>
            <a:r>
              <a:rPr lang="en-US" dirty="0" smtClean="0"/>
              <a:t>Filter inlet sides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535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mock- up</a:t>
            </a:r>
          </a:p>
          <a:p>
            <a:r>
              <a:rPr lang="en-US" dirty="0" smtClean="0"/>
              <a:t> Finalize Laser Templates</a:t>
            </a:r>
          </a:p>
          <a:p>
            <a:pPr lvl="1"/>
            <a:r>
              <a:rPr lang="en-US" dirty="0" smtClean="0"/>
              <a:t>Consider thickness of </a:t>
            </a:r>
            <a:r>
              <a:rPr lang="en-US" dirty="0" smtClean="0"/>
              <a:t>Plexiglas</a:t>
            </a:r>
            <a:endParaRPr lang="en-US" dirty="0" smtClean="0"/>
          </a:p>
          <a:p>
            <a:r>
              <a:rPr lang="en-US" dirty="0" smtClean="0"/>
              <a:t> Cut </a:t>
            </a:r>
            <a:r>
              <a:rPr lang="en-US" dirty="0" smtClean="0"/>
              <a:t>Plexiglas </a:t>
            </a:r>
            <a:r>
              <a:rPr lang="en-US" dirty="0" smtClean="0"/>
              <a:t>(it’s been delivered!)</a:t>
            </a:r>
          </a:p>
          <a:p>
            <a:r>
              <a:rPr lang="en-US" dirty="0" smtClean="0"/>
              <a:t>Use mock-up to idealize </a:t>
            </a:r>
            <a:r>
              <a:rPr lang="en-US" dirty="0" smtClean="0"/>
              <a:t>non-</a:t>
            </a:r>
            <a:r>
              <a:rPr lang="en-US" dirty="0" smtClean="0"/>
              <a:t>P</a:t>
            </a:r>
            <a:r>
              <a:rPr lang="en-US" dirty="0" smtClean="0"/>
              <a:t>lexiglas pieces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Non-Laser Cut Pieces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Piping</a:t>
            </a:r>
          </a:p>
          <a:p>
            <a:r>
              <a:rPr lang="en-US" dirty="0" smtClean="0"/>
              <a:t>Linear </a:t>
            </a:r>
            <a:r>
              <a:rPr lang="en-US" dirty="0"/>
              <a:t>Flow Orifice Meter (LFOM)</a:t>
            </a:r>
          </a:p>
          <a:p>
            <a:r>
              <a:rPr lang="en-US" dirty="0"/>
              <a:t>P</a:t>
            </a:r>
            <a:r>
              <a:rPr lang="en-US" dirty="0" smtClean="0"/>
              <a:t>late </a:t>
            </a:r>
            <a:r>
              <a:rPr lang="en-US" dirty="0"/>
              <a:t>settlers</a:t>
            </a:r>
          </a:p>
          <a:p>
            <a:r>
              <a:rPr lang="en-US" dirty="0"/>
              <a:t>D</a:t>
            </a:r>
            <a:r>
              <a:rPr lang="en-US" dirty="0" smtClean="0"/>
              <a:t>iffusers</a:t>
            </a:r>
            <a:endParaRPr lang="en-US" dirty="0"/>
          </a:p>
          <a:p>
            <a:r>
              <a:rPr lang="en-US" dirty="0"/>
              <a:t>S</a:t>
            </a:r>
            <a:r>
              <a:rPr lang="en-US" dirty="0" smtClean="0"/>
              <a:t>and in filter</a:t>
            </a:r>
            <a:endParaRPr lang="en-US" dirty="0"/>
          </a:p>
          <a:p>
            <a:r>
              <a:rPr lang="en-US" dirty="0" err="1"/>
              <a:t>F</a:t>
            </a:r>
            <a:r>
              <a:rPr lang="en-US" dirty="0" err="1" smtClean="0"/>
              <a:t>loc</a:t>
            </a:r>
            <a:r>
              <a:rPr lang="en-US" dirty="0" smtClean="0"/>
              <a:t> </a:t>
            </a:r>
            <a:r>
              <a:rPr lang="en-US" dirty="0"/>
              <a:t>blanket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867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495799"/>
          </a:xfrm>
        </p:spPr>
        <p:txBody>
          <a:bodyPr/>
          <a:lstStyle/>
          <a:p>
            <a:r>
              <a:rPr lang="en-US" dirty="0" smtClean="0"/>
              <a:t>Document Construction</a:t>
            </a:r>
          </a:p>
          <a:p>
            <a:pPr lvl="1"/>
            <a:r>
              <a:rPr lang="en-US" dirty="0" smtClean="0"/>
              <a:t>Think Lego manual!</a:t>
            </a:r>
          </a:p>
          <a:p>
            <a:r>
              <a:rPr lang="en-US" dirty="0" smtClean="0"/>
              <a:t>Complete final model!!</a:t>
            </a:r>
          </a:p>
        </p:txBody>
      </p:sp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2667000"/>
            <a:ext cx="4254500" cy="394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83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1" r="6029" b="82329"/>
          <a:stretch/>
        </p:blipFill>
        <p:spPr>
          <a:xfrm rot="5400000">
            <a:off x="6100077" y="3941821"/>
            <a:ext cx="1530052" cy="94591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1" r="5828" b="82329"/>
          <a:stretch/>
        </p:blipFill>
        <p:spPr>
          <a:xfrm>
            <a:off x="5800576" y="5287500"/>
            <a:ext cx="1537484" cy="945913"/>
          </a:xfrm>
          <a:prstGeom prst="rect">
            <a:avLst/>
          </a:prstGeom>
        </p:spPr>
      </p:pic>
      <p:pic>
        <p:nvPicPr>
          <p:cNvPr id="1027" name="Picture 3" descr="C:\Users\Sarah\Downloads\Entrance Tank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7"/>
          <a:stretch/>
        </p:blipFill>
        <p:spPr bwMode="auto">
          <a:xfrm>
            <a:off x="4714728" y="3649751"/>
            <a:ext cx="2577360" cy="1530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1" b="66984"/>
          <a:stretch/>
        </p:blipFill>
        <p:spPr>
          <a:xfrm>
            <a:off x="4714728" y="3649751"/>
            <a:ext cx="1090658" cy="74060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 bwMode="auto">
          <a:xfrm>
            <a:off x="4343400" y="3153633"/>
            <a:ext cx="1219200" cy="1037367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3-Dimensional Composite Shots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03" y="4461898"/>
            <a:ext cx="2189598" cy="1786502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748" y="1619646"/>
            <a:ext cx="3438852" cy="1885554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619646"/>
            <a:ext cx="2925352" cy="24951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02" y="1619647"/>
            <a:ext cx="2189598" cy="27237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" t="5229" r="18572" b="4191"/>
          <a:stretch/>
        </p:blipFill>
        <p:spPr>
          <a:xfrm>
            <a:off x="2514600" y="4204833"/>
            <a:ext cx="2057400" cy="242456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1" r="5828" b="66984"/>
          <a:stretch/>
        </p:blipFill>
        <p:spPr>
          <a:xfrm>
            <a:off x="7454116" y="3649750"/>
            <a:ext cx="1537484" cy="17673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728" y="5287500"/>
            <a:ext cx="2495243" cy="135442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74" r="2201"/>
          <a:stretch/>
        </p:blipFill>
        <p:spPr>
          <a:xfrm>
            <a:off x="7724498" y="3841805"/>
            <a:ext cx="962302" cy="11111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" r="39107"/>
          <a:stretch/>
        </p:blipFill>
        <p:spPr>
          <a:xfrm>
            <a:off x="7454116" y="5122218"/>
            <a:ext cx="1537484" cy="111119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Creating Templates in Rhino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75" y="1543564"/>
            <a:ext cx="7818125" cy="4704836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Exploded PDFs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84" t="16421" r="30825" b="6249"/>
          <a:stretch/>
        </p:blipFill>
        <p:spPr bwMode="auto">
          <a:xfrm>
            <a:off x="2133601" y="1524000"/>
            <a:ext cx="4419600" cy="522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0246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Optimized for Laser Cutting?</a:t>
            </a:r>
            <a:endParaRPr lang="en-US" dirty="0"/>
          </a:p>
        </p:txBody>
      </p:sp>
      <p:pic>
        <p:nvPicPr>
          <p:cNvPr id="3074" name="Picture 2" descr="http://upload.wikimedia.org/wikipedia/commons/2/25/Laser_cutt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76399"/>
            <a:ext cx="6391275" cy="47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0030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7" t="1622" r="31765" b="35805"/>
          <a:stretch/>
        </p:blipFill>
        <p:spPr>
          <a:xfrm>
            <a:off x="5534716" y="1849717"/>
            <a:ext cx="3228284" cy="24608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9443" cy="1143000"/>
          </a:xfrm>
        </p:spPr>
        <p:txBody>
          <a:bodyPr/>
          <a:lstStyle/>
          <a:p>
            <a:r>
              <a:rPr lang="en-US" dirty="0" smtClean="0"/>
              <a:t>Frank Parish: Optimizing Templates</a:t>
            </a:r>
            <a:endParaRPr lang="en-US" dirty="0"/>
          </a:p>
        </p:txBody>
      </p:sp>
      <p:pic>
        <p:nvPicPr>
          <p:cNvPr id="4098" name="Picture 2" descr="http://www.aversis.be/tutorials/rhinoceros/images/rhino_2d/big/rhino_2d_007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8" t="50691" r="41262" b="17521"/>
          <a:stretch/>
        </p:blipFill>
        <p:spPr bwMode="auto">
          <a:xfrm>
            <a:off x="429316" y="1752600"/>
            <a:ext cx="3965072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750" y="3581400"/>
            <a:ext cx="2390566" cy="2924175"/>
          </a:xfrm>
          <a:prstGeom prst="rect">
            <a:avLst/>
          </a:prstGeom>
        </p:spPr>
      </p:pic>
      <p:pic>
        <p:nvPicPr>
          <p:cNvPr id="4100" name="Picture 4" descr="http://aap.cornell.edu/Private/images/parish-award-WEB179x150-091010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16" y="4519482"/>
            <a:ext cx="2313239" cy="193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9507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Filter Inlet and Filter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brightnessContrast bright="8000" contras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76400"/>
            <a:ext cx="6858000" cy="4976231"/>
          </a:xfrm>
        </p:spPr>
      </p:pic>
    </p:spTree>
    <p:extLst>
      <p:ext uri="{BB962C8B-B14F-4D97-AF65-F5344CB8AC3E}">
        <p14:creationId xmlns:p14="http://schemas.microsoft.com/office/powerpoint/2010/main" val="27999181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Entrance Tank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5000"/>
                    </a14:imgEffect>
                    <a14:imgEffect>
                      <a14:brightnessContrast bright="8000" contrast="7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45182"/>
            <a:ext cx="7924800" cy="362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792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2725</TotalTime>
  <Words>203</Words>
  <Application>Microsoft Office PowerPoint</Application>
  <PresentationFormat>On-screen Show (4:3)</PresentationFormat>
  <Paragraphs>55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1_AguaClara the road</vt:lpstr>
      <vt:lpstr>Small Scale Plant Model</vt:lpstr>
      <vt:lpstr>AutoCAD model</vt:lpstr>
      <vt:lpstr>3-Dimensional Composite Shots</vt:lpstr>
      <vt:lpstr>Creating Templates in Rhino</vt:lpstr>
      <vt:lpstr>Exploded PDFs</vt:lpstr>
      <vt:lpstr>Optimized for Laser Cutting?</vt:lpstr>
      <vt:lpstr>Frank Parish: Optimizing Templates</vt:lpstr>
      <vt:lpstr>Filter Inlet and Filter</vt:lpstr>
      <vt:lpstr>Entrance Tank</vt:lpstr>
      <vt:lpstr>Flocculator</vt:lpstr>
      <vt:lpstr>Sedimentation Tank</vt:lpstr>
      <vt:lpstr>Transparent Pieces</vt:lpstr>
      <vt:lpstr>Main Base/Staircase</vt:lpstr>
      <vt:lpstr>Final Template Dimensions</vt:lpstr>
      <vt:lpstr>Mock-Up Construction</vt:lpstr>
      <vt:lpstr>Mock-Up Construction</vt:lpstr>
      <vt:lpstr>Plexiglas</vt:lpstr>
      <vt:lpstr>Final Materials</vt:lpstr>
      <vt:lpstr>Plexiglue</vt:lpstr>
      <vt:lpstr>Plexiglas Tubing and Rod</vt:lpstr>
      <vt:lpstr>Budget</vt:lpstr>
      <vt:lpstr>What’s Transparent and Why?</vt:lpstr>
      <vt:lpstr>Future Work</vt:lpstr>
      <vt:lpstr>Non-Laser Cut Pieces</vt:lpstr>
      <vt:lpstr>Future Work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Bobo</cp:lastModifiedBy>
  <cp:revision>277</cp:revision>
  <dcterms:created xsi:type="dcterms:W3CDTF">2013-05-11T21:03:58Z</dcterms:created>
  <dcterms:modified xsi:type="dcterms:W3CDTF">2013-05-11T22:53:17Z</dcterms:modified>
</cp:coreProperties>
</file>