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475" r:id="rId2"/>
    <p:sldId id="477" r:id="rId3"/>
    <p:sldId id="476" r:id="rId4"/>
    <p:sldId id="478" r:id="rId5"/>
    <p:sldId id="479" r:id="rId6"/>
    <p:sldId id="484" r:id="rId7"/>
    <p:sldId id="483" r:id="rId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3" autoAdjust="0"/>
    <p:restoredTop sz="89499" autoAdjust="0"/>
  </p:normalViewPr>
  <p:slideViewPr>
    <p:cSldViewPr>
      <p:cViewPr>
        <p:scale>
          <a:sx n="84" d="100"/>
          <a:sy n="84" d="100"/>
        </p:scale>
        <p:origin x="-450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46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43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56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152400" y="5561366"/>
            <a:ext cx="9296400" cy="762000"/>
          </a:xfrm>
          <a:solidFill>
            <a:schemeClr val="accent1">
              <a:alpha val="37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Imtiaz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Karim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Tsz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Him Lo,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Katie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Linscott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Carrie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Smith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Arsenic Removal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are we doing this?</a:t>
            </a:r>
          </a:p>
          <a:p>
            <a:pPr lvl="1"/>
            <a:r>
              <a:rPr lang="en-US" dirty="0" smtClean="0"/>
              <a:t>Arsenic a problem in many parts of the world</a:t>
            </a:r>
          </a:p>
          <a:p>
            <a:pPr lvl="1"/>
            <a:r>
              <a:rPr lang="en-US" dirty="0" smtClean="0"/>
              <a:t>Opportunity to design for Bangladesh/India</a:t>
            </a:r>
          </a:p>
          <a:p>
            <a:r>
              <a:rPr lang="en-US" dirty="0" smtClean="0"/>
              <a:t>Outline talk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Research: Lab Use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629400" cy="4525963"/>
          </a:xfrm>
        </p:spPr>
        <p:txBody>
          <a:bodyPr/>
          <a:lstStyle/>
          <a:p>
            <a:r>
              <a:rPr lang="en-US" dirty="0" smtClean="0"/>
              <a:t>Obtaining</a:t>
            </a:r>
          </a:p>
          <a:p>
            <a:r>
              <a:rPr lang="en-US" dirty="0" smtClean="0"/>
              <a:t>Maintaining</a:t>
            </a:r>
          </a:p>
          <a:p>
            <a:pPr lvl="1"/>
            <a:r>
              <a:rPr lang="en-US" dirty="0" smtClean="0"/>
              <a:t>Labeling</a:t>
            </a:r>
          </a:p>
          <a:p>
            <a:pPr lvl="1"/>
            <a:r>
              <a:rPr lang="en-US" dirty="0" smtClean="0"/>
              <a:t>Storage</a:t>
            </a:r>
          </a:p>
          <a:p>
            <a:pPr lvl="1"/>
            <a:r>
              <a:rPr lang="en-US" dirty="0" smtClean="0"/>
              <a:t>Equipment</a:t>
            </a:r>
          </a:p>
          <a:p>
            <a:r>
              <a:rPr lang="en-US" dirty="0" smtClean="0"/>
              <a:t>Handling</a:t>
            </a:r>
          </a:p>
          <a:p>
            <a:pPr lvl="1"/>
            <a:r>
              <a:rPr lang="en-US" dirty="0" smtClean="0"/>
              <a:t>Dangers</a:t>
            </a:r>
          </a:p>
          <a:p>
            <a:pPr lvl="1"/>
            <a:r>
              <a:rPr lang="en-US" dirty="0" smtClean="0"/>
              <a:t>PPE</a:t>
            </a:r>
          </a:p>
          <a:p>
            <a:r>
              <a:rPr lang="en-US" dirty="0" smtClean="0"/>
              <a:t>Disposing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Research: Water Typ</a:t>
            </a:r>
            <a:r>
              <a:rPr lang="en-US" dirty="0" smtClean="0"/>
              <a:t>es and Interactions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24800" cy="4525963"/>
          </a:xfrm>
        </p:spPr>
        <p:txBody>
          <a:bodyPr/>
          <a:lstStyle/>
          <a:p>
            <a:r>
              <a:rPr lang="en-US" dirty="0" smtClean="0"/>
              <a:t>Arsenic in water</a:t>
            </a:r>
            <a:endParaRPr lang="en-US" dirty="0" smtClean="0"/>
          </a:p>
          <a:p>
            <a:pPr lvl="1"/>
            <a:r>
              <a:rPr lang="en-US" dirty="0" smtClean="0"/>
              <a:t>Interaction with dissolved solids</a:t>
            </a:r>
          </a:p>
          <a:p>
            <a:pPr lvl="1"/>
            <a:r>
              <a:rPr lang="en-US" dirty="0" smtClean="0"/>
              <a:t>Binding</a:t>
            </a:r>
          </a:p>
          <a:p>
            <a:pPr lvl="1"/>
            <a:r>
              <a:rPr lang="en-US" dirty="0" smtClean="0"/>
              <a:t>Redox reactions</a:t>
            </a:r>
          </a:p>
          <a:p>
            <a:r>
              <a:rPr lang="en-US" dirty="0" smtClean="0"/>
              <a:t>Water composition</a:t>
            </a:r>
          </a:p>
          <a:p>
            <a:pPr lvl="1"/>
            <a:r>
              <a:rPr lang="en-US" dirty="0" smtClean="0"/>
              <a:t>Bangladesh </a:t>
            </a:r>
            <a:r>
              <a:rPr lang="en-US" dirty="0" err="1" smtClean="0"/>
              <a:t>vs</a:t>
            </a:r>
            <a:r>
              <a:rPr lang="en-US" dirty="0" smtClean="0"/>
              <a:t> Cornell</a:t>
            </a:r>
          </a:p>
          <a:p>
            <a:pPr lvl="1"/>
            <a:r>
              <a:rPr lang="en-US" dirty="0" smtClean="0"/>
              <a:t>Raw water </a:t>
            </a:r>
          </a:p>
          <a:p>
            <a:r>
              <a:rPr lang="en-US" dirty="0" smtClean="0"/>
              <a:t>Lab preparation and </a:t>
            </a:r>
            <a:r>
              <a:rPr lang="en-US" dirty="0" smtClean="0"/>
              <a:t>c</a:t>
            </a:r>
            <a:r>
              <a:rPr lang="en-US" dirty="0" smtClean="0"/>
              <a:t>onditions</a:t>
            </a:r>
          </a:p>
          <a:p>
            <a:pPr lvl="1"/>
            <a:r>
              <a:rPr lang="en-US" dirty="0" smtClean="0"/>
              <a:t>As (III) </a:t>
            </a:r>
            <a:r>
              <a:rPr lang="en-US" dirty="0" err="1" smtClean="0"/>
              <a:t>vs</a:t>
            </a:r>
            <a:r>
              <a:rPr lang="en-US" dirty="0" smtClean="0"/>
              <a:t> As (V)</a:t>
            </a: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505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Research: Arsenic Removal Methods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6934200" cy="4419600"/>
          </a:xfrm>
        </p:spPr>
        <p:txBody>
          <a:bodyPr/>
          <a:lstStyle/>
          <a:p>
            <a:r>
              <a:rPr lang="en-US" dirty="0" smtClean="0"/>
              <a:t>Flocculation/sedimentation</a:t>
            </a:r>
          </a:p>
          <a:p>
            <a:pPr lvl="1"/>
            <a:r>
              <a:rPr lang="en-US" dirty="0" smtClean="0"/>
              <a:t>Various coagulants</a:t>
            </a:r>
          </a:p>
          <a:p>
            <a:r>
              <a:rPr lang="en-US" dirty="0" smtClean="0"/>
              <a:t>Media filtration?</a:t>
            </a:r>
          </a:p>
          <a:p>
            <a:r>
              <a:rPr lang="en-US" dirty="0" smtClean="0"/>
              <a:t>Pretreatment</a:t>
            </a:r>
          </a:p>
          <a:p>
            <a:pPr lvl="1"/>
            <a:r>
              <a:rPr lang="en-US" dirty="0" smtClean="0"/>
              <a:t>Permanganate</a:t>
            </a:r>
          </a:p>
          <a:p>
            <a:pPr lvl="1"/>
            <a:r>
              <a:rPr lang="en-US" dirty="0" smtClean="0"/>
              <a:t>Sodium hypochlorite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84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 smtClean="0"/>
              <a:t>Topics that have yet to be addressed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39814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57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2745</TotalTime>
  <Words>117</Words>
  <Application>Microsoft Office PowerPoint</Application>
  <PresentationFormat>On-screen Show (4:3)</PresentationFormat>
  <Paragraphs>42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1_AguaClara the road</vt:lpstr>
      <vt:lpstr>Arsenic Removal</vt:lpstr>
      <vt:lpstr>Introduction</vt:lpstr>
      <vt:lpstr>Research: Lab Use</vt:lpstr>
      <vt:lpstr>Research: Water Types and Interactions</vt:lpstr>
      <vt:lpstr>Research: Arsenic Removal Methods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267</cp:revision>
  <dcterms:created xsi:type="dcterms:W3CDTF">2008-08-26T14:48:34Z</dcterms:created>
  <dcterms:modified xsi:type="dcterms:W3CDTF">2013-03-22T18:45:24Z</dcterms:modified>
</cp:coreProperties>
</file>