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notesMasterIdLst>
    <p:notesMasterId r:id="rId20"/>
  </p:notesMasterIdLst>
  <p:handoutMasterIdLst>
    <p:handoutMasterId r:id="rId21"/>
  </p:handoutMasterIdLst>
  <p:sldIdLst>
    <p:sldId id="475" r:id="rId2"/>
    <p:sldId id="488" r:id="rId3"/>
    <p:sldId id="482" r:id="rId4"/>
    <p:sldId id="477" r:id="rId5"/>
    <p:sldId id="489" r:id="rId6"/>
    <p:sldId id="476" r:id="rId7"/>
    <p:sldId id="490" r:id="rId8"/>
    <p:sldId id="486" r:id="rId9"/>
    <p:sldId id="491" r:id="rId10"/>
    <p:sldId id="481" r:id="rId11"/>
    <p:sldId id="478" r:id="rId12"/>
    <p:sldId id="492" r:id="rId13"/>
    <p:sldId id="479" r:id="rId14"/>
    <p:sldId id="493" r:id="rId15"/>
    <p:sldId id="487" r:id="rId16"/>
    <p:sldId id="484" r:id="rId17"/>
    <p:sldId id="480" r:id="rId18"/>
    <p:sldId id="485" r:id="rId19"/>
  </p:sldIdLst>
  <p:sldSz cx="9144000" cy="6858000" type="screen4x3"/>
  <p:notesSz cx="7315200" cy="96012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FE2FF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327" autoAdjust="0"/>
    <p:restoredTop sz="87790" autoAdjust="0"/>
  </p:normalViewPr>
  <p:slideViewPr>
    <p:cSldViewPr>
      <p:cViewPr>
        <p:scale>
          <a:sx n="80" d="100"/>
          <a:sy n="80" d="100"/>
        </p:scale>
        <p:origin x="-756" y="-33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79" d="100"/>
          <a:sy n="79" d="100"/>
        </p:scale>
        <p:origin x="-1200" y="-78"/>
      </p:cViewPr>
      <p:guideLst>
        <p:guide orient="horz" pos="3024"/>
        <p:guide pos="2304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\\files.cornell.edu\EN\aguaclara\RESEARCH\SRSF%20Theory\Fall%202013\Data%20Collection\Turbidity%20PID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/>
              <a:t>Influent Turbidity vs. Time </a:t>
            </a:r>
          </a:p>
        </c:rich>
      </c:tx>
      <c:layout/>
      <c:overlay val="0"/>
    </c:title>
    <c:autoTitleDeleted val="0"/>
    <c:plotArea>
      <c:layout/>
      <c:scatterChart>
        <c:scatterStyle val="smoothMarker"/>
        <c:varyColors val="0"/>
        <c:ser>
          <c:idx val="0"/>
          <c:order val="0"/>
          <c:tx>
            <c:v>Influent Turbidity</c:v>
          </c:tx>
          <c:marker>
            <c:symbol val="none"/>
          </c:marker>
          <c:xVal>
            <c:numRef>
              <c:f>Sheet1!$C$1:$C$13002</c:f>
              <c:numCache>
                <c:formatCode>General</c:formatCode>
                <c:ptCount val="13002"/>
                <c:pt idx="0">
                  <c:v>0</c:v>
                </c:pt>
                <c:pt idx="1">
                  <c:v>1.3888888888888889E-3</c:v>
                </c:pt>
                <c:pt idx="2">
                  <c:v>2.7777777777777779E-3</c:v>
                </c:pt>
                <c:pt idx="3">
                  <c:v>4.1666666666666666E-3</c:v>
                </c:pt>
                <c:pt idx="4">
                  <c:v>5.5555555555555558E-3</c:v>
                </c:pt>
                <c:pt idx="5">
                  <c:v>6.9444444444444449E-3</c:v>
                </c:pt>
                <c:pt idx="6">
                  <c:v>8.3333333333333332E-3</c:v>
                </c:pt>
                <c:pt idx="7">
                  <c:v>9.7222222222222224E-3</c:v>
                </c:pt>
                <c:pt idx="8">
                  <c:v>1.1111111111111112E-2</c:v>
                </c:pt>
                <c:pt idx="9">
                  <c:v>1.2500000000000001E-2</c:v>
                </c:pt>
                <c:pt idx="10">
                  <c:v>1.388888888888889E-2</c:v>
                </c:pt>
                <c:pt idx="11">
                  <c:v>1.5277777777777779E-2</c:v>
                </c:pt>
                <c:pt idx="12">
                  <c:v>1.6666666666666666E-2</c:v>
                </c:pt>
                <c:pt idx="13">
                  <c:v>1.8055555555555554E-2</c:v>
                </c:pt>
                <c:pt idx="14">
                  <c:v>1.9444444444444441E-2</c:v>
                </c:pt>
                <c:pt idx="15">
                  <c:v>2.0833333333333329E-2</c:v>
                </c:pt>
                <c:pt idx="16">
                  <c:v>2.2222222222222216E-2</c:v>
                </c:pt>
                <c:pt idx="17">
                  <c:v>2.3611111111111104E-2</c:v>
                </c:pt>
                <c:pt idx="18">
                  <c:v>2.4999999999999991E-2</c:v>
                </c:pt>
                <c:pt idx="19">
                  <c:v>2.6388888888888878E-2</c:v>
                </c:pt>
                <c:pt idx="20">
                  <c:v>2.7777777777777766E-2</c:v>
                </c:pt>
                <c:pt idx="21">
                  <c:v>2.9166666666666653E-2</c:v>
                </c:pt>
                <c:pt idx="22">
                  <c:v>3.0555555555555541E-2</c:v>
                </c:pt>
                <c:pt idx="23">
                  <c:v>3.1944444444444428E-2</c:v>
                </c:pt>
                <c:pt idx="24">
                  <c:v>3.3333333333333319E-2</c:v>
                </c:pt>
                <c:pt idx="25">
                  <c:v>3.472222222222221E-2</c:v>
                </c:pt>
                <c:pt idx="26">
                  <c:v>3.6111111111111101E-2</c:v>
                </c:pt>
                <c:pt idx="27">
                  <c:v>3.7499999999999992E-2</c:v>
                </c:pt>
                <c:pt idx="28">
                  <c:v>3.8888888888888883E-2</c:v>
                </c:pt>
                <c:pt idx="29">
                  <c:v>4.0277777777777773E-2</c:v>
                </c:pt>
                <c:pt idx="30">
                  <c:v>4.1666666666666664E-2</c:v>
                </c:pt>
                <c:pt idx="31">
                  <c:v>4.3055555555555555E-2</c:v>
                </c:pt>
                <c:pt idx="32">
                  <c:v>4.4444444444444446E-2</c:v>
                </c:pt>
                <c:pt idx="33">
                  <c:v>4.5833333333333337E-2</c:v>
                </c:pt>
                <c:pt idx="34">
                  <c:v>4.7222222222222228E-2</c:v>
                </c:pt>
                <c:pt idx="35">
                  <c:v>4.8611111111111119E-2</c:v>
                </c:pt>
                <c:pt idx="36">
                  <c:v>5.000000000000001E-2</c:v>
                </c:pt>
                <c:pt idx="37">
                  <c:v>5.1388888888888901E-2</c:v>
                </c:pt>
                <c:pt idx="38">
                  <c:v>5.2777777777777792E-2</c:v>
                </c:pt>
                <c:pt idx="39">
                  <c:v>5.4166666666666682E-2</c:v>
                </c:pt>
                <c:pt idx="40">
                  <c:v>5.5555555555555573E-2</c:v>
                </c:pt>
                <c:pt idx="41">
                  <c:v>5.6944444444444464E-2</c:v>
                </c:pt>
                <c:pt idx="42">
                  <c:v>5.8333333333333355E-2</c:v>
                </c:pt>
                <c:pt idx="43">
                  <c:v>5.9722222222222246E-2</c:v>
                </c:pt>
                <c:pt idx="44">
                  <c:v>6.1111111111111137E-2</c:v>
                </c:pt>
                <c:pt idx="45">
                  <c:v>6.2500000000000028E-2</c:v>
                </c:pt>
                <c:pt idx="46">
                  <c:v>6.3888888888888912E-2</c:v>
                </c:pt>
                <c:pt idx="47">
                  <c:v>6.5277777777777796E-2</c:v>
                </c:pt>
                <c:pt idx="48">
                  <c:v>6.666666666666668E-2</c:v>
                </c:pt>
                <c:pt idx="49">
                  <c:v>6.8055555555555564E-2</c:v>
                </c:pt>
                <c:pt idx="50">
                  <c:v>6.9444444444444448E-2</c:v>
                </c:pt>
                <c:pt idx="51">
                  <c:v>7.0833333333333331E-2</c:v>
                </c:pt>
                <c:pt idx="52">
                  <c:v>7.2222222222222215E-2</c:v>
                </c:pt>
                <c:pt idx="53">
                  <c:v>7.3611111111111099E-2</c:v>
                </c:pt>
                <c:pt idx="54">
                  <c:v>7.4999999999999983E-2</c:v>
                </c:pt>
                <c:pt idx="55">
                  <c:v>7.6388888888888867E-2</c:v>
                </c:pt>
                <c:pt idx="56">
                  <c:v>7.7777777777777751E-2</c:v>
                </c:pt>
                <c:pt idx="57">
                  <c:v>7.9166666666666635E-2</c:v>
                </c:pt>
                <c:pt idx="58">
                  <c:v>8.0555555555555519E-2</c:v>
                </c:pt>
                <c:pt idx="59">
                  <c:v>8.1944444444444403E-2</c:v>
                </c:pt>
                <c:pt idx="60">
                  <c:v>8.3333333333333287E-2</c:v>
                </c:pt>
                <c:pt idx="61">
                  <c:v>8.4722222222222171E-2</c:v>
                </c:pt>
                <c:pt idx="62">
                  <c:v>8.6111111111111055E-2</c:v>
                </c:pt>
                <c:pt idx="63">
                  <c:v>8.7499999999999939E-2</c:v>
                </c:pt>
                <c:pt idx="64">
                  <c:v>8.8888888888888823E-2</c:v>
                </c:pt>
                <c:pt idx="65">
                  <c:v>9.0277777777777707E-2</c:v>
                </c:pt>
                <c:pt idx="66">
                  <c:v>9.1666666666666591E-2</c:v>
                </c:pt>
                <c:pt idx="67">
                  <c:v>9.3055555555555475E-2</c:v>
                </c:pt>
                <c:pt idx="68">
                  <c:v>9.4444444444444359E-2</c:v>
                </c:pt>
                <c:pt idx="69">
                  <c:v>9.5833333333333243E-2</c:v>
                </c:pt>
                <c:pt idx="70">
                  <c:v>9.7222222222222127E-2</c:v>
                </c:pt>
                <c:pt idx="71">
                  <c:v>9.8611111111111011E-2</c:v>
                </c:pt>
                <c:pt idx="72">
                  <c:v>9.9999999999999895E-2</c:v>
                </c:pt>
                <c:pt idx="73">
                  <c:v>0.10138888888888878</c:v>
                </c:pt>
                <c:pt idx="74">
                  <c:v>0.10277777777777766</c:v>
                </c:pt>
                <c:pt idx="75">
                  <c:v>0.10416666666666655</c:v>
                </c:pt>
                <c:pt idx="76">
                  <c:v>0.10555555555555543</c:v>
                </c:pt>
                <c:pt idx="77">
                  <c:v>0.10694444444444431</c:v>
                </c:pt>
                <c:pt idx="78">
                  <c:v>0.1083333333333332</c:v>
                </c:pt>
                <c:pt idx="79">
                  <c:v>0.10972222222222208</c:v>
                </c:pt>
                <c:pt idx="80">
                  <c:v>0.11111111111111097</c:v>
                </c:pt>
                <c:pt idx="81">
                  <c:v>0.11249999999999985</c:v>
                </c:pt>
                <c:pt idx="82">
                  <c:v>0.11388888888888873</c:v>
                </c:pt>
                <c:pt idx="83">
                  <c:v>0.11527777777777762</c:v>
                </c:pt>
                <c:pt idx="84">
                  <c:v>0.1166666666666665</c:v>
                </c:pt>
                <c:pt idx="85">
                  <c:v>0.11805555555555539</c:v>
                </c:pt>
                <c:pt idx="86">
                  <c:v>0.11944444444444427</c:v>
                </c:pt>
                <c:pt idx="87">
                  <c:v>0.12083333333333315</c:v>
                </c:pt>
                <c:pt idx="88">
                  <c:v>0.12222222222222204</c:v>
                </c:pt>
                <c:pt idx="89">
                  <c:v>0.12361111111111092</c:v>
                </c:pt>
                <c:pt idx="90">
                  <c:v>0.12499999999999981</c:v>
                </c:pt>
                <c:pt idx="91">
                  <c:v>0.12638888888888869</c:v>
                </c:pt>
                <c:pt idx="92">
                  <c:v>0.12777777777777757</c:v>
                </c:pt>
                <c:pt idx="93">
                  <c:v>0.12916666666666646</c:v>
                </c:pt>
                <c:pt idx="94">
                  <c:v>0.13055555555555534</c:v>
                </c:pt>
                <c:pt idx="95">
                  <c:v>0.13194444444444423</c:v>
                </c:pt>
                <c:pt idx="96">
                  <c:v>0.13333333333333311</c:v>
                </c:pt>
                <c:pt idx="97">
                  <c:v>0.13472222222222199</c:v>
                </c:pt>
                <c:pt idx="98">
                  <c:v>0.13611111111111088</c:v>
                </c:pt>
                <c:pt idx="99">
                  <c:v>0.13749999999999976</c:v>
                </c:pt>
                <c:pt idx="100">
                  <c:v>0.13888888888888865</c:v>
                </c:pt>
                <c:pt idx="101">
                  <c:v>0.14027777777777753</c:v>
                </c:pt>
                <c:pt idx="102">
                  <c:v>0.14166666666666641</c:v>
                </c:pt>
                <c:pt idx="103">
                  <c:v>0.1430555555555553</c:v>
                </c:pt>
                <c:pt idx="104">
                  <c:v>0.14444444444444418</c:v>
                </c:pt>
                <c:pt idx="105">
                  <c:v>0.14583333333333307</c:v>
                </c:pt>
                <c:pt idx="106">
                  <c:v>0.14722222222222195</c:v>
                </c:pt>
                <c:pt idx="107">
                  <c:v>0.14861111111111083</c:v>
                </c:pt>
                <c:pt idx="108">
                  <c:v>0.14999999999999972</c:v>
                </c:pt>
                <c:pt idx="109">
                  <c:v>0.1513888888888886</c:v>
                </c:pt>
                <c:pt idx="110">
                  <c:v>0.15277777777777748</c:v>
                </c:pt>
                <c:pt idx="111">
                  <c:v>0.15416666666666637</c:v>
                </c:pt>
                <c:pt idx="112">
                  <c:v>0.15555555555555525</c:v>
                </c:pt>
                <c:pt idx="113">
                  <c:v>0.15694444444444414</c:v>
                </c:pt>
                <c:pt idx="114">
                  <c:v>0.15833333333333302</c:v>
                </c:pt>
                <c:pt idx="115">
                  <c:v>0.1597222222222219</c:v>
                </c:pt>
                <c:pt idx="116">
                  <c:v>0.16111111111111079</c:v>
                </c:pt>
                <c:pt idx="117">
                  <c:v>0.16249999999999967</c:v>
                </c:pt>
                <c:pt idx="118">
                  <c:v>0.16388888888888856</c:v>
                </c:pt>
                <c:pt idx="119">
                  <c:v>0.16527777777777744</c:v>
                </c:pt>
                <c:pt idx="120">
                  <c:v>0.16666666666666632</c:v>
                </c:pt>
                <c:pt idx="121">
                  <c:v>0.16805555555555521</c:v>
                </c:pt>
                <c:pt idx="122">
                  <c:v>0.16944444444444409</c:v>
                </c:pt>
                <c:pt idx="123">
                  <c:v>0.17083333333333298</c:v>
                </c:pt>
                <c:pt idx="124">
                  <c:v>0.17222222222222186</c:v>
                </c:pt>
                <c:pt idx="125">
                  <c:v>0.17361111111111074</c:v>
                </c:pt>
                <c:pt idx="126">
                  <c:v>0.17499999999999963</c:v>
                </c:pt>
                <c:pt idx="127">
                  <c:v>0.17638888888888851</c:v>
                </c:pt>
                <c:pt idx="128">
                  <c:v>0.1777777777777774</c:v>
                </c:pt>
                <c:pt idx="129">
                  <c:v>0.17916666666666628</c:v>
                </c:pt>
                <c:pt idx="130">
                  <c:v>0.18055555555555516</c:v>
                </c:pt>
                <c:pt idx="131">
                  <c:v>0.18194444444444405</c:v>
                </c:pt>
                <c:pt idx="132">
                  <c:v>0.18333333333333293</c:v>
                </c:pt>
                <c:pt idx="133">
                  <c:v>0.18472222222222182</c:v>
                </c:pt>
                <c:pt idx="134">
                  <c:v>0.1861111111111107</c:v>
                </c:pt>
                <c:pt idx="135">
                  <c:v>0.18749999999999958</c:v>
                </c:pt>
                <c:pt idx="136">
                  <c:v>0.18888888888888847</c:v>
                </c:pt>
                <c:pt idx="137">
                  <c:v>0.19027777777777735</c:v>
                </c:pt>
                <c:pt idx="138">
                  <c:v>0.19166666666666624</c:v>
                </c:pt>
                <c:pt idx="139">
                  <c:v>0.19305555555555512</c:v>
                </c:pt>
                <c:pt idx="140">
                  <c:v>0.194444444444444</c:v>
                </c:pt>
                <c:pt idx="141">
                  <c:v>0.19583333333333289</c:v>
                </c:pt>
                <c:pt idx="142">
                  <c:v>0.19722222222222177</c:v>
                </c:pt>
                <c:pt idx="143">
                  <c:v>0.19861111111111066</c:v>
                </c:pt>
                <c:pt idx="144">
                  <c:v>0.19999999999999954</c:v>
                </c:pt>
                <c:pt idx="145">
                  <c:v>0.20138888888888842</c:v>
                </c:pt>
                <c:pt idx="146">
                  <c:v>0.20277777777777731</c:v>
                </c:pt>
                <c:pt idx="147">
                  <c:v>0.20416666666666619</c:v>
                </c:pt>
                <c:pt idx="148">
                  <c:v>0.20555555555555508</c:v>
                </c:pt>
                <c:pt idx="149">
                  <c:v>0.20694444444444396</c:v>
                </c:pt>
                <c:pt idx="150">
                  <c:v>0.20833333333333284</c:v>
                </c:pt>
                <c:pt idx="151">
                  <c:v>0.20972222222222173</c:v>
                </c:pt>
                <c:pt idx="152">
                  <c:v>0.21111111111111061</c:v>
                </c:pt>
                <c:pt idx="153">
                  <c:v>0.21249999999999949</c:v>
                </c:pt>
                <c:pt idx="154">
                  <c:v>0.21388888888888838</c:v>
                </c:pt>
                <c:pt idx="155">
                  <c:v>0.21527777777777726</c:v>
                </c:pt>
                <c:pt idx="156">
                  <c:v>0.21666666666666615</c:v>
                </c:pt>
                <c:pt idx="157">
                  <c:v>0.21805555555555503</c:v>
                </c:pt>
                <c:pt idx="158">
                  <c:v>0.21944444444444391</c:v>
                </c:pt>
                <c:pt idx="159">
                  <c:v>0.2208333333333328</c:v>
                </c:pt>
                <c:pt idx="160">
                  <c:v>0.22222222222222168</c:v>
                </c:pt>
                <c:pt idx="161">
                  <c:v>0.22361111111111057</c:v>
                </c:pt>
                <c:pt idx="162">
                  <c:v>0.22499999999999945</c:v>
                </c:pt>
                <c:pt idx="163">
                  <c:v>0.22638888888888833</c:v>
                </c:pt>
                <c:pt idx="164">
                  <c:v>0.22777777777777722</c:v>
                </c:pt>
                <c:pt idx="165">
                  <c:v>0.2291666666666661</c:v>
                </c:pt>
                <c:pt idx="166">
                  <c:v>0.23055555555555499</c:v>
                </c:pt>
                <c:pt idx="167">
                  <c:v>0.23194444444444387</c:v>
                </c:pt>
                <c:pt idx="168">
                  <c:v>0.23333333333333275</c:v>
                </c:pt>
                <c:pt idx="169">
                  <c:v>0.23472222222222164</c:v>
                </c:pt>
                <c:pt idx="170">
                  <c:v>0.23611111111111052</c:v>
                </c:pt>
                <c:pt idx="171">
                  <c:v>0.23749999999999941</c:v>
                </c:pt>
                <c:pt idx="172">
                  <c:v>0.23888888888888829</c:v>
                </c:pt>
                <c:pt idx="173">
                  <c:v>0.24027777777777717</c:v>
                </c:pt>
                <c:pt idx="174">
                  <c:v>0.24166666666666606</c:v>
                </c:pt>
                <c:pt idx="175">
                  <c:v>0.24305555555555494</c:v>
                </c:pt>
                <c:pt idx="176">
                  <c:v>0.24444444444444383</c:v>
                </c:pt>
                <c:pt idx="177">
                  <c:v>0.24583333333333271</c:v>
                </c:pt>
                <c:pt idx="178">
                  <c:v>0.24722222222222159</c:v>
                </c:pt>
                <c:pt idx="179">
                  <c:v>0.24861111111111048</c:v>
                </c:pt>
                <c:pt idx="180">
                  <c:v>0.24999999999999936</c:v>
                </c:pt>
                <c:pt idx="181">
                  <c:v>0.25138888888888827</c:v>
                </c:pt>
                <c:pt idx="182">
                  <c:v>0.25277777777777716</c:v>
                </c:pt>
                <c:pt idx="183">
                  <c:v>0.25416666666666604</c:v>
                </c:pt>
                <c:pt idx="184">
                  <c:v>0.25555555555555493</c:v>
                </c:pt>
                <c:pt idx="185">
                  <c:v>0.25694444444444381</c:v>
                </c:pt>
                <c:pt idx="186">
                  <c:v>0.25833333333333269</c:v>
                </c:pt>
                <c:pt idx="187">
                  <c:v>0.25972222222222158</c:v>
                </c:pt>
                <c:pt idx="188">
                  <c:v>0.26111111111111046</c:v>
                </c:pt>
                <c:pt idx="189">
                  <c:v>0.26249999999999934</c:v>
                </c:pt>
                <c:pt idx="190">
                  <c:v>0.26388888888888823</c:v>
                </c:pt>
                <c:pt idx="191">
                  <c:v>0.26527777777777711</c:v>
                </c:pt>
                <c:pt idx="192">
                  <c:v>0.266666666666666</c:v>
                </c:pt>
                <c:pt idx="193">
                  <c:v>0.26805555555555488</c:v>
                </c:pt>
                <c:pt idx="194">
                  <c:v>0.26944444444444376</c:v>
                </c:pt>
                <c:pt idx="195">
                  <c:v>0.27083333333333265</c:v>
                </c:pt>
                <c:pt idx="196">
                  <c:v>0.27222222222222153</c:v>
                </c:pt>
                <c:pt idx="197">
                  <c:v>0.27361111111111042</c:v>
                </c:pt>
                <c:pt idx="198">
                  <c:v>0.2749999999999993</c:v>
                </c:pt>
                <c:pt idx="199">
                  <c:v>0.27638888888888818</c:v>
                </c:pt>
                <c:pt idx="200">
                  <c:v>0.27777777777777707</c:v>
                </c:pt>
                <c:pt idx="201">
                  <c:v>0.27916666666666595</c:v>
                </c:pt>
                <c:pt idx="202">
                  <c:v>0.28055555555555484</c:v>
                </c:pt>
                <c:pt idx="203">
                  <c:v>0.28194444444444372</c:v>
                </c:pt>
                <c:pt idx="204">
                  <c:v>0.2833333333333326</c:v>
                </c:pt>
                <c:pt idx="205">
                  <c:v>0.28472222222222149</c:v>
                </c:pt>
                <c:pt idx="206">
                  <c:v>0.28611111111111037</c:v>
                </c:pt>
                <c:pt idx="207">
                  <c:v>0.28749999999999926</c:v>
                </c:pt>
                <c:pt idx="208">
                  <c:v>0.28888888888888814</c:v>
                </c:pt>
                <c:pt idx="209">
                  <c:v>0.29027777777777702</c:v>
                </c:pt>
                <c:pt idx="210">
                  <c:v>0.29166666666666591</c:v>
                </c:pt>
                <c:pt idx="211">
                  <c:v>0.29305555555555479</c:v>
                </c:pt>
                <c:pt idx="212">
                  <c:v>0.29444444444444368</c:v>
                </c:pt>
                <c:pt idx="213">
                  <c:v>0.29583333333333256</c:v>
                </c:pt>
                <c:pt idx="214">
                  <c:v>0.29722222222222144</c:v>
                </c:pt>
                <c:pt idx="215">
                  <c:v>0.29861111111111033</c:v>
                </c:pt>
                <c:pt idx="216">
                  <c:v>0.29999999999999921</c:v>
                </c:pt>
                <c:pt idx="217">
                  <c:v>0.3013888888888881</c:v>
                </c:pt>
                <c:pt idx="218">
                  <c:v>0.30277777777777698</c:v>
                </c:pt>
                <c:pt idx="219">
                  <c:v>0.30416666666666586</c:v>
                </c:pt>
                <c:pt idx="220">
                  <c:v>0.30555555555555475</c:v>
                </c:pt>
                <c:pt idx="221">
                  <c:v>0.30694444444444363</c:v>
                </c:pt>
                <c:pt idx="222">
                  <c:v>0.30833333333333252</c:v>
                </c:pt>
                <c:pt idx="223">
                  <c:v>0.3097222222222214</c:v>
                </c:pt>
                <c:pt idx="224">
                  <c:v>0.31111111111111028</c:v>
                </c:pt>
                <c:pt idx="225">
                  <c:v>0.31249999999999917</c:v>
                </c:pt>
                <c:pt idx="226">
                  <c:v>0.31388888888888805</c:v>
                </c:pt>
                <c:pt idx="227">
                  <c:v>0.31527777777777694</c:v>
                </c:pt>
                <c:pt idx="228">
                  <c:v>0.31666666666666582</c:v>
                </c:pt>
                <c:pt idx="229">
                  <c:v>0.3180555555555547</c:v>
                </c:pt>
                <c:pt idx="230">
                  <c:v>0.31944444444444359</c:v>
                </c:pt>
                <c:pt idx="231">
                  <c:v>0.32083333333333247</c:v>
                </c:pt>
                <c:pt idx="232">
                  <c:v>0.32222222222222136</c:v>
                </c:pt>
                <c:pt idx="233">
                  <c:v>0.32361111111111024</c:v>
                </c:pt>
                <c:pt idx="234">
                  <c:v>0.32499999999999912</c:v>
                </c:pt>
                <c:pt idx="235">
                  <c:v>0.32638888888888801</c:v>
                </c:pt>
                <c:pt idx="236">
                  <c:v>0.32777777777777689</c:v>
                </c:pt>
                <c:pt idx="237">
                  <c:v>0.32916666666666577</c:v>
                </c:pt>
                <c:pt idx="238">
                  <c:v>0.33055555555555466</c:v>
                </c:pt>
                <c:pt idx="239">
                  <c:v>0.33194444444444354</c:v>
                </c:pt>
                <c:pt idx="240">
                  <c:v>0.33333333333333243</c:v>
                </c:pt>
                <c:pt idx="241">
                  <c:v>0.33472222222222131</c:v>
                </c:pt>
                <c:pt idx="242">
                  <c:v>0.33611111111111019</c:v>
                </c:pt>
                <c:pt idx="243">
                  <c:v>0.33749999999999908</c:v>
                </c:pt>
                <c:pt idx="244">
                  <c:v>0.33888888888888796</c:v>
                </c:pt>
                <c:pt idx="245">
                  <c:v>0.34027777777777685</c:v>
                </c:pt>
                <c:pt idx="246">
                  <c:v>0.34166666666666573</c:v>
                </c:pt>
                <c:pt idx="247">
                  <c:v>0.34305555555555461</c:v>
                </c:pt>
                <c:pt idx="248">
                  <c:v>0.3444444444444435</c:v>
                </c:pt>
                <c:pt idx="249">
                  <c:v>0.34583333333333238</c:v>
                </c:pt>
                <c:pt idx="250">
                  <c:v>0.34722222222222127</c:v>
                </c:pt>
                <c:pt idx="251">
                  <c:v>0.34861111111111015</c:v>
                </c:pt>
                <c:pt idx="252">
                  <c:v>0.34999999999999903</c:v>
                </c:pt>
                <c:pt idx="253">
                  <c:v>0.35138888888888792</c:v>
                </c:pt>
                <c:pt idx="254">
                  <c:v>0.3527777777777768</c:v>
                </c:pt>
                <c:pt idx="255">
                  <c:v>0.35416666666666569</c:v>
                </c:pt>
                <c:pt idx="256">
                  <c:v>0.35555555555555457</c:v>
                </c:pt>
                <c:pt idx="257">
                  <c:v>0.35694444444444345</c:v>
                </c:pt>
                <c:pt idx="258">
                  <c:v>0.35833333333333234</c:v>
                </c:pt>
                <c:pt idx="259">
                  <c:v>0.35972222222222122</c:v>
                </c:pt>
                <c:pt idx="260">
                  <c:v>0.36111111111111011</c:v>
                </c:pt>
                <c:pt idx="261">
                  <c:v>0.36249999999999899</c:v>
                </c:pt>
                <c:pt idx="262">
                  <c:v>0.36388888888888787</c:v>
                </c:pt>
                <c:pt idx="263">
                  <c:v>0.36527777777777676</c:v>
                </c:pt>
                <c:pt idx="264">
                  <c:v>0.36666666666666564</c:v>
                </c:pt>
                <c:pt idx="265">
                  <c:v>0.36805555555555453</c:v>
                </c:pt>
                <c:pt idx="266">
                  <c:v>0.36944444444444341</c:v>
                </c:pt>
                <c:pt idx="267">
                  <c:v>0.37083333333333229</c:v>
                </c:pt>
                <c:pt idx="268">
                  <c:v>0.37222222222222118</c:v>
                </c:pt>
                <c:pt idx="269">
                  <c:v>0.37361111111111006</c:v>
                </c:pt>
                <c:pt idx="270">
                  <c:v>0.37499999999999895</c:v>
                </c:pt>
                <c:pt idx="271">
                  <c:v>0.37638888888888783</c:v>
                </c:pt>
                <c:pt idx="272">
                  <c:v>0.37777777777777671</c:v>
                </c:pt>
                <c:pt idx="273">
                  <c:v>0.3791666666666656</c:v>
                </c:pt>
                <c:pt idx="274">
                  <c:v>0.38055555555555448</c:v>
                </c:pt>
                <c:pt idx="275">
                  <c:v>0.38194444444444337</c:v>
                </c:pt>
                <c:pt idx="276">
                  <c:v>0.38333333333333225</c:v>
                </c:pt>
                <c:pt idx="277">
                  <c:v>0.38472222222222113</c:v>
                </c:pt>
                <c:pt idx="278">
                  <c:v>0.38611111111111002</c:v>
                </c:pt>
                <c:pt idx="279">
                  <c:v>0.3874999999999989</c:v>
                </c:pt>
                <c:pt idx="280">
                  <c:v>0.38888888888888778</c:v>
                </c:pt>
                <c:pt idx="281">
                  <c:v>0.39027777777777667</c:v>
                </c:pt>
                <c:pt idx="282">
                  <c:v>0.39166666666666555</c:v>
                </c:pt>
                <c:pt idx="283">
                  <c:v>0.39305555555555444</c:v>
                </c:pt>
                <c:pt idx="284">
                  <c:v>0.39444444444444332</c:v>
                </c:pt>
                <c:pt idx="285">
                  <c:v>0.3958333333333322</c:v>
                </c:pt>
                <c:pt idx="286">
                  <c:v>0.39722222222222109</c:v>
                </c:pt>
                <c:pt idx="287">
                  <c:v>0.39861111111110997</c:v>
                </c:pt>
                <c:pt idx="288">
                  <c:v>0.39999999999999886</c:v>
                </c:pt>
                <c:pt idx="289">
                  <c:v>0.40138888888888774</c:v>
                </c:pt>
                <c:pt idx="290">
                  <c:v>0.40277777777777662</c:v>
                </c:pt>
                <c:pt idx="291">
                  <c:v>0.40416666666666551</c:v>
                </c:pt>
                <c:pt idx="292">
                  <c:v>0.40555555555555439</c:v>
                </c:pt>
                <c:pt idx="293">
                  <c:v>0.40694444444444328</c:v>
                </c:pt>
                <c:pt idx="294">
                  <c:v>0.40833333333333216</c:v>
                </c:pt>
                <c:pt idx="295">
                  <c:v>0.40972222222222104</c:v>
                </c:pt>
                <c:pt idx="296">
                  <c:v>0.41111111111110993</c:v>
                </c:pt>
                <c:pt idx="297">
                  <c:v>0.41249999999999881</c:v>
                </c:pt>
                <c:pt idx="298">
                  <c:v>0.4138888888888877</c:v>
                </c:pt>
                <c:pt idx="299">
                  <c:v>0.41527777777777658</c:v>
                </c:pt>
                <c:pt idx="300">
                  <c:v>0.41666666666666546</c:v>
                </c:pt>
                <c:pt idx="301">
                  <c:v>0.41805555555555435</c:v>
                </c:pt>
                <c:pt idx="302">
                  <c:v>0.41944444444444323</c:v>
                </c:pt>
                <c:pt idx="303">
                  <c:v>0.42083333333333212</c:v>
                </c:pt>
                <c:pt idx="304">
                  <c:v>0.422222222222221</c:v>
                </c:pt>
                <c:pt idx="305">
                  <c:v>0.42361111111110988</c:v>
                </c:pt>
                <c:pt idx="306">
                  <c:v>0.42499999999999877</c:v>
                </c:pt>
                <c:pt idx="307">
                  <c:v>0.42638888888888765</c:v>
                </c:pt>
                <c:pt idx="308">
                  <c:v>0.42777777777777654</c:v>
                </c:pt>
                <c:pt idx="309">
                  <c:v>0.42916666666666542</c:v>
                </c:pt>
                <c:pt idx="310">
                  <c:v>0.4305555555555543</c:v>
                </c:pt>
                <c:pt idx="311">
                  <c:v>0.43194444444444319</c:v>
                </c:pt>
                <c:pt idx="312">
                  <c:v>0.43333333333333207</c:v>
                </c:pt>
                <c:pt idx="313">
                  <c:v>0.43472222222222096</c:v>
                </c:pt>
                <c:pt idx="314">
                  <c:v>0.43611111111110984</c:v>
                </c:pt>
                <c:pt idx="315">
                  <c:v>0.43749999999999872</c:v>
                </c:pt>
                <c:pt idx="316">
                  <c:v>0.43888888888888761</c:v>
                </c:pt>
                <c:pt idx="317">
                  <c:v>0.44027777777777649</c:v>
                </c:pt>
                <c:pt idx="318">
                  <c:v>0.44166666666666538</c:v>
                </c:pt>
                <c:pt idx="319">
                  <c:v>0.44305555555555426</c:v>
                </c:pt>
                <c:pt idx="320">
                  <c:v>0.44444444444444314</c:v>
                </c:pt>
                <c:pt idx="321">
                  <c:v>0.44583333333333203</c:v>
                </c:pt>
                <c:pt idx="322">
                  <c:v>0.44722222222222091</c:v>
                </c:pt>
                <c:pt idx="323">
                  <c:v>0.44861111111110979</c:v>
                </c:pt>
                <c:pt idx="324">
                  <c:v>0.44999999999999868</c:v>
                </c:pt>
                <c:pt idx="325">
                  <c:v>0.45138888888888756</c:v>
                </c:pt>
                <c:pt idx="326">
                  <c:v>0.45277777777777645</c:v>
                </c:pt>
                <c:pt idx="327">
                  <c:v>0.45416666666666533</c:v>
                </c:pt>
                <c:pt idx="328">
                  <c:v>0.45555555555555421</c:v>
                </c:pt>
                <c:pt idx="329">
                  <c:v>0.4569444444444431</c:v>
                </c:pt>
                <c:pt idx="330">
                  <c:v>0.45833333333333198</c:v>
                </c:pt>
                <c:pt idx="331">
                  <c:v>0.45972222222222087</c:v>
                </c:pt>
                <c:pt idx="332">
                  <c:v>0.46111111111110975</c:v>
                </c:pt>
                <c:pt idx="333">
                  <c:v>0.46249999999999863</c:v>
                </c:pt>
                <c:pt idx="334">
                  <c:v>0.46388888888888752</c:v>
                </c:pt>
                <c:pt idx="335">
                  <c:v>0.4652777777777764</c:v>
                </c:pt>
                <c:pt idx="336">
                  <c:v>0.46666666666666529</c:v>
                </c:pt>
                <c:pt idx="337">
                  <c:v>0.46805555555555417</c:v>
                </c:pt>
                <c:pt idx="338">
                  <c:v>0.46944444444444305</c:v>
                </c:pt>
                <c:pt idx="339">
                  <c:v>0.47083333333333194</c:v>
                </c:pt>
                <c:pt idx="340">
                  <c:v>0.47222222222222082</c:v>
                </c:pt>
                <c:pt idx="341">
                  <c:v>0.47361111111110971</c:v>
                </c:pt>
                <c:pt idx="342">
                  <c:v>0.47499999999999859</c:v>
                </c:pt>
                <c:pt idx="343">
                  <c:v>0.47638888888888747</c:v>
                </c:pt>
                <c:pt idx="344">
                  <c:v>0.47777777777777636</c:v>
                </c:pt>
                <c:pt idx="345">
                  <c:v>0.47916666666666524</c:v>
                </c:pt>
                <c:pt idx="346">
                  <c:v>0.48055555555555413</c:v>
                </c:pt>
                <c:pt idx="347">
                  <c:v>0.48194444444444301</c:v>
                </c:pt>
                <c:pt idx="348">
                  <c:v>0.48333333333333189</c:v>
                </c:pt>
                <c:pt idx="349">
                  <c:v>0.48472222222222078</c:v>
                </c:pt>
                <c:pt idx="350">
                  <c:v>0.48611111111110966</c:v>
                </c:pt>
                <c:pt idx="351">
                  <c:v>0.48749999999999855</c:v>
                </c:pt>
                <c:pt idx="352">
                  <c:v>0.48888888888888743</c:v>
                </c:pt>
                <c:pt idx="353">
                  <c:v>0.49027777777777631</c:v>
                </c:pt>
                <c:pt idx="354">
                  <c:v>0.4916666666666652</c:v>
                </c:pt>
                <c:pt idx="355">
                  <c:v>0.49305555555555408</c:v>
                </c:pt>
                <c:pt idx="356">
                  <c:v>0.49444444444444297</c:v>
                </c:pt>
                <c:pt idx="357">
                  <c:v>0.49583333333333185</c:v>
                </c:pt>
                <c:pt idx="358">
                  <c:v>0.49722222222222073</c:v>
                </c:pt>
                <c:pt idx="359">
                  <c:v>0.49861111111110962</c:v>
                </c:pt>
                <c:pt idx="360">
                  <c:v>0.4999999999999985</c:v>
                </c:pt>
                <c:pt idx="361">
                  <c:v>0.50138888888888744</c:v>
                </c:pt>
                <c:pt idx="362">
                  <c:v>0.50277777777777632</c:v>
                </c:pt>
                <c:pt idx="363">
                  <c:v>0.50416666666666521</c:v>
                </c:pt>
                <c:pt idx="364">
                  <c:v>0.50555555555555409</c:v>
                </c:pt>
                <c:pt idx="365">
                  <c:v>0.50694444444444298</c:v>
                </c:pt>
                <c:pt idx="366">
                  <c:v>0.50833333333333186</c:v>
                </c:pt>
                <c:pt idx="367">
                  <c:v>0.50972222222222074</c:v>
                </c:pt>
                <c:pt idx="368">
                  <c:v>0.51111111111110963</c:v>
                </c:pt>
                <c:pt idx="369">
                  <c:v>0.51249999999999851</c:v>
                </c:pt>
                <c:pt idx="370">
                  <c:v>0.5138888888888874</c:v>
                </c:pt>
                <c:pt idx="371">
                  <c:v>0.51527777777777628</c:v>
                </c:pt>
                <c:pt idx="372">
                  <c:v>0.51666666666666516</c:v>
                </c:pt>
                <c:pt idx="373">
                  <c:v>0.51805555555555405</c:v>
                </c:pt>
                <c:pt idx="374">
                  <c:v>0.51944444444444293</c:v>
                </c:pt>
                <c:pt idx="375">
                  <c:v>0.52083333333333182</c:v>
                </c:pt>
                <c:pt idx="376">
                  <c:v>0.5222222222222207</c:v>
                </c:pt>
                <c:pt idx="377">
                  <c:v>0.52361111111110958</c:v>
                </c:pt>
                <c:pt idx="378">
                  <c:v>0.52499999999999847</c:v>
                </c:pt>
                <c:pt idx="379">
                  <c:v>0.52638888888888735</c:v>
                </c:pt>
                <c:pt idx="380">
                  <c:v>0.52777777777777624</c:v>
                </c:pt>
                <c:pt idx="381">
                  <c:v>0.52916666666666512</c:v>
                </c:pt>
                <c:pt idx="382">
                  <c:v>0.530555555555554</c:v>
                </c:pt>
                <c:pt idx="383">
                  <c:v>0.53194444444444289</c:v>
                </c:pt>
                <c:pt idx="384">
                  <c:v>0.53333333333333177</c:v>
                </c:pt>
                <c:pt idx="385">
                  <c:v>0.53472222222222066</c:v>
                </c:pt>
                <c:pt idx="386">
                  <c:v>0.53611111111110954</c:v>
                </c:pt>
                <c:pt idx="387">
                  <c:v>0.53749999999999842</c:v>
                </c:pt>
                <c:pt idx="388">
                  <c:v>0.53888888888888731</c:v>
                </c:pt>
                <c:pt idx="389">
                  <c:v>0.54027777777777619</c:v>
                </c:pt>
                <c:pt idx="390">
                  <c:v>0.54166666666666508</c:v>
                </c:pt>
                <c:pt idx="391">
                  <c:v>0.54305555555555396</c:v>
                </c:pt>
                <c:pt idx="392">
                  <c:v>0.54444444444444284</c:v>
                </c:pt>
                <c:pt idx="393">
                  <c:v>0.54583333333333173</c:v>
                </c:pt>
                <c:pt idx="394">
                  <c:v>0.54722222222222061</c:v>
                </c:pt>
                <c:pt idx="395">
                  <c:v>0.5486111111111095</c:v>
                </c:pt>
                <c:pt idx="396">
                  <c:v>0.54999999999999838</c:v>
                </c:pt>
                <c:pt idx="397">
                  <c:v>0.55138888888888726</c:v>
                </c:pt>
                <c:pt idx="398">
                  <c:v>0.55277777777777615</c:v>
                </c:pt>
                <c:pt idx="399">
                  <c:v>0.55416666666666503</c:v>
                </c:pt>
                <c:pt idx="400">
                  <c:v>0.55555555555555391</c:v>
                </c:pt>
                <c:pt idx="401">
                  <c:v>0.5569444444444428</c:v>
                </c:pt>
                <c:pt idx="402">
                  <c:v>0.55833333333333168</c:v>
                </c:pt>
                <c:pt idx="403">
                  <c:v>0.55972222222222057</c:v>
                </c:pt>
                <c:pt idx="404">
                  <c:v>0.56111111111110945</c:v>
                </c:pt>
                <c:pt idx="405">
                  <c:v>0.56249999999999833</c:v>
                </c:pt>
                <c:pt idx="406">
                  <c:v>0.56388888888888722</c:v>
                </c:pt>
                <c:pt idx="407">
                  <c:v>0.5652777777777761</c:v>
                </c:pt>
                <c:pt idx="408">
                  <c:v>0.56666666666666499</c:v>
                </c:pt>
                <c:pt idx="409">
                  <c:v>0.56805555555555387</c:v>
                </c:pt>
                <c:pt idx="410">
                  <c:v>0.56944444444444275</c:v>
                </c:pt>
                <c:pt idx="411">
                  <c:v>0.57083333333333164</c:v>
                </c:pt>
                <c:pt idx="412">
                  <c:v>0.57222222222222052</c:v>
                </c:pt>
                <c:pt idx="413">
                  <c:v>0.57361111111110941</c:v>
                </c:pt>
                <c:pt idx="414">
                  <c:v>0.57499999999999829</c:v>
                </c:pt>
                <c:pt idx="415">
                  <c:v>0.57638888888888717</c:v>
                </c:pt>
                <c:pt idx="416">
                  <c:v>0.57777777777777606</c:v>
                </c:pt>
                <c:pt idx="417">
                  <c:v>0.57916666666666494</c:v>
                </c:pt>
                <c:pt idx="418">
                  <c:v>0.58055555555555383</c:v>
                </c:pt>
                <c:pt idx="419">
                  <c:v>0.58194444444444271</c:v>
                </c:pt>
                <c:pt idx="420">
                  <c:v>0.58333333333333159</c:v>
                </c:pt>
                <c:pt idx="421">
                  <c:v>0.58472222222222048</c:v>
                </c:pt>
                <c:pt idx="422">
                  <c:v>0.58611111111110936</c:v>
                </c:pt>
                <c:pt idx="423">
                  <c:v>0.58749999999999825</c:v>
                </c:pt>
                <c:pt idx="424">
                  <c:v>0.58888888888888713</c:v>
                </c:pt>
                <c:pt idx="425">
                  <c:v>0.59027777777777601</c:v>
                </c:pt>
                <c:pt idx="426">
                  <c:v>0.5916666666666649</c:v>
                </c:pt>
                <c:pt idx="427">
                  <c:v>0.59305555555555378</c:v>
                </c:pt>
                <c:pt idx="428">
                  <c:v>0.59444444444444267</c:v>
                </c:pt>
                <c:pt idx="429">
                  <c:v>0.59583333333333155</c:v>
                </c:pt>
                <c:pt idx="430">
                  <c:v>0.59722222222222043</c:v>
                </c:pt>
                <c:pt idx="431">
                  <c:v>0.59861111111110932</c:v>
                </c:pt>
                <c:pt idx="432">
                  <c:v>0.5999999999999982</c:v>
                </c:pt>
                <c:pt idx="433">
                  <c:v>0.60138888888888709</c:v>
                </c:pt>
                <c:pt idx="434">
                  <c:v>0.60277777777777597</c:v>
                </c:pt>
                <c:pt idx="435">
                  <c:v>0.60416666666666485</c:v>
                </c:pt>
                <c:pt idx="436">
                  <c:v>0.60555555555555374</c:v>
                </c:pt>
                <c:pt idx="437">
                  <c:v>0.60694444444444262</c:v>
                </c:pt>
                <c:pt idx="438">
                  <c:v>0.60833333333333151</c:v>
                </c:pt>
                <c:pt idx="439">
                  <c:v>0.60972222222222039</c:v>
                </c:pt>
                <c:pt idx="440">
                  <c:v>0.61111111111110927</c:v>
                </c:pt>
                <c:pt idx="441">
                  <c:v>0.61249999999999816</c:v>
                </c:pt>
                <c:pt idx="442">
                  <c:v>0.61388888888888704</c:v>
                </c:pt>
                <c:pt idx="443">
                  <c:v>0.61527777777777592</c:v>
                </c:pt>
                <c:pt idx="444">
                  <c:v>0.61666666666666481</c:v>
                </c:pt>
                <c:pt idx="445">
                  <c:v>0.61805555555555369</c:v>
                </c:pt>
                <c:pt idx="446">
                  <c:v>0.61944444444444258</c:v>
                </c:pt>
                <c:pt idx="447">
                  <c:v>0.62083333333333146</c:v>
                </c:pt>
                <c:pt idx="448">
                  <c:v>0.62222222222222034</c:v>
                </c:pt>
                <c:pt idx="449">
                  <c:v>0.62361111111110923</c:v>
                </c:pt>
                <c:pt idx="450">
                  <c:v>0.62499999999999811</c:v>
                </c:pt>
                <c:pt idx="451">
                  <c:v>0.626388888888887</c:v>
                </c:pt>
                <c:pt idx="452">
                  <c:v>0.62777777777777588</c:v>
                </c:pt>
                <c:pt idx="453">
                  <c:v>0.62916666666666476</c:v>
                </c:pt>
                <c:pt idx="454">
                  <c:v>0.63055555555555365</c:v>
                </c:pt>
                <c:pt idx="455">
                  <c:v>0.63194444444444253</c:v>
                </c:pt>
                <c:pt idx="456">
                  <c:v>0.63333333333333142</c:v>
                </c:pt>
                <c:pt idx="457">
                  <c:v>0.6347222222222203</c:v>
                </c:pt>
                <c:pt idx="458">
                  <c:v>0.63611111111110918</c:v>
                </c:pt>
                <c:pt idx="459">
                  <c:v>0.63749999999999807</c:v>
                </c:pt>
                <c:pt idx="460">
                  <c:v>0.63888888888888695</c:v>
                </c:pt>
                <c:pt idx="461">
                  <c:v>0.64027777777777584</c:v>
                </c:pt>
                <c:pt idx="462">
                  <c:v>0.64166666666666472</c:v>
                </c:pt>
                <c:pt idx="463">
                  <c:v>0.6430555555555536</c:v>
                </c:pt>
                <c:pt idx="464">
                  <c:v>0.64444444444444249</c:v>
                </c:pt>
                <c:pt idx="465">
                  <c:v>0.64583333333333137</c:v>
                </c:pt>
                <c:pt idx="466">
                  <c:v>0.64722222222222026</c:v>
                </c:pt>
                <c:pt idx="467">
                  <c:v>0.64861111111110914</c:v>
                </c:pt>
                <c:pt idx="468">
                  <c:v>0.64999999999999802</c:v>
                </c:pt>
                <c:pt idx="469">
                  <c:v>0.65138888888888691</c:v>
                </c:pt>
                <c:pt idx="470">
                  <c:v>0.65277777777777579</c:v>
                </c:pt>
                <c:pt idx="471">
                  <c:v>0.65416666666666468</c:v>
                </c:pt>
                <c:pt idx="472">
                  <c:v>0.65555555555555356</c:v>
                </c:pt>
                <c:pt idx="473">
                  <c:v>0.65694444444444244</c:v>
                </c:pt>
                <c:pt idx="474">
                  <c:v>0.65833333333333133</c:v>
                </c:pt>
                <c:pt idx="475">
                  <c:v>0.65972222222222021</c:v>
                </c:pt>
                <c:pt idx="476">
                  <c:v>0.6611111111111091</c:v>
                </c:pt>
                <c:pt idx="477">
                  <c:v>0.66249999999999798</c:v>
                </c:pt>
                <c:pt idx="478">
                  <c:v>0.66388888888888686</c:v>
                </c:pt>
                <c:pt idx="479">
                  <c:v>0.66527777777777575</c:v>
                </c:pt>
                <c:pt idx="480">
                  <c:v>0.66666666666666463</c:v>
                </c:pt>
                <c:pt idx="481">
                  <c:v>0.66805555555555352</c:v>
                </c:pt>
                <c:pt idx="482">
                  <c:v>0.6694444444444424</c:v>
                </c:pt>
                <c:pt idx="483">
                  <c:v>0.67083333333333128</c:v>
                </c:pt>
                <c:pt idx="484">
                  <c:v>0.67222222222222017</c:v>
                </c:pt>
                <c:pt idx="485">
                  <c:v>0.67361111111110905</c:v>
                </c:pt>
                <c:pt idx="486">
                  <c:v>0.67499999999999793</c:v>
                </c:pt>
                <c:pt idx="487">
                  <c:v>0.67638888888888682</c:v>
                </c:pt>
                <c:pt idx="488">
                  <c:v>0.6777777777777757</c:v>
                </c:pt>
                <c:pt idx="489">
                  <c:v>0.67916666666666459</c:v>
                </c:pt>
                <c:pt idx="490">
                  <c:v>0.68055555555555347</c:v>
                </c:pt>
                <c:pt idx="491">
                  <c:v>0.68194444444444235</c:v>
                </c:pt>
                <c:pt idx="492">
                  <c:v>0.68333333333333124</c:v>
                </c:pt>
                <c:pt idx="493">
                  <c:v>0.68472222222222012</c:v>
                </c:pt>
                <c:pt idx="494">
                  <c:v>0.68611111111110901</c:v>
                </c:pt>
                <c:pt idx="495">
                  <c:v>0.68749999999999789</c:v>
                </c:pt>
                <c:pt idx="496">
                  <c:v>0.68888888888888677</c:v>
                </c:pt>
                <c:pt idx="497">
                  <c:v>0.69027777777777566</c:v>
                </c:pt>
                <c:pt idx="498">
                  <c:v>0.69166666666666454</c:v>
                </c:pt>
                <c:pt idx="499">
                  <c:v>0.69305555555555343</c:v>
                </c:pt>
                <c:pt idx="500">
                  <c:v>0.69444444444444231</c:v>
                </c:pt>
                <c:pt idx="501">
                  <c:v>0.69583333333333119</c:v>
                </c:pt>
                <c:pt idx="502">
                  <c:v>0.69722222222222008</c:v>
                </c:pt>
                <c:pt idx="503">
                  <c:v>0.69861111111110896</c:v>
                </c:pt>
                <c:pt idx="504">
                  <c:v>0.69999999999999785</c:v>
                </c:pt>
                <c:pt idx="505">
                  <c:v>0.70138888888888673</c:v>
                </c:pt>
                <c:pt idx="506">
                  <c:v>0.70277777777777561</c:v>
                </c:pt>
                <c:pt idx="507">
                  <c:v>0.7041666666666645</c:v>
                </c:pt>
                <c:pt idx="508">
                  <c:v>0.70555555555555338</c:v>
                </c:pt>
                <c:pt idx="509">
                  <c:v>0.70694444444444227</c:v>
                </c:pt>
                <c:pt idx="510">
                  <c:v>0.70833333333333115</c:v>
                </c:pt>
                <c:pt idx="511">
                  <c:v>0.70972222222222003</c:v>
                </c:pt>
                <c:pt idx="512">
                  <c:v>0.71111111111110892</c:v>
                </c:pt>
                <c:pt idx="513">
                  <c:v>0.7124999999999978</c:v>
                </c:pt>
                <c:pt idx="514">
                  <c:v>0.71388888888888669</c:v>
                </c:pt>
                <c:pt idx="515">
                  <c:v>0.71527777777777557</c:v>
                </c:pt>
                <c:pt idx="516">
                  <c:v>0.71666666666666445</c:v>
                </c:pt>
                <c:pt idx="517">
                  <c:v>0.71805555555555334</c:v>
                </c:pt>
                <c:pt idx="518">
                  <c:v>0.71944444444444222</c:v>
                </c:pt>
                <c:pt idx="519">
                  <c:v>0.72083333333333111</c:v>
                </c:pt>
                <c:pt idx="520">
                  <c:v>0.72222222222221999</c:v>
                </c:pt>
                <c:pt idx="521">
                  <c:v>0.72361111111110887</c:v>
                </c:pt>
                <c:pt idx="522">
                  <c:v>0.72499999999999776</c:v>
                </c:pt>
                <c:pt idx="523">
                  <c:v>0.72638888888888664</c:v>
                </c:pt>
                <c:pt idx="524">
                  <c:v>0.72777777777777553</c:v>
                </c:pt>
                <c:pt idx="525">
                  <c:v>0.72916666666666441</c:v>
                </c:pt>
                <c:pt idx="526">
                  <c:v>0.73055555555555329</c:v>
                </c:pt>
                <c:pt idx="527">
                  <c:v>0.73194444444444218</c:v>
                </c:pt>
                <c:pt idx="528">
                  <c:v>0.73333333333333106</c:v>
                </c:pt>
                <c:pt idx="529">
                  <c:v>0.73472222222221995</c:v>
                </c:pt>
                <c:pt idx="530">
                  <c:v>0.73611111111110883</c:v>
                </c:pt>
                <c:pt idx="531">
                  <c:v>0.73749999999999771</c:v>
                </c:pt>
                <c:pt idx="532">
                  <c:v>0.7388888888888866</c:v>
                </c:pt>
                <c:pt idx="533">
                  <c:v>0.74027777777777548</c:v>
                </c:pt>
                <c:pt idx="534">
                  <c:v>0.74166666666666436</c:v>
                </c:pt>
                <c:pt idx="535">
                  <c:v>0.74305555555555325</c:v>
                </c:pt>
                <c:pt idx="536">
                  <c:v>0.74444444444444213</c:v>
                </c:pt>
                <c:pt idx="537">
                  <c:v>0.74583333333333102</c:v>
                </c:pt>
                <c:pt idx="538">
                  <c:v>0.7472222222222199</c:v>
                </c:pt>
                <c:pt idx="539">
                  <c:v>0.74861111111110878</c:v>
                </c:pt>
                <c:pt idx="540">
                  <c:v>0.74999999999999767</c:v>
                </c:pt>
                <c:pt idx="541">
                  <c:v>0.75138888888888655</c:v>
                </c:pt>
                <c:pt idx="542">
                  <c:v>0.75277777777777544</c:v>
                </c:pt>
                <c:pt idx="543">
                  <c:v>0.75416666666666432</c:v>
                </c:pt>
                <c:pt idx="544">
                  <c:v>0.7555555555555532</c:v>
                </c:pt>
                <c:pt idx="545">
                  <c:v>0.75694444444444209</c:v>
                </c:pt>
                <c:pt idx="546">
                  <c:v>0.75833333333333097</c:v>
                </c:pt>
                <c:pt idx="547">
                  <c:v>0.75972222222221986</c:v>
                </c:pt>
                <c:pt idx="548">
                  <c:v>0.76111111111110874</c:v>
                </c:pt>
                <c:pt idx="549">
                  <c:v>0.76249999999999762</c:v>
                </c:pt>
                <c:pt idx="550">
                  <c:v>0.76388888888888651</c:v>
                </c:pt>
                <c:pt idx="551">
                  <c:v>0.76527777777777539</c:v>
                </c:pt>
                <c:pt idx="552">
                  <c:v>0.76666666666666428</c:v>
                </c:pt>
                <c:pt idx="553">
                  <c:v>0.76805555555555316</c:v>
                </c:pt>
                <c:pt idx="554">
                  <c:v>0.76944444444444204</c:v>
                </c:pt>
                <c:pt idx="555">
                  <c:v>0.77083333333333093</c:v>
                </c:pt>
                <c:pt idx="556">
                  <c:v>0.77222222222221981</c:v>
                </c:pt>
                <c:pt idx="557">
                  <c:v>0.7736111111111087</c:v>
                </c:pt>
                <c:pt idx="558">
                  <c:v>0.77499999999999758</c:v>
                </c:pt>
                <c:pt idx="559">
                  <c:v>0.77638888888888646</c:v>
                </c:pt>
                <c:pt idx="560">
                  <c:v>0.77777777777777535</c:v>
                </c:pt>
                <c:pt idx="561">
                  <c:v>0.77916666666666423</c:v>
                </c:pt>
                <c:pt idx="562">
                  <c:v>0.78055555555555312</c:v>
                </c:pt>
                <c:pt idx="563">
                  <c:v>0.781944444444442</c:v>
                </c:pt>
                <c:pt idx="564">
                  <c:v>0.78333333333333088</c:v>
                </c:pt>
                <c:pt idx="565">
                  <c:v>0.78472222222221977</c:v>
                </c:pt>
                <c:pt idx="566">
                  <c:v>0.78611111111110865</c:v>
                </c:pt>
                <c:pt idx="567">
                  <c:v>0.78749999999999754</c:v>
                </c:pt>
                <c:pt idx="568">
                  <c:v>0.78888888888888642</c:v>
                </c:pt>
                <c:pt idx="569">
                  <c:v>0.7902777777777753</c:v>
                </c:pt>
                <c:pt idx="570">
                  <c:v>0.79166666666666419</c:v>
                </c:pt>
                <c:pt idx="571">
                  <c:v>0.79305555555555307</c:v>
                </c:pt>
                <c:pt idx="572">
                  <c:v>0.79444444444444196</c:v>
                </c:pt>
                <c:pt idx="573">
                  <c:v>0.79583333333333084</c:v>
                </c:pt>
                <c:pt idx="574">
                  <c:v>0.79722222222221972</c:v>
                </c:pt>
                <c:pt idx="575">
                  <c:v>0.79861111111110861</c:v>
                </c:pt>
                <c:pt idx="576">
                  <c:v>0.79999999999999749</c:v>
                </c:pt>
                <c:pt idx="577">
                  <c:v>0.80138888888888637</c:v>
                </c:pt>
                <c:pt idx="578">
                  <c:v>0.80277777777777526</c:v>
                </c:pt>
                <c:pt idx="579">
                  <c:v>0.80416666666666414</c:v>
                </c:pt>
                <c:pt idx="580">
                  <c:v>0.80555555555555303</c:v>
                </c:pt>
                <c:pt idx="581">
                  <c:v>0.80694444444444191</c:v>
                </c:pt>
                <c:pt idx="582">
                  <c:v>0.80833333333333079</c:v>
                </c:pt>
                <c:pt idx="583">
                  <c:v>0.80972222222221968</c:v>
                </c:pt>
                <c:pt idx="584">
                  <c:v>0.81111111111110856</c:v>
                </c:pt>
                <c:pt idx="585">
                  <c:v>0.81249999999999745</c:v>
                </c:pt>
                <c:pt idx="586">
                  <c:v>0.81388888888888633</c:v>
                </c:pt>
                <c:pt idx="587">
                  <c:v>0.81527777777777521</c:v>
                </c:pt>
                <c:pt idx="588">
                  <c:v>0.8166666666666641</c:v>
                </c:pt>
                <c:pt idx="589">
                  <c:v>0.81805555555555298</c:v>
                </c:pt>
                <c:pt idx="590">
                  <c:v>0.81944444444444187</c:v>
                </c:pt>
                <c:pt idx="591">
                  <c:v>0.82083333333333075</c:v>
                </c:pt>
                <c:pt idx="592">
                  <c:v>0.82222222222221963</c:v>
                </c:pt>
                <c:pt idx="593">
                  <c:v>0.82361111111110852</c:v>
                </c:pt>
                <c:pt idx="594">
                  <c:v>0.8249999999999974</c:v>
                </c:pt>
                <c:pt idx="595">
                  <c:v>0.82638888888888629</c:v>
                </c:pt>
                <c:pt idx="596">
                  <c:v>0.82777777777777517</c:v>
                </c:pt>
                <c:pt idx="597">
                  <c:v>0.82916666666666405</c:v>
                </c:pt>
                <c:pt idx="598">
                  <c:v>0.83055555555555294</c:v>
                </c:pt>
                <c:pt idx="599">
                  <c:v>0.83194444444444182</c:v>
                </c:pt>
                <c:pt idx="600">
                  <c:v>0.83333333333333071</c:v>
                </c:pt>
                <c:pt idx="601">
                  <c:v>0.83472222222221959</c:v>
                </c:pt>
                <c:pt idx="602">
                  <c:v>0.83611111111110847</c:v>
                </c:pt>
                <c:pt idx="603">
                  <c:v>0.83749999999999736</c:v>
                </c:pt>
                <c:pt idx="604">
                  <c:v>0.83888888888888624</c:v>
                </c:pt>
                <c:pt idx="605">
                  <c:v>0.84027777777777513</c:v>
                </c:pt>
                <c:pt idx="606">
                  <c:v>0.84166666666666401</c:v>
                </c:pt>
                <c:pt idx="607">
                  <c:v>0.84305555555555289</c:v>
                </c:pt>
                <c:pt idx="608">
                  <c:v>0.84444444444444178</c:v>
                </c:pt>
                <c:pt idx="609">
                  <c:v>0.84583333333333066</c:v>
                </c:pt>
                <c:pt idx="610">
                  <c:v>0.84722222222221955</c:v>
                </c:pt>
                <c:pt idx="611">
                  <c:v>0.84861111111110843</c:v>
                </c:pt>
                <c:pt idx="612">
                  <c:v>0.84999999999999731</c:v>
                </c:pt>
                <c:pt idx="613">
                  <c:v>0.8513888888888862</c:v>
                </c:pt>
                <c:pt idx="614">
                  <c:v>0.85277777777777508</c:v>
                </c:pt>
                <c:pt idx="615">
                  <c:v>0.85416666666666397</c:v>
                </c:pt>
                <c:pt idx="616">
                  <c:v>0.85555555555555285</c:v>
                </c:pt>
                <c:pt idx="617">
                  <c:v>0.85694444444444173</c:v>
                </c:pt>
                <c:pt idx="618">
                  <c:v>0.85833333333333062</c:v>
                </c:pt>
                <c:pt idx="619">
                  <c:v>0.8597222222222195</c:v>
                </c:pt>
                <c:pt idx="620">
                  <c:v>0.86111111111110838</c:v>
                </c:pt>
                <c:pt idx="621">
                  <c:v>0.86249999999999727</c:v>
                </c:pt>
                <c:pt idx="622">
                  <c:v>0.86388888888888615</c:v>
                </c:pt>
                <c:pt idx="623">
                  <c:v>0.86527777777777504</c:v>
                </c:pt>
                <c:pt idx="624">
                  <c:v>0.86666666666666392</c:v>
                </c:pt>
                <c:pt idx="625">
                  <c:v>0.8680555555555528</c:v>
                </c:pt>
                <c:pt idx="626">
                  <c:v>0.86944444444444169</c:v>
                </c:pt>
                <c:pt idx="627">
                  <c:v>0.87083333333333057</c:v>
                </c:pt>
                <c:pt idx="628">
                  <c:v>0.87222222222221946</c:v>
                </c:pt>
                <c:pt idx="629">
                  <c:v>0.87361111111110834</c:v>
                </c:pt>
                <c:pt idx="630">
                  <c:v>0.87499999999999722</c:v>
                </c:pt>
                <c:pt idx="631">
                  <c:v>0.87638888888888611</c:v>
                </c:pt>
                <c:pt idx="632">
                  <c:v>0.87777777777777499</c:v>
                </c:pt>
                <c:pt idx="633">
                  <c:v>0.87916666666666388</c:v>
                </c:pt>
                <c:pt idx="634">
                  <c:v>0.88055555555555276</c:v>
                </c:pt>
                <c:pt idx="635">
                  <c:v>0.88194444444444164</c:v>
                </c:pt>
                <c:pt idx="636">
                  <c:v>0.88333333333333053</c:v>
                </c:pt>
                <c:pt idx="637">
                  <c:v>0.88472222222221941</c:v>
                </c:pt>
                <c:pt idx="638">
                  <c:v>0.8861111111111083</c:v>
                </c:pt>
                <c:pt idx="639">
                  <c:v>0.88749999999999718</c:v>
                </c:pt>
                <c:pt idx="640">
                  <c:v>0.88888888888888606</c:v>
                </c:pt>
                <c:pt idx="641">
                  <c:v>0.89027777777777495</c:v>
                </c:pt>
                <c:pt idx="642">
                  <c:v>0.89166666666666383</c:v>
                </c:pt>
                <c:pt idx="643">
                  <c:v>0.89305555555555272</c:v>
                </c:pt>
                <c:pt idx="644">
                  <c:v>0.8944444444444416</c:v>
                </c:pt>
                <c:pt idx="645">
                  <c:v>0.89583333333333048</c:v>
                </c:pt>
                <c:pt idx="646">
                  <c:v>0.89722222222221937</c:v>
                </c:pt>
                <c:pt idx="647">
                  <c:v>0.89861111111110825</c:v>
                </c:pt>
                <c:pt idx="648">
                  <c:v>0.89999999999999714</c:v>
                </c:pt>
                <c:pt idx="649">
                  <c:v>0.90138888888888602</c:v>
                </c:pt>
                <c:pt idx="650">
                  <c:v>0.9027777777777749</c:v>
                </c:pt>
                <c:pt idx="651">
                  <c:v>0.90416666666666379</c:v>
                </c:pt>
                <c:pt idx="652">
                  <c:v>0.90555555555555267</c:v>
                </c:pt>
                <c:pt idx="653">
                  <c:v>0.90694444444444156</c:v>
                </c:pt>
                <c:pt idx="654">
                  <c:v>0.90833333333333044</c:v>
                </c:pt>
                <c:pt idx="655">
                  <c:v>0.90972222222221932</c:v>
                </c:pt>
                <c:pt idx="656">
                  <c:v>0.91111111111110821</c:v>
                </c:pt>
                <c:pt idx="657">
                  <c:v>0.91249999999999709</c:v>
                </c:pt>
                <c:pt idx="658">
                  <c:v>0.91388888888888598</c:v>
                </c:pt>
                <c:pt idx="659">
                  <c:v>0.91527777777777486</c:v>
                </c:pt>
                <c:pt idx="660">
                  <c:v>0.91666666666666374</c:v>
                </c:pt>
                <c:pt idx="661">
                  <c:v>0.91805555555555263</c:v>
                </c:pt>
                <c:pt idx="662">
                  <c:v>0.91944444444444151</c:v>
                </c:pt>
                <c:pt idx="663">
                  <c:v>0.92083333333333039</c:v>
                </c:pt>
                <c:pt idx="664">
                  <c:v>0.92222222222221928</c:v>
                </c:pt>
                <c:pt idx="665">
                  <c:v>0.92361111111110816</c:v>
                </c:pt>
                <c:pt idx="666">
                  <c:v>0.92499999999999705</c:v>
                </c:pt>
                <c:pt idx="667">
                  <c:v>0.92638888888888593</c:v>
                </c:pt>
                <c:pt idx="668">
                  <c:v>0.92777777777777481</c:v>
                </c:pt>
                <c:pt idx="669">
                  <c:v>0.9291666666666637</c:v>
                </c:pt>
                <c:pt idx="670">
                  <c:v>0.93055555555555258</c:v>
                </c:pt>
                <c:pt idx="671">
                  <c:v>0.93194444444444147</c:v>
                </c:pt>
                <c:pt idx="672">
                  <c:v>0.93333333333333035</c:v>
                </c:pt>
                <c:pt idx="673">
                  <c:v>0.93472222222221923</c:v>
                </c:pt>
                <c:pt idx="674">
                  <c:v>0.93611111111110812</c:v>
                </c:pt>
                <c:pt idx="675">
                  <c:v>0.937499999999997</c:v>
                </c:pt>
                <c:pt idx="676">
                  <c:v>0.93888888888888589</c:v>
                </c:pt>
                <c:pt idx="677">
                  <c:v>0.94027777777777477</c:v>
                </c:pt>
                <c:pt idx="678">
                  <c:v>0.94166666666666365</c:v>
                </c:pt>
                <c:pt idx="679">
                  <c:v>0.94305555555555254</c:v>
                </c:pt>
                <c:pt idx="680">
                  <c:v>0.94444444444444142</c:v>
                </c:pt>
                <c:pt idx="681">
                  <c:v>0.94583333333333031</c:v>
                </c:pt>
                <c:pt idx="682">
                  <c:v>0.94722222222221919</c:v>
                </c:pt>
                <c:pt idx="683">
                  <c:v>0.94861111111110807</c:v>
                </c:pt>
                <c:pt idx="684">
                  <c:v>0.94999999999999696</c:v>
                </c:pt>
                <c:pt idx="685">
                  <c:v>0.95138888888888584</c:v>
                </c:pt>
                <c:pt idx="686">
                  <c:v>0.95277777777777473</c:v>
                </c:pt>
                <c:pt idx="687">
                  <c:v>0.95416666666666361</c:v>
                </c:pt>
                <c:pt idx="688">
                  <c:v>0.95555555555555249</c:v>
                </c:pt>
                <c:pt idx="689">
                  <c:v>0.95694444444444138</c:v>
                </c:pt>
                <c:pt idx="690">
                  <c:v>0.95833333333333026</c:v>
                </c:pt>
                <c:pt idx="691">
                  <c:v>0.95972222222221915</c:v>
                </c:pt>
                <c:pt idx="692">
                  <c:v>0.96111111111110803</c:v>
                </c:pt>
                <c:pt idx="693">
                  <c:v>0.96249999999999691</c:v>
                </c:pt>
                <c:pt idx="694">
                  <c:v>0.9638888888888858</c:v>
                </c:pt>
                <c:pt idx="695">
                  <c:v>0.96527777777777468</c:v>
                </c:pt>
                <c:pt idx="696">
                  <c:v>0.96666666666666357</c:v>
                </c:pt>
                <c:pt idx="697">
                  <c:v>0.96805555555555245</c:v>
                </c:pt>
                <c:pt idx="698">
                  <c:v>0.96944444444444133</c:v>
                </c:pt>
                <c:pt idx="699">
                  <c:v>0.97083333333333022</c:v>
                </c:pt>
                <c:pt idx="700">
                  <c:v>0.9722222222222191</c:v>
                </c:pt>
                <c:pt idx="701">
                  <c:v>0.97361111111110799</c:v>
                </c:pt>
                <c:pt idx="702">
                  <c:v>0.97499999999999687</c:v>
                </c:pt>
                <c:pt idx="703">
                  <c:v>0.97638888888888575</c:v>
                </c:pt>
                <c:pt idx="704">
                  <c:v>0.97777777777777464</c:v>
                </c:pt>
                <c:pt idx="705">
                  <c:v>0.97916666666666352</c:v>
                </c:pt>
                <c:pt idx="706">
                  <c:v>0.9805555555555524</c:v>
                </c:pt>
                <c:pt idx="707">
                  <c:v>0.98194444444444129</c:v>
                </c:pt>
                <c:pt idx="708">
                  <c:v>0.98333333333333017</c:v>
                </c:pt>
                <c:pt idx="709">
                  <c:v>0.98472222222221906</c:v>
                </c:pt>
                <c:pt idx="710">
                  <c:v>0.98611111111110794</c:v>
                </c:pt>
                <c:pt idx="711">
                  <c:v>0.98749999999999682</c:v>
                </c:pt>
                <c:pt idx="712">
                  <c:v>0.98888888888888571</c:v>
                </c:pt>
                <c:pt idx="713">
                  <c:v>0.99027777777777459</c:v>
                </c:pt>
                <c:pt idx="714">
                  <c:v>0.99166666666666348</c:v>
                </c:pt>
                <c:pt idx="715">
                  <c:v>0.99305555555555236</c:v>
                </c:pt>
                <c:pt idx="716">
                  <c:v>0.99444444444444124</c:v>
                </c:pt>
                <c:pt idx="717">
                  <c:v>0.99583333333333013</c:v>
                </c:pt>
                <c:pt idx="718">
                  <c:v>0.99722222222221901</c:v>
                </c:pt>
                <c:pt idx="719">
                  <c:v>0.9986111111111079</c:v>
                </c:pt>
                <c:pt idx="720">
                  <c:v>0.99999999999999678</c:v>
                </c:pt>
                <c:pt idx="721">
                  <c:v>1.0013888888888858</c:v>
                </c:pt>
                <c:pt idx="722">
                  <c:v>1.0027777777777747</c:v>
                </c:pt>
                <c:pt idx="723">
                  <c:v>1.0041666666666635</c:v>
                </c:pt>
                <c:pt idx="724">
                  <c:v>1.0055555555555524</c:v>
                </c:pt>
                <c:pt idx="725">
                  <c:v>1.0069444444444413</c:v>
                </c:pt>
                <c:pt idx="726">
                  <c:v>1.0083333333333302</c:v>
                </c:pt>
                <c:pt idx="727">
                  <c:v>1.0097222222222191</c:v>
                </c:pt>
                <c:pt idx="728">
                  <c:v>1.011111111111108</c:v>
                </c:pt>
                <c:pt idx="729">
                  <c:v>1.0124999999999968</c:v>
                </c:pt>
                <c:pt idx="730">
                  <c:v>1.0138888888888857</c:v>
                </c:pt>
                <c:pt idx="731">
                  <c:v>1.0152777777777746</c:v>
                </c:pt>
                <c:pt idx="732">
                  <c:v>1.0166666666666635</c:v>
                </c:pt>
                <c:pt idx="733">
                  <c:v>1.0180555555555524</c:v>
                </c:pt>
                <c:pt idx="734">
                  <c:v>1.0194444444444413</c:v>
                </c:pt>
                <c:pt idx="735">
                  <c:v>1.0208333333333302</c:v>
                </c:pt>
                <c:pt idx="736">
                  <c:v>1.022222222222219</c:v>
                </c:pt>
                <c:pt idx="737">
                  <c:v>1.0236111111111079</c:v>
                </c:pt>
                <c:pt idx="738">
                  <c:v>1.0249999999999968</c:v>
                </c:pt>
                <c:pt idx="739">
                  <c:v>1.0263888888888857</c:v>
                </c:pt>
                <c:pt idx="740">
                  <c:v>1.0277777777777746</c:v>
                </c:pt>
                <c:pt idx="741">
                  <c:v>1.0291666666666635</c:v>
                </c:pt>
                <c:pt idx="742">
                  <c:v>1.0305555555555523</c:v>
                </c:pt>
                <c:pt idx="743">
                  <c:v>1.0319444444444412</c:v>
                </c:pt>
                <c:pt idx="744">
                  <c:v>1.0333333333333301</c:v>
                </c:pt>
                <c:pt idx="745">
                  <c:v>1.034722222222219</c:v>
                </c:pt>
                <c:pt idx="746">
                  <c:v>1.0361111111111079</c:v>
                </c:pt>
                <c:pt idx="747">
                  <c:v>1.0374999999999968</c:v>
                </c:pt>
                <c:pt idx="748">
                  <c:v>1.0388888888888856</c:v>
                </c:pt>
                <c:pt idx="749">
                  <c:v>1.0402777777777745</c:v>
                </c:pt>
                <c:pt idx="750">
                  <c:v>1.0416666666666634</c:v>
                </c:pt>
                <c:pt idx="751">
                  <c:v>1.0430555555555523</c:v>
                </c:pt>
                <c:pt idx="752">
                  <c:v>1.0444444444444412</c:v>
                </c:pt>
                <c:pt idx="753">
                  <c:v>1.0458333333333301</c:v>
                </c:pt>
                <c:pt idx="754">
                  <c:v>1.0472222222222189</c:v>
                </c:pt>
                <c:pt idx="755">
                  <c:v>1.0486111111111078</c:v>
                </c:pt>
                <c:pt idx="756">
                  <c:v>1.0499999999999967</c:v>
                </c:pt>
                <c:pt idx="757">
                  <c:v>1.0513888888888856</c:v>
                </c:pt>
                <c:pt idx="758">
                  <c:v>1.0527777777777745</c:v>
                </c:pt>
                <c:pt idx="759">
                  <c:v>1.0541666666666634</c:v>
                </c:pt>
                <c:pt idx="760">
                  <c:v>1.0555555555555522</c:v>
                </c:pt>
                <c:pt idx="761">
                  <c:v>1.0569444444444411</c:v>
                </c:pt>
                <c:pt idx="762">
                  <c:v>1.05833333333333</c:v>
                </c:pt>
                <c:pt idx="763">
                  <c:v>1.0597222222222189</c:v>
                </c:pt>
                <c:pt idx="764">
                  <c:v>1.0611111111111078</c:v>
                </c:pt>
                <c:pt idx="765">
                  <c:v>1.0624999999999967</c:v>
                </c:pt>
                <c:pt idx="766">
                  <c:v>1.0638888888888856</c:v>
                </c:pt>
                <c:pt idx="767">
                  <c:v>1.0652777777777744</c:v>
                </c:pt>
                <c:pt idx="768">
                  <c:v>1.0666666666666633</c:v>
                </c:pt>
                <c:pt idx="769">
                  <c:v>1.0680555555555522</c:v>
                </c:pt>
                <c:pt idx="770">
                  <c:v>1.0694444444444411</c:v>
                </c:pt>
                <c:pt idx="771">
                  <c:v>1.07083333333333</c:v>
                </c:pt>
                <c:pt idx="772">
                  <c:v>1.0722222222222189</c:v>
                </c:pt>
                <c:pt idx="773">
                  <c:v>1.0736111111111077</c:v>
                </c:pt>
                <c:pt idx="774">
                  <c:v>1.0749999999999966</c:v>
                </c:pt>
                <c:pt idx="775">
                  <c:v>1.0763888888888855</c:v>
                </c:pt>
                <c:pt idx="776">
                  <c:v>1.0777777777777744</c:v>
                </c:pt>
                <c:pt idx="777">
                  <c:v>1.0791666666666633</c:v>
                </c:pt>
                <c:pt idx="778">
                  <c:v>1.0805555555555522</c:v>
                </c:pt>
                <c:pt idx="779">
                  <c:v>1.081944444444441</c:v>
                </c:pt>
                <c:pt idx="780">
                  <c:v>1.0833333333333299</c:v>
                </c:pt>
                <c:pt idx="781">
                  <c:v>1.0847222222222188</c:v>
                </c:pt>
                <c:pt idx="782">
                  <c:v>1.0861111111111077</c:v>
                </c:pt>
                <c:pt idx="783">
                  <c:v>1.0874999999999966</c:v>
                </c:pt>
                <c:pt idx="784">
                  <c:v>1.0888888888888855</c:v>
                </c:pt>
                <c:pt idx="785">
                  <c:v>1.0902777777777743</c:v>
                </c:pt>
                <c:pt idx="786">
                  <c:v>1.0916666666666632</c:v>
                </c:pt>
                <c:pt idx="787">
                  <c:v>1.0930555555555521</c:v>
                </c:pt>
                <c:pt idx="788">
                  <c:v>1.094444444444441</c:v>
                </c:pt>
                <c:pt idx="789">
                  <c:v>1.0958333333333299</c:v>
                </c:pt>
                <c:pt idx="790">
                  <c:v>1.0972222222222188</c:v>
                </c:pt>
                <c:pt idx="791">
                  <c:v>1.0986111111111077</c:v>
                </c:pt>
                <c:pt idx="792">
                  <c:v>1.0999999999999965</c:v>
                </c:pt>
                <c:pt idx="793">
                  <c:v>1.1013888888888854</c:v>
                </c:pt>
                <c:pt idx="794">
                  <c:v>1.1027777777777743</c:v>
                </c:pt>
                <c:pt idx="795">
                  <c:v>1.1041666666666632</c:v>
                </c:pt>
                <c:pt idx="796">
                  <c:v>1.1055555555555521</c:v>
                </c:pt>
                <c:pt idx="797">
                  <c:v>1.106944444444441</c:v>
                </c:pt>
                <c:pt idx="798">
                  <c:v>1.1083333333333298</c:v>
                </c:pt>
                <c:pt idx="799">
                  <c:v>1.1097222222222187</c:v>
                </c:pt>
                <c:pt idx="800">
                  <c:v>1.1111111111111076</c:v>
                </c:pt>
                <c:pt idx="801">
                  <c:v>1.1124999999999965</c:v>
                </c:pt>
                <c:pt idx="802">
                  <c:v>1.1138888888888854</c:v>
                </c:pt>
                <c:pt idx="803">
                  <c:v>1.1152777777777743</c:v>
                </c:pt>
                <c:pt idx="804">
                  <c:v>1.1166666666666631</c:v>
                </c:pt>
                <c:pt idx="805">
                  <c:v>1.118055555555552</c:v>
                </c:pt>
                <c:pt idx="806">
                  <c:v>1.1194444444444409</c:v>
                </c:pt>
                <c:pt idx="807">
                  <c:v>1.1208333333333298</c:v>
                </c:pt>
                <c:pt idx="808">
                  <c:v>1.1222222222222187</c:v>
                </c:pt>
                <c:pt idx="809">
                  <c:v>1.1236111111111076</c:v>
                </c:pt>
                <c:pt idx="810">
                  <c:v>1.1249999999999964</c:v>
                </c:pt>
                <c:pt idx="811">
                  <c:v>1.1263888888888853</c:v>
                </c:pt>
                <c:pt idx="812">
                  <c:v>1.1277777777777742</c:v>
                </c:pt>
                <c:pt idx="813">
                  <c:v>1.1291666666666631</c:v>
                </c:pt>
                <c:pt idx="814">
                  <c:v>1.130555555555552</c:v>
                </c:pt>
                <c:pt idx="815">
                  <c:v>1.1319444444444409</c:v>
                </c:pt>
                <c:pt idx="816">
                  <c:v>1.1333333333333298</c:v>
                </c:pt>
                <c:pt idx="817">
                  <c:v>1.1347222222222186</c:v>
                </c:pt>
                <c:pt idx="818">
                  <c:v>1.1361111111111075</c:v>
                </c:pt>
                <c:pt idx="819">
                  <c:v>1.1374999999999964</c:v>
                </c:pt>
                <c:pt idx="820">
                  <c:v>1.1388888888888853</c:v>
                </c:pt>
                <c:pt idx="821">
                  <c:v>1.1402777777777742</c:v>
                </c:pt>
                <c:pt idx="822">
                  <c:v>1.1416666666666631</c:v>
                </c:pt>
                <c:pt idx="823">
                  <c:v>1.1430555555555519</c:v>
                </c:pt>
                <c:pt idx="824">
                  <c:v>1.1444444444444408</c:v>
                </c:pt>
                <c:pt idx="825">
                  <c:v>1.1458333333333297</c:v>
                </c:pt>
                <c:pt idx="826">
                  <c:v>1.1472222222222186</c:v>
                </c:pt>
                <c:pt idx="827">
                  <c:v>1.1486111111111075</c:v>
                </c:pt>
                <c:pt idx="828">
                  <c:v>1.1499999999999964</c:v>
                </c:pt>
                <c:pt idx="829">
                  <c:v>1.1513888888888852</c:v>
                </c:pt>
                <c:pt idx="830">
                  <c:v>1.1527777777777741</c:v>
                </c:pt>
                <c:pt idx="831">
                  <c:v>1.154166666666663</c:v>
                </c:pt>
                <c:pt idx="832">
                  <c:v>1.1555555555555519</c:v>
                </c:pt>
                <c:pt idx="833">
                  <c:v>1.1569444444444408</c:v>
                </c:pt>
                <c:pt idx="834">
                  <c:v>1.1583333333333297</c:v>
                </c:pt>
                <c:pt idx="835">
                  <c:v>1.1597222222222185</c:v>
                </c:pt>
                <c:pt idx="836">
                  <c:v>1.1611111111111074</c:v>
                </c:pt>
                <c:pt idx="837">
                  <c:v>1.1624999999999963</c:v>
                </c:pt>
                <c:pt idx="838">
                  <c:v>1.1638888888888852</c:v>
                </c:pt>
                <c:pt idx="839">
                  <c:v>1.1652777777777741</c:v>
                </c:pt>
                <c:pt idx="840">
                  <c:v>1.166666666666663</c:v>
                </c:pt>
                <c:pt idx="841">
                  <c:v>1.1680555555555518</c:v>
                </c:pt>
                <c:pt idx="842">
                  <c:v>1.1694444444444407</c:v>
                </c:pt>
                <c:pt idx="843">
                  <c:v>1.1708333333333296</c:v>
                </c:pt>
                <c:pt idx="844">
                  <c:v>1.1722222222222185</c:v>
                </c:pt>
                <c:pt idx="845">
                  <c:v>1.1736111111111074</c:v>
                </c:pt>
                <c:pt idx="846">
                  <c:v>1.1749999999999963</c:v>
                </c:pt>
                <c:pt idx="847">
                  <c:v>1.1763888888888852</c:v>
                </c:pt>
                <c:pt idx="848">
                  <c:v>1.177777777777774</c:v>
                </c:pt>
                <c:pt idx="849">
                  <c:v>1.1791666666666629</c:v>
                </c:pt>
                <c:pt idx="850">
                  <c:v>1.1805555555555518</c:v>
                </c:pt>
                <c:pt idx="851">
                  <c:v>1.1819444444444407</c:v>
                </c:pt>
                <c:pt idx="852">
                  <c:v>1.1833333333333296</c:v>
                </c:pt>
                <c:pt idx="853">
                  <c:v>1.1847222222222185</c:v>
                </c:pt>
                <c:pt idx="854">
                  <c:v>1.1861111111111073</c:v>
                </c:pt>
                <c:pt idx="855">
                  <c:v>1.1874999999999962</c:v>
                </c:pt>
                <c:pt idx="856">
                  <c:v>1.1888888888888851</c:v>
                </c:pt>
                <c:pt idx="857">
                  <c:v>1.190277777777774</c:v>
                </c:pt>
                <c:pt idx="858">
                  <c:v>1.1916666666666629</c:v>
                </c:pt>
                <c:pt idx="859">
                  <c:v>1.1930555555555518</c:v>
                </c:pt>
                <c:pt idx="860">
                  <c:v>1.1944444444444406</c:v>
                </c:pt>
                <c:pt idx="861">
                  <c:v>1.1958333333333295</c:v>
                </c:pt>
                <c:pt idx="862">
                  <c:v>1.1972222222222184</c:v>
                </c:pt>
                <c:pt idx="863">
                  <c:v>1.1986111111111073</c:v>
                </c:pt>
                <c:pt idx="864">
                  <c:v>1.1999999999999962</c:v>
                </c:pt>
                <c:pt idx="865">
                  <c:v>1.2013888888888851</c:v>
                </c:pt>
                <c:pt idx="866">
                  <c:v>1.2027777777777739</c:v>
                </c:pt>
                <c:pt idx="867">
                  <c:v>1.2041666666666628</c:v>
                </c:pt>
                <c:pt idx="868">
                  <c:v>1.2055555555555517</c:v>
                </c:pt>
                <c:pt idx="869">
                  <c:v>1.2069444444444406</c:v>
                </c:pt>
                <c:pt idx="870">
                  <c:v>1.2083333333333295</c:v>
                </c:pt>
                <c:pt idx="871">
                  <c:v>1.2097222222222184</c:v>
                </c:pt>
                <c:pt idx="872">
                  <c:v>1.2111111111111073</c:v>
                </c:pt>
                <c:pt idx="873">
                  <c:v>1.2124999999999961</c:v>
                </c:pt>
                <c:pt idx="874">
                  <c:v>1.213888888888885</c:v>
                </c:pt>
                <c:pt idx="875">
                  <c:v>1.2152777777777739</c:v>
                </c:pt>
                <c:pt idx="876">
                  <c:v>1.2166666666666628</c:v>
                </c:pt>
                <c:pt idx="877">
                  <c:v>1.2180555555555517</c:v>
                </c:pt>
                <c:pt idx="878">
                  <c:v>1.2194444444444406</c:v>
                </c:pt>
                <c:pt idx="879">
                  <c:v>1.2208333333333294</c:v>
                </c:pt>
                <c:pt idx="880">
                  <c:v>1.2222222222222183</c:v>
                </c:pt>
                <c:pt idx="881">
                  <c:v>1.2236111111111072</c:v>
                </c:pt>
                <c:pt idx="882">
                  <c:v>1.2249999999999961</c:v>
                </c:pt>
                <c:pt idx="883">
                  <c:v>1.226388888888885</c:v>
                </c:pt>
                <c:pt idx="884">
                  <c:v>1.2277777777777739</c:v>
                </c:pt>
                <c:pt idx="885">
                  <c:v>1.2291666666666627</c:v>
                </c:pt>
                <c:pt idx="886">
                  <c:v>1.2305555555555516</c:v>
                </c:pt>
                <c:pt idx="887">
                  <c:v>1.2319444444444405</c:v>
                </c:pt>
                <c:pt idx="888">
                  <c:v>1.2333333333333294</c:v>
                </c:pt>
                <c:pt idx="889">
                  <c:v>1.2347222222222183</c:v>
                </c:pt>
                <c:pt idx="890">
                  <c:v>1.2361111111111072</c:v>
                </c:pt>
                <c:pt idx="891">
                  <c:v>1.237499999999996</c:v>
                </c:pt>
                <c:pt idx="892">
                  <c:v>1.2388888888888849</c:v>
                </c:pt>
                <c:pt idx="893">
                  <c:v>1.2402777777777738</c:v>
                </c:pt>
                <c:pt idx="894">
                  <c:v>1.2416666666666627</c:v>
                </c:pt>
                <c:pt idx="895">
                  <c:v>1.2430555555555516</c:v>
                </c:pt>
                <c:pt idx="896">
                  <c:v>1.2444444444444405</c:v>
                </c:pt>
                <c:pt idx="897">
                  <c:v>1.2458333333333294</c:v>
                </c:pt>
                <c:pt idx="898">
                  <c:v>1.2472222222222182</c:v>
                </c:pt>
                <c:pt idx="899">
                  <c:v>1.2486111111111071</c:v>
                </c:pt>
                <c:pt idx="900">
                  <c:v>1.249999999999996</c:v>
                </c:pt>
                <c:pt idx="901">
                  <c:v>1.2513888888888849</c:v>
                </c:pt>
                <c:pt idx="902">
                  <c:v>1.2527777777777738</c:v>
                </c:pt>
                <c:pt idx="903">
                  <c:v>1.2541666666666627</c:v>
                </c:pt>
                <c:pt idx="904">
                  <c:v>1.2555555555555515</c:v>
                </c:pt>
                <c:pt idx="905">
                  <c:v>1.2569444444444404</c:v>
                </c:pt>
                <c:pt idx="906">
                  <c:v>1.2583333333333293</c:v>
                </c:pt>
                <c:pt idx="907">
                  <c:v>1.2597222222222182</c:v>
                </c:pt>
                <c:pt idx="908">
                  <c:v>1.2611111111111071</c:v>
                </c:pt>
                <c:pt idx="909">
                  <c:v>1.262499999999996</c:v>
                </c:pt>
                <c:pt idx="910">
                  <c:v>1.2638888888888848</c:v>
                </c:pt>
                <c:pt idx="911">
                  <c:v>1.2652777777777737</c:v>
                </c:pt>
                <c:pt idx="912">
                  <c:v>1.2666666666666626</c:v>
                </c:pt>
                <c:pt idx="913">
                  <c:v>1.2680555555555515</c:v>
                </c:pt>
                <c:pt idx="914">
                  <c:v>1.2694444444444404</c:v>
                </c:pt>
                <c:pt idx="915">
                  <c:v>1.2708333333333293</c:v>
                </c:pt>
                <c:pt idx="916">
                  <c:v>1.2722222222222181</c:v>
                </c:pt>
                <c:pt idx="917">
                  <c:v>1.273611111111107</c:v>
                </c:pt>
                <c:pt idx="918">
                  <c:v>1.2749999999999959</c:v>
                </c:pt>
                <c:pt idx="919">
                  <c:v>1.2763888888888848</c:v>
                </c:pt>
                <c:pt idx="920">
                  <c:v>1.2777777777777737</c:v>
                </c:pt>
                <c:pt idx="921">
                  <c:v>1.2791666666666626</c:v>
                </c:pt>
                <c:pt idx="922">
                  <c:v>1.2805555555555515</c:v>
                </c:pt>
                <c:pt idx="923">
                  <c:v>1.2819444444444403</c:v>
                </c:pt>
                <c:pt idx="924">
                  <c:v>1.2833333333333292</c:v>
                </c:pt>
                <c:pt idx="925">
                  <c:v>1.2847222222222181</c:v>
                </c:pt>
                <c:pt idx="926">
                  <c:v>1.286111111111107</c:v>
                </c:pt>
                <c:pt idx="927">
                  <c:v>1.2874999999999959</c:v>
                </c:pt>
                <c:pt idx="928">
                  <c:v>1.2888888888888848</c:v>
                </c:pt>
                <c:pt idx="929">
                  <c:v>1.2902777777777736</c:v>
                </c:pt>
                <c:pt idx="930">
                  <c:v>1.2916666666666625</c:v>
                </c:pt>
                <c:pt idx="931">
                  <c:v>1.2930555555555514</c:v>
                </c:pt>
                <c:pt idx="932">
                  <c:v>1.2944444444444403</c:v>
                </c:pt>
                <c:pt idx="933">
                  <c:v>1.2958333333333292</c:v>
                </c:pt>
                <c:pt idx="934">
                  <c:v>1.2972222222222181</c:v>
                </c:pt>
                <c:pt idx="935">
                  <c:v>1.2986111111111069</c:v>
                </c:pt>
                <c:pt idx="936">
                  <c:v>1.2999999999999958</c:v>
                </c:pt>
                <c:pt idx="937">
                  <c:v>1.3013888888888847</c:v>
                </c:pt>
                <c:pt idx="938">
                  <c:v>1.3027777777777736</c:v>
                </c:pt>
                <c:pt idx="939">
                  <c:v>1.3041666666666625</c:v>
                </c:pt>
                <c:pt idx="940">
                  <c:v>1.3055555555555514</c:v>
                </c:pt>
                <c:pt idx="941">
                  <c:v>1.3069444444444402</c:v>
                </c:pt>
                <c:pt idx="942">
                  <c:v>1.3083333333333291</c:v>
                </c:pt>
                <c:pt idx="943">
                  <c:v>1.309722222222218</c:v>
                </c:pt>
                <c:pt idx="944">
                  <c:v>1.3111111111111069</c:v>
                </c:pt>
                <c:pt idx="945">
                  <c:v>1.3124999999999958</c:v>
                </c:pt>
                <c:pt idx="946">
                  <c:v>1.3138888888888847</c:v>
                </c:pt>
                <c:pt idx="947">
                  <c:v>1.3152777777777735</c:v>
                </c:pt>
                <c:pt idx="948">
                  <c:v>1.3166666666666624</c:v>
                </c:pt>
                <c:pt idx="949">
                  <c:v>1.3180555555555513</c:v>
                </c:pt>
                <c:pt idx="950">
                  <c:v>1.3194444444444402</c:v>
                </c:pt>
                <c:pt idx="951">
                  <c:v>1.3208333333333291</c:v>
                </c:pt>
                <c:pt idx="952">
                  <c:v>1.322222222222218</c:v>
                </c:pt>
                <c:pt idx="953">
                  <c:v>1.3236111111111069</c:v>
                </c:pt>
                <c:pt idx="954">
                  <c:v>1.3249999999999957</c:v>
                </c:pt>
                <c:pt idx="955">
                  <c:v>1.3263888888888846</c:v>
                </c:pt>
                <c:pt idx="956">
                  <c:v>1.3277777777777735</c:v>
                </c:pt>
                <c:pt idx="957">
                  <c:v>1.3291666666666624</c:v>
                </c:pt>
                <c:pt idx="958">
                  <c:v>1.3305555555555513</c:v>
                </c:pt>
                <c:pt idx="959">
                  <c:v>1.3319444444444402</c:v>
                </c:pt>
                <c:pt idx="960">
                  <c:v>1.333333333333329</c:v>
                </c:pt>
                <c:pt idx="961">
                  <c:v>1.3347222222222179</c:v>
                </c:pt>
                <c:pt idx="962">
                  <c:v>1.3361111111111068</c:v>
                </c:pt>
                <c:pt idx="963">
                  <c:v>1.3374999999999957</c:v>
                </c:pt>
                <c:pt idx="964">
                  <c:v>1.3388888888888846</c:v>
                </c:pt>
                <c:pt idx="965">
                  <c:v>1.3402777777777735</c:v>
                </c:pt>
                <c:pt idx="966">
                  <c:v>1.3416666666666623</c:v>
                </c:pt>
                <c:pt idx="967">
                  <c:v>1.3430555555555512</c:v>
                </c:pt>
                <c:pt idx="968">
                  <c:v>1.3444444444444401</c:v>
                </c:pt>
                <c:pt idx="969">
                  <c:v>1.345833333333329</c:v>
                </c:pt>
                <c:pt idx="970">
                  <c:v>1.3472222222222179</c:v>
                </c:pt>
                <c:pt idx="971">
                  <c:v>1.3486111111111068</c:v>
                </c:pt>
                <c:pt idx="972">
                  <c:v>1.3499999999999956</c:v>
                </c:pt>
                <c:pt idx="973">
                  <c:v>1.3513888888888845</c:v>
                </c:pt>
                <c:pt idx="974">
                  <c:v>1.3527777777777734</c:v>
                </c:pt>
                <c:pt idx="975">
                  <c:v>1.3541666666666623</c:v>
                </c:pt>
                <c:pt idx="976">
                  <c:v>1.3555555555555512</c:v>
                </c:pt>
                <c:pt idx="977">
                  <c:v>1.3569444444444401</c:v>
                </c:pt>
                <c:pt idx="978">
                  <c:v>1.358333333333329</c:v>
                </c:pt>
                <c:pt idx="979">
                  <c:v>1.3597222222222178</c:v>
                </c:pt>
                <c:pt idx="980">
                  <c:v>1.3611111111111067</c:v>
                </c:pt>
                <c:pt idx="981">
                  <c:v>1.3624999999999956</c:v>
                </c:pt>
                <c:pt idx="982">
                  <c:v>1.3638888888888845</c:v>
                </c:pt>
                <c:pt idx="983">
                  <c:v>1.3652777777777734</c:v>
                </c:pt>
                <c:pt idx="984">
                  <c:v>1.3666666666666623</c:v>
                </c:pt>
                <c:pt idx="985">
                  <c:v>1.3680555555555511</c:v>
                </c:pt>
                <c:pt idx="986">
                  <c:v>1.36944444444444</c:v>
                </c:pt>
                <c:pt idx="987">
                  <c:v>1.3708333333333289</c:v>
                </c:pt>
                <c:pt idx="988">
                  <c:v>1.3722222222222178</c:v>
                </c:pt>
                <c:pt idx="989">
                  <c:v>1.3736111111111067</c:v>
                </c:pt>
                <c:pt idx="990">
                  <c:v>1.3749999999999956</c:v>
                </c:pt>
                <c:pt idx="991">
                  <c:v>1.3763888888888844</c:v>
                </c:pt>
                <c:pt idx="992">
                  <c:v>1.3777777777777733</c:v>
                </c:pt>
                <c:pt idx="993">
                  <c:v>1.3791666666666622</c:v>
                </c:pt>
                <c:pt idx="994">
                  <c:v>1.3805555555555511</c:v>
                </c:pt>
                <c:pt idx="995">
                  <c:v>1.38194444444444</c:v>
                </c:pt>
                <c:pt idx="996">
                  <c:v>1.3833333333333289</c:v>
                </c:pt>
                <c:pt idx="997">
                  <c:v>1.3847222222222177</c:v>
                </c:pt>
                <c:pt idx="998">
                  <c:v>1.3861111111111066</c:v>
                </c:pt>
                <c:pt idx="999">
                  <c:v>1.3874999999999955</c:v>
                </c:pt>
                <c:pt idx="1000">
                  <c:v>1.3888888888888844</c:v>
                </c:pt>
                <c:pt idx="1001">
                  <c:v>1.3902777777777733</c:v>
                </c:pt>
                <c:pt idx="1002">
                  <c:v>1.3916666666666622</c:v>
                </c:pt>
                <c:pt idx="1003">
                  <c:v>1.3930555555555511</c:v>
                </c:pt>
                <c:pt idx="1004">
                  <c:v>1.3944444444444399</c:v>
                </c:pt>
                <c:pt idx="1005">
                  <c:v>1.3958333333333288</c:v>
                </c:pt>
                <c:pt idx="1006">
                  <c:v>1.3972222222222177</c:v>
                </c:pt>
                <c:pt idx="1007">
                  <c:v>1.3986111111111066</c:v>
                </c:pt>
                <c:pt idx="1008">
                  <c:v>1.3999999999999955</c:v>
                </c:pt>
                <c:pt idx="1009">
                  <c:v>1.4013888888888844</c:v>
                </c:pt>
                <c:pt idx="1010">
                  <c:v>1.4027777777777732</c:v>
                </c:pt>
                <c:pt idx="1011">
                  <c:v>1.4041666666666621</c:v>
                </c:pt>
                <c:pt idx="1012">
                  <c:v>1.405555555555551</c:v>
                </c:pt>
                <c:pt idx="1013">
                  <c:v>1.4069444444444399</c:v>
                </c:pt>
                <c:pt idx="1014">
                  <c:v>1.4083333333333288</c:v>
                </c:pt>
                <c:pt idx="1015">
                  <c:v>1.4097222222222177</c:v>
                </c:pt>
                <c:pt idx="1016">
                  <c:v>1.4111111111111065</c:v>
                </c:pt>
                <c:pt idx="1017">
                  <c:v>1.4124999999999954</c:v>
                </c:pt>
                <c:pt idx="1018">
                  <c:v>1.4138888888888843</c:v>
                </c:pt>
                <c:pt idx="1019">
                  <c:v>1.4152777777777732</c:v>
                </c:pt>
                <c:pt idx="1020">
                  <c:v>1.4166666666666621</c:v>
                </c:pt>
                <c:pt idx="1021">
                  <c:v>1.418055555555551</c:v>
                </c:pt>
                <c:pt idx="1022">
                  <c:v>1.4194444444444398</c:v>
                </c:pt>
                <c:pt idx="1023">
                  <c:v>1.4208333333333287</c:v>
                </c:pt>
                <c:pt idx="1024">
                  <c:v>1.4222222222222176</c:v>
                </c:pt>
                <c:pt idx="1025">
                  <c:v>1.4236111111111065</c:v>
                </c:pt>
                <c:pt idx="1026">
                  <c:v>1.4249999999999954</c:v>
                </c:pt>
                <c:pt idx="1027">
                  <c:v>1.4263888888888843</c:v>
                </c:pt>
                <c:pt idx="1028">
                  <c:v>1.4277777777777731</c:v>
                </c:pt>
                <c:pt idx="1029">
                  <c:v>1.429166666666662</c:v>
                </c:pt>
                <c:pt idx="1030">
                  <c:v>1.4305555555555509</c:v>
                </c:pt>
                <c:pt idx="1031">
                  <c:v>1.4319444444444398</c:v>
                </c:pt>
                <c:pt idx="1032">
                  <c:v>1.4333333333333287</c:v>
                </c:pt>
                <c:pt idx="1033">
                  <c:v>1.4347222222222176</c:v>
                </c:pt>
                <c:pt idx="1034">
                  <c:v>1.4361111111111065</c:v>
                </c:pt>
                <c:pt idx="1035">
                  <c:v>1.4374999999999953</c:v>
                </c:pt>
                <c:pt idx="1036">
                  <c:v>1.4388888888888842</c:v>
                </c:pt>
                <c:pt idx="1037">
                  <c:v>1.4402777777777731</c:v>
                </c:pt>
                <c:pt idx="1038">
                  <c:v>1.441666666666662</c:v>
                </c:pt>
                <c:pt idx="1039">
                  <c:v>1.4430555555555509</c:v>
                </c:pt>
                <c:pt idx="1040">
                  <c:v>1.4444444444444398</c:v>
                </c:pt>
                <c:pt idx="1041">
                  <c:v>1.4458333333333286</c:v>
                </c:pt>
                <c:pt idx="1042">
                  <c:v>1.4472222222222175</c:v>
                </c:pt>
                <c:pt idx="1043">
                  <c:v>1.4486111111111064</c:v>
                </c:pt>
                <c:pt idx="1044">
                  <c:v>1.4499999999999953</c:v>
                </c:pt>
                <c:pt idx="1045">
                  <c:v>1.4513888888888842</c:v>
                </c:pt>
                <c:pt idx="1046">
                  <c:v>1.4527777777777731</c:v>
                </c:pt>
                <c:pt idx="1047">
                  <c:v>1.4541666666666619</c:v>
                </c:pt>
                <c:pt idx="1048">
                  <c:v>1.4555555555555508</c:v>
                </c:pt>
                <c:pt idx="1049">
                  <c:v>1.4569444444444397</c:v>
                </c:pt>
                <c:pt idx="1050">
                  <c:v>1.4583333333333286</c:v>
                </c:pt>
                <c:pt idx="1051">
                  <c:v>1.4597222222222175</c:v>
                </c:pt>
                <c:pt idx="1052">
                  <c:v>1.4611111111111064</c:v>
                </c:pt>
                <c:pt idx="1053">
                  <c:v>1.4624999999999952</c:v>
                </c:pt>
                <c:pt idx="1054">
                  <c:v>1.4638888888888841</c:v>
                </c:pt>
                <c:pt idx="1055">
                  <c:v>1.465277777777773</c:v>
                </c:pt>
                <c:pt idx="1056">
                  <c:v>1.4666666666666619</c:v>
                </c:pt>
                <c:pt idx="1057">
                  <c:v>1.4680555555555508</c:v>
                </c:pt>
                <c:pt idx="1058">
                  <c:v>1.4694444444444397</c:v>
                </c:pt>
                <c:pt idx="1059">
                  <c:v>1.4708333333333286</c:v>
                </c:pt>
                <c:pt idx="1060">
                  <c:v>1.4722222222222174</c:v>
                </c:pt>
                <c:pt idx="1061">
                  <c:v>1.4736111111111063</c:v>
                </c:pt>
                <c:pt idx="1062">
                  <c:v>1.4749999999999952</c:v>
                </c:pt>
                <c:pt idx="1063">
                  <c:v>1.4763888888888841</c:v>
                </c:pt>
                <c:pt idx="1064">
                  <c:v>1.477777777777773</c:v>
                </c:pt>
                <c:pt idx="1065">
                  <c:v>1.4791666666666619</c:v>
                </c:pt>
                <c:pt idx="1066">
                  <c:v>1.4805555555555507</c:v>
                </c:pt>
                <c:pt idx="1067">
                  <c:v>1.4819444444444396</c:v>
                </c:pt>
                <c:pt idx="1068">
                  <c:v>1.4833333333333285</c:v>
                </c:pt>
                <c:pt idx="1069">
                  <c:v>1.4847222222222174</c:v>
                </c:pt>
                <c:pt idx="1070">
                  <c:v>1.4861111111111063</c:v>
                </c:pt>
                <c:pt idx="1071">
                  <c:v>1.4874999999999952</c:v>
                </c:pt>
                <c:pt idx="1072">
                  <c:v>1.488888888888884</c:v>
                </c:pt>
                <c:pt idx="1073">
                  <c:v>1.4902777777777729</c:v>
                </c:pt>
                <c:pt idx="1074">
                  <c:v>1.4916666666666618</c:v>
                </c:pt>
                <c:pt idx="1075">
                  <c:v>1.4930555555555507</c:v>
                </c:pt>
                <c:pt idx="1076">
                  <c:v>1.4944444444444396</c:v>
                </c:pt>
                <c:pt idx="1077">
                  <c:v>1.4958333333333285</c:v>
                </c:pt>
                <c:pt idx="1078">
                  <c:v>1.4972222222222173</c:v>
                </c:pt>
                <c:pt idx="1079">
                  <c:v>1.4986111111111062</c:v>
                </c:pt>
                <c:pt idx="1080">
                  <c:v>1.4999999999999951</c:v>
                </c:pt>
                <c:pt idx="1081">
                  <c:v>1.501388888888884</c:v>
                </c:pt>
                <c:pt idx="1082">
                  <c:v>1.5027777777777729</c:v>
                </c:pt>
                <c:pt idx="1083">
                  <c:v>1.5041666666666618</c:v>
                </c:pt>
                <c:pt idx="1084">
                  <c:v>1.5055555555555507</c:v>
                </c:pt>
                <c:pt idx="1085">
                  <c:v>1.5069444444444395</c:v>
                </c:pt>
                <c:pt idx="1086">
                  <c:v>1.5083333333333284</c:v>
                </c:pt>
                <c:pt idx="1087">
                  <c:v>1.5097222222222173</c:v>
                </c:pt>
                <c:pt idx="1088">
                  <c:v>1.5111111111111062</c:v>
                </c:pt>
                <c:pt idx="1089">
                  <c:v>1.5124999999999951</c:v>
                </c:pt>
                <c:pt idx="1090">
                  <c:v>1.513888888888884</c:v>
                </c:pt>
                <c:pt idx="1091">
                  <c:v>1.5152777777777728</c:v>
                </c:pt>
                <c:pt idx="1092">
                  <c:v>1.5166666666666617</c:v>
                </c:pt>
                <c:pt idx="1093">
                  <c:v>1.5180555555555506</c:v>
                </c:pt>
                <c:pt idx="1094">
                  <c:v>1.5194444444444395</c:v>
                </c:pt>
                <c:pt idx="1095">
                  <c:v>1.5208333333333284</c:v>
                </c:pt>
                <c:pt idx="1096">
                  <c:v>1.5222222222222173</c:v>
                </c:pt>
                <c:pt idx="1097">
                  <c:v>1.5236111111111061</c:v>
                </c:pt>
                <c:pt idx="1098">
                  <c:v>1.524999999999995</c:v>
                </c:pt>
                <c:pt idx="1099">
                  <c:v>1.5263888888888839</c:v>
                </c:pt>
                <c:pt idx="1100">
                  <c:v>1.5277777777777728</c:v>
                </c:pt>
                <c:pt idx="1101">
                  <c:v>1.5291666666666617</c:v>
                </c:pt>
                <c:pt idx="1102">
                  <c:v>1.5305555555555506</c:v>
                </c:pt>
                <c:pt idx="1103">
                  <c:v>1.5319444444444394</c:v>
                </c:pt>
                <c:pt idx="1104">
                  <c:v>1.5333333333333283</c:v>
                </c:pt>
                <c:pt idx="1105">
                  <c:v>1.5347222222222172</c:v>
                </c:pt>
                <c:pt idx="1106">
                  <c:v>1.5361111111111061</c:v>
                </c:pt>
                <c:pt idx="1107">
                  <c:v>1.537499999999995</c:v>
                </c:pt>
                <c:pt idx="1108">
                  <c:v>1.5388888888888839</c:v>
                </c:pt>
                <c:pt idx="1109">
                  <c:v>1.5402777777777727</c:v>
                </c:pt>
                <c:pt idx="1110">
                  <c:v>1.5416666666666616</c:v>
                </c:pt>
                <c:pt idx="1111">
                  <c:v>1.5430555555555505</c:v>
                </c:pt>
                <c:pt idx="1112">
                  <c:v>1.5444444444444394</c:v>
                </c:pt>
                <c:pt idx="1113">
                  <c:v>1.5458333333333283</c:v>
                </c:pt>
                <c:pt idx="1114">
                  <c:v>1.5472222222222172</c:v>
                </c:pt>
                <c:pt idx="1115">
                  <c:v>1.5486111111111061</c:v>
                </c:pt>
                <c:pt idx="1116">
                  <c:v>1.5499999999999949</c:v>
                </c:pt>
                <c:pt idx="1117">
                  <c:v>1.5513888888888838</c:v>
                </c:pt>
                <c:pt idx="1118">
                  <c:v>1.5527777777777727</c:v>
                </c:pt>
                <c:pt idx="1119">
                  <c:v>1.5541666666666616</c:v>
                </c:pt>
                <c:pt idx="1120">
                  <c:v>1.5555555555555505</c:v>
                </c:pt>
                <c:pt idx="1121">
                  <c:v>1.5569444444444394</c:v>
                </c:pt>
                <c:pt idx="1122">
                  <c:v>1.5583333333333282</c:v>
                </c:pt>
                <c:pt idx="1123">
                  <c:v>1.5597222222222171</c:v>
                </c:pt>
                <c:pt idx="1124">
                  <c:v>1.561111111111106</c:v>
                </c:pt>
                <c:pt idx="1125">
                  <c:v>1.5624999999999949</c:v>
                </c:pt>
                <c:pt idx="1126">
                  <c:v>1.5638888888888838</c:v>
                </c:pt>
                <c:pt idx="1127">
                  <c:v>1.5652777777777727</c:v>
                </c:pt>
                <c:pt idx="1128">
                  <c:v>1.5666666666666615</c:v>
                </c:pt>
                <c:pt idx="1129">
                  <c:v>1.5680555555555504</c:v>
                </c:pt>
                <c:pt idx="1130">
                  <c:v>1.5694444444444393</c:v>
                </c:pt>
                <c:pt idx="1131">
                  <c:v>1.5708333333333282</c:v>
                </c:pt>
                <c:pt idx="1132">
                  <c:v>1.5722222222222171</c:v>
                </c:pt>
                <c:pt idx="1133">
                  <c:v>1.573611111111106</c:v>
                </c:pt>
                <c:pt idx="1134">
                  <c:v>1.5749999999999948</c:v>
                </c:pt>
                <c:pt idx="1135">
                  <c:v>1.5763888888888837</c:v>
                </c:pt>
                <c:pt idx="1136">
                  <c:v>1.5777777777777726</c:v>
                </c:pt>
                <c:pt idx="1137">
                  <c:v>1.5791666666666615</c:v>
                </c:pt>
                <c:pt idx="1138">
                  <c:v>1.5805555555555504</c:v>
                </c:pt>
                <c:pt idx="1139">
                  <c:v>1.5819444444444393</c:v>
                </c:pt>
                <c:pt idx="1140">
                  <c:v>1.5833333333333282</c:v>
                </c:pt>
                <c:pt idx="1141">
                  <c:v>1.584722222222217</c:v>
                </c:pt>
                <c:pt idx="1142">
                  <c:v>1.5861111111111059</c:v>
                </c:pt>
                <c:pt idx="1143">
                  <c:v>1.5874999999999948</c:v>
                </c:pt>
                <c:pt idx="1144">
                  <c:v>1.5888888888888837</c:v>
                </c:pt>
                <c:pt idx="1145">
                  <c:v>1.5902777777777726</c:v>
                </c:pt>
                <c:pt idx="1146">
                  <c:v>1.5916666666666615</c:v>
                </c:pt>
                <c:pt idx="1147">
                  <c:v>1.5930555555555503</c:v>
                </c:pt>
                <c:pt idx="1148">
                  <c:v>1.5944444444444392</c:v>
                </c:pt>
                <c:pt idx="1149">
                  <c:v>1.5958333333333281</c:v>
                </c:pt>
                <c:pt idx="1150">
                  <c:v>1.597222222222217</c:v>
                </c:pt>
                <c:pt idx="1151">
                  <c:v>1.5986111111111059</c:v>
                </c:pt>
                <c:pt idx="1152">
                  <c:v>1.5999999999999948</c:v>
                </c:pt>
                <c:pt idx="1153">
                  <c:v>1.6013888888888836</c:v>
                </c:pt>
                <c:pt idx="1154">
                  <c:v>1.6027777777777725</c:v>
                </c:pt>
                <c:pt idx="1155">
                  <c:v>1.6041666666666614</c:v>
                </c:pt>
                <c:pt idx="1156">
                  <c:v>1.6055555555555503</c:v>
                </c:pt>
                <c:pt idx="1157">
                  <c:v>1.6069444444444392</c:v>
                </c:pt>
                <c:pt idx="1158">
                  <c:v>1.6083333333333281</c:v>
                </c:pt>
                <c:pt idx="1159">
                  <c:v>1.6097222222222169</c:v>
                </c:pt>
                <c:pt idx="1160">
                  <c:v>1.6111111111111058</c:v>
                </c:pt>
                <c:pt idx="1161">
                  <c:v>1.6124999999999947</c:v>
                </c:pt>
                <c:pt idx="1162">
                  <c:v>1.6138888888888836</c:v>
                </c:pt>
                <c:pt idx="1163">
                  <c:v>1.6152777777777725</c:v>
                </c:pt>
                <c:pt idx="1164">
                  <c:v>1.6166666666666614</c:v>
                </c:pt>
                <c:pt idx="1165">
                  <c:v>1.6180555555555503</c:v>
                </c:pt>
                <c:pt idx="1166">
                  <c:v>1.6194444444444391</c:v>
                </c:pt>
                <c:pt idx="1167">
                  <c:v>1.620833333333328</c:v>
                </c:pt>
                <c:pt idx="1168">
                  <c:v>1.6222222222222169</c:v>
                </c:pt>
                <c:pt idx="1169">
                  <c:v>1.6236111111111058</c:v>
                </c:pt>
                <c:pt idx="1170">
                  <c:v>1.6249999999999947</c:v>
                </c:pt>
                <c:pt idx="1171">
                  <c:v>1.6263888888888836</c:v>
                </c:pt>
                <c:pt idx="1172">
                  <c:v>1.6277777777777724</c:v>
                </c:pt>
                <c:pt idx="1173">
                  <c:v>1.6291666666666613</c:v>
                </c:pt>
                <c:pt idx="1174">
                  <c:v>1.6305555555555502</c:v>
                </c:pt>
                <c:pt idx="1175">
                  <c:v>1.6319444444444391</c:v>
                </c:pt>
                <c:pt idx="1176">
                  <c:v>1.633333333333328</c:v>
                </c:pt>
                <c:pt idx="1177">
                  <c:v>1.6347222222222169</c:v>
                </c:pt>
                <c:pt idx="1178">
                  <c:v>1.6361111111111057</c:v>
                </c:pt>
                <c:pt idx="1179">
                  <c:v>1.6374999999999946</c:v>
                </c:pt>
                <c:pt idx="1180">
                  <c:v>1.6388888888888835</c:v>
                </c:pt>
                <c:pt idx="1181">
                  <c:v>1.6402777777777724</c:v>
                </c:pt>
                <c:pt idx="1182">
                  <c:v>1.6416666666666613</c:v>
                </c:pt>
                <c:pt idx="1183">
                  <c:v>1.6430555555555502</c:v>
                </c:pt>
                <c:pt idx="1184">
                  <c:v>1.644444444444439</c:v>
                </c:pt>
                <c:pt idx="1185">
                  <c:v>1.6458333333333279</c:v>
                </c:pt>
                <c:pt idx="1186">
                  <c:v>1.6472222222222168</c:v>
                </c:pt>
                <c:pt idx="1187">
                  <c:v>1.6486111111111057</c:v>
                </c:pt>
                <c:pt idx="1188">
                  <c:v>1.6499999999999946</c:v>
                </c:pt>
                <c:pt idx="1189">
                  <c:v>1.6513888888888835</c:v>
                </c:pt>
                <c:pt idx="1190">
                  <c:v>1.6527777777777724</c:v>
                </c:pt>
                <c:pt idx="1191">
                  <c:v>1.6541666666666612</c:v>
                </c:pt>
                <c:pt idx="1192">
                  <c:v>1.6555555555555501</c:v>
                </c:pt>
                <c:pt idx="1193">
                  <c:v>1.656944444444439</c:v>
                </c:pt>
                <c:pt idx="1194">
                  <c:v>1.6583333333333279</c:v>
                </c:pt>
                <c:pt idx="1195">
                  <c:v>1.6597222222222168</c:v>
                </c:pt>
                <c:pt idx="1196">
                  <c:v>1.6611111111111057</c:v>
                </c:pt>
                <c:pt idx="1197">
                  <c:v>1.6624999999999945</c:v>
                </c:pt>
                <c:pt idx="1198">
                  <c:v>1.6638888888888834</c:v>
                </c:pt>
                <c:pt idx="1199">
                  <c:v>1.6652777777777723</c:v>
                </c:pt>
                <c:pt idx="1200">
                  <c:v>1.6666666666666612</c:v>
                </c:pt>
                <c:pt idx="1201">
                  <c:v>1.6680555555555501</c:v>
                </c:pt>
                <c:pt idx="1202">
                  <c:v>1.669444444444439</c:v>
                </c:pt>
                <c:pt idx="1203">
                  <c:v>1.6708333333333278</c:v>
                </c:pt>
                <c:pt idx="1204">
                  <c:v>1.6722222222222167</c:v>
                </c:pt>
                <c:pt idx="1205">
                  <c:v>1.6736111111111056</c:v>
                </c:pt>
                <c:pt idx="1206">
                  <c:v>1.6749999999999945</c:v>
                </c:pt>
                <c:pt idx="1207">
                  <c:v>1.6763888888888834</c:v>
                </c:pt>
                <c:pt idx="1208">
                  <c:v>1.6777777777777723</c:v>
                </c:pt>
                <c:pt idx="1209">
                  <c:v>1.6791666666666611</c:v>
                </c:pt>
                <c:pt idx="1210">
                  <c:v>1.68055555555555</c:v>
                </c:pt>
                <c:pt idx="1211">
                  <c:v>1.6819444444444389</c:v>
                </c:pt>
                <c:pt idx="1212">
                  <c:v>1.6833333333333278</c:v>
                </c:pt>
                <c:pt idx="1213">
                  <c:v>1.6847222222222167</c:v>
                </c:pt>
                <c:pt idx="1214">
                  <c:v>1.6861111111111056</c:v>
                </c:pt>
                <c:pt idx="1215">
                  <c:v>1.6874999999999944</c:v>
                </c:pt>
                <c:pt idx="1216">
                  <c:v>1.6888888888888833</c:v>
                </c:pt>
                <c:pt idx="1217">
                  <c:v>1.6902777777777722</c:v>
                </c:pt>
                <c:pt idx="1218">
                  <c:v>1.6916666666666611</c:v>
                </c:pt>
                <c:pt idx="1219">
                  <c:v>1.69305555555555</c:v>
                </c:pt>
                <c:pt idx="1220">
                  <c:v>1.6944444444444389</c:v>
                </c:pt>
                <c:pt idx="1221">
                  <c:v>1.6958333333333278</c:v>
                </c:pt>
                <c:pt idx="1222">
                  <c:v>1.6972222222222166</c:v>
                </c:pt>
                <c:pt idx="1223">
                  <c:v>1.6986111111111055</c:v>
                </c:pt>
                <c:pt idx="1224">
                  <c:v>1.6999999999999944</c:v>
                </c:pt>
                <c:pt idx="1225">
                  <c:v>1.7013888888888833</c:v>
                </c:pt>
                <c:pt idx="1226">
                  <c:v>1.7027777777777722</c:v>
                </c:pt>
                <c:pt idx="1227">
                  <c:v>1.7041666666666611</c:v>
                </c:pt>
                <c:pt idx="1228">
                  <c:v>1.7055555555555499</c:v>
                </c:pt>
                <c:pt idx="1229">
                  <c:v>1.7069444444444388</c:v>
                </c:pt>
                <c:pt idx="1230">
                  <c:v>1.7083333333333277</c:v>
                </c:pt>
                <c:pt idx="1231">
                  <c:v>1.7097222222222166</c:v>
                </c:pt>
                <c:pt idx="1232">
                  <c:v>1.7111111111111055</c:v>
                </c:pt>
                <c:pt idx="1233">
                  <c:v>1.7124999999999944</c:v>
                </c:pt>
                <c:pt idx="1234">
                  <c:v>1.7138888888888832</c:v>
                </c:pt>
                <c:pt idx="1235">
                  <c:v>1.7152777777777721</c:v>
                </c:pt>
                <c:pt idx="1236">
                  <c:v>1.716666666666661</c:v>
                </c:pt>
                <c:pt idx="1237">
                  <c:v>1.7180555555555499</c:v>
                </c:pt>
                <c:pt idx="1238">
                  <c:v>1.7194444444444388</c:v>
                </c:pt>
                <c:pt idx="1239">
                  <c:v>1.7208333333333277</c:v>
                </c:pt>
                <c:pt idx="1240">
                  <c:v>1.7222222222222165</c:v>
                </c:pt>
                <c:pt idx="1241">
                  <c:v>1.7236111111111054</c:v>
                </c:pt>
                <c:pt idx="1242">
                  <c:v>1.7249999999999943</c:v>
                </c:pt>
                <c:pt idx="1243">
                  <c:v>1.7263888888888832</c:v>
                </c:pt>
                <c:pt idx="1244">
                  <c:v>1.7277777777777721</c:v>
                </c:pt>
                <c:pt idx="1245">
                  <c:v>1.729166666666661</c:v>
                </c:pt>
                <c:pt idx="1246">
                  <c:v>1.7305555555555499</c:v>
                </c:pt>
                <c:pt idx="1247">
                  <c:v>1.7319444444444387</c:v>
                </c:pt>
                <c:pt idx="1248">
                  <c:v>1.7333333333333276</c:v>
                </c:pt>
                <c:pt idx="1249">
                  <c:v>1.7347222222222165</c:v>
                </c:pt>
                <c:pt idx="1250">
                  <c:v>1.7361111111111054</c:v>
                </c:pt>
                <c:pt idx="1251">
                  <c:v>1.7374999999999943</c:v>
                </c:pt>
                <c:pt idx="1252">
                  <c:v>1.7388888888888832</c:v>
                </c:pt>
                <c:pt idx="1253">
                  <c:v>1.740277777777772</c:v>
                </c:pt>
                <c:pt idx="1254">
                  <c:v>1.7416666666666609</c:v>
                </c:pt>
                <c:pt idx="1255">
                  <c:v>1.7430555555555498</c:v>
                </c:pt>
                <c:pt idx="1256">
                  <c:v>1.7444444444444387</c:v>
                </c:pt>
                <c:pt idx="1257">
                  <c:v>1.7458333333333276</c:v>
                </c:pt>
                <c:pt idx="1258">
                  <c:v>1.7472222222222165</c:v>
                </c:pt>
                <c:pt idx="1259">
                  <c:v>1.7486111111111053</c:v>
                </c:pt>
                <c:pt idx="1260">
                  <c:v>1.7499999999999942</c:v>
                </c:pt>
                <c:pt idx="1261">
                  <c:v>1.7513888888888831</c:v>
                </c:pt>
                <c:pt idx="1262">
                  <c:v>1.752777777777772</c:v>
                </c:pt>
                <c:pt idx="1263">
                  <c:v>1.7541666666666609</c:v>
                </c:pt>
                <c:pt idx="1264">
                  <c:v>1.7555555555555498</c:v>
                </c:pt>
                <c:pt idx="1265">
                  <c:v>1.7569444444444386</c:v>
                </c:pt>
                <c:pt idx="1266">
                  <c:v>1.7583333333333275</c:v>
                </c:pt>
                <c:pt idx="1267">
                  <c:v>1.7597222222222164</c:v>
                </c:pt>
                <c:pt idx="1268">
                  <c:v>1.7611111111111053</c:v>
                </c:pt>
                <c:pt idx="1269">
                  <c:v>1.7624999999999942</c:v>
                </c:pt>
                <c:pt idx="1270">
                  <c:v>1.7638888888888831</c:v>
                </c:pt>
                <c:pt idx="1271">
                  <c:v>1.765277777777772</c:v>
                </c:pt>
                <c:pt idx="1272">
                  <c:v>1.7666666666666608</c:v>
                </c:pt>
                <c:pt idx="1273">
                  <c:v>1.7680555555555497</c:v>
                </c:pt>
                <c:pt idx="1274">
                  <c:v>1.7694444444444386</c:v>
                </c:pt>
                <c:pt idx="1275">
                  <c:v>1.7708333333333275</c:v>
                </c:pt>
                <c:pt idx="1276">
                  <c:v>1.7722222222222164</c:v>
                </c:pt>
                <c:pt idx="1277">
                  <c:v>1.7736111111111053</c:v>
                </c:pt>
                <c:pt idx="1278">
                  <c:v>1.7749999999999941</c:v>
                </c:pt>
                <c:pt idx="1279">
                  <c:v>1.776388888888883</c:v>
                </c:pt>
                <c:pt idx="1280">
                  <c:v>1.7777777777777719</c:v>
                </c:pt>
                <c:pt idx="1281">
                  <c:v>1.7791666666666608</c:v>
                </c:pt>
                <c:pt idx="1282">
                  <c:v>1.7805555555555497</c:v>
                </c:pt>
                <c:pt idx="1283">
                  <c:v>1.7819444444444386</c:v>
                </c:pt>
                <c:pt idx="1284">
                  <c:v>1.7833333333333274</c:v>
                </c:pt>
                <c:pt idx="1285">
                  <c:v>1.7847222222222163</c:v>
                </c:pt>
                <c:pt idx="1286">
                  <c:v>1.7861111111111052</c:v>
                </c:pt>
                <c:pt idx="1287">
                  <c:v>1.7874999999999941</c:v>
                </c:pt>
                <c:pt idx="1288">
                  <c:v>1.788888888888883</c:v>
                </c:pt>
                <c:pt idx="1289">
                  <c:v>1.7902777777777719</c:v>
                </c:pt>
                <c:pt idx="1290">
                  <c:v>1.7916666666666607</c:v>
                </c:pt>
                <c:pt idx="1291">
                  <c:v>1.7930555555555496</c:v>
                </c:pt>
                <c:pt idx="1292">
                  <c:v>1.7944444444444385</c:v>
                </c:pt>
                <c:pt idx="1293">
                  <c:v>1.7958333333333274</c:v>
                </c:pt>
                <c:pt idx="1294">
                  <c:v>1.7972222222222163</c:v>
                </c:pt>
                <c:pt idx="1295">
                  <c:v>1.7986111111111052</c:v>
                </c:pt>
                <c:pt idx="1296">
                  <c:v>1.799999999999994</c:v>
                </c:pt>
                <c:pt idx="1297">
                  <c:v>1.8013888888888829</c:v>
                </c:pt>
                <c:pt idx="1298">
                  <c:v>1.8027777777777718</c:v>
                </c:pt>
                <c:pt idx="1299">
                  <c:v>1.8041666666666607</c:v>
                </c:pt>
                <c:pt idx="1300">
                  <c:v>1.8055555555555496</c:v>
                </c:pt>
                <c:pt idx="1301">
                  <c:v>1.8069444444444385</c:v>
                </c:pt>
                <c:pt idx="1302">
                  <c:v>1.8083333333333274</c:v>
                </c:pt>
                <c:pt idx="1303">
                  <c:v>1.8097222222222162</c:v>
                </c:pt>
                <c:pt idx="1304">
                  <c:v>1.8111111111111051</c:v>
                </c:pt>
                <c:pt idx="1305">
                  <c:v>1.812499999999994</c:v>
                </c:pt>
                <c:pt idx="1306">
                  <c:v>1.8138888888888829</c:v>
                </c:pt>
                <c:pt idx="1307">
                  <c:v>1.8152777777777718</c:v>
                </c:pt>
                <c:pt idx="1308">
                  <c:v>1.8166666666666607</c:v>
                </c:pt>
                <c:pt idx="1309">
                  <c:v>1.8180555555555495</c:v>
                </c:pt>
                <c:pt idx="1310">
                  <c:v>1.8194444444444384</c:v>
                </c:pt>
                <c:pt idx="1311">
                  <c:v>1.8208333333333273</c:v>
                </c:pt>
                <c:pt idx="1312">
                  <c:v>1.8222222222222162</c:v>
                </c:pt>
                <c:pt idx="1313">
                  <c:v>1.8236111111111051</c:v>
                </c:pt>
                <c:pt idx="1314">
                  <c:v>1.824999999999994</c:v>
                </c:pt>
                <c:pt idx="1315">
                  <c:v>1.8263888888888828</c:v>
                </c:pt>
                <c:pt idx="1316">
                  <c:v>1.8277777777777717</c:v>
                </c:pt>
                <c:pt idx="1317">
                  <c:v>1.8291666666666606</c:v>
                </c:pt>
                <c:pt idx="1318">
                  <c:v>1.8305555555555495</c:v>
                </c:pt>
                <c:pt idx="1319">
                  <c:v>1.8319444444444384</c:v>
                </c:pt>
                <c:pt idx="1320">
                  <c:v>1.8333333333333273</c:v>
                </c:pt>
                <c:pt idx="1321">
                  <c:v>1.8347222222222161</c:v>
                </c:pt>
                <c:pt idx="1322">
                  <c:v>1.836111111111105</c:v>
                </c:pt>
                <c:pt idx="1323">
                  <c:v>1.8374999999999939</c:v>
                </c:pt>
                <c:pt idx="1324">
                  <c:v>1.8388888888888828</c:v>
                </c:pt>
                <c:pt idx="1325">
                  <c:v>1.8402777777777717</c:v>
                </c:pt>
                <c:pt idx="1326">
                  <c:v>1.8416666666666606</c:v>
                </c:pt>
                <c:pt idx="1327">
                  <c:v>1.8430555555555495</c:v>
                </c:pt>
                <c:pt idx="1328">
                  <c:v>1.8444444444444383</c:v>
                </c:pt>
                <c:pt idx="1329">
                  <c:v>1.8458333333333272</c:v>
                </c:pt>
                <c:pt idx="1330">
                  <c:v>1.8472222222222161</c:v>
                </c:pt>
                <c:pt idx="1331">
                  <c:v>1.848611111111105</c:v>
                </c:pt>
                <c:pt idx="1332">
                  <c:v>1.8499999999999939</c:v>
                </c:pt>
                <c:pt idx="1333">
                  <c:v>1.8513888888888828</c:v>
                </c:pt>
                <c:pt idx="1334">
                  <c:v>1.8527777777777716</c:v>
                </c:pt>
                <c:pt idx="1335">
                  <c:v>1.8541666666666605</c:v>
                </c:pt>
                <c:pt idx="1336">
                  <c:v>1.8555555555555494</c:v>
                </c:pt>
                <c:pt idx="1337">
                  <c:v>1.8569444444444383</c:v>
                </c:pt>
                <c:pt idx="1338">
                  <c:v>1.8583333333333272</c:v>
                </c:pt>
                <c:pt idx="1339">
                  <c:v>1.8597222222222161</c:v>
                </c:pt>
                <c:pt idx="1340">
                  <c:v>1.8611111111111049</c:v>
                </c:pt>
                <c:pt idx="1341">
                  <c:v>1.8624999999999938</c:v>
                </c:pt>
                <c:pt idx="1342">
                  <c:v>1.8638888888888827</c:v>
                </c:pt>
                <c:pt idx="1343">
                  <c:v>1.8652777777777716</c:v>
                </c:pt>
                <c:pt idx="1344">
                  <c:v>1.8666666666666605</c:v>
                </c:pt>
                <c:pt idx="1345">
                  <c:v>1.8680555555555494</c:v>
                </c:pt>
                <c:pt idx="1346">
                  <c:v>1.8694444444444382</c:v>
                </c:pt>
                <c:pt idx="1347">
                  <c:v>1.8708333333333271</c:v>
                </c:pt>
                <c:pt idx="1348">
                  <c:v>1.872222222222216</c:v>
                </c:pt>
                <c:pt idx="1349">
                  <c:v>1.8736111111111049</c:v>
                </c:pt>
                <c:pt idx="1350">
                  <c:v>1.8749999999999938</c:v>
                </c:pt>
                <c:pt idx="1351">
                  <c:v>1.8763888888888827</c:v>
                </c:pt>
                <c:pt idx="1352">
                  <c:v>1.8777777777777716</c:v>
                </c:pt>
                <c:pt idx="1353">
                  <c:v>1.8791666666666604</c:v>
                </c:pt>
                <c:pt idx="1354">
                  <c:v>1.8805555555555493</c:v>
                </c:pt>
                <c:pt idx="1355">
                  <c:v>1.8819444444444382</c:v>
                </c:pt>
                <c:pt idx="1356">
                  <c:v>1.8833333333333271</c:v>
                </c:pt>
                <c:pt idx="1357">
                  <c:v>1.884722222222216</c:v>
                </c:pt>
                <c:pt idx="1358">
                  <c:v>1.8861111111111049</c:v>
                </c:pt>
                <c:pt idx="1359">
                  <c:v>1.8874999999999937</c:v>
                </c:pt>
                <c:pt idx="1360">
                  <c:v>1.8888888888888826</c:v>
                </c:pt>
                <c:pt idx="1361">
                  <c:v>1.8902777777777715</c:v>
                </c:pt>
                <c:pt idx="1362">
                  <c:v>1.8916666666666604</c:v>
                </c:pt>
                <c:pt idx="1363">
                  <c:v>1.8930555555555493</c:v>
                </c:pt>
                <c:pt idx="1364">
                  <c:v>1.8944444444444382</c:v>
                </c:pt>
                <c:pt idx="1365">
                  <c:v>1.895833333333327</c:v>
                </c:pt>
                <c:pt idx="1366">
                  <c:v>1.8972222222222159</c:v>
                </c:pt>
                <c:pt idx="1367">
                  <c:v>1.8986111111111048</c:v>
                </c:pt>
                <c:pt idx="1368">
                  <c:v>1.8999999999999937</c:v>
                </c:pt>
                <c:pt idx="1369">
                  <c:v>1.9013888888888826</c:v>
                </c:pt>
                <c:pt idx="1370">
                  <c:v>1.9027777777777715</c:v>
                </c:pt>
                <c:pt idx="1371">
                  <c:v>1.9041666666666603</c:v>
                </c:pt>
                <c:pt idx="1372">
                  <c:v>1.9055555555555492</c:v>
                </c:pt>
                <c:pt idx="1373">
                  <c:v>1.9069444444444381</c:v>
                </c:pt>
                <c:pt idx="1374">
                  <c:v>1.908333333333327</c:v>
                </c:pt>
                <c:pt idx="1375">
                  <c:v>1.9097222222222159</c:v>
                </c:pt>
                <c:pt idx="1376">
                  <c:v>1.9111111111111048</c:v>
                </c:pt>
                <c:pt idx="1377">
                  <c:v>1.9124999999999936</c:v>
                </c:pt>
                <c:pt idx="1378">
                  <c:v>1.9138888888888825</c:v>
                </c:pt>
                <c:pt idx="1379">
                  <c:v>1.9152777777777714</c:v>
                </c:pt>
                <c:pt idx="1380">
                  <c:v>1.9166666666666603</c:v>
                </c:pt>
                <c:pt idx="1381">
                  <c:v>1.9180555555555492</c:v>
                </c:pt>
                <c:pt idx="1382">
                  <c:v>1.9194444444444381</c:v>
                </c:pt>
                <c:pt idx="1383">
                  <c:v>1.920833333333327</c:v>
                </c:pt>
                <c:pt idx="1384">
                  <c:v>1.9222222222222158</c:v>
                </c:pt>
                <c:pt idx="1385">
                  <c:v>1.9236111111111047</c:v>
                </c:pt>
                <c:pt idx="1386">
                  <c:v>1.9249999999999936</c:v>
                </c:pt>
                <c:pt idx="1387">
                  <c:v>1.9263888888888825</c:v>
                </c:pt>
                <c:pt idx="1388">
                  <c:v>1.9277777777777714</c:v>
                </c:pt>
                <c:pt idx="1389">
                  <c:v>1.9291666666666603</c:v>
                </c:pt>
                <c:pt idx="1390">
                  <c:v>1.9305555555555491</c:v>
                </c:pt>
                <c:pt idx="1391">
                  <c:v>1.931944444444438</c:v>
                </c:pt>
                <c:pt idx="1392">
                  <c:v>1.9333333333333269</c:v>
                </c:pt>
                <c:pt idx="1393">
                  <c:v>1.9347222222222158</c:v>
                </c:pt>
                <c:pt idx="1394">
                  <c:v>1.9361111111111047</c:v>
                </c:pt>
                <c:pt idx="1395">
                  <c:v>1.9374999999999936</c:v>
                </c:pt>
                <c:pt idx="1396">
                  <c:v>1.9388888888888824</c:v>
                </c:pt>
                <c:pt idx="1397">
                  <c:v>1.9402777777777713</c:v>
                </c:pt>
                <c:pt idx="1398">
                  <c:v>1.9416666666666602</c:v>
                </c:pt>
                <c:pt idx="1399">
                  <c:v>1.9430555555555491</c:v>
                </c:pt>
                <c:pt idx="1400">
                  <c:v>1.944444444444438</c:v>
                </c:pt>
                <c:pt idx="1401">
                  <c:v>1.9458333333333269</c:v>
                </c:pt>
                <c:pt idx="1402">
                  <c:v>1.9472222222222157</c:v>
                </c:pt>
                <c:pt idx="1403">
                  <c:v>1.9486111111111046</c:v>
                </c:pt>
                <c:pt idx="1404">
                  <c:v>1.9499999999999935</c:v>
                </c:pt>
                <c:pt idx="1405">
                  <c:v>1.9513888888888824</c:v>
                </c:pt>
                <c:pt idx="1406">
                  <c:v>1.9527777777777713</c:v>
                </c:pt>
                <c:pt idx="1407">
                  <c:v>1.9541666666666602</c:v>
                </c:pt>
                <c:pt idx="1408">
                  <c:v>1.9555555555555491</c:v>
                </c:pt>
                <c:pt idx="1409">
                  <c:v>1.9569444444444379</c:v>
                </c:pt>
                <c:pt idx="1410">
                  <c:v>1.9583333333333268</c:v>
                </c:pt>
                <c:pt idx="1411">
                  <c:v>1.9597222222222157</c:v>
                </c:pt>
                <c:pt idx="1412">
                  <c:v>1.9611111111111046</c:v>
                </c:pt>
                <c:pt idx="1413">
                  <c:v>1.9624999999999935</c:v>
                </c:pt>
                <c:pt idx="1414">
                  <c:v>1.9638888888888824</c:v>
                </c:pt>
                <c:pt idx="1415">
                  <c:v>1.9652777777777712</c:v>
                </c:pt>
                <c:pt idx="1416">
                  <c:v>1.9666666666666601</c:v>
                </c:pt>
                <c:pt idx="1417">
                  <c:v>1.968055555555549</c:v>
                </c:pt>
                <c:pt idx="1418">
                  <c:v>1.9694444444444379</c:v>
                </c:pt>
                <c:pt idx="1419">
                  <c:v>1.9708333333333268</c:v>
                </c:pt>
                <c:pt idx="1420">
                  <c:v>1.9722222222222157</c:v>
                </c:pt>
                <c:pt idx="1421">
                  <c:v>1.9736111111111045</c:v>
                </c:pt>
                <c:pt idx="1422">
                  <c:v>1.9749999999999934</c:v>
                </c:pt>
                <c:pt idx="1423">
                  <c:v>1.9763888888888823</c:v>
                </c:pt>
                <c:pt idx="1424">
                  <c:v>1.9777777777777712</c:v>
                </c:pt>
                <c:pt idx="1425">
                  <c:v>1.9791666666666601</c:v>
                </c:pt>
                <c:pt idx="1426">
                  <c:v>1.980555555555549</c:v>
                </c:pt>
                <c:pt idx="1427">
                  <c:v>1.9819444444444378</c:v>
                </c:pt>
                <c:pt idx="1428">
                  <c:v>1.9833333333333267</c:v>
                </c:pt>
                <c:pt idx="1429">
                  <c:v>1.9847222222222156</c:v>
                </c:pt>
                <c:pt idx="1430">
                  <c:v>1.9861111111111045</c:v>
                </c:pt>
                <c:pt idx="1431">
                  <c:v>1.9874999999999934</c:v>
                </c:pt>
                <c:pt idx="1432">
                  <c:v>1.9888888888888823</c:v>
                </c:pt>
                <c:pt idx="1433">
                  <c:v>1.9902777777777712</c:v>
                </c:pt>
                <c:pt idx="1434">
                  <c:v>1.99166666666666</c:v>
                </c:pt>
                <c:pt idx="1435">
                  <c:v>1.9930555555555489</c:v>
                </c:pt>
                <c:pt idx="1436">
                  <c:v>1.9944444444444378</c:v>
                </c:pt>
                <c:pt idx="1437">
                  <c:v>1.9958333333333267</c:v>
                </c:pt>
                <c:pt idx="1438">
                  <c:v>1.9972222222222156</c:v>
                </c:pt>
                <c:pt idx="1439">
                  <c:v>1.9986111111111045</c:v>
                </c:pt>
                <c:pt idx="1440">
                  <c:v>1.9999999999999933</c:v>
                </c:pt>
                <c:pt idx="1441">
                  <c:v>2.0013888888888824</c:v>
                </c:pt>
                <c:pt idx="1442">
                  <c:v>2.0027777777777716</c:v>
                </c:pt>
                <c:pt idx="1443">
                  <c:v>2.0041666666666607</c:v>
                </c:pt>
                <c:pt idx="1444">
                  <c:v>2.0055555555555498</c:v>
                </c:pt>
                <c:pt idx="1445">
                  <c:v>2.0069444444444389</c:v>
                </c:pt>
                <c:pt idx="1446">
                  <c:v>2.008333333333328</c:v>
                </c:pt>
                <c:pt idx="1447">
                  <c:v>2.0097222222222171</c:v>
                </c:pt>
                <c:pt idx="1448">
                  <c:v>2.0111111111111062</c:v>
                </c:pt>
                <c:pt idx="1449">
                  <c:v>2.0124999999999953</c:v>
                </c:pt>
                <c:pt idx="1450">
                  <c:v>2.0138888888888844</c:v>
                </c:pt>
                <c:pt idx="1451">
                  <c:v>2.0152777777777735</c:v>
                </c:pt>
                <c:pt idx="1452">
                  <c:v>2.0166666666666626</c:v>
                </c:pt>
                <c:pt idx="1453">
                  <c:v>2.0180555555555517</c:v>
                </c:pt>
                <c:pt idx="1454">
                  <c:v>2.0194444444444408</c:v>
                </c:pt>
                <c:pt idx="1455">
                  <c:v>2.0208333333333299</c:v>
                </c:pt>
                <c:pt idx="1456">
                  <c:v>2.022222222222219</c:v>
                </c:pt>
                <c:pt idx="1457">
                  <c:v>2.0236111111111081</c:v>
                </c:pt>
                <c:pt idx="1458">
                  <c:v>2.0249999999999972</c:v>
                </c:pt>
                <c:pt idx="1459">
                  <c:v>2.0263888888888864</c:v>
                </c:pt>
                <c:pt idx="1460">
                  <c:v>2.0277777777777755</c:v>
                </c:pt>
                <c:pt idx="1461">
                  <c:v>2.0291666666666646</c:v>
                </c:pt>
                <c:pt idx="1462">
                  <c:v>2.0305555555555537</c:v>
                </c:pt>
                <c:pt idx="1463">
                  <c:v>2.0319444444444428</c:v>
                </c:pt>
                <c:pt idx="1464">
                  <c:v>2.0333333333333319</c:v>
                </c:pt>
                <c:pt idx="1465">
                  <c:v>2.034722222222221</c:v>
                </c:pt>
                <c:pt idx="1466">
                  <c:v>2.0361111111111101</c:v>
                </c:pt>
                <c:pt idx="1467">
                  <c:v>2.0374999999999992</c:v>
                </c:pt>
                <c:pt idx="1468">
                  <c:v>2.0388888888888883</c:v>
                </c:pt>
                <c:pt idx="1469">
                  <c:v>2.0402777777777774</c:v>
                </c:pt>
                <c:pt idx="1470">
                  <c:v>2.0416666666666665</c:v>
                </c:pt>
                <c:pt idx="1471">
                  <c:v>2.0430555555555556</c:v>
                </c:pt>
                <c:pt idx="1472">
                  <c:v>2.0444444444444447</c:v>
                </c:pt>
                <c:pt idx="1473">
                  <c:v>2.0458333333333338</c:v>
                </c:pt>
                <c:pt idx="1474">
                  <c:v>2.0472222222222229</c:v>
                </c:pt>
                <c:pt idx="1475">
                  <c:v>2.048611111111112</c:v>
                </c:pt>
                <c:pt idx="1476">
                  <c:v>2.0500000000000012</c:v>
                </c:pt>
                <c:pt idx="1477">
                  <c:v>2.0513888888888903</c:v>
                </c:pt>
                <c:pt idx="1478">
                  <c:v>2.0527777777777794</c:v>
                </c:pt>
                <c:pt idx="1479">
                  <c:v>2.0541666666666685</c:v>
                </c:pt>
                <c:pt idx="1480">
                  <c:v>2.0555555555555576</c:v>
                </c:pt>
                <c:pt idx="1481">
                  <c:v>2.0569444444444467</c:v>
                </c:pt>
                <c:pt idx="1482">
                  <c:v>2.0583333333333358</c:v>
                </c:pt>
                <c:pt idx="1483">
                  <c:v>2.0597222222222249</c:v>
                </c:pt>
                <c:pt idx="1484">
                  <c:v>2.061111111111114</c:v>
                </c:pt>
                <c:pt idx="1485">
                  <c:v>2.0625000000000031</c:v>
                </c:pt>
                <c:pt idx="1486">
                  <c:v>2.0638888888888922</c:v>
                </c:pt>
                <c:pt idx="1487">
                  <c:v>2.0652777777777813</c:v>
                </c:pt>
                <c:pt idx="1488">
                  <c:v>2.0666666666666704</c:v>
                </c:pt>
                <c:pt idx="1489">
                  <c:v>2.0680555555555595</c:v>
                </c:pt>
                <c:pt idx="1490">
                  <c:v>2.0694444444444486</c:v>
                </c:pt>
                <c:pt idx="1491">
                  <c:v>2.0708333333333377</c:v>
                </c:pt>
                <c:pt idx="1492">
                  <c:v>2.0722222222222269</c:v>
                </c:pt>
                <c:pt idx="1493">
                  <c:v>2.073611111111116</c:v>
                </c:pt>
                <c:pt idx="1494">
                  <c:v>2.0750000000000051</c:v>
                </c:pt>
                <c:pt idx="1495">
                  <c:v>2.0763888888888942</c:v>
                </c:pt>
                <c:pt idx="1496">
                  <c:v>2.0777777777777833</c:v>
                </c:pt>
                <c:pt idx="1497">
                  <c:v>2.0791666666666724</c:v>
                </c:pt>
                <c:pt idx="1498">
                  <c:v>2.0805555555555615</c:v>
                </c:pt>
                <c:pt idx="1499">
                  <c:v>2.0819444444444506</c:v>
                </c:pt>
                <c:pt idx="1500">
                  <c:v>2.0833333333333397</c:v>
                </c:pt>
                <c:pt idx="1501">
                  <c:v>2.0847222222222288</c:v>
                </c:pt>
                <c:pt idx="1502">
                  <c:v>2.0861111111111179</c:v>
                </c:pt>
                <c:pt idx="1503">
                  <c:v>2.087500000000007</c:v>
                </c:pt>
                <c:pt idx="1504">
                  <c:v>2.0888888888888961</c:v>
                </c:pt>
                <c:pt idx="1505">
                  <c:v>2.0902777777777852</c:v>
                </c:pt>
                <c:pt idx="1506">
                  <c:v>2.0916666666666743</c:v>
                </c:pt>
                <c:pt idx="1507">
                  <c:v>2.0930555555555634</c:v>
                </c:pt>
                <c:pt idx="1508">
                  <c:v>2.0944444444444525</c:v>
                </c:pt>
                <c:pt idx="1509">
                  <c:v>2.0958333333333417</c:v>
                </c:pt>
                <c:pt idx="1510">
                  <c:v>2.0972222222222308</c:v>
                </c:pt>
                <c:pt idx="1511">
                  <c:v>2.0986111111111199</c:v>
                </c:pt>
                <c:pt idx="1512">
                  <c:v>2.100000000000009</c:v>
                </c:pt>
                <c:pt idx="1513">
                  <c:v>2.1013888888888981</c:v>
                </c:pt>
                <c:pt idx="1514">
                  <c:v>2.1027777777777872</c:v>
                </c:pt>
                <c:pt idx="1515">
                  <c:v>2.1041666666666763</c:v>
                </c:pt>
                <c:pt idx="1516">
                  <c:v>2.1055555555555654</c:v>
                </c:pt>
                <c:pt idx="1517">
                  <c:v>2.1069444444444545</c:v>
                </c:pt>
                <c:pt idx="1518">
                  <c:v>2.1083333333333436</c:v>
                </c:pt>
                <c:pt idx="1519">
                  <c:v>2.1097222222222327</c:v>
                </c:pt>
                <c:pt idx="1520">
                  <c:v>2.1111111111111218</c:v>
                </c:pt>
                <c:pt idx="1521">
                  <c:v>2.1125000000000109</c:v>
                </c:pt>
                <c:pt idx="1522">
                  <c:v>2.1138888888889</c:v>
                </c:pt>
                <c:pt idx="1523">
                  <c:v>2.1152777777777891</c:v>
                </c:pt>
                <c:pt idx="1524">
                  <c:v>2.1166666666666782</c:v>
                </c:pt>
                <c:pt idx="1525">
                  <c:v>2.1180555555555673</c:v>
                </c:pt>
                <c:pt idx="1526">
                  <c:v>2.1194444444444565</c:v>
                </c:pt>
                <c:pt idx="1527">
                  <c:v>2.1208333333333456</c:v>
                </c:pt>
                <c:pt idx="1528">
                  <c:v>2.1222222222222347</c:v>
                </c:pt>
                <c:pt idx="1529">
                  <c:v>2.1236111111111238</c:v>
                </c:pt>
                <c:pt idx="1530">
                  <c:v>2.1250000000000129</c:v>
                </c:pt>
                <c:pt idx="1531">
                  <c:v>2.126388888888902</c:v>
                </c:pt>
                <c:pt idx="1532">
                  <c:v>2.1277777777777911</c:v>
                </c:pt>
                <c:pt idx="1533">
                  <c:v>2.1291666666666802</c:v>
                </c:pt>
                <c:pt idx="1534">
                  <c:v>2.1305555555555693</c:v>
                </c:pt>
                <c:pt idx="1535">
                  <c:v>2.1319444444444584</c:v>
                </c:pt>
                <c:pt idx="1536">
                  <c:v>2.1333333333333475</c:v>
                </c:pt>
                <c:pt idx="1537">
                  <c:v>2.1347222222222366</c:v>
                </c:pt>
                <c:pt idx="1538">
                  <c:v>2.1361111111111257</c:v>
                </c:pt>
                <c:pt idx="1539">
                  <c:v>2.1375000000000148</c:v>
                </c:pt>
                <c:pt idx="1540">
                  <c:v>2.1388888888889039</c:v>
                </c:pt>
                <c:pt idx="1541">
                  <c:v>2.140277777777793</c:v>
                </c:pt>
                <c:pt idx="1542">
                  <c:v>2.1416666666666822</c:v>
                </c:pt>
                <c:pt idx="1543">
                  <c:v>2.1430555555555713</c:v>
                </c:pt>
                <c:pt idx="1544">
                  <c:v>2.1444444444444604</c:v>
                </c:pt>
                <c:pt idx="1545">
                  <c:v>2.1458333333333495</c:v>
                </c:pt>
                <c:pt idx="1546">
                  <c:v>2.1472222222222386</c:v>
                </c:pt>
                <c:pt idx="1547">
                  <c:v>2.1486111111111277</c:v>
                </c:pt>
                <c:pt idx="1548">
                  <c:v>2.1500000000000168</c:v>
                </c:pt>
                <c:pt idx="1549">
                  <c:v>2.1513888888889059</c:v>
                </c:pt>
                <c:pt idx="1550">
                  <c:v>2.152777777777795</c:v>
                </c:pt>
                <c:pt idx="1551">
                  <c:v>2.1541666666666841</c:v>
                </c:pt>
                <c:pt idx="1552">
                  <c:v>2.1555555555555732</c:v>
                </c:pt>
                <c:pt idx="1553">
                  <c:v>2.1569444444444623</c:v>
                </c:pt>
                <c:pt idx="1554">
                  <c:v>2.1583333333333514</c:v>
                </c:pt>
                <c:pt idx="1555">
                  <c:v>2.1597222222222405</c:v>
                </c:pt>
                <c:pt idx="1556">
                  <c:v>2.1611111111111296</c:v>
                </c:pt>
                <c:pt idx="1557">
                  <c:v>2.1625000000000187</c:v>
                </c:pt>
                <c:pt idx="1558">
                  <c:v>2.1638888888889078</c:v>
                </c:pt>
                <c:pt idx="1559">
                  <c:v>2.165277777777797</c:v>
                </c:pt>
                <c:pt idx="1560">
                  <c:v>2.1666666666666861</c:v>
                </c:pt>
                <c:pt idx="1561">
                  <c:v>2.1680555555555752</c:v>
                </c:pt>
                <c:pt idx="1562">
                  <c:v>2.1694444444444643</c:v>
                </c:pt>
                <c:pt idx="1563">
                  <c:v>2.1708333333333534</c:v>
                </c:pt>
                <c:pt idx="1564">
                  <c:v>2.1722222222222425</c:v>
                </c:pt>
                <c:pt idx="1565">
                  <c:v>2.1736111111111316</c:v>
                </c:pt>
                <c:pt idx="1566">
                  <c:v>2.1750000000000207</c:v>
                </c:pt>
                <c:pt idx="1567">
                  <c:v>2.1763888888889098</c:v>
                </c:pt>
                <c:pt idx="1568">
                  <c:v>2.1777777777777989</c:v>
                </c:pt>
                <c:pt idx="1569">
                  <c:v>2.179166666666688</c:v>
                </c:pt>
                <c:pt idx="1570">
                  <c:v>2.1805555555555771</c:v>
                </c:pt>
                <c:pt idx="1571">
                  <c:v>2.1819444444444662</c:v>
                </c:pt>
                <c:pt idx="1572">
                  <c:v>2.1833333333333553</c:v>
                </c:pt>
                <c:pt idx="1573">
                  <c:v>2.1847222222222444</c:v>
                </c:pt>
                <c:pt idx="1574">
                  <c:v>2.1861111111111335</c:v>
                </c:pt>
                <c:pt idx="1575">
                  <c:v>2.1875000000000226</c:v>
                </c:pt>
                <c:pt idx="1576">
                  <c:v>2.1888888888889118</c:v>
                </c:pt>
                <c:pt idx="1577">
                  <c:v>2.1902777777778009</c:v>
                </c:pt>
                <c:pt idx="1578">
                  <c:v>2.19166666666669</c:v>
                </c:pt>
                <c:pt idx="1579">
                  <c:v>2.1930555555555791</c:v>
                </c:pt>
                <c:pt idx="1580">
                  <c:v>2.1944444444444682</c:v>
                </c:pt>
                <c:pt idx="1581">
                  <c:v>2.1958333333333573</c:v>
                </c:pt>
                <c:pt idx="1582">
                  <c:v>2.1972222222222464</c:v>
                </c:pt>
                <c:pt idx="1583">
                  <c:v>2.1986111111111355</c:v>
                </c:pt>
                <c:pt idx="1584">
                  <c:v>2.2000000000000246</c:v>
                </c:pt>
                <c:pt idx="1585">
                  <c:v>2.2013888888889137</c:v>
                </c:pt>
                <c:pt idx="1586">
                  <c:v>2.2027777777778028</c:v>
                </c:pt>
                <c:pt idx="1587">
                  <c:v>2.2041666666666919</c:v>
                </c:pt>
                <c:pt idx="1588">
                  <c:v>2.205555555555581</c:v>
                </c:pt>
                <c:pt idx="1589">
                  <c:v>2.2069444444444701</c:v>
                </c:pt>
                <c:pt idx="1590">
                  <c:v>2.2083333333333592</c:v>
                </c:pt>
                <c:pt idx="1591">
                  <c:v>2.2097222222222483</c:v>
                </c:pt>
                <c:pt idx="1592">
                  <c:v>2.2111111111111375</c:v>
                </c:pt>
                <c:pt idx="1593">
                  <c:v>2.2125000000000266</c:v>
                </c:pt>
                <c:pt idx="1594">
                  <c:v>2.2138888888889157</c:v>
                </c:pt>
                <c:pt idx="1595">
                  <c:v>2.2152777777778048</c:v>
                </c:pt>
                <c:pt idx="1596">
                  <c:v>2.2166666666666939</c:v>
                </c:pt>
                <c:pt idx="1597">
                  <c:v>2.218055555555583</c:v>
                </c:pt>
                <c:pt idx="1598">
                  <c:v>2.2194444444444721</c:v>
                </c:pt>
                <c:pt idx="1599">
                  <c:v>2.2208333333333612</c:v>
                </c:pt>
                <c:pt idx="1600">
                  <c:v>2.2222222222222503</c:v>
                </c:pt>
                <c:pt idx="1601">
                  <c:v>2.2236111111111394</c:v>
                </c:pt>
                <c:pt idx="1602">
                  <c:v>2.2250000000000285</c:v>
                </c:pt>
                <c:pt idx="1603">
                  <c:v>2.2263888888889176</c:v>
                </c:pt>
                <c:pt idx="1604">
                  <c:v>2.2277777777778067</c:v>
                </c:pt>
                <c:pt idx="1605">
                  <c:v>2.2291666666666958</c:v>
                </c:pt>
                <c:pt idx="1606">
                  <c:v>2.2305555555555849</c:v>
                </c:pt>
                <c:pt idx="1607">
                  <c:v>2.231944444444474</c:v>
                </c:pt>
                <c:pt idx="1608">
                  <c:v>2.2333333333333631</c:v>
                </c:pt>
                <c:pt idx="1609">
                  <c:v>2.2347222222222523</c:v>
                </c:pt>
                <c:pt idx="1610">
                  <c:v>2.2361111111111414</c:v>
                </c:pt>
                <c:pt idx="1611">
                  <c:v>2.2375000000000305</c:v>
                </c:pt>
                <c:pt idx="1612">
                  <c:v>2.2388888888889196</c:v>
                </c:pt>
                <c:pt idx="1613">
                  <c:v>2.2402777777778087</c:v>
                </c:pt>
                <c:pt idx="1614">
                  <c:v>2.2416666666666978</c:v>
                </c:pt>
                <c:pt idx="1615">
                  <c:v>2.2430555555555869</c:v>
                </c:pt>
                <c:pt idx="1616">
                  <c:v>2.244444444444476</c:v>
                </c:pt>
                <c:pt idx="1617">
                  <c:v>2.2458333333333651</c:v>
                </c:pt>
                <c:pt idx="1618">
                  <c:v>2.2472222222222542</c:v>
                </c:pt>
                <c:pt idx="1619">
                  <c:v>2.2486111111111433</c:v>
                </c:pt>
                <c:pt idx="1620">
                  <c:v>2.2500000000000324</c:v>
                </c:pt>
                <c:pt idx="1621">
                  <c:v>2.2513888888889215</c:v>
                </c:pt>
                <c:pt idx="1622">
                  <c:v>2.2527777777778106</c:v>
                </c:pt>
                <c:pt idx="1623">
                  <c:v>2.2541666666666997</c:v>
                </c:pt>
                <c:pt idx="1624">
                  <c:v>2.2555555555555888</c:v>
                </c:pt>
                <c:pt idx="1625">
                  <c:v>2.2569444444444779</c:v>
                </c:pt>
                <c:pt idx="1626">
                  <c:v>2.2583333333333671</c:v>
                </c:pt>
                <c:pt idx="1627">
                  <c:v>2.2597222222222562</c:v>
                </c:pt>
                <c:pt idx="1628">
                  <c:v>2.2611111111111453</c:v>
                </c:pt>
                <c:pt idx="1629">
                  <c:v>2.2625000000000344</c:v>
                </c:pt>
                <c:pt idx="1630">
                  <c:v>2.2638888888889235</c:v>
                </c:pt>
                <c:pt idx="1631">
                  <c:v>2.2652777777778126</c:v>
                </c:pt>
                <c:pt idx="1632">
                  <c:v>2.2666666666667017</c:v>
                </c:pt>
                <c:pt idx="1633">
                  <c:v>2.2680555555555908</c:v>
                </c:pt>
                <c:pt idx="1634">
                  <c:v>2.2694444444444799</c:v>
                </c:pt>
                <c:pt idx="1635">
                  <c:v>2.270833333333369</c:v>
                </c:pt>
                <c:pt idx="1636">
                  <c:v>2.2722222222222581</c:v>
                </c:pt>
                <c:pt idx="1637">
                  <c:v>2.2736111111111472</c:v>
                </c:pt>
                <c:pt idx="1638">
                  <c:v>2.2750000000000363</c:v>
                </c:pt>
                <c:pt idx="1639">
                  <c:v>2.2763888888889254</c:v>
                </c:pt>
                <c:pt idx="1640">
                  <c:v>2.2777777777778145</c:v>
                </c:pt>
                <c:pt idx="1641">
                  <c:v>2.2791666666667036</c:v>
                </c:pt>
                <c:pt idx="1642">
                  <c:v>2.2805555555555928</c:v>
                </c:pt>
                <c:pt idx="1643">
                  <c:v>2.2819444444444819</c:v>
                </c:pt>
                <c:pt idx="1644">
                  <c:v>2.283333333333371</c:v>
                </c:pt>
                <c:pt idx="1645">
                  <c:v>2.2847222222222601</c:v>
                </c:pt>
                <c:pt idx="1646">
                  <c:v>2.2861111111111492</c:v>
                </c:pt>
                <c:pt idx="1647">
                  <c:v>2.2875000000000383</c:v>
                </c:pt>
                <c:pt idx="1648">
                  <c:v>2.2888888888889274</c:v>
                </c:pt>
                <c:pt idx="1649">
                  <c:v>2.2902777777778165</c:v>
                </c:pt>
                <c:pt idx="1650">
                  <c:v>2.2916666666667056</c:v>
                </c:pt>
                <c:pt idx="1651">
                  <c:v>2.2930555555555947</c:v>
                </c:pt>
                <c:pt idx="1652">
                  <c:v>2.2944444444444838</c:v>
                </c:pt>
                <c:pt idx="1653">
                  <c:v>2.2958333333333729</c:v>
                </c:pt>
                <c:pt idx="1654">
                  <c:v>2.297222222222262</c:v>
                </c:pt>
                <c:pt idx="1655">
                  <c:v>2.2986111111111511</c:v>
                </c:pt>
                <c:pt idx="1656">
                  <c:v>2.3000000000000402</c:v>
                </c:pt>
                <c:pt idx="1657">
                  <c:v>2.3013888888889293</c:v>
                </c:pt>
                <c:pt idx="1658">
                  <c:v>2.3027777777778184</c:v>
                </c:pt>
                <c:pt idx="1659">
                  <c:v>2.3041666666667076</c:v>
                </c:pt>
                <c:pt idx="1660">
                  <c:v>2.3055555555555967</c:v>
                </c:pt>
                <c:pt idx="1661">
                  <c:v>2.3069444444444858</c:v>
                </c:pt>
                <c:pt idx="1662">
                  <c:v>2.3083333333333749</c:v>
                </c:pt>
                <c:pt idx="1663">
                  <c:v>2.309722222222264</c:v>
                </c:pt>
                <c:pt idx="1664">
                  <c:v>2.3111111111111531</c:v>
                </c:pt>
                <c:pt idx="1665">
                  <c:v>2.3125000000000422</c:v>
                </c:pt>
                <c:pt idx="1666">
                  <c:v>2.3138888888889313</c:v>
                </c:pt>
                <c:pt idx="1667">
                  <c:v>2.3152777777778204</c:v>
                </c:pt>
                <c:pt idx="1668">
                  <c:v>2.3166666666667095</c:v>
                </c:pt>
                <c:pt idx="1669">
                  <c:v>2.3180555555555986</c:v>
                </c:pt>
                <c:pt idx="1670">
                  <c:v>2.3194444444444877</c:v>
                </c:pt>
                <c:pt idx="1671">
                  <c:v>2.3208333333333768</c:v>
                </c:pt>
                <c:pt idx="1672">
                  <c:v>2.3222222222222659</c:v>
                </c:pt>
                <c:pt idx="1673">
                  <c:v>2.323611111111155</c:v>
                </c:pt>
                <c:pt idx="1674">
                  <c:v>2.3250000000000441</c:v>
                </c:pt>
                <c:pt idx="1675">
                  <c:v>2.3263888888889332</c:v>
                </c:pt>
                <c:pt idx="1676">
                  <c:v>2.3277777777778224</c:v>
                </c:pt>
                <c:pt idx="1677">
                  <c:v>2.3291666666667115</c:v>
                </c:pt>
                <c:pt idx="1678">
                  <c:v>2.3305555555556006</c:v>
                </c:pt>
                <c:pt idx="1679">
                  <c:v>2.3319444444444897</c:v>
                </c:pt>
                <c:pt idx="1680">
                  <c:v>2.3333333333333788</c:v>
                </c:pt>
                <c:pt idx="1681">
                  <c:v>2.3347222222222679</c:v>
                </c:pt>
                <c:pt idx="1682">
                  <c:v>2.336111111111157</c:v>
                </c:pt>
                <c:pt idx="1683">
                  <c:v>2.3375000000000461</c:v>
                </c:pt>
                <c:pt idx="1684">
                  <c:v>2.3388888888889352</c:v>
                </c:pt>
                <c:pt idx="1685">
                  <c:v>2.3402777777778243</c:v>
                </c:pt>
                <c:pt idx="1686">
                  <c:v>2.3416666666667134</c:v>
                </c:pt>
                <c:pt idx="1687">
                  <c:v>2.3430555555556025</c:v>
                </c:pt>
                <c:pt idx="1688">
                  <c:v>2.3444444444444916</c:v>
                </c:pt>
                <c:pt idx="1689">
                  <c:v>2.3458333333333807</c:v>
                </c:pt>
                <c:pt idx="1690">
                  <c:v>2.3472222222222698</c:v>
                </c:pt>
                <c:pt idx="1691">
                  <c:v>2.3486111111111589</c:v>
                </c:pt>
                <c:pt idx="1692">
                  <c:v>2.3500000000000481</c:v>
                </c:pt>
                <c:pt idx="1693">
                  <c:v>2.3513888888889372</c:v>
                </c:pt>
                <c:pt idx="1694">
                  <c:v>2.3527777777778263</c:v>
                </c:pt>
                <c:pt idx="1695">
                  <c:v>2.3541666666667154</c:v>
                </c:pt>
                <c:pt idx="1696">
                  <c:v>2.3555555555556045</c:v>
                </c:pt>
                <c:pt idx="1697">
                  <c:v>2.3569444444444936</c:v>
                </c:pt>
                <c:pt idx="1698">
                  <c:v>2.3583333333333827</c:v>
                </c:pt>
                <c:pt idx="1699">
                  <c:v>2.3597222222222718</c:v>
                </c:pt>
                <c:pt idx="1700">
                  <c:v>2.3611111111111609</c:v>
                </c:pt>
                <c:pt idx="1701">
                  <c:v>2.36250000000005</c:v>
                </c:pt>
                <c:pt idx="1702">
                  <c:v>2.3638888888889391</c:v>
                </c:pt>
                <c:pt idx="1703">
                  <c:v>2.3652777777778282</c:v>
                </c:pt>
                <c:pt idx="1704">
                  <c:v>2.3666666666667173</c:v>
                </c:pt>
                <c:pt idx="1705">
                  <c:v>2.3680555555556064</c:v>
                </c:pt>
                <c:pt idx="1706">
                  <c:v>2.3694444444444955</c:v>
                </c:pt>
                <c:pt idx="1707">
                  <c:v>2.3708333333333846</c:v>
                </c:pt>
                <c:pt idx="1708">
                  <c:v>2.3722222222222737</c:v>
                </c:pt>
                <c:pt idx="1709">
                  <c:v>2.3736111111111629</c:v>
                </c:pt>
                <c:pt idx="1710">
                  <c:v>2.375000000000052</c:v>
                </c:pt>
                <c:pt idx="1711">
                  <c:v>2.3763888888889411</c:v>
                </c:pt>
                <c:pt idx="1712">
                  <c:v>2.3777777777778302</c:v>
                </c:pt>
                <c:pt idx="1713">
                  <c:v>2.3791666666667193</c:v>
                </c:pt>
                <c:pt idx="1714">
                  <c:v>2.3805555555556084</c:v>
                </c:pt>
                <c:pt idx="1715">
                  <c:v>2.3819444444444975</c:v>
                </c:pt>
                <c:pt idx="1716">
                  <c:v>2.3833333333333866</c:v>
                </c:pt>
                <c:pt idx="1717">
                  <c:v>2.3847222222222757</c:v>
                </c:pt>
                <c:pt idx="1718">
                  <c:v>2.3861111111111648</c:v>
                </c:pt>
                <c:pt idx="1719">
                  <c:v>2.3875000000000539</c:v>
                </c:pt>
                <c:pt idx="1720">
                  <c:v>2.388888888888943</c:v>
                </c:pt>
                <c:pt idx="1721">
                  <c:v>2.3902777777778321</c:v>
                </c:pt>
                <c:pt idx="1722">
                  <c:v>2.3916666666667212</c:v>
                </c:pt>
                <c:pt idx="1723">
                  <c:v>2.3930555555556103</c:v>
                </c:pt>
                <c:pt idx="1724">
                  <c:v>2.3944444444444994</c:v>
                </c:pt>
                <c:pt idx="1725">
                  <c:v>2.3958333333333885</c:v>
                </c:pt>
                <c:pt idx="1726">
                  <c:v>2.3972222222222777</c:v>
                </c:pt>
                <c:pt idx="1727">
                  <c:v>2.3986111111111668</c:v>
                </c:pt>
                <c:pt idx="1728">
                  <c:v>2.4000000000000559</c:v>
                </c:pt>
                <c:pt idx="1729">
                  <c:v>2.401388888888945</c:v>
                </c:pt>
                <c:pt idx="1730">
                  <c:v>2.4027777777778341</c:v>
                </c:pt>
                <c:pt idx="1731">
                  <c:v>2.4041666666667232</c:v>
                </c:pt>
                <c:pt idx="1732">
                  <c:v>2.4055555555556123</c:v>
                </c:pt>
                <c:pt idx="1733">
                  <c:v>2.4069444444445014</c:v>
                </c:pt>
                <c:pt idx="1734">
                  <c:v>2.4083333333333905</c:v>
                </c:pt>
                <c:pt idx="1735">
                  <c:v>2.4097222222222796</c:v>
                </c:pt>
                <c:pt idx="1736">
                  <c:v>2.4111111111111687</c:v>
                </c:pt>
                <c:pt idx="1737">
                  <c:v>2.4125000000000578</c:v>
                </c:pt>
                <c:pt idx="1738">
                  <c:v>2.4138888888889469</c:v>
                </c:pt>
                <c:pt idx="1739">
                  <c:v>2.415277777777836</c:v>
                </c:pt>
                <c:pt idx="1740">
                  <c:v>2.4166666666667251</c:v>
                </c:pt>
                <c:pt idx="1741">
                  <c:v>2.4180555555556142</c:v>
                </c:pt>
                <c:pt idx="1742">
                  <c:v>2.4194444444445034</c:v>
                </c:pt>
                <c:pt idx="1743">
                  <c:v>2.4208333333333925</c:v>
                </c:pt>
                <c:pt idx="1744">
                  <c:v>2.4222222222222816</c:v>
                </c:pt>
                <c:pt idx="1745">
                  <c:v>2.4236111111111707</c:v>
                </c:pt>
                <c:pt idx="1746">
                  <c:v>2.4250000000000598</c:v>
                </c:pt>
                <c:pt idx="1747">
                  <c:v>2.4263888888889489</c:v>
                </c:pt>
                <c:pt idx="1748">
                  <c:v>2.427777777777838</c:v>
                </c:pt>
                <c:pt idx="1749">
                  <c:v>2.4291666666667271</c:v>
                </c:pt>
                <c:pt idx="1750">
                  <c:v>2.4305555555556162</c:v>
                </c:pt>
                <c:pt idx="1751">
                  <c:v>2.4319444444445053</c:v>
                </c:pt>
                <c:pt idx="1752">
                  <c:v>2.4333333333333944</c:v>
                </c:pt>
                <c:pt idx="1753">
                  <c:v>2.4347222222222835</c:v>
                </c:pt>
                <c:pt idx="1754">
                  <c:v>2.4361111111111726</c:v>
                </c:pt>
                <c:pt idx="1755">
                  <c:v>2.4375000000000617</c:v>
                </c:pt>
                <c:pt idx="1756">
                  <c:v>2.4388888888889508</c:v>
                </c:pt>
                <c:pt idx="1757">
                  <c:v>2.4402777777778399</c:v>
                </c:pt>
                <c:pt idx="1758">
                  <c:v>2.441666666666729</c:v>
                </c:pt>
                <c:pt idx="1759">
                  <c:v>2.4430555555556182</c:v>
                </c:pt>
                <c:pt idx="1760">
                  <c:v>2.4444444444445073</c:v>
                </c:pt>
                <c:pt idx="1761">
                  <c:v>2.4458333333333964</c:v>
                </c:pt>
                <c:pt idx="1762">
                  <c:v>2.4472222222222855</c:v>
                </c:pt>
                <c:pt idx="1763">
                  <c:v>2.4486111111111746</c:v>
                </c:pt>
                <c:pt idx="1764">
                  <c:v>2.4500000000000637</c:v>
                </c:pt>
                <c:pt idx="1765">
                  <c:v>2.4513888888889528</c:v>
                </c:pt>
                <c:pt idx="1766">
                  <c:v>2.4527777777778419</c:v>
                </c:pt>
                <c:pt idx="1767">
                  <c:v>2.454166666666731</c:v>
                </c:pt>
                <c:pt idx="1768">
                  <c:v>2.4555555555556201</c:v>
                </c:pt>
                <c:pt idx="1769">
                  <c:v>2.4569444444445092</c:v>
                </c:pt>
                <c:pt idx="1770">
                  <c:v>2.4583333333333983</c:v>
                </c:pt>
                <c:pt idx="1771">
                  <c:v>2.4597222222222874</c:v>
                </c:pt>
                <c:pt idx="1772">
                  <c:v>2.4611111111111765</c:v>
                </c:pt>
                <c:pt idx="1773">
                  <c:v>2.4625000000000656</c:v>
                </c:pt>
                <c:pt idx="1774">
                  <c:v>2.4638888888889547</c:v>
                </c:pt>
                <c:pt idx="1775">
                  <c:v>2.4652777777778438</c:v>
                </c:pt>
                <c:pt idx="1776">
                  <c:v>2.466666666666733</c:v>
                </c:pt>
                <c:pt idx="1777">
                  <c:v>2.4680555555556221</c:v>
                </c:pt>
                <c:pt idx="1778">
                  <c:v>2.4694444444445112</c:v>
                </c:pt>
                <c:pt idx="1779">
                  <c:v>2.4708333333334003</c:v>
                </c:pt>
                <c:pt idx="1780">
                  <c:v>2.4722222222222894</c:v>
                </c:pt>
                <c:pt idx="1781">
                  <c:v>2.4736111111111785</c:v>
                </c:pt>
                <c:pt idx="1782">
                  <c:v>2.4750000000000676</c:v>
                </c:pt>
                <c:pt idx="1783">
                  <c:v>2.4763888888889567</c:v>
                </c:pt>
                <c:pt idx="1784">
                  <c:v>2.4777777777778458</c:v>
                </c:pt>
                <c:pt idx="1785">
                  <c:v>2.4791666666667349</c:v>
                </c:pt>
                <c:pt idx="1786">
                  <c:v>2.480555555555624</c:v>
                </c:pt>
                <c:pt idx="1787">
                  <c:v>2.4819444444445131</c:v>
                </c:pt>
                <c:pt idx="1788">
                  <c:v>2.4833333333334022</c:v>
                </c:pt>
                <c:pt idx="1789">
                  <c:v>2.4847222222222913</c:v>
                </c:pt>
                <c:pt idx="1790">
                  <c:v>2.4861111111111804</c:v>
                </c:pt>
                <c:pt idx="1791">
                  <c:v>2.4875000000000695</c:v>
                </c:pt>
                <c:pt idx="1792">
                  <c:v>2.4888888888889587</c:v>
                </c:pt>
                <c:pt idx="1793">
                  <c:v>2.4902777777778478</c:v>
                </c:pt>
                <c:pt idx="1794">
                  <c:v>2.4916666666667369</c:v>
                </c:pt>
                <c:pt idx="1795">
                  <c:v>2.493055555555626</c:v>
                </c:pt>
                <c:pt idx="1796">
                  <c:v>2.4944444444445151</c:v>
                </c:pt>
                <c:pt idx="1797">
                  <c:v>2.4958333333334042</c:v>
                </c:pt>
                <c:pt idx="1798">
                  <c:v>2.4972222222222933</c:v>
                </c:pt>
                <c:pt idx="1799">
                  <c:v>2.4986111111111824</c:v>
                </c:pt>
                <c:pt idx="1800">
                  <c:v>2.5000000000000715</c:v>
                </c:pt>
                <c:pt idx="1801">
                  <c:v>2.5013888888889606</c:v>
                </c:pt>
                <c:pt idx="1802">
                  <c:v>2.5027777777778497</c:v>
                </c:pt>
                <c:pt idx="1803">
                  <c:v>2.5041666666667388</c:v>
                </c:pt>
                <c:pt idx="1804">
                  <c:v>2.5055555555556279</c:v>
                </c:pt>
                <c:pt idx="1805">
                  <c:v>2.506944444444517</c:v>
                </c:pt>
                <c:pt idx="1806">
                  <c:v>2.5083333333334061</c:v>
                </c:pt>
                <c:pt idx="1807">
                  <c:v>2.5097222222222952</c:v>
                </c:pt>
                <c:pt idx="1808">
                  <c:v>2.5111111111111843</c:v>
                </c:pt>
                <c:pt idx="1809">
                  <c:v>2.5125000000000735</c:v>
                </c:pt>
                <c:pt idx="1810">
                  <c:v>2.5138888888889626</c:v>
                </c:pt>
                <c:pt idx="1811">
                  <c:v>2.5152777777778517</c:v>
                </c:pt>
                <c:pt idx="1812">
                  <c:v>2.5166666666667408</c:v>
                </c:pt>
                <c:pt idx="1813">
                  <c:v>2.5180555555556299</c:v>
                </c:pt>
                <c:pt idx="1814">
                  <c:v>2.519444444444519</c:v>
                </c:pt>
                <c:pt idx="1815">
                  <c:v>2.5208333333334081</c:v>
                </c:pt>
                <c:pt idx="1816">
                  <c:v>2.5222222222222972</c:v>
                </c:pt>
                <c:pt idx="1817">
                  <c:v>2.5236111111111863</c:v>
                </c:pt>
                <c:pt idx="1818">
                  <c:v>2.5250000000000754</c:v>
                </c:pt>
                <c:pt idx="1819">
                  <c:v>2.5263888888889645</c:v>
                </c:pt>
                <c:pt idx="1820">
                  <c:v>2.5277777777778536</c:v>
                </c:pt>
                <c:pt idx="1821">
                  <c:v>2.5291666666667427</c:v>
                </c:pt>
                <c:pt idx="1822">
                  <c:v>2.5305555555556318</c:v>
                </c:pt>
                <c:pt idx="1823">
                  <c:v>2.5319444444445209</c:v>
                </c:pt>
                <c:pt idx="1824">
                  <c:v>2.53333333333341</c:v>
                </c:pt>
                <c:pt idx="1825">
                  <c:v>2.5347222222222991</c:v>
                </c:pt>
                <c:pt idx="1826">
                  <c:v>2.5361111111111883</c:v>
                </c:pt>
                <c:pt idx="1827">
                  <c:v>2.5375000000000774</c:v>
                </c:pt>
                <c:pt idx="1828">
                  <c:v>2.5388888888889665</c:v>
                </c:pt>
                <c:pt idx="1829">
                  <c:v>2.5402777777778556</c:v>
                </c:pt>
                <c:pt idx="1830">
                  <c:v>2.5416666666667447</c:v>
                </c:pt>
                <c:pt idx="1831">
                  <c:v>2.5430555555556338</c:v>
                </c:pt>
                <c:pt idx="1832">
                  <c:v>2.5444444444445229</c:v>
                </c:pt>
                <c:pt idx="1833">
                  <c:v>2.545833333333412</c:v>
                </c:pt>
                <c:pt idx="1834">
                  <c:v>2.5472222222223011</c:v>
                </c:pt>
                <c:pt idx="1835">
                  <c:v>2.5486111111111902</c:v>
                </c:pt>
                <c:pt idx="1836">
                  <c:v>2.5500000000000793</c:v>
                </c:pt>
                <c:pt idx="1837">
                  <c:v>2.5513888888889684</c:v>
                </c:pt>
                <c:pt idx="1838">
                  <c:v>2.5527777777778575</c:v>
                </c:pt>
                <c:pt idx="1839">
                  <c:v>2.5541666666667466</c:v>
                </c:pt>
                <c:pt idx="1840">
                  <c:v>2.5555555555556357</c:v>
                </c:pt>
                <c:pt idx="1841">
                  <c:v>2.5569444444445248</c:v>
                </c:pt>
                <c:pt idx="1842">
                  <c:v>2.558333333333414</c:v>
                </c:pt>
                <c:pt idx="1843">
                  <c:v>2.5597222222223031</c:v>
                </c:pt>
                <c:pt idx="1844">
                  <c:v>2.5611111111111922</c:v>
                </c:pt>
                <c:pt idx="1845">
                  <c:v>2.5625000000000813</c:v>
                </c:pt>
                <c:pt idx="1846">
                  <c:v>2.5638888888889704</c:v>
                </c:pt>
                <c:pt idx="1847">
                  <c:v>2.5652777777778595</c:v>
                </c:pt>
                <c:pt idx="1848">
                  <c:v>2.5666666666667486</c:v>
                </c:pt>
                <c:pt idx="1849">
                  <c:v>2.5680555555556377</c:v>
                </c:pt>
                <c:pt idx="1850">
                  <c:v>2.5694444444445268</c:v>
                </c:pt>
                <c:pt idx="1851">
                  <c:v>2.5708333333334159</c:v>
                </c:pt>
                <c:pt idx="1852">
                  <c:v>2.572222222222305</c:v>
                </c:pt>
                <c:pt idx="1853">
                  <c:v>2.5736111111111941</c:v>
                </c:pt>
                <c:pt idx="1854">
                  <c:v>2.5750000000000832</c:v>
                </c:pt>
                <c:pt idx="1855">
                  <c:v>2.5763888888889723</c:v>
                </c:pt>
                <c:pt idx="1856">
                  <c:v>2.5777777777778614</c:v>
                </c:pt>
                <c:pt idx="1857">
                  <c:v>2.5791666666667505</c:v>
                </c:pt>
                <c:pt idx="1858">
                  <c:v>2.5805555555556396</c:v>
                </c:pt>
                <c:pt idx="1859">
                  <c:v>2.5819444444445288</c:v>
                </c:pt>
                <c:pt idx="1860">
                  <c:v>2.5833333333334179</c:v>
                </c:pt>
                <c:pt idx="1861">
                  <c:v>2.584722222222307</c:v>
                </c:pt>
                <c:pt idx="1862">
                  <c:v>2.5861111111111961</c:v>
                </c:pt>
                <c:pt idx="1863">
                  <c:v>2.5875000000000852</c:v>
                </c:pt>
                <c:pt idx="1864">
                  <c:v>2.5888888888889743</c:v>
                </c:pt>
                <c:pt idx="1865">
                  <c:v>2.5902777777778634</c:v>
                </c:pt>
                <c:pt idx="1866">
                  <c:v>2.5916666666667525</c:v>
                </c:pt>
                <c:pt idx="1867">
                  <c:v>2.5930555555556416</c:v>
                </c:pt>
                <c:pt idx="1868">
                  <c:v>2.5944444444445307</c:v>
                </c:pt>
                <c:pt idx="1869">
                  <c:v>2.5958333333334198</c:v>
                </c:pt>
                <c:pt idx="1870">
                  <c:v>2.5972222222223089</c:v>
                </c:pt>
                <c:pt idx="1871">
                  <c:v>2.598611111111198</c:v>
                </c:pt>
                <c:pt idx="1872">
                  <c:v>2.6000000000000871</c:v>
                </c:pt>
                <c:pt idx="1873">
                  <c:v>2.6013888888889762</c:v>
                </c:pt>
                <c:pt idx="1874">
                  <c:v>2.6027777777778653</c:v>
                </c:pt>
                <c:pt idx="1875">
                  <c:v>2.6041666666667544</c:v>
                </c:pt>
                <c:pt idx="1876">
                  <c:v>2.6055555555556436</c:v>
                </c:pt>
                <c:pt idx="1877">
                  <c:v>2.6069444444445327</c:v>
                </c:pt>
                <c:pt idx="1878">
                  <c:v>2.6083333333334218</c:v>
                </c:pt>
                <c:pt idx="1879">
                  <c:v>2.6097222222223109</c:v>
                </c:pt>
                <c:pt idx="1880">
                  <c:v>2.6111111111112</c:v>
                </c:pt>
                <c:pt idx="1881">
                  <c:v>2.6125000000000891</c:v>
                </c:pt>
                <c:pt idx="1882">
                  <c:v>2.6138888888889782</c:v>
                </c:pt>
                <c:pt idx="1883">
                  <c:v>2.6152777777778673</c:v>
                </c:pt>
                <c:pt idx="1884">
                  <c:v>2.6166666666667564</c:v>
                </c:pt>
                <c:pt idx="1885">
                  <c:v>2.6180555555556455</c:v>
                </c:pt>
                <c:pt idx="1886">
                  <c:v>2.6194444444445346</c:v>
                </c:pt>
                <c:pt idx="1887">
                  <c:v>2.6208333333334237</c:v>
                </c:pt>
                <c:pt idx="1888">
                  <c:v>2.6222222222223128</c:v>
                </c:pt>
                <c:pt idx="1889">
                  <c:v>2.6236111111112019</c:v>
                </c:pt>
                <c:pt idx="1890">
                  <c:v>2.625000000000091</c:v>
                </c:pt>
                <c:pt idx="1891">
                  <c:v>2.6263888888889801</c:v>
                </c:pt>
                <c:pt idx="1892">
                  <c:v>2.6277777777778693</c:v>
                </c:pt>
                <c:pt idx="1893">
                  <c:v>2.6291666666667584</c:v>
                </c:pt>
                <c:pt idx="1894">
                  <c:v>2.6305555555556475</c:v>
                </c:pt>
                <c:pt idx="1895">
                  <c:v>2.6319444444445366</c:v>
                </c:pt>
                <c:pt idx="1896">
                  <c:v>2.6333333333334257</c:v>
                </c:pt>
                <c:pt idx="1897">
                  <c:v>2.6347222222223148</c:v>
                </c:pt>
                <c:pt idx="1898">
                  <c:v>2.6361111111112039</c:v>
                </c:pt>
                <c:pt idx="1899">
                  <c:v>2.637500000000093</c:v>
                </c:pt>
                <c:pt idx="1900">
                  <c:v>2.6388888888889821</c:v>
                </c:pt>
                <c:pt idx="1901">
                  <c:v>2.6402777777778712</c:v>
                </c:pt>
                <c:pt idx="1902">
                  <c:v>2.6416666666667603</c:v>
                </c:pt>
                <c:pt idx="1903">
                  <c:v>2.6430555555556494</c:v>
                </c:pt>
                <c:pt idx="1904">
                  <c:v>2.6444444444445385</c:v>
                </c:pt>
                <c:pt idx="1905">
                  <c:v>2.6458333333334276</c:v>
                </c:pt>
                <c:pt idx="1906">
                  <c:v>2.6472222222223167</c:v>
                </c:pt>
                <c:pt idx="1907">
                  <c:v>2.6486111111112058</c:v>
                </c:pt>
                <c:pt idx="1908">
                  <c:v>2.6500000000000949</c:v>
                </c:pt>
                <c:pt idx="1909">
                  <c:v>2.6513888888889841</c:v>
                </c:pt>
                <c:pt idx="1910">
                  <c:v>2.6527777777778732</c:v>
                </c:pt>
                <c:pt idx="1911">
                  <c:v>2.6541666666667623</c:v>
                </c:pt>
                <c:pt idx="1912">
                  <c:v>2.6555555555556514</c:v>
                </c:pt>
                <c:pt idx="1913">
                  <c:v>2.6569444444445405</c:v>
                </c:pt>
                <c:pt idx="1914">
                  <c:v>2.6583333333334296</c:v>
                </c:pt>
                <c:pt idx="1915">
                  <c:v>2.6597222222223187</c:v>
                </c:pt>
                <c:pt idx="1916">
                  <c:v>2.6611111111112078</c:v>
                </c:pt>
                <c:pt idx="1917">
                  <c:v>2.6625000000000969</c:v>
                </c:pt>
                <c:pt idx="1918">
                  <c:v>2.663888888888986</c:v>
                </c:pt>
                <c:pt idx="1919">
                  <c:v>2.6652777777778751</c:v>
                </c:pt>
                <c:pt idx="1920">
                  <c:v>2.6666666666667642</c:v>
                </c:pt>
                <c:pt idx="1921">
                  <c:v>2.6680555555556533</c:v>
                </c:pt>
                <c:pt idx="1922">
                  <c:v>2.6694444444445424</c:v>
                </c:pt>
                <c:pt idx="1923">
                  <c:v>2.6708333333334315</c:v>
                </c:pt>
                <c:pt idx="1924">
                  <c:v>2.6722222222223206</c:v>
                </c:pt>
                <c:pt idx="1925">
                  <c:v>2.6736111111112097</c:v>
                </c:pt>
                <c:pt idx="1926">
                  <c:v>2.6750000000000989</c:v>
                </c:pt>
                <c:pt idx="1927">
                  <c:v>2.676388888888988</c:v>
                </c:pt>
                <c:pt idx="1928">
                  <c:v>2.6777777777778771</c:v>
                </c:pt>
                <c:pt idx="1929">
                  <c:v>2.6791666666667662</c:v>
                </c:pt>
                <c:pt idx="1930">
                  <c:v>2.6805555555556553</c:v>
                </c:pt>
                <c:pt idx="1931">
                  <c:v>2.6819444444445444</c:v>
                </c:pt>
                <c:pt idx="1932">
                  <c:v>2.6833333333334335</c:v>
                </c:pt>
                <c:pt idx="1933">
                  <c:v>2.6847222222223226</c:v>
                </c:pt>
                <c:pt idx="1934">
                  <c:v>2.6861111111112117</c:v>
                </c:pt>
                <c:pt idx="1935">
                  <c:v>2.6875000000001008</c:v>
                </c:pt>
                <c:pt idx="1936">
                  <c:v>2.6888888888889899</c:v>
                </c:pt>
                <c:pt idx="1937">
                  <c:v>2.690277777777879</c:v>
                </c:pt>
                <c:pt idx="1938">
                  <c:v>2.6916666666667681</c:v>
                </c:pt>
                <c:pt idx="1939">
                  <c:v>2.6930555555556572</c:v>
                </c:pt>
                <c:pt idx="1940">
                  <c:v>2.6944444444445463</c:v>
                </c:pt>
                <c:pt idx="1941">
                  <c:v>2.6958333333334354</c:v>
                </c:pt>
                <c:pt idx="1942">
                  <c:v>2.6972222222223246</c:v>
                </c:pt>
                <c:pt idx="1943">
                  <c:v>2.6986111111112137</c:v>
                </c:pt>
                <c:pt idx="1944">
                  <c:v>2.7000000000001028</c:v>
                </c:pt>
                <c:pt idx="1945">
                  <c:v>2.7013888888889919</c:v>
                </c:pt>
                <c:pt idx="1946">
                  <c:v>2.702777777777881</c:v>
                </c:pt>
                <c:pt idx="1947">
                  <c:v>2.7041666666667701</c:v>
                </c:pt>
                <c:pt idx="1948">
                  <c:v>2.7055555555556592</c:v>
                </c:pt>
                <c:pt idx="1949">
                  <c:v>2.7069444444445483</c:v>
                </c:pt>
                <c:pt idx="1950">
                  <c:v>2.7083333333334374</c:v>
                </c:pt>
                <c:pt idx="1951">
                  <c:v>2.7097222222223265</c:v>
                </c:pt>
                <c:pt idx="1952">
                  <c:v>2.7111111111112156</c:v>
                </c:pt>
                <c:pt idx="1953">
                  <c:v>2.7125000000001047</c:v>
                </c:pt>
                <c:pt idx="1954">
                  <c:v>2.7138888888889938</c:v>
                </c:pt>
                <c:pt idx="1955">
                  <c:v>2.7152777777778829</c:v>
                </c:pt>
                <c:pt idx="1956">
                  <c:v>2.716666666666772</c:v>
                </c:pt>
                <c:pt idx="1957">
                  <c:v>2.7180555555556611</c:v>
                </c:pt>
                <c:pt idx="1958">
                  <c:v>2.7194444444445502</c:v>
                </c:pt>
                <c:pt idx="1959">
                  <c:v>2.7208333333334394</c:v>
                </c:pt>
                <c:pt idx="1960">
                  <c:v>2.7222222222223285</c:v>
                </c:pt>
                <c:pt idx="1961">
                  <c:v>2.7236111111112176</c:v>
                </c:pt>
                <c:pt idx="1962">
                  <c:v>2.7250000000001067</c:v>
                </c:pt>
                <c:pt idx="1963">
                  <c:v>2.7263888888889958</c:v>
                </c:pt>
                <c:pt idx="1964">
                  <c:v>2.7277777777778849</c:v>
                </c:pt>
                <c:pt idx="1965">
                  <c:v>2.729166666666774</c:v>
                </c:pt>
                <c:pt idx="1966">
                  <c:v>2.7305555555556631</c:v>
                </c:pt>
                <c:pt idx="1967">
                  <c:v>2.7319444444445522</c:v>
                </c:pt>
                <c:pt idx="1968">
                  <c:v>2.7333333333334413</c:v>
                </c:pt>
                <c:pt idx="1969">
                  <c:v>2.7347222222223304</c:v>
                </c:pt>
                <c:pt idx="1970">
                  <c:v>2.7361111111112195</c:v>
                </c:pt>
                <c:pt idx="1971">
                  <c:v>2.7375000000001086</c:v>
                </c:pt>
                <c:pt idx="1972">
                  <c:v>2.7388888888889977</c:v>
                </c:pt>
                <c:pt idx="1973">
                  <c:v>2.7402777777778868</c:v>
                </c:pt>
                <c:pt idx="1974">
                  <c:v>2.7416666666667759</c:v>
                </c:pt>
                <c:pt idx="1975">
                  <c:v>2.743055555555665</c:v>
                </c:pt>
                <c:pt idx="1976">
                  <c:v>2.7444444444445542</c:v>
                </c:pt>
                <c:pt idx="1977">
                  <c:v>2.7458333333334433</c:v>
                </c:pt>
                <c:pt idx="1978">
                  <c:v>2.7472222222223324</c:v>
                </c:pt>
                <c:pt idx="1979">
                  <c:v>2.7486111111112215</c:v>
                </c:pt>
                <c:pt idx="1980">
                  <c:v>2.7500000000001106</c:v>
                </c:pt>
                <c:pt idx="1981">
                  <c:v>2.7513888888889997</c:v>
                </c:pt>
                <c:pt idx="1982">
                  <c:v>2.7527777777778888</c:v>
                </c:pt>
                <c:pt idx="1983">
                  <c:v>2.7541666666667779</c:v>
                </c:pt>
                <c:pt idx="1984">
                  <c:v>2.755555555555667</c:v>
                </c:pt>
                <c:pt idx="1985">
                  <c:v>2.7569444444445561</c:v>
                </c:pt>
                <c:pt idx="1986">
                  <c:v>2.7583333333334452</c:v>
                </c:pt>
                <c:pt idx="1987">
                  <c:v>2.7597222222223343</c:v>
                </c:pt>
                <c:pt idx="1988">
                  <c:v>2.7611111111112234</c:v>
                </c:pt>
                <c:pt idx="1989">
                  <c:v>2.7625000000001125</c:v>
                </c:pt>
                <c:pt idx="1990">
                  <c:v>2.7638888888890016</c:v>
                </c:pt>
                <c:pt idx="1991">
                  <c:v>2.7652777777778907</c:v>
                </c:pt>
                <c:pt idx="1992">
                  <c:v>2.7666666666667799</c:v>
                </c:pt>
                <c:pt idx="1993">
                  <c:v>2.768055555555669</c:v>
                </c:pt>
                <c:pt idx="1994">
                  <c:v>2.7694444444445581</c:v>
                </c:pt>
                <c:pt idx="1995">
                  <c:v>2.7708333333334472</c:v>
                </c:pt>
                <c:pt idx="1996">
                  <c:v>2.7722222222223363</c:v>
                </c:pt>
                <c:pt idx="1997">
                  <c:v>2.7736111111112254</c:v>
                </c:pt>
                <c:pt idx="1998">
                  <c:v>2.7750000000001145</c:v>
                </c:pt>
                <c:pt idx="1999">
                  <c:v>2.7763888888890036</c:v>
                </c:pt>
                <c:pt idx="2000">
                  <c:v>2.7777777777778927</c:v>
                </c:pt>
                <c:pt idx="2001">
                  <c:v>2.7791666666667818</c:v>
                </c:pt>
                <c:pt idx="2002">
                  <c:v>2.7805555555556709</c:v>
                </c:pt>
                <c:pt idx="2003">
                  <c:v>2.78194444444456</c:v>
                </c:pt>
                <c:pt idx="2004">
                  <c:v>2.7833333333334491</c:v>
                </c:pt>
                <c:pt idx="2005">
                  <c:v>2.7847222222223382</c:v>
                </c:pt>
                <c:pt idx="2006">
                  <c:v>2.7861111111112273</c:v>
                </c:pt>
                <c:pt idx="2007">
                  <c:v>2.7875000000001164</c:v>
                </c:pt>
                <c:pt idx="2008">
                  <c:v>2.7888888888890055</c:v>
                </c:pt>
                <c:pt idx="2009">
                  <c:v>2.7902777777778947</c:v>
                </c:pt>
                <c:pt idx="2010">
                  <c:v>2.7916666666667838</c:v>
                </c:pt>
                <c:pt idx="2011">
                  <c:v>2.7930555555556729</c:v>
                </c:pt>
                <c:pt idx="2012">
                  <c:v>2.794444444444562</c:v>
                </c:pt>
                <c:pt idx="2013">
                  <c:v>2.7958333333334511</c:v>
                </c:pt>
                <c:pt idx="2014">
                  <c:v>2.7972222222223402</c:v>
                </c:pt>
                <c:pt idx="2015">
                  <c:v>2.7986111111112293</c:v>
                </c:pt>
                <c:pt idx="2016">
                  <c:v>2.8000000000001184</c:v>
                </c:pt>
                <c:pt idx="2017">
                  <c:v>2.8013888888890075</c:v>
                </c:pt>
                <c:pt idx="2018">
                  <c:v>2.8027777777778966</c:v>
                </c:pt>
                <c:pt idx="2019">
                  <c:v>2.8041666666667857</c:v>
                </c:pt>
                <c:pt idx="2020">
                  <c:v>2.8055555555556748</c:v>
                </c:pt>
                <c:pt idx="2021">
                  <c:v>2.8069444444445639</c:v>
                </c:pt>
                <c:pt idx="2022">
                  <c:v>2.808333333333453</c:v>
                </c:pt>
                <c:pt idx="2023">
                  <c:v>2.8097222222223421</c:v>
                </c:pt>
                <c:pt idx="2024">
                  <c:v>2.8111111111112312</c:v>
                </c:pt>
                <c:pt idx="2025">
                  <c:v>2.8125000000001203</c:v>
                </c:pt>
                <c:pt idx="2026">
                  <c:v>2.8138888888890095</c:v>
                </c:pt>
                <c:pt idx="2027">
                  <c:v>2.8152777777778986</c:v>
                </c:pt>
                <c:pt idx="2028">
                  <c:v>2.8166666666667877</c:v>
                </c:pt>
                <c:pt idx="2029">
                  <c:v>2.8180555555556768</c:v>
                </c:pt>
                <c:pt idx="2030">
                  <c:v>2.8194444444445659</c:v>
                </c:pt>
                <c:pt idx="2031">
                  <c:v>2.820833333333455</c:v>
                </c:pt>
                <c:pt idx="2032">
                  <c:v>2.8222222222223441</c:v>
                </c:pt>
                <c:pt idx="2033">
                  <c:v>2.8236111111112332</c:v>
                </c:pt>
                <c:pt idx="2034">
                  <c:v>2.8250000000001223</c:v>
                </c:pt>
                <c:pt idx="2035">
                  <c:v>2.8263888888890114</c:v>
                </c:pt>
                <c:pt idx="2036">
                  <c:v>2.8277777777779005</c:v>
                </c:pt>
                <c:pt idx="2037">
                  <c:v>2.8291666666667896</c:v>
                </c:pt>
                <c:pt idx="2038">
                  <c:v>2.8305555555556787</c:v>
                </c:pt>
                <c:pt idx="2039">
                  <c:v>2.8319444444445678</c:v>
                </c:pt>
                <c:pt idx="2040">
                  <c:v>2.8333333333334569</c:v>
                </c:pt>
                <c:pt idx="2041">
                  <c:v>2.834722222222346</c:v>
                </c:pt>
                <c:pt idx="2042">
                  <c:v>2.8361111111112352</c:v>
                </c:pt>
                <c:pt idx="2043">
                  <c:v>2.8375000000001243</c:v>
                </c:pt>
                <c:pt idx="2044">
                  <c:v>2.8388888888890134</c:v>
                </c:pt>
                <c:pt idx="2045">
                  <c:v>2.8402777777779025</c:v>
                </c:pt>
                <c:pt idx="2046">
                  <c:v>2.8416666666667916</c:v>
                </c:pt>
                <c:pt idx="2047">
                  <c:v>2.8430555555556807</c:v>
                </c:pt>
                <c:pt idx="2048">
                  <c:v>2.8444444444445698</c:v>
                </c:pt>
                <c:pt idx="2049">
                  <c:v>2.8458333333334589</c:v>
                </c:pt>
                <c:pt idx="2050">
                  <c:v>2.847222222222348</c:v>
                </c:pt>
                <c:pt idx="2051">
                  <c:v>2.8486111111112371</c:v>
                </c:pt>
                <c:pt idx="2052">
                  <c:v>2.8500000000001262</c:v>
                </c:pt>
                <c:pt idx="2053">
                  <c:v>2.8513888888890153</c:v>
                </c:pt>
                <c:pt idx="2054">
                  <c:v>2.8527777777779044</c:v>
                </c:pt>
                <c:pt idx="2055">
                  <c:v>2.8541666666667935</c:v>
                </c:pt>
                <c:pt idx="2056">
                  <c:v>2.8555555555556826</c:v>
                </c:pt>
                <c:pt idx="2057">
                  <c:v>2.8569444444445717</c:v>
                </c:pt>
                <c:pt idx="2058">
                  <c:v>2.8583333333334608</c:v>
                </c:pt>
                <c:pt idx="2059">
                  <c:v>2.85972222222235</c:v>
                </c:pt>
                <c:pt idx="2060">
                  <c:v>2.8611111111112391</c:v>
                </c:pt>
                <c:pt idx="2061">
                  <c:v>2.8625000000001282</c:v>
                </c:pt>
                <c:pt idx="2062">
                  <c:v>2.8638888888890173</c:v>
                </c:pt>
                <c:pt idx="2063">
                  <c:v>2.8652777777779064</c:v>
                </c:pt>
                <c:pt idx="2064">
                  <c:v>2.8666666666667955</c:v>
                </c:pt>
                <c:pt idx="2065">
                  <c:v>2.8680555555556846</c:v>
                </c:pt>
                <c:pt idx="2066">
                  <c:v>2.8694444444445737</c:v>
                </c:pt>
                <c:pt idx="2067">
                  <c:v>2.8708333333334628</c:v>
                </c:pt>
                <c:pt idx="2068">
                  <c:v>2.8722222222223519</c:v>
                </c:pt>
                <c:pt idx="2069">
                  <c:v>2.873611111111241</c:v>
                </c:pt>
                <c:pt idx="2070">
                  <c:v>2.8750000000001301</c:v>
                </c:pt>
                <c:pt idx="2071">
                  <c:v>2.8763888888890192</c:v>
                </c:pt>
                <c:pt idx="2072">
                  <c:v>2.8777777777779083</c:v>
                </c:pt>
                <c:pt idx="2073">
                  <c:v>2.8791666666667974</c:v>
                </c:pt>
                <c:pt idx="2074">
                  <c:v>2.8805555555556865</c:v>
                </c:pt>
                <c:pt idx="2075">
                  <c:v>2.8819444444445756</c:v>
                </c:pt>
                <c:pt idx="2076">
                  <c:v>2.8833333333334648</c:v>
                </c:pt>
                <c:pt idx="2077">
                  <c:v>2.8847222222223539</c:v>
                </c:pt>
                <c:pt idx="2078">
                  <c:v>2.886111111111243</c:v>
                </c:pt>
                <c:pt idx="2079">
                  <c:v>2.8875000000001321</c:v>
                </c:pt>
                <c:pt idx="2080">
                  <c:v>2.8888888888890212</c:v>
                </c:pt>
                <c:pt idx="2081">
                  <c:v>2.8902777777779103</c:v>
                </c:pt>
                <c:pt idx="2082">
                  <c:v>2.8916666666667994</c:v>
                </c:pt>
                <c:pt idx="2083">
                  <c:v>2.8930555555556885</c:v>
                </c:pt>
                <c:pt idx="2084">
                  <c:v>2.8944444444445776</c:v>
                </c:pt>
                <c:pt idx="2085">
                  <c:v>2.8958333333334667</c:v>
                </c:pt>
                <c:pt idx="2086">
                  <c:v>2.8972222222223558</c:v>
                </c:pt>
                <c:pt idx="2087">
                  <c:v>2.8986111111112449</c:v>
                </c:pt>
                <c:pt idx="2088">
                  <c:v>2.900000000000134</c:v>
                </c:pt>
                <c:pt idx="2089">
                  <c:v>2.9013888888890231</c:v>
                </c:pt>
                <c:pt idx="2090">
                  <c:v>2.9027777777779122</c:v>
                </c:pt>
                <c:pt idx="2091">
                  <c:v>2.9041666666668013</c:v>
                </c:pt>
                <c:pt idx="2092">
                  <c:v>2.9055555555556905</c:v>
                </c:pt>
                <c:pt idx="2093">
                  <c:v>2.9069444444445796</c:v>
                </c:pt>
                <c:pt idx="2094">
                  <c:v>2.9083333333334687</c:v>
                </c:pt>
                <c:pt idx="2095">
                  <c:v>2.9097222222223578</c:v>
                </c:pt>
                <c:pt idx="2096">
                  <c:v>2.9111111111112469</c:v>
                </c:pt>
                <c:pt idx="2097">
                  <c:v>2.912500000000136</c:v>
                </c:pt>
                <c:pt idx="2098">
                  <c:v>2.9138888888890251</c:v>
                </c:pt>
                <c:pt idx="2099">
                  <c:v>2.9152777777779142</c:v>
                </c:pt>
                <c:pt idx="2100">
                  <c:v>2.9166666666668033</c:v>
                </c:pt>
                <c:pt idx="2101">
                  <c:v>2.9180555555556924</c:v>
                </c:pt>
                <c:pt idx="2102">
                  <c:v>2.9194444444445815</c:v>
                </c:pt>
                <c:pt idx="2103">
                  <c:v>2.9208333333334706</c:v>
                </c:pt>
                <c:pt idx="2104">
                  <c:v>2.9222222222223597</c:v>
                </c:pt>
                <c:pt idx="2105">
                  <c:v>2.9236111111112488</c:v>
                </c:pt>
                <c:pt idx="2106">
                  <c:v>2.9250000000001379</c:v>
                </c:pt>
                <c:pt idx="2107">
                  <c:v>2.926388888889027</c:v>
                </c:pt>
                <c:pt idx="2108">
                  <c:v>2.9277777777779161</c:v>
                </c:pt>
                <c:pt idx="2109">
                  <c:v>2.9291666666668053</c:v>
                </c:pt>
                <c:pt idx="2110">
                  <c:v>2.9305555555556944</c:v>
                </c:pt>
                <c:pt idx="2111">
                  <c:v>2.9319444444445835</c:v>
                </c:pt>
                <c:pt idx="2112">
                  <c:v>2.9333333333334726</c:v>
                </c:pt>
                <c:pt idx="2113">
                  <c:v>2.9347222222223617</c:v>
                </c:pt>
                <c:pt idx="2114">
                  <c:v>2.9361111111112508</c:v>
                </c:pt>
                <c:pt idx="2115">
                  <c:v>2.9375000000001399</c:v>
                </c:pt>
                <c:pt idx="2116">
                  <c:v>2.938888888889029</c:v>
                </c:pt>
                <c:pt idx="2117">
                  <c:v>2.9402777777779181</c:v>
                </c:pt>
                <c:pt idx="2118">
                  <c:v>2.9416666666668072</c:v>
                </c:pt>
                <c:pt idx="2119">
                  <c:v>2.9430555555556963</c:v>
                </c:pt>
                <c:pt idx="2120">
                  <c:v>2.9444444444445854</c:v>
                </c:pt>
                <c:pt idx="2121">
                  <c:v>2.9458333333334745</c:v>
                </c:pt>
                <c:pt idx="2122">
                  <c:v>2.9472222222223636</c:v>
                </c:pt>
                <c:pt idx="2123">
                  <c:v>2.9486111111112527</c:v>
                </c:pt>
                <c:pt idx="2124">
                  <c:v>2.9500000000001418</c:v>
                </c:pt>
                <c:pt idx="2125">
                  <c:v>2.9513888888890309</c:v>
                </c:pt>
                <c:pt idx="2126">
                  <c:v>2.9527777777779201</c:v>
                </c:pt>
                <c:pt idx="2127">
                  <c:v>2.9541666666668092</c:v>
                </c:pt>
                <c:pt idx="2128">
                  <c:v>2.9555555555556983</c:v>
                </c:pt>
                <c:pt idx="2129">
                  <c:v>2.9569444444445874</c:v>
                </c:pt>
                <c:pt idx="2130">
                  <c:v>2.9583333333334765</c:v>
                </c:pt>
                <c:pt idx="2131">
                  <c:v>2.9597222222223656</c:v>
                </c:pt>
                <c:pt idx="2132">
                  <c:v>2.9611111111112547</c:v>
                </c:pt>
                <c:pt idx="2133">
                  <c:v>2.9625000000001438</c:v>
                </c:pt>
                <c:pt idx="2134">
                  <c:v>2.9638888888890329</c:v>
                </c:pt>
                <c:pt idx="2135">
                  <c:v>2.965277777777922</c:v>
                </c:pt>
                <c:pt idx="2136">
                  <c:v>2.9666666666668111</c:v>
                </c:pt>
                <c:pt idx="2137">
                  <c:v>2.9680555555557002</c:v>
                </c:pt>
                <c:pt idx="2138">
                  <c:v>2.9694444444445893</c:v>
                </c:pt>
                <c:pt idx="2139">
                  <c:v>2.9708333333334784</c:v>
                </c:pt>
                <c:pt idx="2140">
                  <c:v>2.9722222222223675</c:v>
                </c:pt>
                <c:pt idx="2141">
                  <c:v>2.9736111111112566</c:v>
                </c:pt>
                <c:pt idx="2142">
                  <c:v>2.9750000000001458</c:v>
                </c:pt>
                <c:pt idx="2143">
                  <c:v>2.9763888888890349</c:v>
                </c:pt>
                <c:pt idx="2144">
                  <c:v>2.977777777777924</c:v>
                </c:pt>
                <c:pt idx="2145">
                  <c:v>2.9791666666668131</c:v>
                </c:pt>
                <c:pt idx="2146">
                  <c:v>2.9805555555557022</c:v>
                </c:pt>
                <c:pt idx="2147">
                  <c:v>2.9819444444445913</c:v>
                </c:pt>
                <c:pt idx="2148">
                  <c:v>2.9833333333334804</c:v>
                </c:pt>
                <c:pt idx="2149">
                  <c:v>2.9847222222223695</c:v>
                </c:pt>
                <c:pt idx="2150">
                  <c:v>2.9861111111112586</c:v>
                </c:pt>
                <c:pt idx="2151">
                  <c:v>2.9875000000001477</c:v>
                </c:pt>
                <c:pt idx="2152">
                  <c:v>2.9888888888890368</c:v>
                </c:pt>
                <c:pt idx="2153">
                  <c:v>2.9902777777779259</c:v>
                </c:pt>
                <c:pt idx="2154">
                  <c:v>2.991666666666815</c:v>
                </c:pt>
                <c:pt idx="2155">
                  <c:v>2.9930555555557041</c:v>
                </c:pt>
                <c:pt idx="2156">
                  <c:v>2.9944444444445932</c:v>
                </c:pt>
                <c:pt idx="2157">
                  <c:v>2.9958333333334823</c:v>
                </c:pt>
                <c:pt idx="2158">
                  <c:v>2.9972222222223714</c:v>
                </c:pt>
                <c:pt idx="2159">
                  <c:v>2.9986111111112606</c:v>
                </c:pt>
                <c:pt idx="2160">
                  <c:v>3.0000000000001497</c:v>
                </c:pt>
                <c:pt idx="2161">
                  <c:v>3.0013888888890388</c:v>
                </c:pt>
                <c:pt idx="2162">
                  <c:v>3.0027777777779279</c:v>
                </c:pt>
                <c:pt idx="2163">
                  <c:v>3.004166666666817</c:v>
                </c:pt>
                <c:pt idx="2164">
                  <c:v>3.0055555555557061</c:v>
                </c:pt>
                <c:pt idx="2165">
                  <c:v>3.0069444444445952</c:v>
                </c:pt>
                <c:pt idx="2166">
                  <c:v>3.0083333333334843</c:v>
                </c:pt>
                <c:pt idx="2167">
                  <c:v>3.0097222222223734</c:v>
                </c:pt>
                <c:pt idx="2168">
                  <c:v>3.0111111111112625</c:v>
                </c:pt>
                <c:pt idx="2169">
                  <c:v>3.0125000000001516</c:v>
                </c:pt>
                <c:pt idx="2170">
                  <c:v>3.0138888888890407</c:v>
                </c:pt>
                <c:pt idx="2171">
                  <c:v>3.0152777777779298</c:v>
                </c:pt>
                <c:pt idx="2172">
                  <c:v>3.0166666666668189</c:v>
                </c:pt>
                <c:pt idx="2173">
                  <c:v>3.018055555555708</c:v>
                </c:pt>
                <c:pt idx="2174">
                  <c:v>3.0194444444445971</c:v>
                </c:pt>
                <c:pt idx="2175">
                  <c:v>3.0208333333334862</c:v>
                </c:pt>
                <c:pt idx="2176">
                  <c:v>3.0222222222223754</c:v>
                </c:pt>
                <c:pt idx="2177">
                  <c:v>3.0236111111112645</c:v>
                </c:pt>
                <c:pt idx="2178">
                  <c:v>3.0250000000001536</c:v>
                </c:pt>
                <c:pt idx="2179">
                  <c:v>3.0263888888890427</c:v>
                </c:pt>
                <c:pt idx="2180">
                  <c:v>3.0277777777779318</c:v>
                </c:pt>
                <c:pt idx="2181">
                  <c:v>3.0291666666668209</c:v>
                </c:pt>
                <c:pt idx="2182">
                  <c:v>3.03055555555571</c:v>
                </c:pt>
                <c:pt idx="2183">
                  <c:v>3.0319444444445991</c:v>
                </c:pt>
                <c:pt idx="2184">
                  <c:v>3.0333333333334882</c:v>
                </c:pt>
                <c:pt idx="2185">
                  <c:v>3.0347222222223773</c:v>
                </c:pt>
                <c:pt idx="2186">
                  <c:v>3.0361111111112664</c:v>
                </c:pt>
                <c:pt idx="2187">
                  <c:v>3.0375000000001555</c:v>
                </c:pt>
                <c:pt idx="2188">
                  <c:v>3.0388888888890446</c:v>
                </c:pt>
                <c:pt idx="2189">
                  <c:v>3.0402777777779337</c:v>
                </c:pt>
                <c:pt idx="2190">
                  <c:v>3.0416666666668228</c:v>
                </c:pt>
                <c:pt idx="2191">
                  <c:v>3.0430555555557119</c:v>
                </c:pt>
                <c:pt idx="2192">
                  <c:v>3.0444444444446011</c:v>
                </c:pt>
                <c:pt idx="2193">
                  <c:v>3.0458333333334902</c:v>
                </c:pt>
                <c:pt idx="2194">
                  <c:v>3.0472222222223793</c:v>
                </c:pt>
                <c:pt idx="2195">
                  <c:v>3.0486111111112684</c:v>
                </c:pt>
                <c:pt idx="2196">
                  <c:v>3.0500000000001575</c:v>
                </c:pt>
                <c:pt idx="2197">
                  <c:v>3.0513888888890466</c:v>
                </c:pt>
                <c:pt idx="2198">
                  <c:v>3.0527777777779357</c:v>
                </c:pt>
                <c:pt idx="2199">
                  <c:v>3.0541666666668248</c:v>
                </c:pt>
                <c:pt idx="2200">
                  <c:v>3.0555555555557139</c:v>
                </c:pt>
                <c:pt idx="2201">
                  <c:v>3.056944444444603</c:v>
                </c:pt>
                <c:pt idx="2202">
                  <c:v>3.0583333333334921</c:v>
                </c:pt>
                <c:pt idx="2203">
                  <c:v>3.0597222222223812</c:v>
                </c:pt>
                <c:pt idx="2204">
                  <c:v>3.0611111111112703</c:v>
                </c:pt>
                <c:pt idx="2205">
                  <c:v>3.0625000000001594</c:v>
                </c:pt>
                <c:pt idx="2206">
                  <c:v>3.0638888888890485</c:v>
                </c:pt>
                <c:pt idx="2207">
                  <c:v>3.0652777777779376</c:v>
                </c:pt>
                <c:pt idx="2208">
                  <c:v>3.0666666666668267</c:v>
                </c:pt>
                <c:pt idx="2209">
                  <c:v>3.0680555555557159</c:v>
                </c:pt>
                <c:pt idx="2210">
                  <c:v>3.069444444444605</c:v>
                </c:pt>
                <c:pt idx="2211">
                  <c:v>3.0708333333334941</c:v>
                </c:pt>
                <c:pt idx="2212">
                  <c:v>3.0722222222223832</c:v>
                </c:pt>
                <c:pt idx="2213">
                  <c:v>3.0736111111112723</c:v>
                </c:pt>
                <c:pt idx="2214">
                  <c:v>3.0750000000001614</c:v>
                </c:pt>
                <c:pt idx="2215">
                  <c:v>3.0763888888890505</c:v>
                </c:pt>
                <c:pt idx="2216">
                  <c:v>3.0777777777779396</c:v>
                </c:pt>
                <c:pt idx="2217">
                  <c:v>3.0791666666668287</c:v>
                </c:pt>
                <c:pt idx="2218">
                  <c:v>3.0805555555557178</c:v>
                </c:pt>
                <c:pt idx="2219">
                  <c:v>3.0819444444446069</c:v>
                </c:pt>
                <c:pt idx="2220">
                  <c:v>3.083333333333496</c:v>
                </c:pt>
                <c:pt idx="2221">
                  <c:v>3.0847222222223851</c:v>
                </c:pt>
                <c:pt idx="2222">
                  <c:v>3.0861111111112742</c:v>
                </c:pt>
                <c:pt idx="2223">
                  <c:v>3.0875000000001633</c:v>
                </c:pt>
                <c:pt idx="2224">
                  <c:v>3.0888888888890524</c:v>
                </c:pt>
                <c:pt idx="2225">
                  <c:v>3.0902777777779415</c:v>
                </c:pt>
                <c:pt idx="2226">
                  <c:v>3.0916666666668307</c:v>
                </c:pt>
                <c:pt idx="2227">
                  <c:v>3.0930555555557198</c:v>
                </c:pt>
                <c:pt idx="2228">
                  <c:v>3.0944444444446089</c:v>
                </c:pt>
                <c:pt idx="2229">
                  <c:v>3.095833333333498</c:v>
                </c:pt>
                <c:pt idx="2230">
                  <c:v>3.0972222222223871</c:v>
                </c:pt>
                <c:pt idx="2231">
                  <c:v>3.0986111111112762</c:v>
                </c:pt>
                <c:pt idx="2232">
                  <c:v>3.1000000000001653</c:v>
                </c:pt>
                <c:pt idx="2233">
                  <c:v>3.1013888888890544</c:v>
                </c:pt>
                <c:pt idx="2234">
                  <c:v>3.1027777777779435</c:v>
                </c:pt>
                <c:pt idx="2235">
                  <c:v>3.1041666666668326</c:v>
                </c:pt>
                <c:pt idx="2236">
                  <c:v>3.1055555555557217</c:v>
                </c:pt>
                <c:pt idx="2237">
                  <c:v>3.1069444444446108</c:v>
                </c:pt>
                <c:pt idx="2238">
                  <c:v>3.1083333333334999</c:v>
                </c:pt>
                <c:pt idx="2239">
                  <c:v>3.109722222222389</c:v>
                </c:pt>
                <c:pt idx="2240">
                  <c:v>3.1111111111112781</c:v>
                </c:pt>
                <c:pt idx="2241">
                  <c:v>3.1125000000001672</c:v>
                </c:pt>
                <c:pt idx="2242">
                  <c:v>3.1138888888890563</c:v>
                </c:pt>
                <c:pt idx="2243">
                  <c:v>3.1152777777779455</c:v>
                </c:pt>
                <c:pt idx="2244">
                  <c:v>3.1166666666668346</c:v>
                </c:pt>
                <c:pt idx="2245">
                  <c:v>3.1180555555557237</c:v>
                </c:pt>
                <c:pt idx="2246">
                  <c:v>3.1194444444446128</c:v>
                </c:pt>
                <c:pt idx="2247">
                  <c:v>3.1208333333335019</c:v>
                </c:pt>
                <c:pt idx="2248">
                  <c:v>3.122222222222391</c:v>
                </c:pt>
                <c:pt idx="2249">
                  <c:v>3.1236111111112801</c:v>
                </c:pt>
                <c:pt idx="2250">
                  <c:v>3.1250000000001692</c:v>
                </c:pt>
                <c:pt idx="2251">
                  <c:v>3.1263888888890583</c:v>
                </c:pt>
                <c:pt idx="2252">
                  <c:v>3.1277777777779474</c:v>
                </c:pt>
                <c:pt idx="2253">
                  <c:v>3.1291666666668365</c:v>
                </c:pt>
                <c:pt idx="2254">
                  <c:v>3.1305555555557256</c:v>
                </c:pt>
                <c:pt idx="2255">
                  <c:v>3.1319444444446147</c:v>
                </c:pt>
                <c:pt idx="2256">
                  <c:v>3.1333333333335038</c:v>
                </c:pt>
                <c:pt idx="2257">
                  <c:v>3.1347222222223929</c:v>
                </c:pt>
                <c:pt idx="2258">
                  <c:v>3.136111111111282</c:v>
                </c:pt>
                <c:pt idx="2259">
                  <c:v>3.1375000000001712</c:v>
                </c:pt>
                <c:pt idx="2260">
                  <c:v>3.1388888888890603</c:v>
                </c:pt>
                <c:pt idx="2261">
                  <c:v>3.1402777777779494</c:v>
                </c:pt>
                <c:pt idx="2262">
                  <c:v>3.1416666666668385</c:v>
                </c:pt>
                <c:pt idx="2263">
                  <c:v>3.1430555555557276</c:v>
                </c:pt>
                <c:pt idx="2264">
                  <c:v>3.1444444444446167</c:v>
                </c:pt>
                <c:pt idx="2265">
                  <c:v>3.1458333333335058</c:v>
                </c:pt>
                <c:pt idx="2266">
                  <c:v>3.1472222222223949</c:v>
                </c:pt>
                <c:pt idx="2267">
                  <c:v>3.148611111111284</c:v>
                </c:pt>
                <c:pt idx="2268">
                  <c:v>3.1500000000001731</c:v>
                </c:pt>
                <c:pt idx="2269">
                  <c:v>3.1513888888890622</c:v>
                </c:pt>
                <c:pt idx="2270">
                  <c:v>3.1527777777779513</c:v>
                </c:pt>
                <c:pt idx="2271">
                  <c:v>3.1541666666668404</c:v>
                </c:pt>
                <c:pt idx="2272">
                  <c:v>3.1555555555557295</c:v>
                </c:pt>
                <c:pt idx="2273">
                  <c:v>3.1569444444446186</c:v>
                </c:pt>
                <c:pt idx="2274">
                  <c:v>3.1583333333335077</c:v>
                </c:pt>
                <c:pt idx="2275">
                  <c:v>3.1597222222223968</c:v>
                </c:pt>
                <c:pt idx="2276">
                  <c:v>3.161111111111286</c:v>
                </c:pt>
                <c:pt idx="2277">
                  <c:v>3.1625000000001751</c:v>
                </c:pt>
                <c:pt idx="2278">
                  <c:v>3.1638888888890642</c:v>
                </c:pt>
                <c:pt idx="2279">
                  <c:v>3.1652777777779533</c:v>
                </c:pt>
                <c:pt idx="2280">
                  <c:v>3.1666666666668424</c:v>
                </c:pt>
                <c:pt idx="2281">
                  <c:v>3.1680555555557315</c:v>
                </c:pt>
                <c:pt idx="2282">
                  <c:v>3.1694444444446206</c:v>
                </c:pt>
                <c:pt idx="2283">
                  <c:v>3.1708333333335097</c:v>
                </c:pt>
                <c:pt idx="2284">
                  <c:v>3.1722222222223988</c:v>
                </c:pt>
                <c:pt idx="2285">
                  <c:v>3.1736111111112879</c:v>
                </c:pt>
                <c:pt idx="2286">
                  <c:v>3.175000000000177</c:v>
                </c:pt>
                <c:pt idx="2287">
                  <c:v>3.1763888888890661</c:v>
                </c:pt>
                <c:pt idx="2288">
                  <c:v>3.1777777777779552</c:v>
                </c:pt>
                <c:pt idx="2289">
                  <c:v>3.1791666666668443</c:v>
                </c:pt>
                <c:pt idx="2290">
                  <c:v>3.1805555555557334</c:v>
                </c:pt>
                <c:pt idx="2291">
                  <c:v>3.1819444444446225</c:v>
                </c:pt>
                <c:pt idx="2292">
                  <c:v>3.1833333333335116</c:v>
                </c:pt>
                <c:pt idx="2293">
                  <c:v>3.1847222222224008</c:v>
                </c:pt>
                <c:pt idx="2294">
                  <c:v>3.1861111111112899</c:v>
                </c:pt>
                <c:pt idx="2295">
                  <c:v>3.187500000000179</c:v>
                </c:pt>
                <c:pt idx="2296">
                  <c:v>3.1888888888890681</c:v>
                </c:pt>
                <c:pt idx="2297">
                  <c:v>3.1902777777779572</c:v>
                </c:pt>
                <c:pt idx="2298">
                  <c:v>3.1916666666668463</c:v>
                </c:pt>
                <c:pt idx="2299">
                  <c:v>3.1930555555557354</c:v>
                </c:pt>
                <c:pt idx="2300">
                  <c:v>3.1944444444446245</c:v>
                </c:pt>
                <c:pt idx="2301">
                  <c:v>3.1958333333335136</c:v>
                </c:pt>
                <c:pt idx="2302">
                  <c:v>3.1972222222224027</c:v>
                </c:pt>
                <c:pt idx="2303">
                  <c:v>3.1986111111112918</c:v>
                </c:pt>
                <c:pt idx="2304">
                  <c:v>3.2000000000001809</c:v>
                </c:pt>
                <c:pt idx="2305">
                  <c:v>3.20138888888907</c:v>
                </c:pt>
                <c:pt idx="2306">
                  <c:v>3.2027777777779591</c:v>
                </c:pt>
                <c:pt idx="2307">
                  <c:v>3.2041666666668482</c:v>
                </c:pt>
                <c:pt idx="2308">
                  <c:v>3.2055555555557373</c:v>
                </c:pt>
                <c:pt idx="2309">
                  <c:v>3.2069444444446265</c:v>
                </c:pt>
                <c:pt idx="2310">
                  <c:v>3.2083333333335156</c:v>
                </c:pt>
                <c:pt idx="2311">
                  <c:v>3.2097222222224047</c:v>
                </c:pt>
                <c:pt idx="2312">
                  <c:v>3.2111111111112938</c:v>
                </c:pt>
                <c:pt idx="2313">
                  <c:v>3.2125000000001829</c:v>
                </c:pt>
                <c:pt idx="2314">
                  <c:v>3.213888888889072</c:v>
                </c:pt>
                <c:pt idx="2315">
                  <c:v>3.2152777777779611</c:v>
                </c:pt>
                <c:pt idx="2316">
                  <c:v>3.2166666666668502</c:v>
                </c:pt>
                <c:pt idx="2317">
                  <c:v>3.2180555555557393</c:v>
                </c:pt>
                <c:pt idx="2318">
                  <c:v>3.2194444444446284</c:v>
                </c:pt>
                <c:pt idx="2319">
                  <c:v>3.2208333333335175</c:v>
                </c:pt>
                <c:pt idx="2320">
                  <c:v>3.2222222222224066</c:v>
                </c:pt>
                <c:pt idx="2321">
                  <c:v>3.2236111111112957</c:v>
                </c:pt>
                <c:pt idx="2322">
                  <c:v>3.2250000000001848</c:v>
                </c:pt>
                <c:pt idx="2323">
                  <c:v>3.2263888888890739</c:v>
                </c:pt>
                <c:pt idx="2324">
                  <c:v>3.227777777777963</c:v>
                </c:pt>
                <c:pt idx="2325">
                  <c:v>3.2291666666668521</c:v>
                </c:pt>
                <c:pt idx="2326">
                  <c:v>3.2305555555557413</c:v>
                </c:pt>
                <c:pt idx="2327">
                  <c:v>3.2319444444446304</c:v>
                </c:pt>
                <c:pt idx="2328">
                  <c:v>3.2333333333335195</c:v>
                </c:pt>
                <c:pt idx="2329">
                  <c:v>3.2347222222224086</c:v>
                </c:pt>
                <c:pt idx="2330">
                  <c:v>3.2361111111112977</c:v>
                </c:pt>
                <c:pt idx="2331">
                  <c:v>3.2375000000001868</c:v>
                </c:pt>
                <c:pt idx="2332">
                  <c:v>3.2388888888890759</c:v>
                </c:pt>
                <c:pt idx="2333">
                  <c:v>3.240277777777965</c:v>
                </c:pt>
                <c:pt idx="2334">
                  <c:v>3.2416666666668541</c:v>
                </c:pt>
                <c:pt idx="2335">
                  <c:v>3.2430555555557432</c:v>
                </c:pt>
                <c:pt idx="2336">
                  <c:v>3.2444444444446323</c:v>
                </c:pt>
                <c:pt idx="2337">
                  <c:v>3.2458333333335214</c:v>
                </c:pt>
                <c:pt idx="2338">
                  <c:v>3.2472222222224105</c:v>
                </c:pt>
                <c:pt idx="2339">
                  <c:v>3.2486111111112996</c:v>
                </c:pt>
                <c:pt idx="2340">
                  <c:v>3.2500000000001887</c:v>
                </c:pt>
                <c:pt idx="2341">
                  <c:v>3.2513888888890778</c:v>
                </c:pt>
                <c:pt idx="2342">
                  <c:v>3.2527777777779669</c:v>
                </c:pt>
                <c:pt idx="2343">
                  <c:v>3.2541666666668561</c:v>
                </c:pt>
                <c:pt idx="2344">
                  <c:v>3.2555555555557452</c:v>
                </c:pt>
                <c:pt idx="2345">
                  <c:v>3.2569444444446343</c:v>
                </c:pt>
                <c:pt idx="2346">
                  <c:v>3.2583333333335234</c:v>
                </c:pt>
                <c:pt idx="2347">
                  <c:v>3.2597222222224125</c:v>
                </c:pt>
                <c:pt idx="2348">
                  <c:v>3.2611111111113016</c:v>
                </c:pt>
                <c:pt idx="2349">
                  <c:v>3.2625000000001907</c:v>
                </c:pt>
                <c:pt idx="2350">
                  <c:v>3.2638888888890798</c:v>
                </c:pt>
                <c:pt idx="2351">
                  <c:v>3.2652777777779689</c:v>
                </c:pt>
                <c:pt idx="2352">
                  <c:v>3.266666666666858</c:v>
                </c:pt>
                <c:pt idx="2353">
                  <c:v>3.2680555555557471</c:v>
                </c:pt>
                <c:pt idx="2354">
                  <c:v>3.2694444444446362</c:v>
                </c:pt>
                <c:pt idx="2355">
                  <c:v>3.2708333333335253</c:v>
                </c:pt>
                <c:pt idx="2356">
                  <c:v>3.2722222222224144</c:v>
                </c:pt>
                <c:pt idx="2357">
                  <c:v>3.2736111111113035</c:v>
                </c:pt>
                <c:pt idx="2358">
                  <c:v>3.2750000000001926</c:v>
                </c:pt>
                <c:pt idx="2359">
                  <c:v>3.2763888888890818</c:v>
                </c:pt>
                <c:pt idx="2360">
                  <c:v>3.2777777777779709</c:v>
                </c:pt>
                <c:pt idx="2361">
                  <c:v>3.27916666666686</c:v>
                </c:pt>
                <c:pt idx="2362">
                  <c:v>3.2805555555557491</c:v>
                </c:pt>
                <c:pt idx="2363">
                  <c:v>3.2819444444446382</c:v>
                </c:pt>
                <c:pt idx="2364">
                  <c:v>3.2833333333335273</c:v>
                </c:pt>
                <c:pt idx="2365">
                  <c:v>3.2847222222224164</c:v>
                </c:pt>
                <c:pt idx="2366">
                  <c:v>3.2861111111113055</c:v>
                </c:pt>
                <c:pt idx="2367">
                  <c:v>3.2875000000001946</c:v>
                </c:pt>
                <c:pt idx="2368">
                  <c:v>3.2888888888890837</c:v>
                </c:pt>
                <c:pt idx="2369">
                  <c:v>3.2902777777779728</c:v>
                </c:pt>
                <c:pt idx="2370">
                  <c:v>3.2916666666668619</c:v>
                </c:pt>
                <c:pt idx="2371">
                  <c:v>3.293055555555751</c:v>
                </c:pt>
                <c:pt idx="2372">
                  <c:v>3.2944444444446401</c:v>
                </c:pt>
                <c:pt idx="2373">
                  <c:v>3.2958333333335292</c:v>
                </c:pt>
                <c:pt idx="2374">
                  <c:v>3.2972222222224183</c:v>
                </c:pt>
                <c:pt idx="2375">
                  <c:v>3.2986111111113074</c:v>
                </c:pt>
                <c:pt idx="2376">
                  <c:v>3.3000000000001966</c:v>
                </c:pt>
                <c:pt idx="2377">
                  <c:v>3.3013888888890857</c:v>
                </c:pt>
                <c:pt idx="2378">
                  <c:v>3.3027777777779748</c:v>
                </c:pt>
                <c:pt idx="2379">
                  <c:v>3.3041666666668639</c:v>
                </c:pt>
                <c:pt idx="2380">
                  <c:v>3.305555555555753</c:v>
                </c:pt>
                <c:pt idx="2381">
                  <c:v>3.3069444444446421</c:v>
                </c:pt>
                <c:pt idx="2382">
                  <c:v>3.3083333333335312</c:v>
                </c:pt>
                <c:pt idx="2383">
                  <c:v>3.3097222222224203</c:v>
                </c:pt>
                <c:pt idx="2384">
                  <c:v>3.3111111111113094</c:v>
                </c:pt>
                <c:pt idx="2385">
                  <c:v>3.3125000000001985</c:v>
                </c:pt>
                <c:pt idx="2386">
                  <c:v>3.3138888888890876</c:v>
                </c:pt>
                <c:pt idx="2387">
                  <c:v>3.3152777777779767</c:v>
                </c:pt>
                <c:pt idx="2388">
                  <c:v>3.3166666666668658</c:v>
                </c:pt>
                <c:pt idx="2389">
                  <c:v>3.3180555555557549</c:v>
                </c:pt>
                <c:pt idx="2390">
                  <c:v>3.319444444444644</c:v>
                </c:pt>
                <c:pt idx="2391">
                  <c:v>3.3208333333335331</c:v>
                </c:pt>
                <c:pt idx="2392">
                  <c:v>3.3222222222224222</c:v>
                </c:pt>
                <c:pt idx="2393">
                  <c:v>3.3236111111113114</c:v>
                </c:pt>
                <c:pt idx="2394">
                  <c:v>3.3250000000002005</c:v>
                </c:pt>
                <c:pt idx="2395">
                  <c:v>3.3263888888890896</c:v>
                </c:pt>
                <c:pt idx="2396">
                  <c:v>3.3277777777779787</c:v>
                </c:pt>
                <c:pt idx="2397">
                  <c:v>3.3291666666668678</c:v>
                </c:pt>
                <c:pt idx="2398">
                  <c:v>3.3305555555557569</c:v>
                </c:pt>
                <c:pt idx="2399">
                  <c:v>3.331944444444646</c:v>
                </c:pt>
                <c:pt idx="2400">
                  <c:v>3.3333333333335351</c:v>
                </c:pt>
                <c:pt idx="2401">
                  <c:v>3.3347222222224242</c:v>
                </c:pt>
                <c:pt idx="2402">
                  <c:v>3.3361111111113133</c:v>
                </c:pt>
                <c:pt idx="2403">
                  <c:v>3.3375000000002024</c:v>
                </c:pt>
                <c:pt idx="2404">
                  <c:v>3.3388888888890915</c:v>
                </c:pt>
                <c:pt idx="2405">
                  <c:v>3.3402777777779806</c:v>
                </c:pt>
                <c:pt idx="2406">
                  <c:v>3.3416666666668697</c:v>
                </c:pt>
                <c:pt idx="2407">
                  <c:v>3.3430555555557588</c:v>
                </c:pt>
                <c:pt idx="2408">
                  <c:v>3.3444444444446479</c:v>
                </c:pt>
                <c:pt idx="2409">
                  <c:v>3.3458333333335371</c:v>
                </c:pt>
                <c:pt idx="2410">
                  <c:v>3.3472222222224262</c:v>
                </c:pt>
                <c:pt idx="2411">
                  <c:v>3.3486111111113153</c:v>
                </c:pt>
                <c:pt idx="2412">
                  <c:v>3.3500000000002044</c:v>
                </c:pt>
                <c:pt idx="2413">
                  <c:v>3.3513888888890935</c:v>
                </c:pt>
                <c:pt idx="2414">
                  <c:v>3.3527777777779826</c:v>
                </c:pt>
                <c:pt idx="2415">
                  <c:v>3.3541666666668717</c:v>
                </c:pt>
                <c:pt idx="2416">
                  <c:v>3.3555555555557608</c:v>
                </c:pt>
                <c:pt idx="2417">
                  <c:v>3.3569444444446499</c:v>
                </c:pt>
                <c:pt idx="2418">
                  <c:v>3.358333333333539</c:v>
                </c:pt>
                <c:pt idx="2419">
                  <c:v>3.3597222222224281</c:v>
                </c:pt>
                <c:pt idx="2420">
                  <c:v>3.3611111111113172</c:v>
                </c:pt>
                <c:pt idx="2421">
                  <c:v>3.3625000000002063</c:v>
                </c:pt>
                <c:pt idx="2422">
                  <c:v>3.3638888888890954</c:v>
                </c:pt>
                <c:pt idx="2423">
                  <c:v>3.3652777777779845</c:v>
                </c:pt>
                <c:pt idx="2424">
                  <c:v>3.3666666666668736</c:v>
                </c:pt>
                <c:pt idx="2425">
                  <c:v>3.3680555555557627</c:v>
                </c:pt>
                <c:pt idx="2426">
                  <c:v>3.3694444444446519</c:v>
                </c:pt>
                <c:pt idx="2427">
                  <c:v>3.370833333333541</c:v>
                </c:pt>
                <c:pt idx="2428">
                  <c:v>3.3722222222224301</c:v>
                </c:pt>
                <c:pt idx="2429">
                  <c:v>3.3736111111113192</c:v>
                </c:pt>
                <c:pt idx="2430">
                  <c:v>3.3750000000002083</c:v>
                </c:pt>
                <c:pt idx="2431">
                  <c:v>3.3763888888890974</c:v>
                </c:pt>
                <c:pt idx="2432">
                  <c:v>3.3777777777779865</c:v>
                </c:pt>
                <c:pt idx="2433">
                  <c:v>3.3791666666668756</c:v>
                </c:pt>
                <c:pt idx="2434">
                  <c:v>3.3805555555557647</c:v>
                </c:pt>
                <c:pt idx="2435">
                  <c:v>3.3819444444446538</c:v>
                </c:pt>
                <c:pt idx="2436">
                  <c:v>3.3833333333335429</c:v>
                </c:pt>
                <c:pt idx="2437">
                  <c:v>3.384722222222432</c:v>
                </c:pt>
                <c:pt idx="2438">
                  <c:v>3.3861111111113211</c:v>
                </c:pt>
                <c:pt idx="2439">
                  <c:v>3.3875000000002102</c:v>
                </c:pt>
                <c:pt idx="2440">
                  <c:v>3.3888888888890993</c:v>
                </c:pt>
                <c:pt idx="2441">
                  <c:v>3.3902777777779884</c:v>
                </c:pt>
                <c:pt idx="2442">
                  <c:v>3.3916666666668775</c:v>
                </c:pt>
                <c:pt idx="2443">
                  <c:v>3.3930555555557667</c:v>
                </c:pt>
                <c:pt idx="2444">
                  <c:v>3.3944444444446558</c:v>
                </c:pt>
                <c:pt idx="2445">
                  <c:v>3.3958333333335449</c:v>
                </c:pt>
                <c:pt idx="2446">
                  <c:v>3.397222222222434</c:v>
                </c:pt>
                <c:pt idx="2447">
                  <c:v>3.3986111111113231</c:v>
                </c:pt>
                <c:pt idx="2448">
                  <c:v>3.4000000000002122</c:v>
                </c:pt>
                <c:pt idx="2449">
                  <c:v>3.4013888888891013</c:v>
                </c:pt>
                <c:pt idx="2450">
                  <c:v>3.4027777777779904</c:v>
                </c:pt>
                <c:pt idx="2451">
                  <c:v>3.4041666666668795</c:v>
                </c:pt>
                <c:pt idx="2452">
                  <c:v>3.4055555555557686</c:v>
                </c:pt>
                <c:pt idx="2453">
                  <c:v>3.4069444444446577</c:v>
                </c:pt>
                <c:pt idx="2454">
                  <c:v>3.4083333333335468</c:v>
                </c:pt>
                <c:pt idx="2455">
                  <c:v>3.4097222222224359</c:v>
                </c:pt>
                <c:pt idx="2456">
                  <c:v>3.411111111111325</c:v>
                </c:pt>
                <c:pt idx="2457">
                  <c:v>3.4125000000002141</c:v>
                </c:pt>
                <c:pt idx="2458">
                  <c:v>3.4138888888891032</c:v>
                </c:pt>
                <c:pt idx="2459">
                  <c:v>3.4152777777779924</c:v>
                </c:pt>
                <c:pt idx="2460">
                  <c:v>3.4166666666668815</c:v>
                </c:pt>
                <c:pt idx="2461">
                  <c:v>3.4180555555557706</c:v>
                </c:pt>
                <c:pt idx="2462">
                  <c:v>3.4194444444446597</c:v>
                </c:pt>
                <c:pt idx="2463">
                  <c:v>3.4208333333335488</c:v>
                </c:pt>
                <c:pt idx="2464">
                  <c:v>3.4222222222224379</c:v>
                </c:pt>
                <c:pt idx="2465">
                  <c:v>3.423611111111327</c:v>
                </c:pt>
                <c:pt idx="2466">
                  <c:v>3.4250000000002161</c:v>
                </c:pt>
                <c:pt idx="2467">
                  <c:v>3.4263888888891052</c:v>
                </c:pt>
                <c:pt idx="2468">
                  <c:v>3.4277777777779943</c:v>
                </c:pt>
                <c:pt idx="2469">
                  <c:v>3.4291666666668834</c:v>
                </c:pt>
                <c:pt idx="2470">
                  <c:v>3.4305555555557725</c:v>
                </c:pt>
                <c:pt idx="2471">
                  <c:v>3.4319444444446616</c:v>
                </c:pt>
                <c:pt idx="2472">
                  <c:v>3.4333333333335507</c:v>
                </c:pt>
                <c:pt idx="2473">
                  <c:v>3.4347222222224398</c:v>
                </c:pt>
                <c:pt idx="2474">
                  <c:v>3.4361111111113289</c:v>
                </c:pt>
                <c:pt idx="2475">
                  <c:v>3.437500000000218</c:v>
                </c:pt>
                <c:pt idx="2476">
                  <c:v>3.4388888888891072</c:v>
                </c:pt>
                <c:pt idx="2477">
                  <c:v>3.4402777777779963</c:v>
                </c:pt>
                <c:pt idx="2478">
                  <c:v>3.4416666666668854</c:v>
                </c:pt>
                <c:pt idx="2479">
                  <c:v>3.4430555555557745</c:v>
                </c:pt>
                <c:pt idx="2480">
                  <c:v>3.4444444444446636</c:v>
                </c:pt>
                <c:pt idx="2481">
                  <c:v>3.4458333333335527</c:v>
                </c:pt>
                <c:pt idx="2482">
                  <c:v>3.4472222222224418</c:v>
                </c:pt>
                <c:pt idx="2483">
                  <c:v>3.4486111111113309</c:v>
                </c:pt>
                <c:pt idx="2484">
                  <c:v>3.45000000000022</c:v>
                </c:pt>
                <c:pt idx="2485">
                  <c:v>3.4513888888891091</c:v>
                </c:pt>
                <c:pt idx="2486">
                  <c:v>3.4527777777779982</c:v>
                </c:pt>
                <c:pt idx="2487">
                  <c:v>3.4541666666668873</c:v>
                </c:pt>
                <c:pt idx="2488">
                  <c:v>3.4555555555557764</c:v>
                </c:pt>
                <c:pt idx="2489">
                  <c:v>3.4569444444446655</c:v>
                </c:pt>
                <c:pt idx="2490">
                  <c:v>3.4583333333335546</c:v>
                </c:pt>
                <c:pt idx="2491">
                  <c:v>3.4597222222224437</c:v>
                </c:pt>
                <c:pt idx="2492">
                  <c:v>3.4611111111113328</c:v>
                </c:pt>
                <c:pt idx="2493">
                  <c:v>3.462500000000222</c:v>
                </c:pt>
                <c:pt idx="2494">
                  <c:v>3.4638888888891111</c:v>
                </c:pt>
                <c:pt idx="2495">
                  <c:v>3.4652777777780002</c:v>
                </c:pt>
                <c:pt idx="2496">
                  <c:v>3.4666666666668893</c:v>
                </c:pt>
                <c:pt idx="2497">
                  <c:v>3.4680555555557784</c:v>
                </c:pt>
                <c:pt idx="2498">
                  <c:v>3.4694444444446675</c:v>
                </c:pt>
                <c:pt idx="2499">
                  <c:v>3.4708333333335566</c:v>
                </c:pt>
                <c:pt idx="2500">
                  <c:v>3.4722222222224457</c:v>
                </c:pt>
                <c:pt idx="2501">
                  <c:v>3.4736111111113348</c:v>
                </c:pt>
                <c:pt idx="2502">
                  <c:v>3.4750000000002239</c:v>
                </c:pt>
                <c:pt idx="2503">
                  <c:v>3.476388888889113</c:v>
                </c:pt>
                <c:pt idx="2504">
                  <c:v>3.4777777777780021</c:v>
                </c:pt>
                <c:pt idx="2505">
                  <c:v>3.4791666666668912</c:v>
                </c:pt>
                <c:pt idx="2506">
                  <c:v>3.4805555555557803</c:v>
                </c:pt>
                <c:pt idx="2507">
                  <c:v>3.4819444444446694</c:v>
                </c:pt>
                <c:pt idx="2508">
                  <c:v>3.4833333333335585</c:v>
                </c:pt>
                <c:pt idx="2509">
                  <c:v>3.4847222222224477</c:v>
                </c:pt>
                <c:pt idx="2510">
                  <c:v>3.4861111111113368</c:v>
                </c:pt>
                <c:pt idx="2511">
                  <c:v>3.4875000000002259</c:v>
                </c:pt>
                <c:pt idx="2512">
                  <c:v>3.488888888889115</c:v>
                </c:pt>
                <c:pt idx="2513">
                  <c:v>3.4902777777780041</c:v>
                </c:pt>
                <c:pt idx="2514">
                  <c:v>3.4916666666668932</c:v>
                </c:pt>
                <c:pt idx="2515">
                  <c:v>3.4930555555557823</c:v>
                </c:pt>
                <c:pt idx="2516">
                  <c:v>3.4944444444446714</c:v>
                </c:pt>
                <c:pt idx="2517">
                  <c:v>3.4958333333335605</c:v>
                </c:pt>
                <c:pt idx="2518">
                  <c:v>3.4972222222224496</c:v>
                </c:pt>
                <c:pt idx="2519">
                  <c:v>3.4986111111113387</c:v>
                </c:pt>
                <c:pt idx="2520">
                  <c:v>3.5000000000002278</c:v>
                </c:pt>
                <c:pt idx="2521">
                  <c:v>3.5013888888891169</c:v>
                </c:pt>
                <c:pt idx="2522">
                  <c:v>3.502777777778006</c:v>
                </c:pt>
                <c:pt idx="2523">
                  <c:v>3.5041666666668951</c:v>
                </c:pt>
                <c:pt idx="2524">
                  <c:v>3.5055555555557842</c:v>
                </c:pt>
                <c:pt idx="2525">
                  <c:v>3.5069444444446733</c:v>
                </c:pt>
                <c:pt idx="2526">
                  <c:v>3.5083333333335625</c:v>
                </c:pt>
                <c:pt idx="2527">
                  <c:v>3.5097222222224516</c:v>
                </c:pt>
                <c:pt idx="2528">
                  <c:v>3.5111111111113407</c:v>
                </c:pt>
                <c:pt idx="2529">
                  <c:v>3.5125000000002298</c:v>
                </c:pt>
                <c:pt idx="2530">
                  <c:v>3.5138888888891189</c:v>
                </c:pt>
                <c:pt idx="2531">
                  <c:v>3.515277777778008</c:v>
                </c:pt>
                <c:pt idx="2532">
                  <c:v>3.5166666666668971</c:v>
                </c:pt>
                <c:pt idx="2533">
                  <c:v>3.5180555555557862</c:v>
                </c:pt>
                <c:pt idx="2534">
                  <c:v>3.5194444444446753</c:v>
                </c:pt>
                <c:pt idx="2535">
                  <c:v>3.5208333333335644</c:v>
                </c:pt>
                <c:pt idx="2536">
                  <c:v>3.5222222222224535</c:v>
                </c:pt>
                <c:pt idx="2537">
                  <c:v>3.5236111111113426</c:v>
                </c:pt>
                <c:pt idx="2538">
                  <c:v>3.5250000000002317</c:v>
                </c:pt>
                <c:pt idx="2539">
                  <c:v>3.5263888888891208</c:v>
                </c:pt>
                <c:pt idx="2540">
                  <c:v>3.5277777777780099</c:v>
                </c:pt>
                <c:pt idx="2541">
                  <c:v>3.529166666666899</c:v>
                </c:pt>
                <c:pt idx="2542">
                  <c:v>3.5305555555557881</c:v>
                </c:pt>
                <c:pt idx="2543">
                  <c:v>3.5319444444446773</c:v>
                </c:pt>
                <c:pt idx="2544">
                  <c:v>3.5333333333335664</c:v>
                </c:pt>
                <c:pt idx="2545">
                  <c:v>3.5347222222224555</c:v>
                </c:pt>
                <c:pt idx="2546">
                  <c:v>3.5361111111113446</c:v>
                </c:pt>
                <c:pt idx="2547">
                  <c:v>3.5375000000002337</c:v>
                </c:pt>
                <c:pt idx="2548">
                  <c:v>3.5388888888891228</c:v>
                </c:pt>
                <c:pt idx="2549">
                  <c:v>3.5402777777780119</c:v>
                </c:pt>
                <c:pt idx="2550">
                  <c:v>3.541666666666901</c:v>
                </c:pt>
                <c:pt idx="2551">
                  <c:v>3.5430555555557901</c:v>
                </c:pt>
                <c:pt idx="2552">
                  <c:v>3.5444444444446792</c:v>
                </c:pt>
                <c:pt idx="2553">
                  <c:v>3.5458333333335683</c:v>
                </c:pt>
                <c:pt idx="2554">
                  <c:v>3.5472222222224574</c:v>
                </c:pt>
                <c:pt idx="2555">
                  <c:v>3.5486111111113465</c:v>
                </c:pt>
                <c:pt idx="2556">
                  <c:v>3.5500000000002356</c:v>
                </c:pt>
                <c:pt idx="2557">
                  <c:v>3.5513888888891247</c:v>
                </c:pt>
                <c:pt idx="2558">
                  <c:v>3.5527777777780138</c:v>
                </c:pt>
                <c:pt idx="2559">
                  <c:v>3.554166666666903</c:v>
                </c:pt>
                <c:pt idx="2560">
                  <c:v>3.5555555555557921</c:v>
                </c:pt>
                <c:pt idx="2561">
                  <c:v>3.5569444444446812</c:v>
                </c:pt>
                <c:pt idx="2562">
                  <c:v>3.5583333333335703</c:v>
                </c:pt>
                <c:pt idx="2563">
                  <c:v>3.5597222222224594</c:v>
                </c:pt>
                <c:pt idx="2564">
                  <c:v>3.5611111111113485</c:v>
                </c:pt>
                <c:pt idx="2565">
                  <c:v>3.5625000000002376</c:v>
                </c:pt>
                <c:pt idx="2566">
                  <c:v>3.5638888888891267</c:v>
                </c:pt>
                <c:pt idx="2567">
                  <c:v>3.5652777777780158</c:v>
                </c:pt>
                <c:pt idx="2568">
                  <c:v>3.5666666666669049</c:v>
                </c:pt>
                <c:pt idx="2569">
                  <c:v>3.568055555555794</c:v>
                </c:pt>
                <c:pt idx="2570">
                  <c:v>3.5694444444446831</c:v>
                </c:pt>
                <c:pt idx="2571">
                  <c:v>3.5708333333335722</c:v>
                </c:pt>
                <c:pt idx="2572">
                  <c:v>3.5722222222224613</c:v>
                </c:pt>
                <c:pt idx="2573">
                  <c:v>3.5736111111113504</c:v>
                </c:pt>
                <c:pt idx="2574">
                  <c:v>3.5750000000002395</c:v>
                </c:pt>
                <c:pt idx="2575">
                  <c:v>3.5763888888891286</c:v>
                </c:pt>
                <c:pt idx="2576">
                  <c:v>3.5777777777780178</c:v>
                </c:pt>
                <c:pt idx="2577">
                  <c:v>3.5791666666669069</c:v>
                </c:pt>
                <c:pt idx="2578">
                  <c:v>3.580555555555796</c:v>
                </c:pt>
                <c:pt idx="2579">
                  <c:v>3.5819444444446851</c:v>
                </c:pt>
                <c:pt idx="2580">
                  <c:v>3.5833333333335742</c:v>
                </c:pt>
                <c:pt idx="2581">
                  <c:v>3.5847222222224633</c:v>
                </c:pt>
                <c:pt idx="2582">
                  <c:v>3.5861111111113524</c:v>
                </c:pt>
                <c:pt idx="2583">
                  <c:v>3.5875000000002415</c:v>
                </c:pt>
                <c:pt idx="2584">
                  <c:v>3.5888888888891306</c:v>
                </c:pt>
                <c:pt idx="2585">
                  <c:v>3.5902777777780197</c:v>
                </c:pt>
                <c:pt idx="2586">
                  <c:v>3.5916666666669088</c:v>
                </c:pt>
                <c:pt idx="2587">
                  <c:v>3.5930555555557979</c:v>
                </c:pt>
                <c:pt idx="2588">
                  <c:v>3.594444444444687</c:v>
                </c:pt>
                <c:pt idx="2589">
                  <c:v>3.5958333333335761</c:v>
                </c:pt>
                <c:pt idx="2590">
                  <c:v>3.5972222222224652</c:v>
                </c:pt>
                <c:pt idx="2591">
                  <c:v>3.5986111111113543</c:v>
                </c:pt>
                <c:pt idx="2592">
                  <c:v>3.6000000000002434</c:v>
                </c:pt>
                <c:pt idx="2593">
                  <c:v>3.6013888888891326</c:v>
                </c:pt>
                <c:pt idx="2594">
                  <c:v>3.6027777777780217</c:v>
                </c:pt>
                <c:pt idx="2595">
                  <c:v>3.6041666666669108</c:v>
                </c:pt>
                <c:pt idx="2596">
                  <c:v>3.6055555555557999</c:v>
                </c:pt>
                <c:pt idx="2597">
                  <c:v>3.606944444444689</c:v>
                </c:pt>
                <c:pt idx="2598">
                  <c:v>3.6083333333335781</c:v>
                </c:pt>
                <c:pt idx="2599">
                  <c:v>3.6097222222224672</c:v>
                </c:pt>
                <c:pt idx="2600">
                  <c:v>3.6111111111113563</c:v>
                </c:pt>
                <c:pt idx="2601">
                  <c:v>3.6125000000002454</c:v>
                </c:pt>
                <c:pt idx="2602">
                  <c:v>3.6138888888891345</c:v>
                </c:pt>
                <c:pt idx="2603">
                  <c:v>3.6152777777780236</c:v>
                </c:pt>
                <c:pt idx="2604">
                  <c:v>3.6166666666669127</c:v>
                </c:pt>
                <c:pt idx="2605">
                  <c:v>3.6180555555558018</c:v>
                </c:pt>
                <c:pt idx="2606">
                  <c:v>3.6194444444446909</c:v>
                </c:pt>
                <c:pt idx="2607">
                  <c:v>3.62083333333358</c:v>
                </c:pt>
                <c:pt idx="2608">
                  <c:v>3.6222222222224691</c:v>
                </c:pt>
                <c:pt idx="2609">
                  <c:v>3.6236111111113583</c:v>
                </c:pt>
                <c:pt idx="2610">
                  <c:v>3.6250000000002474</c:v>
                </c:pt>
                <c:pt idx="2611">
                  <c:v>3.6263888888891365</c:v>
                </c:pt>
                <c:pt idx="2612">
                  <c:v>3.6277777777780256</c:v>
                </c:pt>
                <c:pt idx="2613">
                  <c:v>3.6291666666669147</c:v>
                </c:pt>
                <c:pt idx="2614">
                  <c:v>3.6305555555558038</c:v>
                </c:pt>
                <c:pt idx="2615">
                  <c:v>3.6319444444446929</c:v>
                </c:pt>
                <c:pt idx="2616">
                  <c:v>3.633333333333582</c:v>
                </c:pt>
                <c:pt idx="2617">
                  <c:v>3.6347222222224711</c:v>
                </c:pt>
                <c:pt idx="2618">
                  <c:v>3.6361111111113602</c:v>
                </c:pt>
                <c:pt idx="2619">
                  <c:v>3.6375000000002493</c:v>
                </c:pt>
                <c:pt idx="2620">
                  <c:v>3.6388888888891384</c:v>
                </c:pt>
                <c:pt idx="2621">
                  <c:v>3.6402777777780275</c:v>
                </c:pt>
                <c:pt idx="2622">
                  <c:v>3.6416666666669166</c:v>
                </c:pt>
                <c:pt idx="2623">
                  <c:v>3.6430555555558057</c:v>
                </c:pt>
                <c:pt idx="2624">
                  <c:v>3.6444444444446948</c:v>
                </c:pt>
                <c:pt idx="2625">
                  <c:v>3.6458333333335839</c:v>
                </c:pt>
                <c:pt idx="2626">
                  <c:v>3.6472222222224731</c:v>
                </c:pt>
                <c:pt idx="2627">
                  <c:v>3.6486111111113622</c:v>
                </c:pt>
                <c:pt idx="2628">
                  <c:v>3.6500000000002513</c:v>
                </c:pt>
                <c:pt idx="2629">
                  <c:v>3.6513888888891404</c:v>
                </c:pt>
                <c:pt idx="2630">
                  <c:v>3.6527777777780295</c:v>
                </c:pt>
                <c:pt idx="2631">
                  <c:v>3.6541666666669186</c:v>
                </c:pt>
                <c:pt idx="2632">
                  <c:v>3.6555555555558077</c:v>
                </c:pt>
                <c:pt idx="2633">
                  <c:v>3.6569444444446968</c:v>
                </c:pt>
                <c:pt idx="2634">
                  <c:v>3.6583333333335859</c:v>
                </c:pt>
                <c:pt idx="2635">
                  <c:v>3.659722222222475</c:v>
                </c:pt>
                <c:pt idx="2636">
                  <c:v>3.6611111111113641</c:v>
                </c:pt>
                <c:pt idx="2637">
                  <c:v>3.6625000000002532</c:v>
                </c:pt>
                <c:pt idx="2638">
                  <c:v>3.6638888888891423</c:v>
                </c:pt>
                <c:pt idx="2639">
                  <c:v>3.6652777777780314</c:v>
                </c:pt>
                <c:pt idx="2640">
                  <c:v>3.6666666666669205</c:v>
                </c:pt>
                <c:pt idx="2641">
                  <c:v>3.6680555555558096</c:v>
                </c:pt>
                <c:pt idx="2642">
                  <c:v>3.6694444444446987</c:v>
                </c:pt>
                <c:pt idx="2643">
                  <c:v>3.6708333333335879</c:v>
                </c:pt>
                <c:pt idx="2644">
                  <c:v>3.672222222222477</c:v>
                </c:pt>
                <c:pt idx="2645">
                  <c:v>3.6736111111113661</c:v>
                </c:pt>
                <c:pt idx="2646">
                  <c:v>3.6750000000002552</c:v>
                </c:pt>
                <c:pt idx="2647">
                  <c:v>3.6763888888891443</c:v>
                </c:pt>
                <c:pt idx="2648">
                  <c:v>3.6777777777780334</c:v>
                </c:pt>
                <c:pt idx="2649">
                  <c:v>3.6791666666669225</c:v>
                </c:pt>
                <c:pt idx="2650">
                  <c:v>3.6805555555558116</c:v>
                </c:pt>
                <c:pt idx="2651">
                  <c:v>3.6819444444447007</c:v>
                </c:pt>
                <c:pt idx="2652">
                  <c:v>3.6833333333335898</c:v>
                </c:pt>
                <c:pt idx="2653">
                  <c:v>3.6847222222224789</c:v>
                </c:pt>
                <c:pt idx="2654">
                  <c:v>3.686111111111368</c:v>
                </c:pt>
                <c:pt idx="2655">
                  <c:v>3.6875000000002571</c:v>
                </c:pt>
                <c:pt idx="2656">
                  <c:v>3.6888888888891462</c:v>
                </c:pt>
                <c:pt idx="2657">
                  <c:v>3.6902777777780353</c:v>
                </c:pt>
                <c:pt idx="2658">
                  <c:v>3.6916666666669244</c:v>
                </c:pt>
                <c:pt idx="2659">
                  <c:v>3.6930555555558136</c:v>
                </c:pt>
                <c:pt idx="2660">
                  <c:v>3.6944444444447027</c:v>
                </c:pt>
                <c:pt idx="2661">
                  <c:v>3.6958333333335918</c:v>
                </c:pt>
                <c:pt idx="2662">
                  <c:v>3.6972222222224809</c:v>
                </c:pt>
                <c:pt idx="2663">
                  <c:v>3.69861111111137</c:v>
                </c:pt>
                <c:pt idx="2664">
                  <c:v>3.7000000000002591</c:v>
                </c:pt>
                <c:pt idx="2665">
                  <c:v>3.7013888888891482</c:v>
                </c:pt>
                <c:pt idx="2666">
                  <c:v>3.7027777777780373</c:v>
                </c:pt>
                <c:pt idx="2667">
                  <c:v>3.7041666666669264</c:v>
                </c:pt>
                <c:pt idx="2668">
                  <c:v>3.7055555555558155</c:v>
                </c:pt>
                <c:pt idx="2669">
                  <c:v>3.7069444444447046</c:v>
                </c:pt>
                <c:pt idx="2670">
                  <c:v>3.7083333333335937</c:v>
                </c:pt>
                <c:pt idx="2671">
                  <c:v>3.7097222222224828</c:v>
                </c:pt>
                <c:pt idx="2672">
                  <c:v>3.7111111111113719</c:v>
                </c:pt>
                <c:pt idx="2673">
                  <c:v>3.712500000000261</c:v>
                </c:pt>
                <c:pt idx="2674">
                  <c:v>3.7138888888891501</c:v>
                </c:pt>
                <c:pt idx="2675">
                  <c:v>3.7152777777780392</c:v>
                </c:pt>
                <c:pt idx="2676">
                  <c:v>3.7166666666669284</c:v>
                </c:pt>
                <c:pt idx="2677">
                  <c:v>3.7180555555558175</c:v>
                </c:pt>
                <c:pt idx="2678">
                  <c:v>3.7194444444447066</c:v>
                </c:pt>
                <c:pt idx="2679">
                  <c:v>3.7208333333335957</c:v>
                </c:pt>
                <c:pt idx="2680">
                  <c:v>3.7222222222224848</c:v>
                </c:pt>
                <c:pt idx="2681">
                  <c:v>3.7236111111113739</c:v>
                </c:pt>
                <c:pt idx="2682">
                  <c:v>3.725000000000263</c:v>
                </c:pt>
                <c:pt idx="2683">
                  <c:v>3.7263888888891521</c:v>
                </c:pt>
                <c:pt idx="2684">
                  <c:v>3.7277777777780412</c:v>
                </c:pt>
                <c:pt idx="2685">
                  <c:v>3.7291666666669303</c:v>
                </c:pt>
                <c:pt idx="2686">
                  <c:v>3.7305555555558194</c:v>
                </c:pt>
                <c:pt idx="2687">
                  <c:v>3.7319444444447085</c:v>
                </c:pt>
                <c:pt idx="2688">
                  <c:v>3.7333333333335976</c:v>
                </c:pt>
                <c:pt idx="2689">
                  <c:v>3.7347222222224867</c:v>
                </c:pt>
                <c:pt idx="2690">
                  <c:v>3.7361111111113758</c:v>
                </c:pt>
                <c:pt idx="2691">
                  <c:v>3.7375000000002649</c:v>
                </c:pt>
                <c:pt idx="2692">
                  <c:v>3.738888888889154</c:v>
                </c:pt>
                <c:pt idx="2693">
                  <c:v>3.7402777777780432</c:v>
                </c:pt>
                <c:pt idx="2694">
                  <c:v>3.7416666666669323</c:v>
                </c:pt>
                <c:pt idx="2695">
                  <c:v>3.7430555555558214</c:v>
                </c:pt>
                <c:pt idx="2696">
                  <c:v>3.7444444444447105</c:v>
                </c:pt>
                <c:pt idx="2697">
                  <c:v>3.7458333333335996</c:v>
                </c:pt>
                <c:pt idx="2698">
                  <c:v>3.7472222222224887</c:v>
                </c:pt>
                <c:pt idx="2699">
                  <c:v>3.7486111111113778</c:v>
                </c:pt>
                <c:pt idx="2700">
                  <c:v>3.7500000000002669</c:v>
                </c:pt>
                <c:pt idx="2701">
                  <c:v>3.751388888889156</c:v>
                </c:pt>
                <c:pt idx="2702">
                  <c:v>3.7527777777780451</c:v>
                </c:pt>
                <c:pt idx="2703">
                  <c:v>3.7541666666669342</c:v>
                </c:pt>
                <c:pt idx="2704">
                  <c:v>3.7555555555558233</c:v>
                </c:pt>
                <c:pt idx="2705">
                  <c:v>3.7569444444447124</c:v>
                </c:pt>
                <c:pt idx="2706">
                  <c:v>3.7583333333336015</c:v>
                </c:pt>
                <c:pt idx="2707">
                  <c:v>3.7597222222224906</c:v>
                </c:pt>
                <c:pt idx="2708">
                  <c:v>3.7611111111113797</c:v>
                </c:pt>
                <c:pt idx="2709">
                  <c:v>3.7625000000002689</c:v>
                </c:pt>
                <c:pt idx="2710">
                  <c:v>3.763888888889158</c:v>
                </c:pt>
                <c:pt idx="2711">
                  <c:v>3.7652777777780471</c:v>
                </c:pt>
                <c:pt idx="2712">
                  <c:v>3.7666666666669362</c:v>
                </c:pt>
                <c:pt idx="2713">
                  <c:v>3.7680555555558253</c:v>
                </c:pt>
                <c:pt idx="2714">
                  <c:v>3.7694444444447144</c:v>
                </c:pt>
                <c:pt idx="2715">
                  <c:v>3.7708333333336035</c:v>
                </c:pt>
                <c:pt idx="2716">
                  <c:v>3.7722222222224926</c:v>
                </c:pt>
                <c:pt idx="2717">
                  <c:v>3.7736111111113817</c:v>
                </c:pt>
                <c:pt idx="2718">
                  <c:v>3.7750000000002708</c:v>
                </c:pt>
                <c:pt idx="2719">
                  <c:v>3.7763888888891599</c:v>
                </c:pt>
                <c:pt idx="2720">
                  <c:v>3.777777777778049</c:v>
                </c:pt>
                <c:pt idx="2721">
                  <c:v>3.7791666666669381</c:v>
                </c:pt>
                <c:pt idx="2722">
                  <c:v>3.7805555555558272</c:v>
                </c:pt>
                <c:pt idx="2723">
                  <c:v>3.7819444444447163</c:v>
                </c:pt>
                <c:pt idx="2724">
                  <c:v>3.7833333333336054</c:v>
                </c:pt>
                <c:pt idx="2725">
                  <c:v>3.7847222222224945</c:v>
                </c:pt>
                <c:pt idx="2726">
                  <c:v>3.7861111111113837</c:v>
                </c:pt>
                <c:pt idx="2727">
                  <c:v>3.7875000000002728</c:v>
                </c:pt>
                <c:pt idx="2728">
                  <c:v>3.7888888888891619</c:v>
                </c:pt>
                <c:pt idx="2729">
                  <c:v>3.790277777778051</c:v>
                </c:pt>
                <c:pt idx="2730">
                  <c:v>3.7916666666669401</c:v>
                </c:pt>
                <c:pt idx="2731">
                  <c:v>3.7930555555558292</c:v>
                </c:pt>
                <c:pt idx="2732">
                  <c:v>3.7944444444447183</c:v>
                </c:pt>
                <c:pt idx="2733">
                  <c:v>3.7958333333336074</c:v>
                </c:pt>
                <c:pt idx="2734">
                  <c:v>3.7972222222224965</c:v>
                </c:pt>
                <c:pt idx="2735">
                  <c:v>3.7986111111113856</c:v>
                </c:pt>
                <c:pt idx="2736">
                  <c:v>3.8000000000002747</c:v>
                </c:pt>
                <c:pt idx="2737">
                  <c:v>3.8013888888891638</c:v>
                </c:pt>
                <c:pt idx="2738">
                  <c:v>3.8027777777780529</c:v>
                </c:pt>
                <c:pt idx="2739">
                  <c:v>3.804166666666942</c:v>
                </c:pt>
                <c:pt idx="2740">
                  <c:v>3.8055555555558311</c:v>
                </c:pt>
                <c:pt idx="2741">
                  <c:v>3.8069444444447202</c:v>
                </c:pt>
                <c:pt idx="2742">
                  <c:v>3.8083333333336093</c:v>
                </c:pt>
                <c:pt idx="2743">
                  <c:v>3.8097222222224985</c:v>
                </c:pt>
                <c:pt idx="2744">
                  <c:v>3.8111111111113876</c:v>
                </c:pt>
                <c:pt idx="2745">
                  <c:v>3.8125000000002767</c:v>
                </c:pt>
                <c:pt idx="2746">
                  <c:v>3.8138888888891658</c:v>
                </c:pt>
                <c:pt idx="2747">
                  <c:v>3.8152777777780549</c:v>
                </c:pt>
                <c:pt idx="2748">
                  <c:v>3.816666666666944</c:v>
                </c:pt>
                <c:pt idx="2749">
                  <c:v>3.8180555555558331</c:v>
                </c:pt>
                <c:pt idx="2750">
                  <c:v>3.8194444444447222</c:v>
                </c:pt>
                <c:pt idx="2751">
                  <c:v>3.8208333333336113</c:v>
                </c:pt>
                <c:pt idx="2752">
                  <c:v>3.8222222222225004</c:v>
                </c:pt>
                <c:pt idx="2753">
                  <c:v>3.8236111111113895</c:v>
                </c:pt>
                <c:pt idx="2754">
                  <c:v>3.8250000000002786</c:v>
                </c:pt>
                <c:pt idx="2755">
                  <c:v>3.8263888888891677</c:v>
                </c:pt>
                <c:pt idx="2756">
                  <c:v>3.8277777777780568</c:v>
                </c:pt>
                <c:pt idx="2757">
                  <c:v>3.8291666666669459</c:v>
                </c:pt>
                <c:pt idx="2758">
                  <c:v>3.830555555555835</c:v>
                </c:pt>
                <c:pt idx="2759">
                  <c:v>3.8319444444447242</c:v>
                </c:pt>
                <c:pt idx="2760">
                  <c:v>3.8333333333336133</c:v>
                </c:pt>
                <c:pt idx="2761">
                  <c:v>3.8347222222225024</c:v>
                </c:pt>
                <c:pt idx="2762">
                  <c:v>3.8361111111113915</c:v>
                </c:pt>
                <c:pt idx="2763">
                  <c:v>3.8375000000002806</c:v>
                </c:pt>
                <c:pt idx="2764">
                  <c:v>3.8388888888891697</c:v>
                </c:pt>
                <c:pt idx="2765">
                  <c:v>3.8402777777780588</c:v>
                </c:pt>
                <c:pt idx="2766">
                  <c:v>3.8416666666669479</c:v>
                </c:pt>
                <c:pt idx="2767">
                  <c:v>3.843055555555837</c:v>
                </c:pt>
                <c:pt idx="2768">
                  <c:v>3.8444444444447261</c:v>
                </c:pt>
                <c:pt idx="2769">
                  <c:v>3.8458333333336152</c:v>
                </c:pt>
                <c:pt idx="2770">
                  <c:v>3.8472222222225043</c:v>
                </c:pt>
                <c:pt idx="2771">
                  <c:v>3.8486111111113934</c:v>
                </c:pt>
                <c:pt idx="2772">
                  <c:v>3.8500000000002825</c:v>
                </c:pt>
                <c:pt idx="2773">
                  <c:v>3.8513888888891716</c:v>
                </c:pt>
                <c:pt idx="2774">
                  <c:v>3.8527777777780607</c:v>
                </c:pt>
                <c:pt idx="2775">
                  <c:v>3.8541666666669498</c:v>
                </c:pt>
                <c:pt idx="2776">
                  <c:v>3.855555555555839</c:v>
                </c:pt>
                <c:pt idx="2777">
                  <c:v>3.8569444444447281</c:v>
                </c:pt>
                <c:pt idx="2778">
                  <c:v>3.8583333333336172</c:v>
                </c:pt>
                <c:pt idx="2779">
                  <c:v>3.8597222222225063</c:v>
                </c:pt>
                <c:pt idx="2780">
                  <c:v>3.8611111111113954</c:v>
                </c:pt>
                <c:pt idx="2781">
                  <c:v>3.8625000000002845</c:v>
                </c:pt>
                <c:pt idx="2782">
                  <c:v>3.8638888888891736</c:v>
                </c:pt>
                <c:pt idx="2783">
                  <c:v>3.8652777777780627</c:v>
                </c:pt>
                <c:pt idx="2784">
                  <c:v>3.8666666666669518</c:v>
                </c:pt>
                <c:pt idx="2785">
                  <c:v>3.8680555555558409</c:v>
                </c:pt>
                <c:pt idx="2786">
                  <c:v>3.86944444444473</c:v>
                </c:pt>
                <c:pt idx="2787">
                  <c:v>3.8708333333336191</c:v>
                </c:pt>
                <c:pt idx="2788">
                  <c:v>3.8722222222225082</c:v>
                </c:pt>
                <c:pt idx="2789">
                  <c:v>3.8736111111113973</c:v>
                </c:pt>
                <c:pt idx="2790">
                  <c:v>3.8750000000002864</c:v>
                </c:pt>
                <c:pt idx="2791">
                  <c:v>3.8763888888891755</c:v>
                </c:pt>
                <c:pt idx="2792">
                  <c:v>3.8777777777780646</c:v>
                </c:pt>
                <c:pt idx="2793">
                  <c:v>3.8791666666669538</c:v>
                </c:pt>
                <c:pt idx="2794">
                  <c:v>3.8805555555558429</c:v>
                </c:pt>
                <c:pt idx="2795">
                  <c:v>3.881944444444732</c:v>
                </c:pt>
                <c:pt idx="2796">
                  <c:v>3.8833333333336211</c:v>
                </c:pt>
                <c:pt idx="2797">
                  <c:v>3.8847222222225102</c:v>
                </c:pt>
                <c:pt idx="2798">
                  <c:v>3.8861111111113993</c:v>
                </c:pt>
                <c:pt idx="2799">
                  <c:v>3.8875000000002884</c:v>
                </c:pt>
                <c:pt idx="2800">
                  <c:v>3.8888888888891775</c:v>
                </c:pt>
                <c:pt idx="2801">
                  <c:v>3.8902777777780666</c:v>
                </c:pt>
                <c:pt idx="2802">
                  <c:v>3.8916666666669557</c:v>
                </c:pt>
                <c:pt idx="2803">
                  <c:v>3.8930555555558448</c:v>
                </c:pt>
                <c:pt idx="2804">
                  <c:v>3.8944444444447339</c:v>
                </c:pt>
                <c:pt idx="2805">
                  <c:v>3.895833333333623</c:v>
                </c:pt>
                <c:pt idx="2806">
                  <c:v>3.8972222222225121</c:v>
                </c:pt>
                <c:pt idx="2807">
                  <c:v>3.8986111111114012</c:v>
                </c:pt>
                <c:pt idx="2808">
                  <c:v>3.9000000000002903</c:v>
                </c:pt>
                <c:pt idx="2809">
                  <c:v>3.9013888888891795</c:v>
                </c:pt>
                <c:pt idx="2810">
                  <c:v>3.9027777777780686</c:v>
                </c:pt>
                <c:pt idx="2811">
                  <c:v>3.9041666666669577</c:v>
                </c:pt>
                <c:pt idx="2812">
                  <c:v>3.9055555555558468</c:v>
                </c:pt>
                <c:pt idx="2813">
                  <c:v>3.9069444444447359</c:v>
                </c:pt>
                <c:pt idx="2814">
                  <c:v>3.908333333333625</c:v>
                </c:pt>
                <c:pt idx="2815">
                  <c:v>3.9097222222225141</c:v>
                </c:pt>
                <c:pt idx="2816">
                  <c:v>3.9111111111114032</c:v>
                </c:pt>
                <c:pt idx="2817">
                  <c:v>3.9125000000002923</c:v>
                </c:pt>
                <c:pt idx="2818">
                  <c:v>3.9138888888891814</c:v>
                </c:pt>
                <c:pt idx="2819">
                  <c:v>3.9152777777780705</c:v>
                </c:pt>
                <c:pt idx="2820">
                  <c:v>3.9166666666669596</c:v>
                </c:pt>
                <c:pt idx="2821">
                  <c:v>3.9180555555558487</c:v>
                </c:pt>
                <c:pt idx="2822">
                  <c:v>3.9194444444447378</c:v>
                </c:pt>
                <c:pt idx="2823">
                  <c:v>3.9208333333336269</c:v>
                </c:pt>
                <c:pt idx="2824">
                  <c:v>3.922222222222516</c:v>
                </c:pt>
                <c:pt idx="2825">
                  <c:v>3.9236111111114051</c:v>
                </c:pt>
                <c:pt idx="2826">
                  <c:v>3.9250000000002943</c:v>
                </c:pt>
                <c:pt idx="2827">
                  <c:v>3.9263888888891834</c:v>
                </c:pt>
                <c:pt idx="2828">
                  <c:v>3.9277777777780725</c:v>
                </c:pt>
                <c:pt idx="2829">
                  <c:v>3.9291666666669616</c:v>
                </c:pt>
                <c:pt idx="2830">
                  <c:v>3.9305555555558507</c:v>
                </c:pt>
                <c:pt idx="2831">
                  <c:v>3.9319444444447398</c:v>
                </c:pt>
                <c:pt idx="2832">
                  <c:v>3.9333333333336289</c:v>
                </c:pt>
                <c:pt idx="2833">
                  <c:v>3.934722222222518</c:v>
                </c:pt>
                <c:pt idx="2834">
                  <c:v>3.9361111111114071</c:v>
                </c:pt>
                <c:pt idx="2835">
                  <c:v>3.9375000000002962</c:v>
                </c:pt>
                <c:pt idx="2836">
                  <c:v>3.9388888888891853</c:v>
                </c:pt>
                <c:pt idx="2837">
                  <c:v>3.9402777777780744</c:v>
                </c:pt>
                <c:pt idx="2838">
                  <c:v>3.9416666666669635</c:v>
                </c:pt>
                <c:pt idx="2839">
                  <c:v>3.9430555555558526</c:v>
                </c:pt>
                <c:pt idx="2840">
                  <c:v>3.9444444444447417</c:v>
                </c:pt>
                <c:pt idx="2841">
                  <c:v>3.9458333333336308</c:v>
                </c:pt>
                <c:pt idx="2842">
                  <c:v>3.9472222222225199</c:v>
                </c:pt>
                <c:pt idx="2843">
                  <c:v>3.9486111111114091</c:v>
                </c:pt>
                <c:pt idx="2844">
                  <c:v>3.9500000000002982</c:v>
                </c:pt>
                <c:pt idx="2845">
                  <c:v>3.9513888888891873</c:v>
                </c:pt>
                <c:pt idx="2846">
                  <c:v>3.9527777777780764</c:v>
                </c:pt>
                <c:pt idx="2847">
                  <c:v>3.9541666666669655</c:v>
                </c:pt>
                <c:pt idx="2848">
                  <c:v>3.9555555555558546</c:v>
                </c:pt>
                <c:pt idx="2849">
                  <c:v>3.9569444444447437</c:v>
                </c:pt>
                <c:pt idx="2850">
                  <c:v>3.9583333333336328</c:v>
                </c:pt>
                <c:pt idx="2851">
                  <c:v>3.9597222222225219</c:v>
                </c:pt>
                <c:pt idx="2852">
                  <c:v>3.961111111111411</c:v>
                </c:pt>
                <c:pt idx="2853">
                  <c:v>3.9625000000003001</c:v>
                </c:pt>
                <c:pt idx="2854">
                  <c:v>3.9638888888891892</c:v>
                </c:pt>
                <c:pt idx="2855">
                  <c:v>3.9652777777780783</c:v>
                </c:pt>
                <c:pt idx="2856">
                  <c:v>3.9666666666669674</c:v>
                </c:pt>
                <c:pt idx="2857">
                  <c:v>3.9680555555558565</c:v>
                </c:pt>
                <c:pt idx="2858">
                  <c:v>3.9694444444447456</c:v>
                </c:pt>
                <c:pt idx="2859">
                  <c:v>3.9708333333336348</c:v>
                </c:pt>
                <c:pt idx="2860">
                  <c:v>3.9722222222225239</c:v>
                </c:pt>
                <c:pt idx="2861">
                  <c:v>3.973611111111413</c:v>
                </c:pt>
                <c:pt idx="2862">
                  <c:v>3.9750000000003021</c:v>
                </c:pt>
                <c:pt idx="2863">
                  <c:v>3.9763888888891912</c:v>
                </c:pt>
                <c:pt idx="2864">
                  <c:v>3.9777777777780803</c:v>
                </c:pt>
                <c:pt idx="2865">
                  <c:v>3.9791666666669694</c:v>
                </c:pt>
                <c:pt idx="2866">
                  <c:v>3.9805555555558585</c:v>
                </c:pt>
                <c:pt idx="2867">
                  <c:v>3.9819444444447476</c:v>
                </c:pt>
                <c:pt idx="2868">
                  <c:v>3.9833333333336367</c:v>
                </c:pt>
                <c:pt idx="2869">
                  <c:v>3.9847222222225258</c:v>
                </c:pt>
                <c:pt idx="2870">
                  <c:v>3.9861111111114149</c:v>
                </c:pt>
                <c:pt idx="2871">
                  <c:v>3.987500000000304</c:v>
                </c:pt>
                <c:pt idx="2872">
                  <c:v>3.9888888888891931</c:v>
                </c:pt>
                <c:pt idx="2873">
                  <c:v>3.9902777777780822</c:v>
                </c:pt>
                <c:pt idx="2874">
                  <c:v>3.9916666666669713</c:v>
                </c:pt>
                <c:pt idx="2875">
                  <c:v>3.9930555555558604</c:v>
                </c:pt>
                <c:pt idx="2876">
                  <c:v>3.9944444444447496</c:v>
                </c:pt>
                <c:pt idx="2877">
                  <c:v>3.9958333333336387</c:v>
                </c:pt>
                <c:pt idx="2878">
                  <c:v>3.9972222222225278</c:v>
                </c:pt>
                <c:pt idx="2879">
                  <c:v>3.9986111111114169</c:v>
                </c:pt>
                <c:pt idx="2880">
                  <c:v>4.0000000000003055</c:v>
                </c:pt>
                <c:pt idx="2881">
                  <c:v>4.0013888888891946</c:v>
                </c:pt>
                <c:pt idx="2882">
                  <c:v>4.0027777777780837</c:v>
                </c:pt>
                <c:pt idx="2883">
                  <c:v>4.0041666666669729</c:v>
                </c:pt>
                <c:pt idx="2884">
                  <c:v>4.005555555555862</c:v>
                </c:pt>
                <c:pt idx="2885">
                  <c:v>4.0069444444447511</c:v>
                </c:pt>
                <c:pt idx="2886">
                  <c:v>4.0083333333336402</c:v>
                </c:pt>
                <c:pt idx="2887">
                  <c:v>4.0097222222225293</c:v>
                </c:pt>
                <c:pt idx="2888">
                  <c:v>4.0111111111114184</c:v>
                </c:pt>
                <c:pt idx="2889">
                  <c:v>4.0125000000003075</c:v>
                </c:pt>
                <c:pt idx="2890">
                  <c:v>4.0138888888891966</c:v>
                </c:pt>
                <c:pt idx="2891">
                  <c:v>4.0152777777780857</c:v>
                </c:pt>
                <c:pt idx="2892">
                  <c:v>4.0166666666669748</c:v>
                </c:pt>
                <c:pt idx="2893">
                  <c:v>4.0180555555558639</c:v>
                </c:pt>
                <c:pt idx="2894">
                  <c:v>4.019444444444753</c:v>
                </c:pt>
                <c:pt idx="2895">
                  <c:v>4.0208333333336421</c:v>
                </c:pt>
                <c:pt idx="2896">
                  <c:v>4.0222222222225312</c:v>
                </c:pt>
                <c:pt idx="2897">
                  <c:v>4.0236111111114203</c:v>
                </c:pt>
                <c:pt idx="2898">
                  <c:v>4.0250000000003094</c:v>
                </c:pt>
                <c:pt idx="2899">
                  <c:v>4.0263888888891985</c:v>
                </c:pt>
                <c:pt idx="2900">
                  <c:v>4.0277777777780877</c:v>
                </c:pt>
                <c:pt idx="2901">
                  <c:v>4.0291666666669768</c:v>
                </c:pt>
                <c:pt idx="2902">
                  <c:v>4.0305555555558659</c:v>
                </c:pt>
                <c:pt idx="2903">
                  <c:v>4.031944444444755</c:v>
                </c:pt>
                <c:pt idx="2904">
                  <c:v>4.0333333333336441</c:v>
                </c:pt>
                <c:pt idx="2905">
                  <c:v>4.0347222222225332</c:v>
                </c:pt>
                <c:pt idx="2906">
                  <c:v>4.0361111111114223</c:v>
                </c:pt>
                <c:pt idx="2907">
                  <c:v>4.0375000000003114</c:v>
                </c:pt>
                <c:pt idx="2908">
                  <c:v>4.0388888888892005</c:v>
                </c:pt>
                <c:pt idx="2909">
                  <c:v>4.0402777777780896</c:v>
                </c:pt>
                <c:pt idx="2910">
                  <c:v>4.0416666666669787</c:v>
                </c:pt>
                <c:pt idx="2911">
                  <c:v>4.0430555555558678</c:v>
                </c:pt>
                <c:pt idx="2912">
                  <c:v>4.0444444444447569</c:v>
                </c:pt>
                <c:pt idx="2913">
                  <c:v>4.045833333333646</c:v>
                </c:pt>
                <c:pt idx="2914">
                  <c:v>4.0472222222225351</c:v>
                </c:pt>
                <c:pt idx="2915">
                  <c:v>4.0486111111114242</c:v>
                </c:pt>
                <c:pt idx="2916">
                  <c:v>4.0500000000003133</c:v>
                </c:pt>
                <c:pt idx="2917">
                  <c:v>4.0513888888892025</c:v>
                </c:pt>
                <c:pt idx="2918">
                  <c:v>4.0527777777780916</c:v>
                </c:pt>
                <c:pt idx="2919">
                  <c:v>4.0541666666669807</c:v>
                </c:pt>
                <c:pt idx="2920">
                  <c:v>4.0555555555558698</c:v>
                </c:pt>
                <c:pt idx="2921">
                  <c:v>4.0569444444447589</c:v>
                </c:pt>
                <c:pt idx="2922">
                  <c:v>4.058333333333648</c:v>
                </c:pt>
                <c:pt idx="2923">
                  <c:v>4.0597222222225371</c:v>
                </c:pt>
                <c:pt idx="2924">
                  <c:v>4.0611111111114262</c:v>
                </c:pt>
                <c:pt idx="2925">
                  <c:v>4.0625000000003153</c:v>
                </c:pt>
                <c:pt idx="2926">
                  <c:v>4.0638888888892044</c:v>
                </c:pt>
                <c:pt idx="2927">
                  <c:v>4.0652777777780935</c:v>
                </c:pt>
                <c:pt idx="2928">
                  <c:v>4.0666666666669826</c:v>
                </c:pt>
                <c:pt idx="2929">
                  <c:v>4.0680555555558717</c:v>
                </c:pt>
                <c:pt idx="2930">
                  <c:v>4.0694444444447608</c:v>
                </c:pt>
                <c:pt idx="2931">
                  <c:v>4.0708333333336499</c:v>
                </c:pt>
                <c:pt idx="2932">
                  <c:v>4.072222222222539</c:v>
                </c:pt>
                <c:pt idx="2933">
                  <c:v>4.0736111111114282</c:v>
                </c:pt>
                <c:pt idx="2934">
                  <c:v>4.0750000000003173</c:v>
                </c:pt>
                <c:pt idx="2935">
                  <c:v>4.0763888888892064</c:v>
                </c:pt>
                <c:pt idx="2936">
                  <c:v>4.0777777777780955</c:v>
                </c:pt>
                <c:pt idx="2937">
                  <c:v>4.0791666666669846</c:v>
                </c:pt>
                <c:pt idx="2938">
                  <c:v>4.0805555555558737</c:v>
                </c:pt>
                <c:pt idx="2939">
                  <c:v>4.0819444444447628</c:v>
                </c:pt>
                <c:pt idx="2940">
                  <c:v>4.0833333333336519</c:v>
                </c:pt>
                <c:pt idx="2941">
                  <c:v>4.084722222222541</c:v>
                </c:pt>
                <c:pt idx="2942">
                  <c:v>4.0861111111114301</c:v>
                </c:pt>
                <c:pt idx="2943">
                  <c:v>4.0875000000003192</c:v>
                </c:pt>
                <c:pt idx="2944">
                  <c:v>4.0888888888892083</c:v>
                </c:pt>
                <c:pt idx="2945">
                  <c:v>4.0902777777780974</c:v>
                </c:pt>
                <c:pt idx="2946">
                  <c:v>4.0916666666669865</c:v>
                </c:pt>
                <c:pt idx="2947">
                  <c:v>4.0930555555558756</c:v>
                </c:pt>
                <c:pt idx="2948">
                  <c:v>4.0944444444447647</c:v>
                </c:pt>
                <c:pt idx="2949">
                  <c:v>4.0958333333336538</c:v>
                </c:pt>
                <c:pt idx="2950">
                  <c:v>4.097222222222543</c:v>
                </c:pt>
                <c:pt idx="2951">
                  <c:v>4.0986111111114321</c:v>
                </c:pt>
                <c:pt idx="2952">
                  <c:v>4.1000000000003212</c:v>
                </c:pt>
                <c:pt idx="2953">
                  <c:v>4.1013888888892103</c:v>
                </c:pt>
                <c:pt idx="2954">
                  <c:v>4.1027777777780994</c:v>
                </c:pt>
                <c:pt idx="2955">
                  <c:v>4.1041666666669885</c:v>
                </c:pt>
                <c:pt idx="2956">
                  <c:v>4.1055555555558776</c:v>
                </c:pt>
                <c:pt idx="2957">
                  <c:v>4.1069444444447667</c:v>
                </c:pt>
                <c:pt idx="2958">
                  <c:v>4.1083333333336558</c:v>
                </c:pt>
                <c:pt idx="2959">
                  <c:v>4.1097222222225449</c:v>
                </c:pt>
                <c:pt idx="2960">
                  <c:v>4.111111111111434</c:v>
                </c:pt>
                <c:pt idx="2961">
                  <c:v>4.1125000000003231</c:v>
                </c:pt>
                <c:pt idx="2962">
                  <c:v>4.1138888888892122</c:v>
                </c:pt>
                <c:pt idx="2963">
                  <c:v>4.1152777777781013</c:v>
                </c:pt>
                <c:pt idx="2964">
                  <c:v>4.1166666666669904</c:v>
                </c:pt>
                <c:pt idx="2965">
                  <c:v>4.1180555555558795</c:v>
                </c:pt>
                <c:pt idx="2966">
                  <c:v>4.1194444444447686</c:v>
                </c:pt>
                <c:pt idx="2967">
                  <c:v>4.1208333333336578</c:v>
                </c:pt>
                <c:pt idx="2968">
                  <c:v>4.1222222222225469</c:v>
                </c:pt>
                <c:pt idx="2969">
                  <c:v>4.123611111111436</c:v>
                </c:pt>
                <c:pt idx="2970">
                  <c:v>4.1250000000003251</c:v>
                </c:pt>
                <c:pt idx="2971">
                  <c:v>4.1263888888892142</c:v>
                </c:pt>
                <c:pt idx="2972">
                  <c:v>4.1277777777781033</c:v>
                </c:pt>
                <c:pt idx="2973">
                  <c:v>4.1291666666669924</c:v>
                </c:pt>
                <c:pt idx="2974">
                  <c:v>4.1305555555558815</c:v>
                </c:pt>
                <c:pt idx="2975">
                  <c:v>4.1319444444447706</c:v>
                </c:pt>
                <c:pt idx="2976">
                  <c:v>4.1333333333336597</c:v>
                </c:pt>
                <c:pt idx="2977">
                  <c:v>4.1347222222225488</c:v>
                </c:pt>
                <c:pt idx="2978">
                  <c:v>4.1361111111114379</c:v>
                </c:pt>
                <c:pt idx="2979">
                  <c:v>4.137500000000327</c:v>
                </c:pt>
                <c:pt idx="2980">
                  <c:v>4.1388888888892161</c:v>
                </c:pt>
                <c:pt idx="2981">
                  <c:v>4.1402777777781052</c:v>
                </c:pt>
                <c:pt idx="2982">
                  <c:v>4.1416666666669943</c:v>
                </c:pt>
                <c:pt idx="2983">
                  <c:v>4.1430555555558835</c:v>
                </c:pt>
                <c:pt idx="2984">
                  <c:v>4.1444444444447726</c:v>
                </c:pt>
                <c:pt idx="2985">
                  <c:v>4.1458333333336617</c:v>
                </c:pt>
                <c:pt idx="2986">
                  <c:v>4.1472222222225508</c:v>
                </c:pt>
                <c:pt idx="2987">
                  <c:v>4.1486111111114399</c:v>
                </c:pt>
                <c:pt idx="2988">
                  <c:v>4.150000000000329</c:v>
                </c:pt>
                <c:pt idx="2989">
                  <c:v>4.1513888888892181</c:v>
                </c:pt>
                <c:pt idx="2990">
                  <c:v>4.1527777777781072</c:v>
                </c:pt>
                <c:pt idx="2991">
                  <c:v>4.1541666666669963</c:v>
                </c:pt>
                <c:pt idx="2992">
                  <c:v>4.1555555555558854</c:v>
                </c:pt>
                <c:pt idx="2993">
                  <c:v>4.1569444444447745</c:v>
                </c:pt>
                <c:pt idx="2994">
                  <c:v>4.1583333333336636</c:v>
                </c:pt>
                <c:pt idx="2995">
                  <c:v>4.1597222222225527</c:v>
                </c:pt>
                <c:pt idx="2996">
                  <c:v>4.1611111111114418</c:v>
                </c:pt>
                <c:pt idx="2997">
                  <c:v>4.1625000000003309</c:v>
                </c:pt>
                <c:pt idx="2998">
                  <c:v>4.16388888888922</c:v>
                </c:pt>
                <c:pt idx="2999">
                  <c:v>4.1652777777781091</c:v>
                </c:pt>
                <c:pt idx="3000">
                  <c:v>4.1666666666669983</c:v>
                </c:pt>
                <c:pt idx="3001">
                  <c:v>4.1680555555558874</c:v>
                </c:pt>
                <c:pt idx="3002">
                  <c:v>4.1694444444447765</c:v>
                </c:pt>
                <c:pt idx="3003">
                  <c:v>4.1708333333336656</c:v>
                </c:pt>
                <c:pt idx="3004">
                  <c:v>4.1722222222225547</c:v>
                </c:pt>
                <c:pt idx="3005">
                  <c:v>4.1736111111114438</c:v>
                </c:pt>
                <c:pt idx="3006">
                  <c:v>4.1750000000003329</c:v>
                </c:pt>
                <c:pt idx="3007">
                  <c:v>4.176388888889222</c:v>
                </c:pt>
                <c:pt idx="3008">
                  <c:v>4.1777777777781111</c:v>
                </c:pt>
                <c:pt idx="3009">
                  <c:v>4.1791666666670002</c:v>
                </c:pt>
                <c:pt idx="3010">
                  <c:v>4.1805555555558893</c:v>
                </c:pt>
                <c:pt idx="3011">
                  <c:v>4.1819444444447784</c:v>
                </c:pt>
                <c:pt idx="3012">
                  <c:v>4.1833333333336675</c:v>
                </c:pt>
                <c:pt idx="3013">
                  <c:v>4.1847222222225566</c:v>
                </c:pt>
                <c:pt idx="3014">
                  <c:v>4.1861111111114457</c:v>
                </c:pt>
                <c:pt idx="3015">
                  <c:v>4.1875000000003348</c:v>
                </c:pt>
                <c:pt idx="3016">
                  <c:v>4.1888888888892239</c:v>
                </c:pt>
                <c:pt idx="3017">
                  <c:v>4.1902777777781131</c:v>
                </c:pt>
                <c:pt idx="3018">
                  <c:v>4.1916666666670022</c:v>
                </c:pt>
                <c:pt idx="3019">
                  <c:v>4.1930555555558913</c:v>
                </c:pt>
                <c:pt idx="3020">
                  <c:v>4.1944444444447804</c:v>
                </c:pt>
                <c:pt idx="3021">
                  <c:v>4.1958333333336695</c:v>
                </c:pt>
                <c:pt idx="3022">
                  <c:v>4.1972222222225586</c:v>
                </c:pt>
                <c:pt idx="3023">
                  <c:v>4.1986111111114477</c:v>
                </c:pt>
                <c:pt idx="3024">
                  <c:v>4.2000000000003368</c:v>
                </c:pt>
                <c:pt idx="3025">
                  <c:v>4.2013888888892259</c:v>
                </c:pt>
                <c:pt idx="3026">
                  <c:v>4.202777777778115</c:v>
                </c:pt>
                <c:pt idx="3027">
                  <c:v>4.2041666666670041</c:v>
                </c:pt>
                <c:pt idx="3028">
                  <c:v>4.2055555555558932</c:v>
                </c:pt>
                <c:pt idx="3029">
                  <c:v>4.2069444444447823</c:v>
                </c:pt>
                <c:pt idx="3030">
                  <c:v>4.2083333333336714</c:v>
                </c:pt>
                <c:pt idx="3031">
                  <c:v>4.2097222222225605</c:v>
                </c:pt>
                <c:pt idx="3032">
                  <c:v>4.2111111111114496</c:v>
                </c:pt>
                <c:pt idx="3033">
                  <c:v>4.2125000000003388</c:v>
                </c:pt>
                <c:pt idx="3034">
                  <c:v>4.2138888888892279</c:v>
                </c:pt>
                <c:pt idx="3035">
                  <c:v>4.215277777778117</c:v>
                </c:pt>
                <c:pt idx="3036">
                  <c:v>4.2166666666670061</c:v>
                </c:pt>
                <c:pt idx="3037">
                  <c:v>4.2180555555558952</c:v>
                </c:pt>
                <c:pt idx="3038">
                  <c:v>4.2194444444447843</c:v>
                </c:pt>
                <c:pt idx="3039">
                  <c:v>4.2208333333336734</c:v>
                </c:pt>
                <c:pt idx="3040">
                  <c:v>4.2222222222225625</c:v>
                </c:pt>
                <c:pt idx="3041">
                  <c:v>4.2236111111114516</c:v>
                </c:pt>
                <c:pt idx="3042">
                  <c:v>4.2250000000003407</c:v>
                </c:pt>
                <c:pt idx="3043">
                  <c:v>4.2263888888892298</c:v>
                </c:pt>
                <c:pt idx="3044">
                  <c:v>4.2277777777781189</c:v>
                </c:pt>
                <c:pt idx="3045">
                  <c:v>4.229166666667008</c:v>
                </c:pt>
                <c:pt idx="3046">
                  <c:v>4.2305555555558971</c:v>
                </c:pt>
                <c:pt idx="3047">
                  <c:v>4.2319444444447862</c:v>
                </c:pt>
                <c:pt idx="3048">
                  <c:v>4.2333333333336753</c:v>
                </c:pt>
                <c:pt idx="3049">
                  <c:v>4.2347222222225644</c:v>
                </c:pt>
                <c:pt idx="3050">
                  <c:v>4.2361111111114536</c:v>
                </c:pt>
                <c:pt idx="3051">
                  <c:v>4.2375000000003427</c:v>
                </c:pt>
                <c:pt idx="3052">
                  <c:v>4.2388888888892318</c:v>
                </c:pt>
                <c:pt idx="3053">
                  <c:v>4.2402777777781209</c:v>
                </c:pt>
                <c:pt idx="3054">
                  <c:v>4.24166666666701</c:v>
                </c:pt>
                <c:pt idx="3055">
                  <c:v>4.2430555555558991</c:v>
                </c:pt>
                <c:pt idx="3056">
                  <c:v>4.2444444444447882</c:v>
                </c:pt>
                <c:pt idx="3057">
                  <c:v>4.2458333333336773</c:v>
                </c:pt>
                <c:pt idx="3058">
                  <c:v>4.2472222222225664</c:v>
                </c:pt>
                <c:pt idx="3059">
                  <c:v>4.2486111111114555</c:v>
                </c:pt>
                <c:pt idx="3060">
                  <c:v>4.2500000000003446</c:v>
                </c:pt>
                <c:pt idx="3061">
                  <c:v>4.2513888888892337</c:v>
                </c:pt>
                <c:pt idx="3062">
                  <c:v>4.2527777777781228</c:v>
                </c:pt>
                <c:pt idx="3063">
                  <c:v>4.2541666666670119</c:v>
                </c:pt>
                <c:pt idx="3064">
                  <c:v>4.255555555555901</c:v>
                </c:pt>
                <c:pt idx="3065">
                  <c:v>4.2569444444447901</c:v>
                </c:pt>
                <c:pt idx="3066">
                  <c:v>4.2583333333336792</c:v>
                </c:pt>
                <c:pt idx="3067">
                  <c:v>4.2597222222225684</c:v>
                </c:pt>
                <c:pt idx="3068">
                  <c:v>4.2611111111114575</c:v>
                </c:pt>
                <c:pt idx="3069">
                  <c:v>4.2625000000003466</c:v>
                </c:pt>
                <c:pt idx="3070">
                  <c:v>4.2638888888892357</c:v>
                </c:pt>
                <c:pt idx="3071">
                  <c:v>4.2652777777781248</c:v>
                </c:pt>
                <c:pt idx="3072">
                  <c:v>4.2666666666670139</c:v>
                </c:pt>
                <c:pt idx="3073">
                  <c:v>4.268055555555903</c:v>
                </c:pt>
                <c:pt idx="3074">
                  <c:v>4.2694444444447921</c:v>
                </c:pt>
                <c:pt idx="3075">
                  <c:v>4.2708333333336812</c:v>
                </c:pt>
                <c:pt idx="3076">
                  <c:v>4.2722222222225703</c:v>
                </c:pt>
                <c:pt idx="3077">
                  <c:v>4.2736111111114594</c:v>
                </c:pt>
                <c:pt idx="3078">
                  <c:v>4.2750000000003485</c:v>
                </c:pt>
                <c:pt idx="3079">
                  <c:v>4.2763888888892376</c:v>
                </c:pt>
                <c:pt idx="3080">
                  <c:v>4.2777777777781267</c:v>
                </c:pt>
                <c:pt idx="3081">
                  <c:v>4.2791666666670158</c:v>
                </c:pt>
                <c:pt idx="3082">
                  <c:v>4.2805555555559049</c:v>
                </c:pt>
                <c:pt idx="3083">
                  <c:v>4.2819444444447941</c:v>
                </c:pt>
                <c:pt idx="3084">
                  <c:v>4.2833333333336832</c:v>
                </c:pt>
                <c:pt idx="3085">
                  <c:v>4.2847222222225723</c:v>
                </c:pt>
                <c:pt idx="3086">
                  <c:v>4.2861111111114614</c:v>
                </c:pt>
                <c:pt idx="3087">
                  <c:v>4.2875000000003505</c:v>
                </c:pt>
                <c:pt idx="3088">
                  <c:v>4.2888888888892396</c:v>
                </c:pt>
                <c:pt idx="3089">
                  <c:v>4.2902777777781287</c:v>
                </c:pt>
                <c:pt idx="3090">
                  <c:v>4.2916666666670178</c:v>
                </c:pt>
                <c:pt idx="3091">
                  <c:v>4.2930555555559069</c:v>
                </c:pt>
                <c:pt idx="3092">
                  <c:v>4.294444444444796</c:v>
                </c:pt>
                <c:pt idx="3093">
                  <c:v>4.2958333333336851</c:v>
                </c:pt>
                <c:pt idx="3094">
                  <c:v>4.2972222222225742</c:v>
                </c:pt>
                <c:pt idx="3095">
                  <c:v>4.2986111111114633</c:v>
                </c:pt>
                <c:pt idx="3096">
                  <c:v>4.3000000000003524</c:v>
                </c:pt>
                <c:pt idx="3097">
                  <c:v>4.3013888888892415</c:v>
                </c:pt>
                <c:pt idx="3098">
                  <c:v>4.3027777777781306</c:v>
                </c:pt>
                <c:pt idx="3099">
                  <c:v>4.3041666666670197</c:v>
                </c:pt>
                <c:pt idx="3100">
                  <c:v>4.3055555555559089</c:v>
                </c:pt>
                <c:pt idx="3101">
                  <c:v>4.306944444444798</c:v>
                </c:pt>
                <c:pt idx="3102">
                  <c:v>4.3083333333336871</c:v>
                </c:pt>
                <c:pt idx="3103">
                  <c:v>4.3097222222225762</c:v>
                </c:pt>
                <c:pt idx="3104">
                  <c:v>4.3111111111114653</c:v>
                </c:pt>
                <c:pt idx="3105">
                  <c:v>4.3125000000003544</c:v>
                </c:pt>
                <c:pt idx="3106">
                  <c:v>4.3138888888892435</c:v>
                </c:pt>
                <c:pt idx="3107">
                  <c:v>4.3152777777781326</c:v>
                </c:pt>
                <c:pt idx="3108">
                  <c:v>4.3166666666670217</c:v>
                </c:pt>
                <c:pt idx="3109">
                  <c:v>4.3180555555559108</c:v>
                </c:pt>
                <c:pt idx="3110">
                  <c:v>4.3194444444447999</c:v>
                </c:pt>
                <c:pt idx="3111">
                  <c:v>4.320833333333689</c:v>
                </c:pt>
                <c:pt idx="3112">
                  <c:v>4.3222222222225781</c:v>
                </c:pt>
                <c:pt idx="3113">
                  <c:v>4.3236111111114672</c:v>
                </c:pt>
                <c:pt idx="3114">
                  <c:v>4.3250000000003563</c:v>
                </c:pt>
                <c:pt idx="3115">
                  <c:v>4.3263888888892454</c:v>
                </c:pt>
                <c:pt idx="3116">
                  <c:v>4.3277777777781345</c:v>
                </c:pt>
                <c:pt idx="3117">
                  <c:v>4.3291666666670237</c:v>
                </c:pt>
                <c:pt idx="3118">
                  <c:v>4.3305555555559128</c:v>
                </c:pt>
                <c:pt idx="3119">
                  <c:v>4.3319444444448019</c:v>
                </c:pt>
                <c:pt idx="3120">
                  <c:v>4.333333333333691</c:v>
                </c:pt>
                <c:pt idx="3121">
                  <c:v>4.3347222222225801</c:v>
                </c:pt>
                <c:pt idx="3122">
                  <c:v>4.3361111111114692</c:v>
                </c:pt>
                <c:pt idx="3123">
                  <c:v>4.3375000000003583</c:v>
                </c:pt>
                <c:pt idx="3124">
                  <c:v>4.3388888888892474</c:v>
                </c:pt>
                <c:pt idx="3125">
                  <c:v>4.3402777777781365</c:v>
                </c:pt>
                <c:pt idx="3126">
                  <c:v>4.3416666666670256</c:v>
                </c:pt>
                <c:pt idx="3127">
                  <c:v>4.3430555555559147</c:v>
                </c:pt>
                <c:pt idx="3128">
                  <c:v>4.3444444444448038</c:v>
                </c:pt>
                <c:pt idx="3129">
                  <c:v>4.3458333333336929</c:v>
                </c:pt>
                <c:pt idx="3130">
                  <c:v>4.347222222222582</c:v>
                </c:pt>
                <c:pt idx="3131">
                  <c:v>4.3486111111114711</c:v>
                </c:pt>
                <c:pt idx="3132">
                  <c:v>4.3500000000003602</c:v>
                </c:pt>
                <c:pt idx="3133">
                  <c:v>4.3513888888892494</c:v>
                </c:pt>
                <c:pt idx="3134">
                  <c:v>4.3527777777781385</c:v>
                </c:pt>
                <c:pt idx="3135">
                  <c:v>4.3541666666670276</c:v>
                </c:pt>
                <c:pt idx="3136">
                  <c:v>4.3555555555559167</c:v>
                </c:pt>
                <c:pt idx="3137">
                  <c:v>4.3569444444448058</c:v>
                </c:pt>
                <c:pt idx="3138">
                  <c:v>4.3583333333336949</c:v>
                </c:pt>
                <c:pt idx="3139">
                  <c:v>4.359722222222584</c:v>
                </c:pt>
                <c:pt idx="3140">
                  <c:v>4.3611111111114731</c:v>
                </c:pt>
                <c:pt idx="3141">
                  <c:v>4.3625000000003622</c:v>
                </c:pt>
                <c:pt idx="3142">
                  <c:v>4.3638888888892513</c:v>
                </c:pt>
                <c:pt idx="3143">
                  <c:v>4.3652777777781404</c:v>
                </c:pt>
                <c:pt idx="3144">
                  <c:v>4.3666666666670295</c:v>
                </c:pt>
                <c:pt idx="3145">
                  <c:v>4.3680555555559186</c:v>
                </c:pt>
                <c:pt idx="3146">
                  <c:v>4.3694444444448077</c:v>
                </c:pt>
                <c:pt idx="3147">
                  <c:v>4.3708333333336968</c:v>
                </c:pt>
                <c:pt idx="3148">
                  <c:v>4.3722222222225859</c:v>
                </c:pt>
                <c:pt idx="3149">
                  <c:v>4.373611111111475</c:v>
                </c:pt>
                <c:pt idx="3150">
                  <c:v>4.3750000000003642</c:v>
                </c:pt>
                <c:pt idx="3151">
                  <c:v>4.3763888888892533</c:v>
                </c:pt>
                <c:pt idx="3152">
                  <c:v>4.3777777777781424</c:v>
                </c:pt>
                <c:pt idx="3153">
                  <c:v>4.3791666666670315</c:v>
                </c:pt>
                <c:pt idx="3154">
                  <c:v>4.3805555555559206</c:v>
                </c:pt>
                <c:pt idx="3155">
                  <c:v>4.3819444444448097</c:v>
                </c:pt>
                <c:pt idx="3156">
                  <c:v>4.3833333333336988</c:v>
                </c:pt>
                <c:pt idx="3157">
                  <c:v>4.3847222222225879</c:v>
                </c:pt>
                <c:pt idx="3158">
                  <c:v>4.386111111111477</c:v>
                </c:pt>
                <c:pt idx="3159">
                  <c:v>4.3875000000003661</c:v>
                </c:pt>
                <c:pt idx="3160">
                  <c:v>4.3888888888892552</c:v>
                </c:pt>
                <c:pt idx="3161">
                  <c:v>4.3902777777781443</c:v>
                </c:pt>
                <c:pt idx="3162">
                  <c:v>4.3916666666670334</c:v>
                </c:pt>
                <c:pt idx="3163">
                  <c:v>4.3930555555559225</c:v>
                </c:pt>
                <c:pt idx="3164">
                  <c:v>4.3944444444448116</c:v>
                </c:pt>
                <c:pt idx="3165">
                  <c:v>4.3958333333337007</c:v>
                </c:pt>
                <c:pt idx="3166">
                  <c:v>4.3972222222225898</c:v>
                </c:pt>
                <c:pt idx="3167">
                  <c:v>4.398611111111479</c:v>
                </c:pt>
                <c:pt idx="3168">
                  <c:v>4.4000000000003681</c:v>
                </c:pt>
                <c:pt idx="3169">
                  <c:v>4.4013888888892572</c:v>
                </c:pt>
                <c:pt idx="3170">
                  <c:v>4.4027777777781463</c:v>
                </c:pt>
                <c:pt idx="3171">
                  <c:v>4.4041666666670354</c:v>
                </c:pt>
                <c:pt idx="3172">
                  <c:v>4.4055555555559245</c:v>
                </c:pt>
                <c:pt idx="3173">
                  <c:v>4.4069444444448136</c:v>
                </c:pt>
                <c:pt idx="3174">
                  <c:v>4.4083333333337027</c:v>
                </c:pt>
                <c:pt idx="3175">
                  <c:v>4.4097222222225918</c:v>
                </c:pt>
                <c:pt idx="3176">
                  <c:v>4.4111111111114809</c:v>
                </c:pt>
                <c:pt idx="3177">
                  <c:v>4.41250000000037</c:v>
                </c:pt>
                <c:pt idx="3178">
                  <c:v>4.4138888888892591</c:v>
                </c:pt>
                <c:pt idx="3179">
                  <c:v>4.4152777777781482</c:v>
                </c:pt>
                <c:pt idx="3180">
                  <c:v>4.4166666666670373</c:v>
                </c:pt>
                <c:pt idx="3181">
                  <c:v>4.4180555555559264</c:v>
                </c:pt>
                <c:pt idx="3182">
                  <c:v>4.4194444444448155</c:v>
                </c:pt>
                <c:pt idx="3183">
                  <c:v>4.4208333333337047</c:v>
                </c:pt>
                <c:pt idx="3184">
                  <c:v>4.4222222222225938</c:v>
                </c:pt>
                <c:pt idx="3185">
                  <c:v>4.4236111111114829</c:v>
                </c:pt>
                <c:pt idx="3186">
                  <c:v>4.425000000000372</c:v>
                </c:pt>
                <c:pt idx="3187">
                  <c:v>4.4263888888892611</c:v>
                </c:pt>
                <c:pt idx="3188">
                  <c:v>4.4277777777781502</c:v>
                </c:pt>
                <c:pt idx="3189">
                  <c:v>4.4291666666670393</c:v>
                </c:pt>
                <c:pt idx="3190">
                  <c:v>4.4305555555559284</c:v>
                </c:pt>
                <c:pt idx="3191">
                  <c:v>4.4319444444448175</c:v>
                </c:pt>
                <c:pt idx="3192">
                  <c:v>4.4333333333337066</c:v>
                </c:pt>
                <c:pt idx="3193">
                  <c:v>4.4347222222225957</c:v>
                </c:pt>
                <c:pt idx="3194">
                  <c:v>4.4361111111114848</c:v>
                </c:pt>
                <c:pt idx="3195">
                  <c:v>4.4375000000003739</c:v>
                </c:pt>
                <c:pt idx="3196">
                  <c:v>4.438888888889263</c:v>
                </c:pt>
                <c:pt idx="3197">
                  <c:v>4.4402777777781521</c:v>
                </c:pt>
                <c:pt idx="3198">
                  <c:v>4.4416666666670412</c:v>
                </c:pt>
                <c:pt idx="3199">
                  <c:v>4.4430555555559303</c:v>
                </c:pt>
                <c:pt idx="3200">
                  <c:v>4.4444444444448195</c:v>
                </c:pt>
                <c:pt idx="3201">
                  <c:v>4.4458333333337086</c:v>
                </c:pt>
                <c:pt idx="3202">
                  <c:v>4.4472222222225977</c:v>
                </c:pt>
                <c:pt idx="3203">
                  <c:v>4.4486111111114868</c:v>
                </c:pt>
                <c:pt idx="3204">
                  <c:v>4.4500000000003759</c:v>
                </c:pt>
                <c:pt idx="3205">
                  <c:v>4.451388888889265</c:v>
                </c:pt>
                <c:pt idx="3206">
                  <c:v>4.4527777777781541</c:v>
                </c:pt>
                <c:pt idx="3207">
                  <c:v>4.4541666666670432</c:v>
                </c:pt>
                <c:pt idx="3208">
                  <c:v>4.4555555555559323</c:v>
                </c:pt>
                <c:pt idx="3209">
                  <c:v>4.4569444444448214</c:v>
                </c:pt>
                <c:pt idx="3210">
                  <c:v>4.4583333333337105</c:v>
                </c:pt>
                <c:pt idx="3211">
                  <c:v>4.4597222222225996</c:v>
                </c:pt>
                <c:pt idx="3212">
                  <c:v>4.4611111111114887</c:v>
                </c:pt>
                <c:pt idx="3213">
                  <c:v>4.4625000000003778</c:v>
                </c:pt>
                <c:pt idx="3214">
                  <c:v>4.4638888888892669</c:v>
                </c:pt>
                <c:pt idx="3215">
                  <c:v>4.465277777778156</c:v>
                </c:pt>
                <c:pt idx="3216">
                  <c:v>4.4666666666670451</c:v>
                </c:pt>
                <c:pt idx="3217">
                  <c:v>4.4680555555559343</c:v>
                </c:pt>
                <c:pt idx="3218">
                  <c:v>4.4694444444448234</c:v>
                </c:pt>
                <c:pt idx="3219">
                  <c:v>4.4708333333337125</c:v>
                </c:pt>
                <c:pt idx="3220">
                  <c:v>4.4722222222226016</c:v>
                </c:pt>
                <c:pt idx="3221">
                  <c:v>4.4736111111114907</c:v>
                </c:pt>
                <c:pt idx="3222">
                  <c:v>4.4750000000003798</c:v>
                </c:pt>
                <c:pt idx="3223">
                  <c:v>4.4763888888892689</c:v>
                </c:pt>
                <c:pt idx="3224">
                  <c:v>4.477777777778158</c:v>
                </c:pt>
                <c:pt idx="3225">
                  <c:v>4.4791666666670471</c:v>
                </c:pt>
                <c:pt idx="3226">
                  <c:v>4.4805555555559362</c:v>
                </c:pt>
                <c:pt idx="3227">
                  <c:v>4.4819444444448253</c:v>
                </c:pt>
                <c:pt idx="3228">
                  <c:v>4.4833333333337144</c:v>
                </c:pt>
                <c:pt idx="3229">
                  <c:v>4.4847222222226035</c:v>
                </c:pt>
                <c:pt idx="3230">
                  <c:v>4.4861111111114926</c:v>
                </c:pt>
                <c:pt idx="3231">
                  <c:v>4.4875000000003817</c:v>
                </c:pt>
                <c:pt idx="3232">
                  <c:v>4.4888888888892708</c:v>
                </c:pt>
                <c:pt idx="3233">
                  <c:v>4.49027777777816</c:v>
                </c:pt>
                <c:pt idx="3234">
                  <c:v>4.4916666666670491</c:v>
                </c:pt>
                <c:pt idx="3235">
                  <c:v>4.4930555555559382</c:v>
                </c:pt>
                <c:pt idx="3236">
                  <c:v>4.4944444444448273</c:v>
                </c:pt>
                <c:pt idx="3237">
                  <c:v>4.4958333333337164</c:v>
                </c:pt>
                <c:pt idx="3238">
                  <c:v>4.4972222222226055</c:v>
                </c:pt>
                <c:pt idx="3239">
                  <c:v>4.4986111111114946</c:v>
                </c:pt>
                <c:pt idx="3240">
                  <c:v>4.5000000000003837</c:v>
                </c:pt>
                <c:pt idx="3241">
                  <c:v>4.5013888888892728</c:v>
                </c:pt>
                <c:pt idx="3242">
                  <c:v>4.5027777777781619</c:v>
                </c:pt>
                <c:pt idx="3243">
                  <c:v>4.504166666667051</c:v>
                </c:pt>
                <c:pt idx="3244">
                  <c:v>4.5055555555559401</c:v>
                </c:pt>
                <c:pt idx="3245">
                  <c:v>4.5069444444448292</c:v>
                </c:pt>
                <c:pt idx="3246">
                  <c:v>4.5083333333337183</c:v>
                </c:pt>
                <c:pt idx="3247">
                  <c:v>4.5097222222226074</c:v>
                </c:pt>
                <c:pt idx="3248">
                  <c:v>4.5111111111114965</c:v>
                </c:pt>
                <c:pt idx="3249">
                  <c:v>4.5125000000003856</c:v>
                </c:pt>
                <c:pt idx="3250">
                  <c:v>4.5138888888892748</c:v>
                </c:pt>
                <c:pt idx="3251">
                  <c:v>4.5152777777781639</c:v>
                </c:pt>
                <c:pt idx="3252">
                  <c:v>4.516666666667053</c:v>
                </c:pt>
                <c:pt idx="3253">
                  <c:v>4.5180555555559421</c:v>
                </c:pt>
                <c:pt idx="3254">
                  <c:v>4.5194444444448312</c:v>
                </c:pt>
                <c:pt idx="3255">
                  <c:v>4.5208333333337203</c:v>
                </c:pt>
                <c:pt idx="3256">
                  <c:v>4.5222222222226094</c:v>
                </c:pt>
                <c:pt idx="3257">
                  <c:v>4.5236111111114985</c:v>
                </c:pt>
                <c:pt idx="3258">
                  <c:v>4.5250000000003876</c:v>
                </c:pt>
                <c:pt idx="3259">
                  <c:v>4.5263888888892767</c:v>
                </c:pt>
                <c:pt idx="3260">
                  <c:v>4.5277777777781658</c:v>
                </c:pt>
                <c:pt idx="3261">
                  <c:v>4.5291666666670549</c:v>
                </c:pt>
                <c:pt idx="3262">
                  <c:v>4.530555555555944</c:v>
                </c:pt>
                <c:pt idx="3263">
                  <c:v>4.5319444444448331</c:v>
                </c:pt>
                <c:pt idx="3264">
                  <c:v>4.5333333333337222</c:v>
                </c:pt>
                <c:pt idx="3265">
                  <c:v>4.5347222222226113</c:v>
                </c:pt>
                <c:pt idx="3266">
                  <c:v>4.5361111111115004</c:v>
                </c:pt>
                <c:pt idx="3267">
                  <c:v>4.5375000000003896</c:v>
                </c:pt>
                <c:pt idx="3268">
                  <c:v>4.5388888888892787</c:v>
                </c:pt>
                <c:pt idx="3269">
                  <c:v>4.5402777777781678</c:v>
                </c:pt>
                <c:pt idx="3270">
                  <c:v>4.5416666666670569</c:v>
                </c:pt>
                <c:pt idx="3271">
                  <c:v>4.543055555555946</c:v>
                </c:pt>
                <c:pt idx="3272">
                  <c:v>4.5444444444448351</c:v>
                </c:pt>
                <c:pt idx="3273">
                  <c:v>4.5458333333337242</c:v>
                </c:pt>
                <c:pt idx="3274">
                  <c:v>4.5472222222226133</c:v>
                </c:pt>
                <c:pt idx="3275">
                  <c:v>4.5486111111115024</c:v>
                </c:pt>
                <c:pt idx="3276">
                  <c:v>4.5500000000003915</c:v>
                </c:pt>
                <c:pt idx="3277">
                  <c:v>4.5513888888892806</c:v>
                </c:pt>
                <c:pt idx="3278">
                  <c:v>4.5527777777781697</c:v>
                </c:pt>
                <c:pt idx="3279">
                  <c:v>4.5541666666670588</c:v>
                </c:pt>
                <c:pt idx="3280">
                  <c:v>4.5555555555559479</c:v>
                </c:pt>
                <c:pt idx="3281">
                  <c:v>4.556944444444837</c:v>
                </c:pt>
                <c:pt idx="3282">
                  <c:v>4.5583333333337261</c:v>
                </c:pt>
                <c:pt idx="3283">
                  <c:v>4.5597222222226153</c:v>
                </c:pt>
                <c:pt idx="3284">
                  <c:v>4.5611111111115044</c:v>
                </c:pt>
                <c:pt idx="3285">
                  <c:v>4.5625000000003935</c:v>
                </c:pt>
                <c:pt idx="3286">
                  <c:v>4.5638888888892826</c:v>
                </c:pt>
                <c:pt idx="3287">
                  <c:v>4.5652777777781717</c:v>
                </c:pt>
                <c:pt idx="3288">
                  <c:v>4.5666666666670608</c:v>
                </c:pt>
                <c:pt idx="3289">
                  <c:v>4.5680555555559499</c:v>
                </c:pt>
                <c:pt idx="3290">
                  <c:v>4.569444444444839</c:v>
                </c:pt>
                <c:pt idx="3291">
                  <c:v>4.5708333333337281</c:v>
                </c:pt>
                <c:pt idx="3292">
                  <c:v>4.5722222222226172</c:v>
                </c:pt>
                <c:pt idx="3293">
                  <c:v>4.5736111111115063</c:v>
                </c:pt>
                <c:pt idx="3294">
                  <c:v>4.5750000000003954</c:v>
                </c:pt>
                <c:pt idx="3295">
                  <c:v>4.5763888888892845</c:v>
                </c:pt>
                <c:pt idx="3296">
                  <c:v>4.5777777777781736</c:v>
                </c:pt>
                <c:pt idx="3297">
                  <c:v>4.5791666666670627</c:v>
                </c:pt>
                <c:pt idx="3298">
                  <c:v>4.5805555555559518</c:v>
                </c:pt>
                <c:pt idx="3299">
                  <c:v>4.5819444444448409</c:v>
                </c:pt>
                <c:pt idx="3300">
                  <c:v>4.5833333333337301</c:v>
                </c:pt>
                <c:pt idx="3301">
                  <c:v>4.5847222222226192</c:v>
                </c:pt>
                <c:pt idx="3302">
                  <c:v>4.5861111111115083</c:v>
                </c:pt>
                <c:pt idx="3303">
                  <c:v>4.5875000000003974</c:v>
                </c:pt>
                <c:pt idx="3304">
                  <c:v>4.5888888888892865</c:v>
                </c:pt>
                <c:pt idx="3305">
                  <c:v>4.5902777777781756</c:v>
                </c:pt>
                <c:pt idx="3306">
                  <c:v>4.5916666666670647</c:v>
                </c:pt>
                <c:pt idx="3307">
                  <c:v>4.5930555555559538</c:v>
                </c:pt>
                <c:pt idx="3308">
                  <c:v>4.5944444444448429</c:v>
                </c:pt>
                <c:pt idx="3309">
                  <c:v>4.595833333333732</c:v>
                </c:pt>
                <c:pt idx="3310">
                  <c:v>4.5972222222226211</c:v>
                </c:pt>
                <c:pt idx="3311">
                  <c:v>4.5986111111115102</c:v>
                </c:pt>
                <c:pt idx="3312">
                  <c:v>4.6000000000003993</c:v>
                </c:pt>
                <c:pt idx="3313">
                  <c:v>4.6013888888892884</c:v>
                </c:pt>
                <c:pt idx="3314">
                  <c:v>4.6027777777781775</c:v>
                </c:pt>
                <c:pt idx="3315">
                  <c:v>4.6041666666670666</c:v>
                </c:pt>
                <c:pt idx="3316">
                  <c:v>4.6055555555559557</c:v>
                </c:pt>
                <c:pt idx="3317">
                  <c:v>4.6069444444448449</c:v>
                </c:pt>
                <c:pt idx="3318">
                  <c:v>4.608333333333734</c:v>
                </c:pt>
                <c:pt idx="3319">
                  <c:v>4.6097222222226231</c:v>
                </c:pt>
                <c:pt idx="3320">
                  <c:v>4.6111111111115122</c:v>
                </c:pt>
                <c:pt idx="3321">
                  <c:v>4.6125000000004013</c:v>
                </c:pt>
                <c:pt idx="3322">
                  <c:v>4.6138888888892904</c:v>
                </c:pt>
                <c:pt idx="3323">
                  <c:v>4.6152777777781795</c:v>
                </c:pt>
                <c:pt idx="3324">
                  <c:v>4.6166666666670686</c:v>
                </c:pt>
                <c:pt idx="3325">
                  <c:v>4.6180555555559577</c:v>
                </c:pt>
                <c:pt idx="3326">
                  <c:v>4.6194444444448468</c:v>
                </c:pt>
                <c:pt idx="3327">
                  <c:v>4.6208333333337359</c:v>
                </c:pt>
                <c:pt idx="3328">
                  <c:v>4.622222222222625</c:v>
                </c:pt>
                <c:pt idx="3329">
                  <c:v>4.6236111111115141</c:v>
                </c:pt>
                <c:pt idx="3330">
                  <c:v>4.6250000000004032</c:v>
                </c:pt>
                <c:pt idx="3331">
                  <c:v>4.6263888888892923</c:v>
                </c:pt>
                <c:pt idx="3332">
                  <c:v>4.6277777777781814</c:v>
                </c:pt>
                <c:pt idx="3333">
                  <c:v>4.6291666666670706</c:v>
                </c:pt>
                <c:pt idx="3334">
                  <c:v>4.6305555555559597</c:v>
                </c:pt>
                <c:pt idx="3335">
                  <c:v>4.6319444444448488</c:v>
                </c:pt>
                <c:pt idx="3336">
                  <c:v>4.6333333333337379</c:v>
                </c:pt>
                <c:pt idx="3337">
                  <c:v>4.634722222222627</c:v>
                </c:pt>
                <c:pt idx="3338">
                  <c:v>4.6361111111115161</c:v>
                </c:pt>
                <c:pt idx="3339">
                  <c:v>4.6375000000004052</c:v>
                </c:pt>
                <c:pt idx="3340">
                  <c:v>4.6388888888892943</c:v>
                </c:pt>
                <c:pt idx="3341">
                  <c:v>4.6402777777781834</c:v>
                </c:pt>
                <c:pt idx="3342">
                  <c:v>4.6416666666670725</c:v>
                </c:pt>
                <c:pt idx="3343">
                  <c:v>4.6430555555559616</c:v>
                </c:pt>
                <c:pt idx="3344">
                  <c:v>4.6444444444448507</c:v>
                </c:pt>
                <c:pt idx="3345">
                  <c:v>4.6458333333337398</c:v>
                </c:pt>
                <c:pt idx="3346">
                  <c:v>4.6472222222226289</c:v>
                </c:pt>
                <c:pt idx="3347">
                  <c:v>4.648611111111518</c:v>
                </c:pt>
                <c:pt idx="3348">
                  <c:v>4.6500000000004071</c:v>
                </c:pt>
                <c:pt idx="3349">
                  <c:v>4.6513888888892962</c:v>
                </c:pt>
                <c:pt idx="3350">
                  <c:v>4.6527777777781854</c:v>
                </c:pt>
                <c:pt idx="3351">
                  <c:v>4.6541666666670745</c:v>
                </c:pt>
                <c:pt idx="3352">
                  <c:v>4.6555555555559636</c:v>
                </c:pt>
                <c:pt idx="3353">
                  <c:v>4.6569444444448527</c:v>
                </c:pt>
                <c:pt idx="3354">
                  <c:v>4.6583333333337418</c:v>
                </c:pt>
                <c:pt idx="3355">
                  <c:v>4.6597222222226309</c:v>
                </c:pt>
                <c:pt idx="3356">
                  <c:v>4.66111111111152</c:v>
                </c:pt>
                <c:pt idx="3357">
                  <c:v>4.6625000000004091</c:v>
                </c:pt>
                <c:pt idx="3358">
                  <c:v>4.6638888888892982</c:v>
                </c:pt>
                <c:pt idx="3359">
                  <c:v>4.6652777777781873</c:v>
                </c:pt>
                <c:pt idx="3360">
                  <c:v>4.6666666666670764</c:v>
                </c:pt>
                <c:pt idx="3361">
                  <c:v>4.6680555555559655</c:v>
                </c:pt>
                <c:pt idx="3362">
                  <c:v>4.6694444444448546</c:v>
                </c:pt>
                <c:pt idx="3363">
                  <c:v>4.6708333333337437</c:v>
                </c:pt>
                <c:pt idx="3364">
                  <c:v>4.6722222222226328</c:v>
                </c:pt>
                <c:pt idx="3365">
                  <c:v>4.6736111111115219</c:v>
                </c:pt>
                <c:pt idx="3366">
                  <c:v>4.675000000000411</c:v>
                </c:pt>
                <c:pt idx="3367">
                  <c:v>4.6763888888893002</c:v>
                </c:pt>
                <c:pt idx="3368">
                  <c:v>4.6777777777781893</c:v>
                </c:pt>
                <c:pt idx="3369">
                  <c:v>4.6791666666670784</c:v>
                </c:pt>
                <c:pt idx="3370">
                  <c:v>4.6805555555559675</c:v>
                </c:pt>
                <c:pt idx="3371">
                  <c:v>4.6819444444448566</c:v>
                </c:pt>
                <c:pt idx="3372">
                  <c:v>4.6833333333337457</c:v>
                </c:pt>
                <c:pt idx="3373">
                  <c:v>4.6847222222226348</c:v>
                </c:pt>
                <c:pt idx="3374">
                  <c:v>4.6861111111115239</c:v>
                </c:pt>
                <c:pt idx="3375">
                  <c:v>4.687500000000413</c:v>
                </c:pt>
                <c:pt idx="3376">
                  <c:v>4.6888888888893021</c:v>
                </c:pt>
                <c:pt idx="3377">
                  <c:v>4.6902777777781912</c:v>
                </c:pt>
                <c:pt idx="3378">
                  <c:v>4.6916666666670803</c:v>
                </c:pt>
                <c:pt idx="3379">
                  <c:v>4.6930555555559694</c:v>
                </c:pt>
                <c:pt idx="3380">
                  <c:v>4.6944444444448585</c:v>
                </c:pt>
                <c:pt idx="3381">
                  <c:v>4.6958333333337476</c:v>
                </c:pt>
                <c:pt idx="3382">
                  <c:v>4.6972222222226367</c:v>
                </c:pt>
                <c:pt idx="3383">
                  <c:v>4.6986111111115259</c:v>
                </c:pt>
                <c:pt idx="3384">
                  <c:v>4.700000000000415</c:v>
                </c:pt>
                <c:pt idx="3385">
                  <c:v>4.7013888888893041</c:v>
                </c:pt>
                <c:pt idx="3386">
                  <c:v>4.7027777777781932</c:v>
                </c:pt>
                <c:pt idx="3387">
                  <c:v>4.7041666666670823</c:v>
                </c:pt>
                <c:pt idx="3388">
                  <c:v>4.7055555555559714</c:v>
                </c:pt>
                <c:pt idx="3389">
                  <c:v>4.7069444444448605</c:v>
                </c:pt>
                <c:pt idx="3390">
                  <c:v>4.7083333333337496</c:v>
                </c:pt>
                <c:pt idx="3391">
                  <c:v>4.7097222222226387</c:v>
                </c:pt>
                <c:pt idx="3392">
                  <c:v>4.7111111111115278</c:v>
                </c:pt>
                <c:pt idx="3393">
                  <c:v>4.7125000000004169</c:v>
                </c:pt>
                <c:pt idx="3394">
                  <c:v>4.713888888889306</c:v>
                </c:pt>
                <c:pt idx="3395">
                  <c:v>4.7152777777781951</c:v>
                </c:pt>
                <c:pt idx="3396">
                  <c:v>4.7166666666670842</c:v>
                </c:pt>
                <c:pt idx="3397">
                  <c:v>4.7180555555559733</c:v>
                </c:pt>
                <c:pt idx="3398">
                  <c:v>4.7194444444448624</c:v>
                </c:pt>
                <c:pt idx="3399">
                  <c:v>4.7208333333337515</c:v>
                </c:pt>
                <c:pt idx="3400">
                  <c:v>4.7222222222226407</c:v>
                </c:pt>
                <c:pt idx="3401">
                  <c:v>4.7236111111115298</c:v>
                </c:pt>
                <c:pt idx="3402">
                  <c:v>4.7250000000004189</c:v>
                </c:pt>
                <c:pt idx="3403">
                  <c:v>4.726388888889308</c:v>
                </c:pt>
                <c:pt idx="3404">
                  <c:v>4.7277777777781971</c:v>
                </c:pt>
                <c:pt idx="3405">
                  <c:v>4.7291666666670862</c:v>
                </c:pt>
                <c:pt idx="3406">
                  <c:v>4.7305555555559753</c:v>
                </c:pt>
                <c:pt idx="3407">
                  <c:v>4.7319444444448644</c:v>
                </c:pt>
                <c:pt idx="3408">
                  <c:v>4.7333333333337535</c:v>
                </c:pt>
                <c:pt idx="3409">
                  <c:v>4.7347222222226426</c:v>
                </c:pt>
                <c:pt idx="3410">
                  <c:v>4.7361111111115317</c:v>
                </c:pt>
                <c:pt idx="3411">
                  <c:v>4.7375000000004208</c:v>
                </c:pt>
                <c:pt idx="3412">
                  <c:v>4.7388888888893099</c:v>
                </c:pt>
                <c:pt idx="3413">
                  <c:v>4.740277777778199</c:v>
                </c:pt>
                <c:pt idx="3414">
                  <c:v>4.7416666666670881</c:v>
                </c:pt>
                <c:pt idx="3415">
                  <c:v>4.7430555555559772</c:v>
                </c:pt>
                <c:pt idx="3416">
                  <c:v>4.7444444444448663</c:v>
                </c:pt>
                <c:pt idx="3417">
                  <c:v>4.7458333333337555</c:v>
                </c:pt>
                <c:pt idx="3418">
                  <c:v>4.7472222222226446</c:v>
                </c:pt>
                <c:pt idx="3419">
                  <c:v>4.7486111111115337</c:v>
                </c:pt>
                <c:pt idx="3420">
                  <c:v>4.7500000000004228</c:v>
                </c:pt>
                <c:pt idx="3421">
                  <c:v>4.7513888888893119</c:v>
                </c:pt>
                <c:pt idx="3422">
                  <c:v>4.752777777778201</c:v>
                </c:pt>
                <c:pt idx="3423">
                  <c:v>4.7541666666670901</c:v>
                </c:pt>
                <c:pt idx="3424">
                  <c:v>4.7555555555559792</c:v>
                </c:pt>
                <c:pt idx="3425">
                  <c:v>4.7569444444448683</c:v>
                </c:pt>
                <c:pt idx="3426">
                  <c:v>4.7583333333337574</c:v>
                </c:pt>
                <c:pt idx="3427">
                  <c:v>4.7597222222226465</c:v>
                </c:pt>
                <c:pt idx="3428">
                  <c:v>4.7611111111115356</c:v>
                </c:pt>
                <c:pt idx="3429">
                  <c:v>4.7625000000004247</c:v>
                </c:pt>
                <c:pt idx="3430">
                  <c:v>4.7638888888893138</c:v>
                </c:pt>
                <c:pt idx="3431">
                  <c:v>4.7652777777782029</c:v>
                </c:pt>
                <c:pt idx="3432">
                  <c:v>4.766666666667092</c:v>
                </c:pt>
                <c:pt idx="3433">
                  <c:v>4.7680555555559812</c:v>
                </c:pt>
                <c:pt idx="3434">
                  <c:v>4.7694444444448703</c:v>
                </c:pt>
                <c:pt idx="3435">
                  <c:v>4.7708333333337594</c:v>
                </c:pt>
                <c:pt idx="3436">
                  <c:v>4.7722222222226485</c:v>
                </c:pt>
                <c:pt idx="3437">
                  <c:v>4.7736111111115376</c:v>
                </c:pt>
                <c:pt idx="3438">
                  <c:v>4.7750000000004267</c:v>
                </c:pt>
                <c:pt idx="3439">
                  <c:v>4.7763888888893158</c:v>
                </c:pt>
                <c:pt idx="3440">
                  <c:v>4.7777777777782049</c:v>
                </c:pt>
                <c:pt idx="3441">
                  <c:v>4.779166666667094</c:v>
                </c:pt>
                <c:pt idx="3442">
                  <c:v>4.7805555555559831</c:v>
                </c:pt>
                <c:pt idx="3443">
                  <c:v>4.7819444444448722</c:v>
                </c:pt>
                <c:pt idx="3444">
                  <c:v>4.7833333333337613</c:v>
                </c:pt>
                <c:pt idx="3445">
                  <c:v>4.7847222222226504</c:v>
                </c:pt>
                <c:pt idx="3446">
                  <c:v>4.7861111111115395</c:v>
                </c:pt>
                <c:pt idx="3447">
                  <c:v>4.7875000000004286</c:v>
                </c:pt>
                <c:pt idx="3448">
                  <c:v>4.7888888888893177</c:v>
                </c:pt>
                <c:pt idx="3449">
                  <c:v>4.7902777777782068</c:v>
                </c:pt>
                <c:pt idx="3450">
                  <c:v>4.791666666667096</c:v>
                </c:pt>
                <c:pt idx="3451">
                  <c:v>4.7930555555559851</c:v>
                </c:pt>
                <c:pt idx="3452">
                  <c:v>4.7944444444448742</c:v>
                </c:pt>
                <c:pt idx="3453">
                  <c:v>4.7958333333337633</c:v>
                </c:pt>
                <c:pt idx="3454">
                  <c:v>4.7972222222226524</c:v>
                </c:pt>
                <c:pt idx="3455">
                  <c:v>4.7986111111115415</c:v>
                </c:pt>
                <c:pt idx="3456">
                  <c:v>4.8000000000004306</c:v>
                </c:pt>
                <c:pt idx="3457">
                  <c:v>4.8013888888893197</c:v>
                </c:pt>
                <c:pt idx="3458">
                  <c:v>4.8027777777782088</c:v>
                </c:pt>
                <c:pt idx="3459">
                  <c:v>4.8041666666670979</c:v>
                </c:pt>
                <c:pt idx="3460">
                  <c:v>4.805555555555987</c:v>
                </c:pt>
                <c:pt idx="3461">
                  <c:v>4.8069444444448761</c:v>
                </c:pt>
                <c:pt idx="3462">
                  <c:v>4.8083333333337652</c:v>
                </c:pt>
                <c:pt idx="3463">
                  <c:v>4.8097222222226543</c:v>
                </c:pt>
                <c:pt idx="3464">
                  <c:v>4.8111111111115434</c:v>
                </c:pt>
                <c:pt idx="3465">
                  <c:v>4.8125000000004325</c:v>
                </c:pt>
                <c:pt idx="3466">
                  <c:v>4.8138888888893216</c:v>
                </c:pt>
                <c:pt idx="3467">
                  <c:v>4.8152777777782108</c:v>
                </c:pt>
                <c:pt idx="3468">
                  <c:v>4.8166666666670999</c:v>
                </c:pt>
                <c:pt idx="3469">
                  <c:v>4.818055555555989</c:v>
                </c:pt>
                <c:pt idx="3470">
                  <c:v>4.8194444444448781</c:v>
                </c:pt>
                <c:pt idx="3471">
                  <c:v>4.8208333333337672</c:v>
                </c:pt>
                <c:pt idx="3472">
                  <c:v>4.8222222222226563</c:v>
                </c:pt>
                <c:pt idx="3473">
                  <c:v>4.8236111111115454</c:v>
                </c:pt>
                <c:pt idx="3474">
                  <c:v>4.8250000000004345</c:v>
                </c:pt>
                <c:pt idx="3475">
                  <c:v>4.8263888888893236</c:v>
                </c:pt>
                <c:pt idx="3476">
                  <c:v>4.8277777777782127</c:v>
                </c:pt>
                <c:pt idx="3477">
                  <c:v>4.8291666666671018</c:v>
                </c:pt>
                <c:pt idx="3478">
                  <c:v>4.8305555555559909</c:v>
                </c:pt>
                <c:pt idx="3479">
                  <c:v>4.83194444444488</c:v>
                </c:pt>
                <c:pt idx="3480">
                  <c:v>4.8333333333337691</c:v>
                </c:pt>
                <c:pt idx="3481">
                  <c:v>4.8347222222226582</c:v>
                </c:pt>
                <c:pt idx="3482">
                  <c:v>4.8361111111115473</c:v>
                </c:pt>
                <c:pt idx="3483">
                  <c:v>4.8375000000004365</c:v>
                </c:pt>
                <c:pt idx="3484">
                  <c:v>4.8388888888893256</c:v>
                </c:pt>
                <c:pt idx="3485">
                  <c:v>4.8402777777782147</c:v>
                </c:pt>
                <c:pt idx="3486">
                  <c:v>4.8416666666671038</c:v>
                </c:pt>
                <c:pt idx="3487">
                  <c:v>4.8430555555559929</c:v>
                </c:pt>
                <c:pt idx="3488">
                  <c:v>4.844444444444882</c:v>
                </c:pt>
                <c:pt idx="3489">
                  <c:v>4.8458333333337711</c:v>
                </c:pt>
                <c:pt idx="3490">
                  <c:v>4.8472222222226602</c:v>
                </c:pt>
                <c:pt idx="3491">
                  <c:v>4.8486111111115493</c:v>
                </c:pt>
                <c:pt idx="3492">
                  <c:v>4.8500000000004384</c:v>
                </c:pt>
                <c:pt idx="3493">
                  <c:v>4.8513888888893275</c:v>
                </c:pt>
                <c:pt idx="3494">
                  <c:v>4.8527777777782166</c:v>
                </c:pt>
                <c:pt idx="3495">
                  <c:v>4.8541666666671057</c:v>
                </c:pt>
                <c:pt idx="3496">
                  <c:v>4.8555555555559948</c:v>
                </c:pt>
                <c:pt idx="3497">
                  <c:v>4.8569444444448839</c:v>
                </c:pt>
                <c:pt idx="3498">
                  <c:v>4.858333333333773</c:v>
                </c:pt>
                <c:pt idx="3499">
                  <c:v>4.8597222222226621</c:v>
                </c:pt>
                <c:pt idx="3500">
                  <c:v>4.8611111111115513</c:v>
                </c:pt>
                <c:pt idx="3501">
                  <c:v>4.8625000000004404</c:v>
                </c:pt>
                <c:pt idx="3502">
                  <c:v>4.8638888888893295</c:v>
                </c:pt>
                <c:pt idx="3503">
                  <c:v>4.8652777777782186</c:v>
                </c:pt>
                <c:pt idx="3504">
                  <c:v>4.8666666666671077</c:v>
                </c:pt>
                <c:pt idx="3505">
                  <c:v>4.8680555555559968</c:v>
                </c:pt>
                <c:pt idx="3506">
                  <c:v>4.8694444444448859</c:v>
                </c:pt>
                <c:pt idx="3507">
                  <c:v>4.870833333333775</c:v>
                </c:pt>
                <c:pt idx="3508">
                  <c:v>4.8722222222226641</c:v>
                </c:pt>
                <c:pt idx="3509">
                  <c:v>4.8736111111115532</c:v>
                </c:pt>
                <c:pt idx="3510">
                  <c:v>4.8750000000004423</c:v>
                </c:pt>
                <c:pt idx="3511">
                  <c:v>4.8763888888893314</c:v>
                </c:pt>
                <c:pt idx="3512">
                  <c:v>4.8777777777782205</c:v>
                </c:pt>
                <c:pt idx="3513">
                  <c:v>4.8791666666671096</c:v>
                </c:pt>
                <c:pt idx="3514">
                  <c:v>4.8805555555559987</c:v>
                </c:pt>
                <c:pt idx="3515">
                  <c:v>4.8819444444448878</c:v>
                </c:pt>
                <c:pt idx="3516">
                  <c:v>4.8833333333337769</c:v>
                </c:pt>
                <c:pt idx="3517">
                  <c:v>4.8847222222226661</c:v>
                </c:pt>
                <c:pt idx="3518">
                  <c:v>4.8861111111115552</c:v>
                </c:pt>
                <c:pt idx="3519">
                  <c:v>4.8875000000004443</c:v>
                </c:pt>
                <c:pt idx="3520">
                  <c:v>4.8888888888893334</c:v>
                </c:pt>
                <c:pt idx="3521">
                  <c:v>4.8902777777782225</c:v>
                </c:pt>
                <c:pt idx="3522">
                  <c:v>4.8916666666671116</c:v>
                </c:pt>
                <c:pt idx="3523">
                  <c:v>4.8930555555560007</c:v>
                </c:pt>
                <c:pt idx="3524">
                  <c:v>4.8944444444448898</c:v>
                </c:pt>
                <c:pt idx="3525">
                  <c:v>4.8958333333337789</c:v>
                </c:pt>
                <c:pt idx="3526">
                  <c:v>4.897222222222668</c:v>
                </c:pt>
                <c:pt idx="3527">
                  <c:v>4.8986111111115571</c:v>
                </c:pt>
                <c:pt idx="3528">
                  <c:v>4.9000000000004462</c:v>
                </c:pt>
                <c:pt idx="3529">
                  <c:v>4.9013888888893353</c:v>
                </c:pt>
                <c:pt idx="3530">
                  <c:v>4.9027777777782244</c:v>
                </c:pt>
                <c:pt idx="3531">
                  <c:v>4.9041666666671135</c:v>
                </c:pt>
                <c:pt idx="3532">
                  <c:v>4.9055555555560026</c:v>
                </c:pt>
                <c:pt idx="3533">
                  <c:v>4.9069444444448918</c:v>
                </c:pt>
                <c:pt idx="3534">
                  <c:v>4.9083333333337809</c:v>
                </c:pt>
                <c:pt idx="3535">
                  <c:v>4.90972222222267</c:v>
                </c:pt>
                <c:pt idx="3536">
                  <c:v>4.9111111111115591</c:v>
                </c:pt>
                <c:pt idx="3537">
                  <c:v>4.9125000000004482</c:v>
                </c:pt>
                <c:pt idx="3538">
                  <c:v>4.9138888888893373</c:v>
                </c:pt>
                <c:pt idx="3539">
                  <c:v>4.9152777777782264</c:v>
                </c:pt>
                <c:pt idx="3540">
                  <c:v>4.9166666666671155</c:v>
                </c:pt>
                <c:pt idx="3541">
                  <c:v>4.9180555555560046</c:v>
                </c:pt>
                <c:pt idx="3542">
                  <c:v>4.9194444444448937</c:v>
                </c:pt>
                <c:pt idx="3543">
                  <c:v>4.9208333333337828</c:v>
                </c:pt>
                <c:pt idx="3544">
                  <c:v>4.9222222222226719</c:v>
                </c:pt>
                <c:pt idx="3545">
                  <c:v>4.923611111111561</c:v>
                </c:pt>
                <c:pt idx="3546">
                  <c:v>4.9250000000004501</c:v>
                </c:pt>
                <c:pt idx="3547">
                  <c:v>4.9263888888893392</c:v>
                </c:pt>
                <c:pt idx="3548">
                  <c:v>4.9277777777782283</c:v>
                </c:pt>
                <c:pt idx="3549">
                  <c:v>4.9291666666671174</c:v>
                </c:pt>
                <c:pt idx="3550">
                  <c:v>4.9305555555560066</c:v>
                </c:pt>
                <c:pt idx="3551">
                  <c:v>4.9319444444448957</c:v>
                </c:pt>
                <c:pt idx="3552">
                  <c:v>4.9333333333337848</c:v>
                </c:pt>
                <c:pt idx="3553">
                  <c:v>4.9347222222226739</c:v>
                </c:pt>
                <c:pt idx="3554">
                  <c:v>4.936111111111563</c:v>
                </c:pt>
                <c:pt idx="3555">
                  <c:v>4.9375000000004521</c:v>
                </c:pt>
                <c:pt idx="3556">
                  <c:v>4.9388888888893412</c:v>
                </c:pt>
                <c:pt idx="3557">
                  <c:v>4.9402777777782303</c:v>
                </c:pt>
                <c:pt idx="3558">
                  <c:v>4.9416666666671194</c:v>
                </c:pt>
                <c:pt idx="3559">
                  <c:v>4.9430555555560085</c:v>
                </c:pt>
                <c:pt idx="3560">
                  <c:v>4.9444444444448976</c:v>
                </c:pt>
                <c:pt idx="3561">
                  <c:v>4.9458333333337867</c:v>
                </c:pt>
                <c:pt idx="3562">
                  <c:v>4.9472222222226758</c:v>
                </c:pt>
                <c:pt idx="3563">
                  <c:v>4.9486111111115649</c:v>
                </c:pt>
                <c:pt idx="3564">
                  <c:v>4.950000000000454</c:v>
                </c:pt>
                <c:pt idx="3565">
                  <c:v>4.9513888888893431</c:v>
                </c:pt>
                <c:pt idx="3566">
                  <c:v>4.9527777777782322</c:v>
                </c:pt>
                <c:pt idx="3567">
                  <c:v>4.9541666666671214</c:v>
                </c:pt>
                <c:pt idx="3568">
                  <c:v>4.9555555555560105</c:v>
                </c:pt>
                <c:pt idx="3569">
                  <c:v>4.9569444444448996</c:v>
                </c:pt>
                <c:pt idx="3570">
                  <c:v>4.9583333333337887</c:v>
                </c:pt>
                <c:pt idx="3571">
                  <c:v>4.9597222222226778</c:v>
                </c:pt>
                <c:pt idx="3572">
                  <c:v>4.9611111111115669</c:v>
                </c:pt>
                <c:pt idx="3573">
                  <c:v>4.962500000000456</c:v>
                </c:pt>
                <c:pt idx="3574">
                  <c:v>4.9638888888893451</c:v>
                </c:pt>
                <c:pt idx="3575">
                  <c:v>4.9652777777782342</c:v>
                </c:pt>
                <c:pt idx="3576">
                  <c:v>4.9666666666671233</c:v>
                </c:pt>
                <c:pt idx="3577">
                  <c:v>4.9680555555560124</c:v>
                </c:pt>
                <c:pt idx="3578">
                  <c:v>4.9694444444449015</c:v>
                </c:pt>
                <c:pt idx="3579">
                  <c:v>4.9708333333337906</c:v>
                </c:pt>
                <c:pt idx="3580">
                  <c:v>4.9722222222226797</c:v>
                </c:pt>
                <c:pt idx="3581">
                  <c:v>4.9736111111115688</c:v>
                </c:pt>
                <c:pt idx="3582">
                  <c:v>4.9750000000004579</c:v>
                </c:pt>
                <c:pt idx="3583">
                  <c:v>4.9763888888893471</c:v>
                </c:pt>
                <c:pt idx="3584">
                  <c:v>4.9777777777782362</c:v>
                </c:pt>
                <c:pt idx="3585">
                  <c:v>4.9791666666671253</c:v>
                </c:pt>
                <c:pt idx="3586">
                  <c:v>4.9805555555560144</c:v>
                </c:pt>
                <c:pt idx="3587">
                  <c:v>4.9819444444449035</c:v>
                </c:pt>
                <c:pt idx="3588">
                  <c:v>4.9833333333337926</c:v>
                </c:pt>
                <c:pt idx="3589">
                  <c:v>4.9847222222226817</c:v>
                </c:pt>
                <c:pt idx="3590">
                  <c:v>4.9861111111115708</c:v>
                </c:pt>
                <c:pt idx="3591">
                  <c:v>4.9875000000004599</c:v>
                </c:pt>
                <c:pt idx="3592">
                  <c:v>4.988888888889349</c:v>
                </c:pt>
                <c:pt idx="3593">
                  <c:v>4.9902777777782381</c:v>
                </c:pt>
                <c:pt idx="3594">
                  <c:v>4.9916666666671272</c:v>
                </c:pt>
                <c:pt idx="3595">
                  <c:v>4.9930555555560163</c:v>
                </c:pt>
                <c:pt idx="3596">
                  <c:v>4.9944444444449054</c:v>
                </c:pt>
                <c:pt idx="3597">
                  <c:v>4.9958333333337945</c:v>
                </c:pt>
                <c:pt idx="3598">
                  <c:v>4.9972222222226836</c:v>
                </c:pt>
                <c:pt idx="3599">
                  <c:v>4.9986111111115727</c:v>
                </c:pt>
                <c:pt idx="3600">
                  <c:v>5.0000000000004619</c:v>
                </c:pt>
                <c:pt idx="3601">
                  <c:v>5.001388888889351</c:v>
                </c:pt>
                <c:pt idx="3602">
                  <c:v>5.0027777777782401</c:v>
                </c:pt>
                <c:pt idx="3603">
                  <c:v>5.0041666666671292</c:v>
                </c:pt>
                <c:pt idx="3604">
                  <c:v>5.0055555555560183</c:v>
                </c:pt>
                <c:pt idx="3605">
                  <c:v>5.0069444444449074</c:v>
                </c:pt>
                <c:pt idx="3606">
                  <c:v>5.0083333333337965</c:v>
                </c:pt>
                <c:pt idx="3607">
                  <c:v>5.0097222222226856</c:v>
                </c:pt>
                <c:pt idx="3608">
                  <c:v>5.0111111111115747</c:v>
                </c:pt>
                <c:pt idx="3609">
                  <c:v>5.0125000000004638</c:v>
                </c:pt>
                <c:pt idx="3610">
                  <c:v>5.0138888888893529</c:v>
                </c:pt>
                <c:pt idx="3611">
                  <c:v>5.015277777778242</c:v>
                </c:pt>
                <c:pt idx="3612">
                  <c:v>5.0166666666671311</c:v>
                </c:pt>
                <c:pt idx="3613">
                  <c:v>5.0180555555560202</c:v>
                </c:pt>
                <c:pt idx="3614">
                  <c:v>5.0194444444449093</c:v>
                </c:pt>
                <c:pt idx="3615">
                  <c:v>5.0208333333337984</c:v>
                </c:pt>
                <c:pt idx="3616">
                  <c:v>5.0222222222226875</c:v>
                </c:pt>
                <c:pt idx="3617">
                  <c:v>5.0236111111115767</c:v>
                </c:pt>
                <c:pt idx="3618">
                  <c:v>5.0250000000004658</c:v>
                </c:pt>
                <c:pt idx="3619">
                  <c:v>5.0263888888893549</c:v>
                </c:pt>
                <c:pt idx="3620">
                  <c:v>5.027777777778244</c:v>
                </c:pt>
                <c:pt idx="3621">
                  <c:v>5.0291666666671331</c:v>
                </c:pt>
                <c:pt idx="3622">
                  <c:v>5.0305555555560222</c:v>
                </c:pt>
                <c:pt idx="3623">
                  <c:v>5.0319444444449113</c:v>
                </c:pt>
                <c:pt idx="3624">
                  <c:v>5.0333333333338004</c:v>
                </c:pt>
                <c:pt idx="3625">
                  <c:v>5.0347222222226895</c:v>
                </c:pt>
                <c:pt idx="3626">
                  <c:v>5.0361111111115786</c:v>
                </c:pt>
                <c:pt idx="3627">
                  <c:v>5.0375000000004677</c:v>
                </c:pt>
                <c:pt idx="3628">
                  <c:v>5.0388888888893568</c:v>
                </c:pt>
                <c:pt idx="3629">
                  <c:v>5.0402777777782459</c:v>
                </c:pt>
                <c:pt idx="3630">
                  <c:v>5.041666666667135</c:v>
                </c:pt>
                <c:pt idx="3631">
                  <c:v>5.0430555555560241</c:v>
                </c:pt>
                <c:pt idx="3632">
                  <c:v>5.0444444444449132</c:v>
                </c:pt>
                <c:pt idx="3633">
                  <c:v>5.0458333333338024</c:v>
                </c:pt>
                <c:pt idx="3634">
                  <c:v>5.0472222222226915</c:v>
                </c:pt>
                <c:pt idx="3635">
                  <c:v>5.0486111111115806</c:v>
                </c:pt>
                <c:pt idx="3636">
                  <c:v>5.0500000000004697</c:v>
                </c:pt>
                <c:pt idx="3637">
                  <c:v>5.0513888888893588</c:v>
                </c:pt>
                <c:pt idx="3638">
                  <c:v>5.0527777777782479</c:v>
                </c:pt>
                <c:pt idx="3639">
                  <c:v>5.054166666667137</c:v>
                </c:pt>
                <c:pt idx="3640">
                  <c:v>5.0555555555560261</c:v>
                </c:pt>
                <c:pt idx="3641">
                  <c:v>5.0569444444449152</c:v>
                </c:pt>
                <c:pt idx="3642">
                  <c:v>5.0583333333338043</c:v>
                </c:pt>
                <c:pt idx="3643">
                  <c:v>5.0597222222226934</c:v>
                </c:pt>
                <c:pt idx="3644">
                  <c:v>5.0611111111115825</c:v>
                </c:pt>
                <c:pt idx="3645">
                  <c:v>5.0625000000004716</c:v>
                </c:pt>
                <c:pt idx="3646">
                  <c:v>5.0638888888893607</c:v>
                </c:pt>
                <c:pt idx="3647">
                  <c:v>5.0652777777782498</c:v>
                </c:pt>
                <c:pt idx="3648">
                  <c:v>5.0666666666671389</c:v>
                </c:pt>
                <c:pt idx="3649">
                  <c:v>5.068055555556028</c:v>
                </c:pt>
                <c:pt idx="3650">
                  <c:v>5.0694444444449172</c:v>
                </c:pt>
                <c:pt idx="3651">
                  <c:v>5.0708333333338063</c:v>
                </c:pt>
                <c:pt idx="3652">
                  <c:v>5.0722222222226954</c:v>
                </c:pt>
                <c:pt idx="3653">
                  <c:v>5.0736111111115845</c:v>
                </c:pt>
                <c:pt idx="3654">
                  <c:v>5.0750000000004736</c:v>
                </c:pt>
                <c:pt idx="3655">
                  <c:v>5.0763888888893627</c:v>
                </c:pt>
                <c:pt idx="3656">
                  <c:v>5.0777777777782518</c:v>
                </c:pt>
                <c:pt idx="3657">
                  <c:v>5.0791666666671409</c:v>
                </c:pt>
                <c:pt idx="3658">
                  <c:v>5.08055555555603</c:v>
                </c:pt>
                <c:pt idx="3659">
                  <c:v>5.0819444444449191</c:v>
                </c:pt>
                <c:pt idx="3660">
                  <c:v>5.0833333333338082</c:v>
                </c:pt>
                <c:pt idx="3661">
                  <c:v>5.0847222222226973</c:v>
                </c:pt>
                <c:pt idx="3662">
                  <c:v>5.0861111111115864</c:v>
                </c:pt>
                <c:pt idx="3663">
                  <c:v>5.0875000000004755</c:v>
                </c:pt>
                <c:pt idx="3664">
                  <c:v>5.0888888888893646</c:v>
                </c:pt>
                <c:pt idx="3665">
                  <c:v>5.0902777777782537</c:v>
                </c:pt>
                <c:pt idx="3666">
                  <c:v>5.0916666666671428</c:v>
                </c:pt>
                <c:pt idx="3667">
                  <c:v>5.093055555556032</c:v>
                </c:pt>
                <c:pt idx="3668">
                  <c:v>5.0944444444449211</c:v>
                </c:pt>
                <c:pt idx="3669">
                  <c:v>5.0958333333338102</c:v>
                </c:pt>
                <c:pt idx="3670">
                  <c:v>5.0972222222226993</c:v>
                </c:pt>
                <c:pt idx="3671">
                  <c:v>5.0986111111115884</c:v>
                </c:pt>
                <c:pt idx="3672">
                  <c:v>5.1000000000004775</c:v>
                </c:pt>
                <c:pt idx="3673">
                  <c:v>5.1013888888893666</c:v>
                </c:pt>
                <c:pt idx="3674">
                  <c:v>5.1027777777782557</c:v>
                </c:pt>
                <c:pt idx="3675">
                  <c:v>5.1041666666671448</c:v>
                </c:pt>
                <c:pt idx="3676">
                  <c:v>5.1055555555560339</c:v>
                </c:pt>
                <c:pt idx="3677">
                  <c:v>5.106944444444923</c:v>
                </c:pt>
                <c:pt idx="3678">
                  <c:v>5.1083333333338121</c:v>
                </c:pt>
                <c:pt idx="3679">
                  <c:v>5.1097222222227012</c:v>
                </c:pt>
                <c:pt idx="3680">
                  <c:v>5.1111111111115903</c:v>
                </c:pt>
                <c:pt idx="3681">
                  <c:v>5.1125000000004794</c:v>
                </c:pt>
                <c:pt idx="3682">
                  <c:v>5.1138888888893685</c:v>
                </c:pt>
                <c:pt idx="3683">
                  <c:v>5.1152777777782577</c:v>
                </c:pt>
                <c:pt idx="3684">
                  <c:v>5.1166666666671468</c:v>
                </c:pt>
                <c:pt idx="3685">
                  <c:v>5.1180555555560359</c:v>
                </c:pt>
                <c:pt idx="3686">
                  <c:v>5.119444444444925</c:v>
                </c:pt>
                <c:pt idx="3687">
                  <c:v>5.1208333333338141</c:v>
                </c:pt>
                <c:pt idx="3688">
                  <c:v>5.1222222222227032</c:v>
                </c:pt>
                <c:pt idx="3689">
                  <c:v>5.1236111111115923</c:v>
                </c:pt>
                <c:pt idx="3690">
                  <c:v>5.1250000000004814</c:v>
                </c:pt>
                <c:pt idx="3691">
                  <c:v>5.1263888888893705</c:v>
                </c:pt>
                <c:pt idx="3692">
                  <c:v>5.1277777777782596</c:v>
                </c:pt>
                <c:pt idx="3693">
                  <c:v>5.1291666666671487</c:v>
                </c:pt>
                <c:pt idx="3694">
                  <c:v>5.1305555555560378</c:v>
                </c:pt>
                <c:pt idx="3695">
                  <c:v>5.1319444444449269</c:v>
                </c:pt>
                <c:pt idx="3696">
                  <c:v>5.133333333333816</c:v>
                </c:pt>
                <c:pt idx="3697">
                  <c:v>5.1347222222227051</c:v>
                </c:pt>
                <c:pt idx="3698">
                  <c:v>5.1361111111115942</c:v>
                </c:pt>
                <c:pt idx="3699">
                  <c:v>5.1375000000004833</c:v>
                </c:pt>
                <c:pt idx="3700">
                  <c:v>5.1388888888893725</c:v>
                </c:pt>
                <c:pt idx="3701">
                  <c:v>5.1402777777782616</c:v>
                </c:pt>
                <c:pt idx="3702">
                  <c:v>5.1416666666671507</c:v>
                </c:pt>
                <c:pt idx="3703">
                  <c:v>5.1430555555560398</c:v>
                </c:pt>
                <c:pt idx="3704">
                  <c:v>5.1444444444449289</c:v>
                </c:pt>
                <c:pt idx="3705">
                  <c:v>5.145833333333818</c:v>
                </c:pt>
                <c:pt idx="3706">
                  <c:v>5.1472222222227071</c:v>
                </c:pt>
                <c:pt idx="3707">
                  <c:v>5.1486111111115962</c:v>
                </c:pt>
                <c:pt idx="3708">
                  <c:v>5.1500000000004853</c:v>
                </c:pt>
                <c:pt idx="3709">
                  <c:v>5.1513888888893744</c:v>
                </c:pt>
                <c:pt idx="3710">
                  <c:v>5.1527777777782635</c:v>
                </c:pt>
                <c:pt idx="3711">
                  <c:v>5.1541666666671526</c:v>
                </c:pt>
                <c:pt idx="3712">
                  <c:v>5.1555555555560417</c:v>
                </c:pt>
                <c:pt idx="3713">
                  <c:v>5.1569444444449308</c:v>
                </c:pt>
                <c:pt idx="3714">
                  <c:v>5.1583333333338199</c:v>
                </c:pt>
                <c:pt idx="3715">
                  <c:v>5.159722222222709</c:v>
                </c:pt>
                <c:pt idx="3716">
                  <c:v>5.1611111111115981</c:v>
                </c:pt>
                <c:pt idx="3717">
                  <c:v>5.1625000000004873</c:v>
                </c:pt>
                <c:pt idx="3718">
                  <c:v>5.1638888888893764</c:v>
                </c:pt>
                <c:pt idx="3719">
                  <c:v>5.1652777777782655</c:v>
                </c:pt>
                <c:pt idx="3720">
                  <c:v>5.1666666666671546</c:v>
                </c:pt>
                <c:pt idx="3721">
                  <c:v>5.1680555555560437</c:v>
                </c:pt>
                <c:pt idx="3722">
                  <c:v>5.1694444444449328</c:v>
                </c:pt>
                <c:pt idx="3723">
                  <c:v>5.1708333333338219</c:v>
                </c:pt>
                <c:pt idx="3724">
                  <c:v>5.172222222222711</c:v>
                </c:pt>
                <c:pt idx="3725">
                  <c:v>5.1736111111116001</c:v>
                </c:pt>
                <c:pt idx="3726">
                  <c:v>5.1750000000004892</c:v>
                </c:pt>
                <c:pt idx="3727">
                  <c:v>5.1763888888893783</c:v>
                </c:pt>
                <c:pt idx="3728">
                  <c:v>5.1777777777782674</c:v>
                </c:pt>
                <c:pt idx="3729">
                  <c:v>5.1791666666671565</c:v>
                </c:pt>
                <c:pt idx="3730">
                  <c:v>5.1805555555560456</c:v>
                </c:pt>
                <c:pt idx="3731">
                  <c:v>5.1819444444449347</c:v>
                </c:pt>
                <c:pt idx="3732">
                  <c:v>5.1833333333338238</c:v>
                </c:pt>
                <c:pt idx="3733">
                  <c:v>5.184722222222713</c:v>
                </c:pt>
                <c:pt idx="3734">
                  <c:v>5.1861111111116021</c:v>
                </c:pt>
                <c:pt idx="3735">
                  <c:v>5.1875000000004912</c:v>
                </c:pt>
                <c:pt idx="3736">
                  <c:v>5.1888888888893803</c:v>
                </c:pt>
                <c:pt idx="3737">
                  <c:v>5.1902777777782694</c:v>
                </c:pt>
                <c:pt idx="3738">
                  <c:v>5.1916666666671585</c:v>
                </c:pt>
                <c:pt idx="3739">
                  <c:v>5.1930555555560476</c:v>
                </c:pt>
                <c:pt idx="3740">
                  <c:v>5.1944444444449367</c:v>
                </c:pt>
                <c:pt idx="3741">
                  <c:v>5.1958333333338258</c:v>
                </c:pt>
                <c:pt idx="3742">
                  <c:v>5.1972222222227149</c:v>
                </c:pt>
                <c:pt idx="3743">
                  <c:v>5.198611111111604</c:v>
                </c:pt>
                <c:pt idx="3744">
                  <c:v>5.2000000000004931</c:v>
                </c:pt>
                <c:pt idx="3745">
                  <c:v>5.2013888888893822</c:v>
                </c:pt>
                <c:pt idx="3746">
                  <c:v>5.2027777777782713</c:v>
                </c:pt>
                <c:pt idx="3747">
                  <c:v>5.2041666666671604</c:v>
                </c:pt>
                <c:pt idx="3748">
                  <c:v>5.2055555555560495</c:v>
                </c:pt>
                <c:pt idx="3749">
                  <c:v>5.2069444444449386</c:v>
                </c:pt>
                <c:pt idx="3750">
                  <c:v>5.2083333333338278</c:v>
                </c:pt>
                <c:pt idx="3751">
                  <c:v>5.2097222222227169</c:v>
                </c:pt>
                <c:pt idx="3752">
                  <c:v>5.211111111111606</c:v>
                </c:pt>
                <c:pt idx="3753">
                  <c:v>5.2125000000004951</c:v>
                </c:pt>
                <c:pt idx="3754">
                  <c:v>5.2138888888893842</c:v>
                </c:pt>
                <c:pt idx="3755">
                  <c:v>5.2152777777782733</c:v>
                </c:pt>
                <c:pt idx="3756">
                  <c:v>5.2166666666671624</c:v>
                </c:pt>
                <c:pt idx="3757">
                  <c:v>5.2180555555560515</c:v>
                </c:pt>
                <c:pt idx="3758">
                  <c:v>5.2194444444449406</c:v>
                </c:pt>
                <c:pt idx="3759">
                  <c:v>5.2208333333338297</c:v>
                </c:pt>
                <c:pt idx="3760">
                  <c:v>5.2222222222227188</c:v>
                </c:pt>
                <c:pt idx="3761">
                  <c:v>5.2236111111116079</c:v>
                </c:pt>
                <c:pt idx="3762">
                  <c:v>5.225000000000497</c:v>
                </c:pt>
                <c:pt idx="3763">
                  <c:v>5.2263888888893861</c:v>
                </c:pt>
                <c:pt idx="3764">
                  <c:v>5.2277777777782752</c:v>
                </c:pt>
                <c:pt idx="3765">
                  <c:v>5.2291666666671643</c:v>
                </c:pt>
                <c:pt idx="3766">
                  <c:v>5.2305555555560534</c:v>
                </c:pt>
                <c:pt idx="3767">
                  <c:v>5.2319444444449426</c:v>
                </c:pt>
                <c:pt idx="3768">
                  <c:v>5.2333333333338317</c:v>
                </c:pt>
                <c:pt idx="3769">
                  <c:v>5.2347222222227208</c:v>
                </c:pt>
                <c:pt idx="3770">
                  <c:v>5.2361111111116099</c:v>
                </c:pt>
                <c:pt idx="3771">
                  <c:v>5.237500000000499</c:v>
                </c:pt>
                <c:pt idx="3772">
                  <c:v>5.2388888888893881</c:v>
                </c:pt>
                <c:pt idx="3773">
                  <c:v>5.2402777777782772</c:v>
                </c:pt>
                <c:pt idx="3774">
                  <c:v>5.2416666666671663</c:v>
                </c:pt>
                <c:pt idx="3775">
                  <c:v>5.2430555555560554</c:v>
                </c:pt>
                <c:pt idx="3776">
                  <c:v>5.2444444444449445</c:v>
                </c:pt>
                <c:pt idx="3777">
                  <c:v>5.2458333333338336</c:v>
                </c:pt>
                <c:pt idx="3778">
                  <c:v>5.2472222222227227</c:v>
                </c:pt>
                <c:pt idx="3779">
                  <c:v>5.2486111111116118</c:v>
                </c:pt>
                <c:pt idx="3780">
                  <c:v>5.2500000000005009</c:v>
                </c:pt>
                <c:pt idx="3781">
                  <c:v>5.25138888888939</c:v>
                </c:pt>
                <c:pt idx="3782">
                  <c:v>5.2527777777782791</c:v>
                </c:pt>
                <c:pt idx="3783">
                  <c:v>5.2541666666671683</c:v>
                </c:pt>
                <c:pt idx="3784">
                  <c:v>5.2555555555560574</c:v>
                </c:pt>
                <c:pt idx="3785">
                  <c:v>5.2569444444449465</c:v>
                </c:pt>
                <c:pt idx="3786">
                  <c:v>5.2583333333338356</c:v>
                </c:pt>
                <c:pt idx="3787">
                  <c:v>5.2597222222227247</c:v>
                </c:pt>
                <c:pt idx="3788">
                  <c:v>5.2611111111116138</c:v>
                </c:pt>
                <c:pt idx="3789">
                  <c:v>5.2625000000005029</c:v>
                </c:pt>
                <c:pt idx="3790">
                  <c:v>5.263888888889392</c:v>
                </c:pt>
                <c:pt idx="3791">
                  <c:v>5.2652777777782811</c:v>
                </c:pt>
                <c:pt idx="3792">
                  <c:v>5.2666666666671702</c:v>
                </c:pt>
                <c:pt idx="3793">
                  <c:v>5.2680555555560593</c:v>
                </c:pt>
                <c:pt idx="3794">
                  <c:v>5.2694444444449484</c:v>
                </c:pt>
                <c:pt idx="3795">
                  <c:v>5.2708333333338375</c:v>
                </c:pt>
                <c:pt idx="3796">
                  <c:v>5.2722222222227266</c:v>
                </c:pt>
                <c:pt idx="3797">
                  <c:v>5.2736111111116157</c:v>
                </c:pt>
                <c:pt idx="3798">
                  <c:v>5.2750000000005048</c:v>
                </c:pt>
                <c:pt idx="3799">
                  <c:v>5.2763888888893939</c:v>
                </c:pt>
                <c:pt idx="3800">
                  <c:v>5.2777777777782831</c:v>
                </c:pt>
                <c:pt idx="3801">
                  <c:v>5.2791666666671722</c:v>
                </c:pt>
                <c:pt idx="3802">
                  <c:v>5.2805555555560613</c:v>
                </c:pt>
                <c:pt idx="3803">
                  <c:v>5.2819444444449504</c:v>
                </c:pt>
                <c:pt idx="3804">
                  <c:v>5.2833333333338395</c:v>
                </c:pt>
                <c:pt idx="3805">
                  <c:v>5.2847222222227286</c:v>
                </c:pt>
                <c:pt idx="3806">
                  <c:v>5.2861111111116177</c:v>
                </c:pt>
                <c:pt idx="3807">
                  <c:v>5.2875000000005068</c:v>
                </c:pt>
                <c:pt idx="3808">
                  <c:v>5.2888888888893959</c:v>
                </c:pt>
                <c:pt idx="3809">
                  <c:v>5.290277777778285</c:v>
                </c:pt>
                <c:pt idx="3810">
                  <c:v>5.2916666666671741</c:v>
                </c:pt>
                <c:pt idx="3811">
                  <c:v>5.2930555555560632</c:v>
                </c:pt>
                <c:pt idx="3812">
                  <c:v>5.2944444444449523</c:v>
                </c:pt>
                <c:pt idx="3813">
                  <c:v>5.2958333333338414</c:v>
                </c:pt>
                <c:pt idx="3814">
                  <c:v>5.2972222222227305</c:v>
                </c:pt>
                <c:pt idx="3815">
                  <c:v>5.2986111111116196</c:v>
                </c:pt>
                <c:pt idx="3816">
                  <c:v>5.3000000000005087</c:v>
                </c:pt>
                <c:pt idx="3817">
                  <c:v>5.3013888888893979</c:v>
                </c:pt>
                <c:pt idx="3818">
                  <c:v>5.302777777778287</c:v>
                </c:pt>
                <c:pt idx="3819">
                  <c:v>5.3041666666671761</c:v>
                </c:pt>
                <c:pt idx="3820">
                  <c:v>5.3055555555560652</c:v>
                </c:pt>
                <c:pt idx="3821">
                  <c:v>5.3069444444449543</c:v>
                </c:pt>
                <c:pt idx="3822">
                  <c:v>5.3083333333338434</c:v>
                </c:pt>
                <c:pt idx="3823">
                  <c:v>5.3097222222227325</c:v>
                </c:pt>
                <c:pt idx="3824">
                  <c:v>5.3111111111116216</c:v>
                </c:pt>
                <c:pt idx="3825">
                  <c:v>5.3125000000005107</c:v>
                </c:pt>
                <c:pt idx="3826">
                  <c:v>5.3138888888893998</c:v>
                </c:pt>
                <c:pt idx="3827">
                  <c:v>5.3152777777782889</c:v>
                </c:pt>
                <c:pt idx="3828">
                  <c:v>5.316666666667178</c:v>
                </c:pt>
                <c:pt idx="3829">
                  <c:v>5.3180555555560671</c:v>
                </c:pt>
                <c:pt idx="3830">
                  <c:v>5.3194444444449562</c:v>
                </c:pt>
                <c:pt idx="3831">
                  <c:v>5.3208333333338453</c:v>
                </c:pt>
                <c:pt idx="3832">
                  <c:v>5.3222222222227344</c:v>
                </c:pt>
                <c:pt idx="3833">
                  <c:v>5.3236111111116236</c:v>
                </c:pt>
                <c:pt idx="3834">
                  <c:v>5.3250000000005127</c:v>
                </c:pt>
                <c:pt idx="3835">
                  <c:v>5.3263888888894018</c:v>
                </c:pt>
                <c:pt idx="3836">
                  <c:v>5.3277777777782909</c:v>
                </c:pt>
                <c:pt idx="3837">
                  <c:v>5.32916666666718</c:v>
                </c:pt>
                <c:pt idx="3838">
                  <c:v>5.3305555555560691</c:v>
                </c:pt>
                <c:pt idx="3839">
                  <c:v>5.3319444444449582</c:v>
                </c:pt>
                <c:pt idx="3840">
                  <c:v>5.3333333333338473</c:v>
                </c:pt>
                <c:pt idx="3841">
                  <c:v>5.3347222222227364</c:v>
                </c:pt>
                <c:pt idx="3842">
                  <c:v>5.3361111111116255</c:v>
                </c:pt>
                <c:pt idx="3843">
                  <c:v>5.3375000000005146</c:v>
                </c:pt>
                <c:pt idx="3844">
                  <c:v>5.3388888888894037</c:v>
                </c:pt>
                <c:pt idx="3845">
                  <c:v>5.3402777777782928</c:v>
                </c:pt>
                <c:pt idx="3846">
                  <c:v>5.3416666666671819</c:v>
                </c:pt>
                <c:pt idx="3847">
                  <c:v>5.343055555556071</c:v>
                </c:pt>
                <c:pt idx="3848">
                  <c:v>5.3444444444449601</c:v>
                </c:pt>
                <c:pt idx="3849">
                  <c:v>5.3458333333338492</c:v>
                </c:pt>
                <c:pt idx="3850">
                  <c:v>5.3472222222227384</c:v>
                </c:pt>
                <c:pt idx="3851">
                  <c:v>5.3486111111116275</c:v>
                </c:pt>
                <c:pt idx="3852">
                  <c:v>5.3500000000005166</c:v>
                </c:pt>
                <c:pt idx="3853">
                  <c:v>5.3513888888894057</c:v>
                </c:pt>
                <c:pt idx="3854">
                  <c:v>5.3527777777782948</c:v>
                </c:pt>
                <c:pt idx="3855">
                  <c:v>5.3541666666671839</c:v>
                </c:pt>
                <c:pt idx="3856">
                  <c:v>5.355555555556073</c:v>
                </c:pt>
                <c:pt idx="3857">
                  <c:v>5.3569444444449621</c:v>
                </c:pt>
                <c:pt idx="3858">
                  <c:v>5.3583333333338512</c:v>
                </c:pt>
                <c:pt idx="3859">
                  <c:v>5.3597222222227403</c:v>
                </c:pt>
                <c:pt idx="3860">
                  <c:v>5.3611111111116294</c:v>
                </c:pt>
                <c:pt idx="3861">
                  <c:v>5.3625000000005185</c:v>
                </c:pt>
                <c:pt idx="3862">
                  <c:v>5.3638888888894076</c:v>
                </c:pt>
                <c:pt idx="3863">
                  <c:v>5.3652777777782967</c:v>
                </c:pt>
                <c:pt idx="3864">
                  <c:v>5.3666666666671858</c:v>
                </c:pt>
                <c:pt idx="3865">
                  <c:v>5.3680555555560749</c:v>
                </c:pt>
                <c:pt idx="3866">
                  <c:v>5.369444444444964</c:v>
                </c:pt>
                <c:pt idx="3867">
                  <c:v>5.3708333333338532</c:v>
                </c:pt>
                <c:pt idx="3868">
                  <c:v>5.3722222222227423</c:v>
                </c:pt>
                <c:pt idx="3869">
                  <c:v>5.3736111111116314</c:v>
                </c:pt>
                <c:pt idx="3870">
                  <c:v>5.3750000000005205</c:v>
                </c:pt>
                <c:pt idx="3871">
                  <c:v>5.3763888888894096</c:v>
                </c:pt>
                <c:pt idx="3872">
                  <c:v>5.3777777777782987</c:v>
                </c:pt>
                <c:pt idx="3873">
                  <c:v>5.3791666666671878</c:v>
                </c:pt>
                <c:pt idx="3874">
                  <c:v>5.3805555555560769</c:v>
                </c:pt>
                <c:pt idx="3875">
                  <c:v>5.381944444444966</c:v>
                </c:pt>
                <c:pt idx="3876">
                  <c:v>5.3833333333338551</c:v>
                </c:pt>
                <c:pt idx="3877">
                  <c:v>5.3847222222227442</c:v>
                </c:pt>
                <c:pt idx="3878">
                  <c:v>5.3861111111116333</c:v>
                </c:pt>
                <c:pt idx="3879">
                  <c:v>5.3875000000005224</c:v>
                </c:pt>
                <c:pt idx="3880">
                  <c:v>5.3888888888894115</c:v>
                </c:pt>
                <c:pt idx="3881">
                  <c:v>5.3902777777783006</c:v>
                </c:pt>
                <c:pt idx="3882">
                  <c:v>5.3916666666671897</c:v>
                </c:pt>
                <c:pt idx="3883">
                  <c:v>5.3930555555560789</c:v>
                </c:pt>
                <c:pt idx="3884">
                  <c:v>5.394444444444968</c:v>
                </c:pt>
                <c:pt idx="3885">
                  <c:v>5.3958333333338571</c:v>
                </c:pt>
                <c:pt idx="3886">
                  <c:v>5.3972222222227462</c:v>
                </c:pt>
                <c:pt idx="3887">
                  <c:v>5.3986111111116353</c:v>
                </c:pt>
                <c:pt idx="3888">
                  <c:v>5.4000000000005244</c:v>
                </c:pt>
                <c:pt idx="3889">
                  <c:v>5.4013888888894135</c:v>
                </c:pt>
                <c:pt idx="3890">
                  <c:v>5.4027777777783026</c:v>
                </c:pt>
                <c:pt idx="3891">
                  <c:v>5.4041666666671917</c:v>
                </c:pt>
                <c:pt idx="3892">
                  <c:v>5.4055555555560808</c:v>
                </c:pt>
                <c:pt idx="3893">
                  <c:v>5.4069444444449699</c:v>
                </c:pt>
                <c:pt idx="3894">
                  <c:v>5.408333333333859</c:v>
                </c:pt>
                <c:pt idx="3895">
                  <c:v>5.4097222222227481</c:v>
                </c:pt>
                <c:pt idx="3896">
                  <c:v>5.4111111111116372</c:v>
                </c:pt>
                <c:pt idx="3897">
                  <c:v>5.4125000000005263</c:v>
                </c:pt>
                <c:pt idx="3898">
                  <c:v>5.4138888888894154</c:v>
                </c:pt>
                <c:pt idx="3899">
                  <c:v>5.4152777777783045</c:v>
                </c:pt>
                <c:pt idx="3900">
                  <c:v>5.4166666666671937</c:v>
                </c:pt>
                <c:pt idx="3901">
                  <c:v>5.4180555555560828</c:v>
                </c:pt>
                <c:pt idx="3902">
                  <c:v>5.4194444444449719</c:v>
                </c:pt>
                <c:pt idx="3903">
                  <c:v>5.420833333333861</c:v>
                </c:pt>
                <c:pt idx="3904">
                  <c:v>5.4222222222227501</c:v>
                </c:pt>
                <c:pt idx="3905">
                  <c:v>5.4236111111116392</c:v>
                </c:pt>
                <c:pt idx="3906">
                  <c:v>5.4250000000005283</c:v>
                </c:pt>
                <c:pt idx="3907">
                  <c:v>5.4263888888894174</c:v>
                </c:pt>
                <c:pt idx="3908">
                  <c:v>5.4277777777783065</c:v>
                </c:pt>
                <c:pt idx="3909">
                  <c:v>5.4291666666671956</c:v>
                </c:pt>
                <c:pt idx="3910">
                  <c:v>5.4305555555560847</c:v>
                </c:pt>
                <c:pt idx="3911">
                  <c:v>5.4319444444449738</c:v>
                </c:pt>
                <c:pt idx="3912">
                  <c:v>5.4333333333338629</c:v>
                </c:pt>
                <c:pt idx="3913">
                  <c:v>5.434722222222752</c:v>
                </c:pt>
                <c:pt idx="3914">
                  <c:v>5.4361111111116411</c:v>
                </c:pt>
                <c:pt idx="3915">
                  <c:v>5.4375000000005302</c:v>
                </c:pt>
                <c:pt idx="3916">
                  <c:v>5.4388888888894193</c:v>
                </c:pt>
                <c:pt idx="3917">
                  <c:v>5.4402777777783085</c:v>
                </c:pt>
                <c:pt idx="3918">
                  <c:v>5.4416666666671976</c:v>
                </c:pt>
                <c:pt idx="3919">
                  <c:v>5.4430555555560867</c:v>
                </c:pt>
                <c:pt idx="3920">
                  <c:v>5.4444444444449758</c:v>
                </c:pt>
                <c:pt idx="3921">
                  <c:v>5.4458333333338649</c:v>
                </c:pt>
                <c:pt idx="3922">
                  <c:v>5.447222222222754</c:v>
                </c:pt>
                <c:pt idx="3923">
                  <c:v>5.4486111111116431</c:v>
                </c:pt>
                <c:pt idx="3924">
                  <c:v>5.4500000000005322</c:v>
                </c:pt>
                <c:pt idx="3925">
                  <c:v>5.4513888888894213</c:v>
                </c:pt>
                <c:pt idx="3926">
                  <c:v>5.4527777777783104</c:v>
                </c:pt>
                <c:pt idx="3927">
                  <c:v>5.4541666666671995</c:v>
                </c:pt>
                <c:pt idx="3928">
                  <c:v>5.4555555555560886</c:v>
                </c:pt>
                <c:pt idx="3929">
                  <c:v>5.4569444444449777</c:v>
                </c:pt>
                <c:pt idx="3930">
                  <c:v>5.4583333333338668</c:v>
                </c:pt>
                <c:pt idx="3931">
                  <c:v>5.4597222222227559</c:v>
                </c:pt>
                <c:pt idx="3932">
                  <c:v>5.461111111111645</c:v>
                </c:pt>
                <c:pt idx="3933">
                  <c:v>5.4625000000005342</c:v>
                </c:pt>
                <c:pt idx="3934">
                  <c:v>5.4638888888894233</c:v>
                </c:pt>
                <c:pt idx="3935">
                  <c:v>5.4652777777783124</c:v>
                </c:pt>
                <c:pt idx="3936">
                  <c:v>5.4666666666672015</c:v>
                </c:pt>
                <c:pt idx="3937">
                  <c:v>5.4680555555560906</c:v>
                </c:pt>
                <c:pt idx="3938">
                  <c:v>5.4694444444449797</c:v>
                </c:pt>
                <c:pt idx="3939">
                  <c:v>5.4708333333338688</c:v>
                </c:pt>
                <c:pt idx="3940">
                  <c:v>5.4722222222227579</c:v>
                </c:pt>
                <c:pt idx="3941">
                  <c:v>5.473611111111647</c:v>
                </c:pt>
                <c:pt idx="3942">
                  <c:v>5.4750000000005361</c:v>
                </c:pt>
                <c:pt idx="3943">
                  <c:v>5.4763888888894252</c:v>
                </c:pt>
                <c:pt idx="3944">
                  <c:v>5.4777777777783143</c:v>
                </c:pt>
                <c:pt idx="3945">
                  <c:v>5.4791666666672034</c:v>
                </c:pt>
                <c:pt idx="3946">
                  <c:v>5.4805555555560925</c:v>
                </c:pt>
                <c:pt idx="3947">
                  <c:v>5.4819444444449816</c:v>
                </c:pt>
                <c:pt idx="3948">
                  <c:v>5.4833333333338707</c:v>
                </c:pt>
                <c:pt idx="3949">
                  <c:v>5.4847222222227598</c:v>
                </c:pt>
                <c:pt idx="3950">
                  <c:v>5.486111111111649</c:v>
                </c:pt>
                <c:pt idx="3951">
                  <c:v>5.4875000000005381</c:v>
                </c:pt>
                <c:pt idx="3952">
                  <c:v>5.4888888888894272</c:v>
                </c:pt>
                <c:pt idx="3953">
                  <c:v>5.4902777777783163</c:v>
                </c:pt>
                <c:pt idx="3954">
                  <c:v>5.4916666666672054</c:v>
                </c:pt>
                <c:pt idx="3955">
                  <c:v>5.4930555555560945</c:v>
                </c:pt>
                <c:pt idx="3956">
                  <c:v>5.4944444444449836</c:v>
                </c:pt>
                <c:pt idx="3957">
                  <c:v>5.4958333333338727</c:v>
                </c:pt>
                <c:pt idx="3958">
                  <c:v>5.4972222222227618</c:v>
                </c:pt>
                <c:pt idx="3959">
                  <c:v>5.4986111111116509</c:v>
                </c:pt>
                <c:pt idx="3960">
                  <c:v>5.50000000000054</c:v>
                </c:pt>
                <c:pt idx="3961">
                  <c:v>5.5013888888894291</c:v>
                </c:pt>
                <c:pt idx="3962">
                  <c:v>5.5027777777783182</c:v>
                </c:pt>
                <c:pt idx="3963">
                  <c:v>5.5041666666672073</c:v>
                </c:pt>
                <c:pt idx="3964">
                  <c:v>5.5055555555560964</c:v>
                </c:pt>
                <c:pt idx="3965">
                  <c:v>5.5069444444449855</c:v>
                </c:pt>
                <c:pt idx="3966">
                  <c:v>5.5083333333338746</c:v>
                </c:pt>
                <c:pt idx="3967">
                  <c:v>5.5097222222227638</c:v>
                </c:pt>
                <c:pt idx="3968">
                  <c:v>5.5111111111116529</c:v>
                </c:pt>
                <c:pt idx="3969">
                  <c:v>5.512500000000542</c:v>
                </c:pt>
                <c:pt idx="3970">
                  <c:v>5.5138888888894311</c:v>
                </c:pt>
                <c:pt idx="3971">
                  <c:v>5.5152777777783202</c:v>
                </c:pt>
                <c:pt idx="3972">
                  <c:v>5.5166666666672093</c:v>
                </c:pt>
                <c:pt idx="3973">
                  <c:v>5.5180555555560984</c:v>
                </c:pt>
                <c:pt idx="3974">
                  <c:v>5.5194444444449875</c:v>
                </c:pt>
                <c:pt idx="3975">
                  <c:v>5.5208333333338766</c:v>
                </c:pt>
                <c:pt idx="3976">
                  <c:v>5.5222222222227657</c:v>
                </c:pt>
                <c:pt idx="3977">
                  <c:v>5.5236111111116548</c:v>
                </c:pt>
                <c:pt idx="3978">
                  <c:v>5.5250000000005439</c:v>
                </c:pt>
                <c:pt idx="3979">
                  <c:v>5.526388888889433</c:v>
                </c:pt>
                <c:pt idx="3980">
                  <c:v>5.5277777777783221</c:v>
                </c:pt>
                <c:pt idx="3981">
                  <c:v>5.5291666666672112</c:v>
                </c:pt>
                <c:pt idx="3982">
                  <c:v>5.5305555555561003</c:v>
                </c:pt>
                <c:pt idx="3983">
                  <c:v>5.5319444444449895</c:v>
                </c:pt>
                <c:pt idx="3984">
                  <c:v>5.5333333333338786</c:v>
                </c:pt>
                <c:pt idx="3985">
                  <c:v>5.5347222222227677</c:v>
                </c:pt>
                <c:pt idx="3986">
                  <c:v>5.5361111111116568</c:v>
                </c:pt>
                <c:pt idx="3987">
                  <c:v>5.5375000000005459</c:v>
                </c:pt>
                <c:pt idx="3988">
                  <c:v>5.538888888889435</c:v>
                </c:pt>
                <c:pt idx="3989">
                  <c:v>5.5402777777783241</c:v>
                </c:pt>
                <c:pt idx="3990">
                  <c:v>5.5416666666672132</c:v>
                </c:pt>
                <c:pt idx="3991">
                  <c:v>5.5430555555561023</c:v>
                </c:pt>
                <c:pt idx="3992">
                  <c:v>5.5444444444449914</c:v>
                </c:pt>
                <c:pt idx="3993">
                  <c:v>5.5458333333338805</c:v>
                </c:pt>
                <c:pt idx="3994">
                  <c:v>5.5472222222227696</c:v>
                </c:pt>
                <c:pt idx="3995">
                  <c:v>5.5486111111116587</c:v>
                </c:pt>
                <c:pt idx="3996">
                  <c:v>5.5500000000005478</c:v>
                </c:pt>
                <c:pt idx="3997">
                  <c:v>5.5513888888894369</c:v>
                </c:pt>
                <c:pt idx="3998">
                  <c:v>5.552777777778326</c:v>
                </c:pt>
                <c:pt idx="3999">
                  <c:v>5.5541666666672151</c:v>
                </c:pt>
                <c:pt idx="4000">
                  <c:v>5.5555555555561043</c:v>
                </c:pt>
                <c:pt idx="4001">
                  <c:v>5.5569444444449934</c:v>
                </c:pt>
                <c:pt idx="4002">
                  <c:v>5.5583333333338825</c:v>
                </c:pt>
                <c:pt idx="4003">
                  <c:v>5.5597222222227716</c:v>
                </c:pt>
                <c:pt idx="4004">
                  <c:v>5.5611111111116607</c:v>
                </c:pt>
                <c:pt idx="4005">
                  <c:v>5.5625000000005498</c:v>
                </c:pt>
                <c:pt idx="4006">
                  <c:v>5.5638888888894389</c:v>
                </c:pt>
                <c:pt idx="4007">
                  <c:v>5.565277777778328</c:v>
                </c:pt>
                <c:pt idx="4008">
                  <c:v>5.5666666666672171</c:v>
                </c:pt>
                <c:pt idx="4009">
                  <c:v>5.5680555555561062</c:v>
                </c:pt>
                <c:pt idx="4010">
                  <c:v>5.5694444444449953</c:v>
                </c:pt>
                <c:pt idx="4011">
                  <c:v>5.5708333333338844</c:v>
                </c:pt>
                <c:pt idx="4012">
                  <c:v>5.5722222222227735</c:v>
                </c:pt>
                <c:pt idx="4013">
                  <c:v>5.5736111111116626</c:v>
                </c:pt>
                <c:pt idx="4014">
                  <c:v>5.5750000000005517</c:v>
                </c:pt>
                <c:pt idx="4015">
                  <c:v>5.5763888888894408</c:v>
                </c:pt>
                <c:pt idx="4016">
                  <c:v>5.5777777777783299</c:v>
                </c:pt>
                <c:pt idx="4017">
                  <c:v>5.5791666666672191</c:v>
                </c:pt>
                <c:pt idx="4018">
                  <c:v>5.5805555555561082</c:v>
                </c:pt>
                <c:pt idx="4019">
                  <c:v>5.5819444444449973</c:v>
                </c:pt>
                <c:pt idx="4020">
                  <c:v>5.5833333333338864</c:v>
                </c:pt>
                <c:pt idx="4021">
                  <c:v>5.5847222222227755</c:v>
                </c:pt>
                <c:pt idx="4022">
                  <c:v>5.5861111111116646</c:v>
                </c:pt>
                <c:pt idx="4023">
                  <c:v>5.5875000000005537</c:v>
                </c:pt>
                <c:pt idx="4024">
                  <c:v>5.5888888888894428</c:v>
                </c:pt>
                <c:pt idx="4025">
                  <c:v>5.5902777777783319</c:v>
                </c:pt>
                <c:pt idx="4026">
                  <c:v>5.591666666667221</c:v>
                </c:pt>
                <c:pt idx="4027">
                  <c:v>5.5930555555561101</c:v>
                </c:pt>
                <c:pt idx="4028">
                  <c:v>5.5944444444449992</c:v>
                </c:pt>
                <c:pt idx="4029">
                  <c:v>5.5958333333338883</c:v>
                </c:pt>
                <c:pt idx="4030">
                  <c:v>5.5972222222227774</c:v>
                </c:pt>
                <c:pt idx="4031">
                  <c:v>5.5986111111116665</c:v>
                </c:pt>
                <c:pt idx="4032">
                  <c:v>5.6000000000005556</c:v>
                </c:pt>
                <c:pt idx="4033">
                  <c:v>5.6013888888894448</c:v>
                </c:pt>
                <c:pt idx="4034">
                  <c:v>5.6027777777783339</c:v>
                </c:pt>
                <c:pt idx="4035">
                  <c:v>5.604166666667223</c:v>
                </c:pt>
                <c:pt idx="4036">
                  <c:v>5.6055555555561121</c:v>
                </c:pt>
                <c:pt idx="4037">
                  <c:v>5.6069444444450012</c:v>
                </c:pt>
                <c:pt idx="4038">
                  <c:v>5.6083333333338903</c:v>
                </c:pt>
                <c:pt idx="4039">
                  <c:v>5.6097222222227794</c:v>
                </c:pt>
                <c:pt idx="4040">
                  <c:v>5.6111111111116685</c:v>
                </c:pt>
                <c:pt idx="4041">
                  <c:v>5.6125000000005576</c:v>
                </c:pt>
                <c:pt idx="4042">
                  <c:v>5.6138888888894467</c:v>
                </c:pt>
                <c:pt idx="4043">
                  <c:v>5.6152777777783358</c:v>
                </c:pt>
                <c:pt idx="4044">
                  <c:v>5.6166666666672249</c:v>
                </c:pt>
                <c:pt idx="4045">
                  <c:v>5.618055555556114</c:v>
                </c:pt>
                <c:pt idx="4046">
                  <c:v>5.6194444444450031</c:v>
                </c:pt>
                <c:pt idx="4047">
                  <c:v>5.6208333333338922</c:v>
                </c:pt>
                <c:pt idx="4048">
                  <c:v>5.6222222222227813</c:v>
                </c:pt>
                <c:pt idx="4049">
                  <c:v>5.6236111111116704</c:v>
                </c:pt>
                <c:pt idx="4050">
                  <c:v>5.6250000000005596</c:v>
                </c:pt>
                <c:pt idx="4051">
                  <c:v>5.6263888888894487</c:v>
                </c:pt>
                <c:pt idx="4052">
                  <c:v>5.6277777777783378</c:v>
                </c:pt>
                <c:pt idx="4053">
                  <c:v>5.6291666666672269</c:v>
                </c:pt>
                <c:pt idx="4054">
                  <c:v>5.630555555556116</c:v>
                </c:pt>
                <c:pt idx="4055">
                  <c:v>5.6319444444450051</c:v>
                </c:pt>
                <c:pt idx="4056">
                  <c:v>5.6333333333338942</c:v>
                </c:pt>
                <c:pt idx="4057">
                  <c:v>5.6347222222227833</c:v>
                </c:pt>
                <c:pt idx="4058">
                  <c:v>5.6361111111116724</c:v>
                </c:pt>
                <c:pt idx="4059">
                  <c:v>5.6375000000005615</c:v>
                </c:pt>
                <c:pt idx="4060">
                  <c:v>5.6388888888894506</c:v>
                </c:pt>
                <c:pt idx="4061">
                  <c:v>5.6402777777783397</c:v>
                </c:pt>
                <c:pt idx="4062">
                  <c:v>5.6416666666672288</c:v>
                </c:pt>
                <c:pt idx="4063">
                  <c:v>5.6430555555561179</c:v>
                </c:pt>
                <c:pt idx="4064">
                  <c:v>5.644444444445007</c:v>
                </c:pt>
                <c:pt idx="4065">
                  <c:v>5.6458333333338961</c:v>
                </c:pt>
                <c:pt idx="4066">
                  <c:v>5.6472222222227852</c:v>
                </c:pt>
                <c:pt idx="4067">
                  <c:v>5.6486111111116744</c:v>
                </c:pt>
                <c:pt idx="4068">
                  <c:v>5.6500000000005635</c:v>
                </c:pt>
                <c:pt idx="4069">
                  <c:v>5.6513888888894526</c:v>
                </c:pt>
                <c:pt idx="4070">
                  <c:v>5.6527777777783417</c:v>
                </c:pt>
                <c:pt idx="4071">
                  <c:v>5.6541666666672308</c:v>
                </c:pt>
                <c:pt idx="4072">
                  <c:v>5.6555555555561199</c:v>
                </c:pt>
                <c:pt idx="4073">
                  <c:v>5.656944444445009</c:v>
                </c:pt>
                <c:pt idx="4074">
                  <c:v>5.6583333333338981</c:v>
                </c:pt>
                <c:pt idx="4075">
                  <c:v>5.6597222222227872</c:v>
                </c:pt>
                <c:pt idx="4076">
                  <c:v>5.6611111111116763</c:v>
                </c:pt>
                <c:pt idx="4077">
                  <c:v>5.6625000000005654</c:v>
                </c:pt>
                <c:pt idx="4078">
                  <c:v>5.6638888888894545</c:v>
                </c:pt>
                <c:pt idx="4079">
                  <c:v>5.6652777777783436</c:v>
                </c:pt>
                <c:pt idx="4080">
                  <c:v>5.6666666666672327</c:v>
                </c:pt>
                <c:pt idx="4081">
                  <c:v>5.6680555555561218</c:v>
                </c:pt>
                <c:pt idx="4082">
                  <c:v>5.6694444444450109</c:v>
                </c:pt>
                <c:pt idx="4083">
                  <c:v>5.6708333333339001</c:v>
                </c:pt>
                <c:pt idx="4084">
                  <c:v>5.6722222222227892</c:v>
                </c:pt>
                <c:pt idx="4085">
                  <c:v>5.6736111111116783</c:v>
                </c:pt>
                <c:pt idx="4086">
                  <c:v>5.6750000000005674</c:v>
                </c:pt>
                <c:pt idx="4087">
                  <c:v>5.6763888888894565</c:v>
                </c:pt>
                <c:pt idx="4088">
                  <c:v>5.6777777777783456</c:v>
                </c:pt>
                <c:pt idx="4089">
                  <c:v>5.6791666666672347</c:v>
                </c:pt>
                <c:pt idx="4090">
                  <c:v>5.6805555555561238</c:v>
                </c:pt>
                <c:pt idx="4091">
                  <c:v>5.6819444444450129</c:v>
                </c:pt>
                <c:pt idx="4092">
                  <c:v>5.683333333333902</c:v>
                </c:pt>
                <c:pt idx="4093">
                  <c:v>5.6847222222227911</c:v>
                </c:pt>
                <c:pt idx="4094">
                  <c:v>5.6861111111116802</c:v>
                </c:pt>
                <c:pt idx="4095">
                  <c:v>5.6875000000005693</c:v>
                </c:pt>
                <c:pt idx="4096">
                  <c:v>5.6888888888894584</c:v>
                </c:pt>
                <c:pt idx="4097">
                  <c:v>5.6902777777783475</c:v>
                </c:pt>
                <c:pt idx="4098">
                  <c:v>5.6916666666672366</c:v>
                </c:pt>
                <c:pt idx="4099">
                  <c:v>5.6930555555561257</c:v>
                </c:pt>
                <c:pt idx="4100">
                  <c:v>5.6944444444450149</c:v>
                </c:pt>
                <c:pt idx="4101">
                  <c:v>5.695833333333904</c:v>
                </c:pt>
                <c:pt idx="4102">
                  <c:v>5.6972222222227931</c:v>
                </c:pt>
                <c:pt idx="4103">
                  <c:v>5.6986111111116822</c:v>
                </c:pt>
                <c:pt idx="4104">
                  <c:v>5.7000000000005713</c:v>
                </c:pt>
                <c:pt idx="4105">
                  <c:v>5.7013888888894604</c:v>
                </c:pt>
                <c:pt idx="4106">
                  <c:v>5.7027777777783495</c:v>
                </c:pt>
                <c:pt idx="4107">
                  <c:v>5.7041666666672386</c:v>
                </c:pt>
                <c:pt idx="4108">
                  <c:v>5.7055555555561277</c:v>
                </c:pt>
                <c:pt idx="4109">
                  <c:v>5.7069444444450168</c:v>
                </c:pt>
                <c:pt idx="4110">
                  <c:v>5.7083333333339059</c:v>
                </c:pt>
                <c:pt idx="4111">
                  <c:v>5.709722222222795</c:v>
                </c:pt>
                <c:pt idx="4112">
                  <c:v>5.7111111111116841</c:v>
                </c:pt>
                <c:pt idx="4113">
                  <c:v>5.7125000000005732</c:v>
                </c:pt>
                <c:pt idx="4114">
                  <c:v>5.7138888888894623</c:v>
                </c:pt>
                <c:pt idx="4115">
                  <c:v>5.7152777777783514</c:v>
                </c:pt>
                <c:pt idx="4116">
                  <c:v>5.7166666666672405</c:v>
                </c:pt>
                <c:pt idx="4117">
                  <c:v>5.7180555555561297</c:v>
                </c:pt>
                <c:pt idx="4118">
                  <c:v>5.7194444444450188</c:v>
                </c:pt>
                <c:pt idx="4119">
                  <c:v>5.7208333333339079</c:v>
                </c:pt>
                <c:pt idx="4120">
                  <c:v>5.722222222222797</c:v>
                </c:pt>
                <c:pt idx="4121">
                  <c:v>5.7236111111116861</c:v>
                </c:pt>
                <c:pt idx="4122">
                  <c:v>5.7250000000005752</c:v>
                </c:pt>
                <c:pt idx="4123">
                  <c:v>5.7263888888894643</c:v>
                </c:pt>
                <c:pt idx="4124">
                  <c:v>5.7277777777783534</c:v>
                </c:pt>
                <c:pt idx="4125">
                  <c:v>5.7291666666672425</c:v>
                </c:pt>
                <c:pt idx="4126">
                  <c:v>5.7305555555561316</c:v>
                </c:pt>
                <c:pt idx="4127">
                  <c:v>5.7319444444450207</c:v>
                </c:pt>
                <c:pt idx="4128">
                  <c:v>5.7333333333339098</c:v>
                </c:pt>
                <c:pt idx="4129">
                  <c:v>5.7347222222227989</c:v>
                </c:pt>
                <c:pt idx="4130">
                  <c:v>5.736111111111688</c:v>
                </c:pt>
                <c:pt idx="4131">
                  <c:v>5.7375000000005771</c:v>
                </c:pt>
                <c:pt idx="4132">
                  <c:v>5.7388888888894662</c:v>
                </c:pt>
                <c:pt idx="4133">
                  <c:v>5.7402777777783554</c:v>
                </c:pt>
                <c:pt idx="4134">
                  <c:v>5.7416666666672445</c:v>
                </c:pt>
                <c:pt idx="4135">
                  <c:v>5.7430555555561336</c:v>
                </c:pt>
                <c:pt idx="4136">
                  <c:v>5.7444444444450227</c:v>
                </c:pt>
                <c:pt idx="4137">
                  <c:v>5.7458333333339118</c:v>
                </c:pt>
                <c:pt idx="4138">
                  <c:v>5.7472222222228009</c:v>
                </c:pt>
                <c:pt idx="4139">
                  <c:v>5.74861111111169</c:v>
                </c:pt>
                <c:pt idx="4140">
                  <c:v>5.7500000000005791</c:v>
                </c:pt>
                <c:pt idx="4141">
                  <c:v>5.7513888888894682</c:v>
                </c:pt>
                <c:pt idx="4142">
                  <c:v>5.7527777777783573</c:v>
                </c:pt>
                <c:pt idx="4143">
                  <c:v>5.7541666666672464</c:v>
                </c:pt>
                <c:pt idx="4144">
                  <c:v>5.7555555555561355</c:v>
                </c:pt>
                <c:pt idx="4145">
                  <c:v>5.7569444444450246</c:v>
                </c:pt>
                <c:pt idx="4146">
                  <c:v>5.7583333333339137</c:v>
                </c:pt>
                <c:pt idx="4147">
                  <c:v>5.7597222222228028</c:v>
                </c:pt>
                <c:pt idx="4148">
                  <c:v>5.7611111111116919</c:v>
                </c:pt>
                <c:pt idx="4149">
                  <c:v>5.762500000000581</c:v>
                </c:pt>
                <c:pt idx="4150">
                  <c:v>5.7638888888894702</c:v>
                </c:pt>
                <c:pt idx="4151">
                  <c:v>5.7652777777783593</c:v>
                </c:pt>
                <c:pt idx="4152">
                  <c:v>5.7666666666672484</c:v>
                </c:pt>
                <c:pt idx="4153">
                  <c:v>5.7680555555561375</c:v>
                </c:pt>
                <c:pt idx="4154">
                  <c:v>5.7694444444450266</c:v>
                </c:pt>
                <c:pt idx="4155">
                  <c:v>5.7708333333339157</c:v>
                </c:pt>
                <c:pt idx="4156">
                  <c:v>5.7722222222228048</c:v>
                </c:pt>
                <c:pt idx="4157">
                  <c:v>5.7736111111116939</c:v>
                </c:pt>
                <c:pt idx="4158">
                  <c:v>5.775000000000583</c:v>
                </c:pt>
                <c:pt idx="4159">
                  <c:v>5.7763888888894721</c:v>
                </c:pt>
                <c:pt idx="4160">
                  <c:v>5.7777777777783612</c:v>
                </c:pt>
                <c:pt idx="4161">
                  <c:v>5.7791666666672503</c:v>
                </c:pt>
                <c:pt idx="4162">
                  <c:v>5.7805555555561394</c:v>
                </c:pt>
                <c:pt idx="4163">
                  <c:v>5.7819444444450285</c:v>
                </c:pt>
                <c:pt idx="4164">
                  <c:v>5.7833333333339176</c:v>
                </c:pt>
                <c:pt idx="4165">
                  <c:v>5.7847222222228067</c:v>
                </c:pt>
                <c:pt idx="4166">
                  <c:v>5.7861111111116958</c:v>
                </c:pt>
                <c:pt idx="4167">
                  <c:v>5.787500000000585</c:v>
                </c:pt>
                <c:pt idx="4168">
                  <c:v>5.7888888888894741</c:v>
                </c:pt>
                <c:pt idx="4169">
                  <c:v>5.7902777777783632</c:v>
                </c:pt>
                <c:pt idx="4170">
                  <c:v>5.7916666666672523</c:v>
                </c:pt>
                <c:pt idx="4171">
                  <c:v>5.7930555555561414</c:v>
                </c:pt>
                <c:pt idx="4172">
                  <c:v>5.7944444444450305</c:v>
                </c:pt>
                <c:pt idx="4173">
                  <c:v>5.7958333333339196</c:v>
                </c:pt>
                <c:pt idx="4174">
                  <c:v>5.7972222222228087</c:v>
                </c:pt>
                <c:pt idx="4175">
                  <c:v>5.7986111111116978</c:v>
                </c:pt>
                <c:pt idx="4176">
                  <c:v>5.8000000000005869</c:v>
                </c:pt>
                <c:pt idx="4177">
                  <c:v>5.801388888889476</c:v>
                </c:pt>
                <c:pt idx="4178">
                  <c:v>5.8027777777783651</c:v>
                </c:pt>
                <c:pt idx="4179">
                  <c:v>5.8041666666672542</c:v>
                </c:pt>
                <c:pt idx="4180">
                  <c:v>5.8055555555561433</c:v>
                </c:pt>
                <c:pt idx="4181">
                  <c:v>5.8069444444450324</c:v>
                </c:pt>
                <c:pt idx="4182">
                  <c:v>5.8083333333339215</c:v>
                </c:pt>
                <c:pt idx="4183">
                  <c:v>5.8097222222228107</c:v>
                </c:pt>
                <c:pt idx="4184">
                  <c:v>5.8111111111116998</c:v>
                </c:pt>
                <c:pt idx="4185">
                  <c:v>5.8125000000005889</c:v>
                </c:pt>
                <c:pt idx="4186">
                  <c:v>5.813888888889478</c:v>
                </c:pt>
                <c:pt idx="4187">
                  <c:v>5.8152777777783671</c:v>
                </c:pt>
                <c:pt idx="4188">
                  <c:v>5.8166666666672562</c:v>
                </c:pt>
                <c:pt idx="4189">
                  <c:v>5.8180555555561453</c:v>
                </c:pt>
                <c:pt idx="4190">
                  <c:v>5.8194444444450344</c:v>
                </c:pt>
                <c:pt idx="4191">
                  <c:v>5.8208333333339235</c:v>
                </c:pt>
                <c:pt idx="4192">
                  <c:v>5.8222222222228126</c:v>
                </c:pt>
                <c:pt idx="4193">
                  <c:v>5.8236111111117017</c:v>
                </c:pt>
                <c:pt idx="4194">
                  <c:v>5.8250000000005908</c:v>
                </c:pt>
                <c:pt idx="4195">
                  <c:v>5.8263888888894799</c:v>
                </c:pt>
                <c:pt idx="4196">
                  <c:v>5.827777777778369</c:v>
                </c:pt>
                <c:pt idx="4197">
                  <c:v>5.8291666666672581</c:v>
                </c:pt>
                <c:pt idx="4198">
                  <c:v>5.8305555555561472</c:v>
                </c:pt>
                <c:pt idx="4199">
                  <c:v>5.8319444444450363</c:v>
                </c:pt>
                <c:pt idx="4200">
                  <c:v>5.8333333333339255</c:v>
                </c:pt>
                <c:pt idx="4201">
                  <c:v>5.8347222222228146</c:v>
                </c:pt>
                <c:pt idx="4202">
                  <c:v>5.8361111111117037</c:v>
                </c:pt>
                <c:pt idx="4203">
                  <c:v>5.8375000000005928</c:v>
                </c:pt>
                <c:pt idx="4204">
                  <c:v>5.8388888888894819</c:v>
                </c:pt>
                <c:pt idx="4205">
                  <c:v>5.840277777778371</c:v>
                </c:pt>
                <c:pt idx="4206">
                  <c:v>5.8416666666672601</c:v>
                </c:pt>
                <c:pt idx="4207">
                  <c:v>5.8430555555561492</c:v>
                </c:pt>
                <c:pt idx="4208">
                  <c:v>5.8444444444450383</c:v>
                </c:pt>
                <c:pt idx="4209">
                  <c:v>5.8458333333339274</c:v>
                </c:pt>
                <c:pt idx="4210">
                  <c:v>5.8472222222228165</c:v>
                </c:pt>
                <c:pt idx="4211">
                  <c:v>5.8486111111117056</c:v>
                </c:pt>
                <c:pt idx="4212">
                  <c:v>5.8500000000005947</c:v>
                </c:pt>
                <c:pt idx="4213">
                  <c:v>5.8513888888894838</c:v>
                </c:pt>
                <c:pt idx="4214">
                  <c:v>5.8527777777783729</c:v>
                </c:pt>
                <c:pt idx="4215">
                  <c:v>5.854166666667262</c:v>
                </c:pt>
                <c:pt idx="4216">
                  <c:v>5.8555555555561511</c:v>
                </c:pt>
                <c:pt idx="4217">
                  <c:v>5.8569444444450403</c:v>
                </c:pt>
                <c:pt idx="4218">
                  <c:v>5.8583333333339294</c:v>
                </c:pt>
                <c:pt idx="4219">
                  <c:v>5.8597222222228185</c:v>
                </c:pt>
                <c:pt idx="4220">
                  <c:v>5.8611111111117076</c:v>
                </c:pt>
                <c:pt idx="4221">
                  <c:v>5.8625000000005967</c:v>
                </c:pt>
                <c:pt idx="4222">
                  <c:v>5.8638888888894858</c:v>
                </c:pt>
                <c:pt idx="4223">
                  <c:v>5.8652777777783749</c:v>
                </c:pt>
                <c:pt idx="4224">
                  <c:v>5.866666666667264</c:v>
                </c:pt>
                <c:pt idx="4225">
                  <c:v>5.8680555555561531</c:v>
                </c:pt>
                <c:pt idx="4226">
                  <c:v>5.8694444444450422</c:v>
                </c:pt>
                <c:pt idx="4227">
                  <c:v>5.8708333333339313</c:v>
                </c:pt>
                <c:pt idx="4228">
                  <c:v>5.8722222222228204</c:v>
                </c:pt>
                <c:pt idx="4229">
                  <c:v>5.8736111111117095</c:v>
                </c:pt>
                <c:pt idx="4230">
                  <c:v>5.8750000000005986</c:v>
                </c:pt>
                <c:pt idx="4231">
                  <c:v>5.8763888888894877</c:v>
                </c:pt>
                <c:pt idx="4232">
                  <c:v>5.8777777777783768</c:v>
                </c:pt>
                <c:pt idx="4233">
                  <c:v>5.879166666667266</c:v>
                </c:pt>
                <c:pt idx="4234">
                  <c:v>5.8805555555561551</c:v>
                </c:pt>
                <c:pt idx="4235">
                  <c:v>5.8819444444450442</c:v>
                </c:pt>
                <c:pt idx="4236">
                  <c:v>5.8833333333339333</c:v>
                </c:pt>
                <c:pt idx="4237">
                  <c:v>5.8847222222228224</c:v>
                </c:pt>
                <c:pt idx="4238">
                  <c:v>5.8861111111117115</c:v>
                </c:pt>
                <c:pt idx="4239">
                  <c:v>5.8875000000006006</c:v>
                </c:pt>
                <c:pt idx="4240">
                  <c:v>5.8888888888894897</c:v>
                </c:pt>
                <c:pt idx="4241">
                  <c:v>5.8902777777783788</c:v>
                </c:pt>
                <c:pt idx="4242">
                  <c:v>5.8916666666672679</c:v>
                </c:pt>
                <c:pt idx="4243">
                  <c:v>5.893055555556157</c:v>
                </c:pt>
                <c:pt idx="4244">
                  <c:v>5.8944444444450461</c:v>
                </c:pt>
                <c:pt idx="4245">
                  <c:v>5.8958333333339352</c:v>
                </c:pt>
                <c:pt idx="4246">
                  <c:v>5.8972222222228243</c:v>
                </c:pt>
                <c:pt idx="4247">
                  <c:v>5.8986111111117134</c:v>
                </c:pt>
                <c:pt idx="4248">
                  <c:v>5.9000000000006025</c:v>
                </c:pt>
                <c:pt idx="4249">
                  <c:v>5.9013888888894916</c:v>
                </c:pt>
                <c:pt idx="4250">
                  <c:v>5.9027777777783808</c:v>
                </c:pt>
                <c:pt idx="4251">
                  <c:v>5.9041666666672699</c:v>
                </c:pt>
                <c:pt idx="4252">
                  <c:v>5.905555555556159</c:v>
                </c:pt>
                <c:pt idx="4253">
                  <c:v>5.9069444444450481</c:v>
                </c:pt>
                <c:pt idx="4254">
                  <c:v>5.9083333333339372</c:v>
                </c:pt>
                <c:pt idx="4255">
                  <c:v>5.9097222222228263</c:v>
                </c:pt>
                <c:pt idx="4256">
                  <c:v>5.9111111111117154</c:v>
                </c:pt>
                <c:pt idx="4257">
                  <c:v>5.9125000000006045</c:v>
                </c:pt>
                <c:pt idx="4258">
                  <c:v>5.9138888888894936</c:v>
                </c:pt>
                <c:pt idx="4259">
                  <c:v>5.9152777777783827</c:v>
                </c:pt>
                <c:pt idx="4260">
                  <c:v>5.9166666666672718</c:v>
                </c:pt>
                <c:pt idx="4261">
                  <c:v>5.9180555555561609</c:v>
                </c:pt>
                <c:pt idx="4262">
                  <c:v>5.91944444444505</c:v>
                </c:pt>
                <c:pt idx="4263">
                  <c:v>5.9208333333339391</c:v>
                </c:pt>
                <c:pt idx="4264">
                  <c:v>5.9222222222228282</c:v>
                </c:pt>
                <c:pt idx="4265">
                  <c:v>5.9236111111117173</c:v>
                </c:pt>
                <c:pt idx="4266">
                  <c:v>5.9250000000006064</c:v>
                </c:pt>
                <c:pt idx="4267">
                  <c:v>5.9263888888894956</c:v>
                </c:pt>
                <c:pt idx="4268">
                  <c:v>5.9277777777783847</c:v>
                </c:pt>
                <c:pt idx="4269">
                  <c:v>5.9291666666672738</c:v>
                </c:pt>
                <c:pt idx="4270">
                  <c:v>5.9305555555561629</c:v>
                </c:pt>
                <c:pt idx="4271">
                  <c:v>5.931944444445052</c:v>
                </c:pt>
                <c:pt idx="4272">
                  <c:v>5.9333333333339411</c:v>
                </c:pt>
                <c:pt idx="4273">
                  <c:v>5.9347222222228302</c:v>
                </c:pt>
                <c:pt idx="4274">
                  <c:v>5.9361111111117193</c:v>
                </c:pt>
                <c:pt idx="4275">
                  <c:v>5.9375000000006084</c:v>
                </c:pt>
                <c:pt idx="4276">
                  <c:v>5.9388888888894975</c:v>
                </c:pt>
                <c:pt idx="4277">
                  <c:v>5.9402777777783866</c:v>
                </c:pt>
                <c:pt idx="4278">
                  <c:v>5.9416666666672757</c:v>
                </c:pt>
                <c:pt idx="4279">
                  <c:v>5.9430555555561648</c:v>
                </c:pt>
                <c:pt idx="4280">
                  <c:v>5.9444444444450539</c:v>
                </c:pt>
                <c:pt idx="4281">
                  <c:v>5.945833333333943</c:v>
                </c:pt>
                <c:pt idx="4282">
                  <c:v>5.9472222222228321</c:v>
                </c:pt>
                <c:pt idx="4283">
                  <c:v>5.9486111111117213</c:v>
                </c:pt>
                <c:pt idx="4284">
                  <c:v>5.9500000000006104</c:v>
                </c:pt>
                <c:pt idx="4285">
                  <c:v>5.9513888888894995</c:v>
                </c:pt>
                <c:pt idx="4286">
                  <c:v>5.9527777777783886</c:v>
                </c:pt>
                <c:pt idx="4287">
                  <c:v>5.9541666666672777</c:v>
                </c:pt>
                <c:pt idx="4288">
                  <c:v>5.9555555555561668</c:v>
                </c:pt>
                <c:pt idx="4289">
                  <c:v>5.9569444444450559</c:v>
                </c:pt>
                <c:pt idx="4290">
                  <c:v>5.958333333333945</c:v>
                </c:pt>
                <c:pt idx="4291">
                  <c:v>5.9597222222228341</c:v>
                </c:pt>
                <c:pt idx="4292">
                  <c:v>5.9611111111117232</c:v>
                </c:pt>
                <c:pt idx="4293">
                  <c:v>5.9625000000006123</c:v>
                </c:pt>
                <c:pt idx="4294">
                  <c:v>5.9638888888895014</c:v>
                </c:pt>
                <c:pt idx="4295">
                  <c:v>5.9652777777783905</c:v>
                </c:pt>
                <c:pt idx="4296">
                  <c:v>5.9666666666672796</c:v>
                </c:pt>
                <c:pt idx="4297">
                  <c:v>5.9680555555561687</c:v>
                </c:pt>
                <c:pt idx="4298">
                  <c:v>5.9694444444450578</c:v>
                </c:pt>
                <c:pt idx="4299">
                  <c:v>5.9708333333339469</c:v>
                </c:pt>
                <c:pt idx="4300">
                  <c:v>5.9722222222228361</c:v>
                </c:pt>
                <c:pt idx="4301">
                  <c:v>5.9736111111117252</c:v>
                </c:pt>
                <c:pt idx="4302">
                  <c:v>5.9750000000006143</c:v>
                </c:pt>
                <c:pt idx="4303">
                  <c:v>5.9763888888895034</c:v>
                </c:pt>
                <c:pt idx="4304">
                  <c:v>5.9777777777783925</c:v>
                </c:pt>
                <c:pt idx="4305">
                  <c:v>5.9791666666672816</c:v>
                </c:pt>
                <c:pt idx="4306">
                  <c:v>5.9805555555561707</c:v>
                </c:pt>
                <c:pt idx="4307">
                  <c:v>5.9819444444450598</c:v>
                </c:pt>
                <c:pt idx="4308">
                  <c:v>5.9833333333339489</c:v>
                </c:pt>
                <c:pt idx="4309">
                  <c:v>5.984722222222838</c:v>
                </c:pt>
                <c:pt idx="4310">
                  <c:v>5.9861111111117271</c:v>
                </c:pt>
                <c:pt idx="4311">
                  <c:v>5.9875000000006162</c:v>
                </c:pt>
                <c:pt idx="4312">
                  <c:v>5.9888888888895053</c:v>
                </c:pt>
                <c:pt idx="4313">
                  <c:v>5.9902777777783944</c:v>
                </c:pt>
                <c:pt idx="4314">
                  <c:v>5.9916666666672835</c:v>
                </c:pt>
                <c:pt idx="4315">
                  <c:v>5.9930555555561726</c:v>
                </c:pt>
                <c:pt idx="4316">
                  <c:v>5.9944444444450617</c:v>
                </c:pt>
                <c:pt idx="4317">
                  <c:v>5.9958333333339509</c:v>
                </c:pt>
                <c:pt idx="4318">
                  <c:v>5.99722222222284</c:v>
                </c:pt>
                <c:pt idx="4319">
                  <c:v>5.9986111111117291</c:v>
                </c:pt>
                <c:pt idx="4320">
                  <c:v>6.0000000000006182</c:v>
                </c:pt>
                <c:pt idx="4321">
                  <c:v>6.0013888888895073</c:v>
                </c:pt>
                <c:pt idx="4322">
                  <c:v>6.0027777777783964</c:v>
                </c:pt>
                <c:pt idx="4323">
                  <c:v>6.0041666666672855</c:v>
                </c:pt>
                <c:pt idx="4324">
                  <c:v>6.0055555555561746</c:v>
                </c:pt>
                <c:pt idx="4325">
                  <c:v>6.0069444444450637</c:v>
                </c:pt>
                <c:pt idx="4326">
                  <c:v>6.0083333333339528</c:v>
                </c:pt>
                <c:pt idx="4327">
                  <c:v>6.0097222222228419</c:v>
                </c:pt>
                <c:pt idx="4328">
                  <c:v>6.011111111111731</c:v>
                </c:pt>
                <c:pt idx="4329">
                  <c:v>6.0125000000006201</c:v>
                </c:pt>
                <c:pt idx="4330">
                  <c:v>6.0138888888895092</c:v>
                </c:pt>
                <c:pt idx="4331">
                  <c:v>6.0152777777783983</c:v>
                </c:pt>
                <c:pt idx="4332">
                  <c:v>6.0166666666672874</c:v>
                </c:pt>
                <c:pt idx="4333">
                  <c:v>6.0180555555561766</c:v>
                </c:pt>
                <c:pt idx="4334">
                  <c:v>6.0194444444450657</c:v>
                </c:pt>
                <c:pt idx="4335">
                  <c:v>6.0208333333339548</c:v>
                </c:pt>
                <c:pt idx="4336">
                  <c:v>6.0222222222228439</c:v>
                </c:pt>
                <c:pt idx="4337">
                  <c:v>6.023611111111733</c:v>
                </c:pt>
                <c:pt idx="4338">
                  <c:v>6.0250000000006221</c:v>
                </c:pt>
                <c:pt idx="4339">
                  <c:v>6.0263888888895112</c:v>
                </c:pt>
                <c:pt idx="4340">
                  <c:v>6.0277777777784003</c:v>
                </c:pt>
                <c:pt idx="4341">
                  <c:v>6.0291666666672894</c:v>
                </c:pt>
                <c:pt idx="4342">
                  <c:v>6.0305555555561785</c:v>
                </c:pt>
                <c:pt idx="4343">
                  <c:v>6.0319444444450676</c:v>
                </c:pt>
                <c:pt idx="4344">
                  <c:v>6.0333333333339567</c:v>
                </c:pt>
                <c:pt idx="4345">
                  <c:v>6.0347222222228458</c:v>
                </c:pt>
                <c:pt idx="4346">
                  <c:v>6.0361111111117349</c:v>
                </c:pt>
                <c:pt idx="4347">
                  <c:v>6.037500000000624</c:v>
                </c:pt>
                <c:pt idx="4348">
                  <c:v>6.0388888888895131</c:v>
                </c:pt>
                <c:pt idx="4349">
                  <c:v>6.0402777777784022</c:v>
                </c:pt>
                <c:pt idx="4350">
                  <c:v>6.0416666666672914</c:v>
                </c:pt>
                <c:pt idx="4351">
                  <c:v>6.0430555555561805</c:v>
                </c:pt>
                <c:pt idx="4352">
                  <c:v>6.0444444444450696</c:v>
                </c:pt>
                <c:pt idx="4353">
                  <c:v>6.0458333333339587</c:v>
                </c:pt>
                <c:pt idx="4354">
                  <c:v>6.0472222222228478</c:v>
                </c:pt>
                <c:pt idx="4355">
                  <c:v>6.0486111111117369</c:v>
                </c:pt>
                <c:pt idx="4356">
                  <c:v>6.050000000000626</c:v>
                </c:pt>
                <c:pt idx="4357">
                  <c:v>6.0513888888895151</c:v>
                </c:pt>
                <c:pt idx="4358">
                  <c:v>6.0527777777784042</c:v>
                </c:pt>
                <c:pt idx="4359">
                  <c:v>6.0541666666672933</c:v>
                </c:pt>
                <c:pt idx="4360">
                  <c:v>6.0555555555561824</c:v>
                </c:pt>
                <c:pt idx="4361">
                  <c:v>6.0569444444450715</c:v>
                </c:pt>
                <c:pt idx="4362">
                  <c:v>6.0583333333339606</c:v>
                </c:pt>
                <c:pt idx="4363">
                  <c:v>6.0597222222228497</c:v>
                </c:pt>
                <c:pt idx="4364">
                  <c:v>6.0611111111117388</c:v>
                </c:pt>
                <c:pt idx="4365">
                  <c:v>6.0625000000006279</c:v>
                </c:pt>
                <c:pt idx="4366">
                  <c:v>6.063888888889517</c:v>
                </c:pt>
                <c:pt idx="4367">
                  <c:v>6.0652777777784062</c:v>
                </c:pt>
                <c:pt idx="4368">
                  <c:v>6.0666666666672953</c:v>
                </c:pt>
                <c:pt idx="4369">
                  <c:v>6.0680555555561844</c:v>
                </c:pt>
                <c:pt idx="4370">
                  <c:v>6.0694444444450735</c:v>
                </c:pt>
                <c:pt idx="4371">
                  <c:v>6.0708333333339626</c:v>
                </c:pt>
                <c:pt idx="4372">
                  <c:v>6.0722222222228517</c:v>
                </c:pt>
                <c:pt idx="4373">
                  <c:v>6.0736111111117408</c:v>
                </c:pt>
                <c:pt idx="4374">
                  <c:v>6.0750000000006299</c:v>
                </c:pt>
                <c:pt idx="4375">
                  <c:v>6.076388888889519</c:v>
                </c:pt>
                <c:pt idx="4376">
                  <c:v>6.0777777777784081</c:v>
                </c:pt>
                <c:pt idx="4377">
                  <c:v>6.0791666666672972</c:v>
                </c:pt>
                <c:pt idx="4378">
                  <c:v>6.0805555555561863</c:v>
                </c:pt>
                <c:pt idx="4379">
                  <c:v>6.0819444444450754</c:v>
                </c:pt>
                <c:pt idx="4380">
                  <c:v>6.0833333333339645</c:v>
                </c:pt>
                <c:pt idx="4381">
                  <c:v>6.0847222222228536</c:v>
                </c:pt>
                <c:pt idx="4382">
                  <c:v>6.0861111111117427</c:v>
                </c:pt>
                <c:pt idx="4383">
                  <c:v>6.0875000000006319</c:v>
                </c:pt>
                <c:pt idx="4384">
                  <c:v>6.088888888889521</c:v>
                </c:pt>
                <c:pt idx="4385">
                  <c:v>6.0902777777784101</c:v>
                </c:pt>
                <c:pt idx="4386">
                  <c:v>6.0916666666672992</c:v>
                </c:pt>
                <c:pt idx="4387">
                  <c:v>6.0930555555561883</c:v>
                </c:pt>
                <c:pt idx="4388">
                  <c:v>6.0944444444450774</c:v>
                </c:pt>
                <c:pt idx="4389">
                  <c:v>6.0958333333339665</c:v>
                </c:pt>
                <c:pt idx="4390">
                  <c:v>6.0972222222228556</c:v>
                </c:pt>
                <c:pt idx="4391">
                  <c:v>6.0986111111117447</c:v>
                </c:pt>
                <c:pt idx="4392">
                  <c:v>6.1000000000006338</c:v>
                </c:pt>
                <c:pt idx="4393">
                  <c:v>6.1013888888895229</c:v>
                </c:pt>
                <c:pt idx="4394">
                  <c:v>6.102777777778412</c:v>
                </c:pt>
                <c:pt idx="4395">
                  <c:v>6.1041666666673011</c:v>
                </c:pt>
                <c:pt idx="4396">
                  <c:v>6.1055555555561902</c:v>
                </c:pt>
                <c:pt idx="4397">
                  <c:v>6.1069444444450793</c:v>
                </c:pt>
                <c:pt idx="4398">
                  <c:v>6.1083333333339684</c:v>
                </c:pt>
                <c:pt idx="4399">
                  <c:v>6.1097222222228575</c:v>
                </c:pt>
                <c:pt idx="4400">
                  <c:v>6.1111111111117467</c:v>
                </c:pt>
                <c:pt idx="4401">
                  <c:v>6.1125000000006358</c:v>
                </c:pt>
                <c:pt idx="4402">
                  <c:v>6.1138888888895249</c:v>
                </c:pt>
                <c:pt idx="4403">
                  <c:v>6.115277777778414</c:v>
                </c:pt>
                <c:pt idx="4404">
                  <c:v>6.1166666666673031</c:v>
                </c:pt>
                <c:pt idx="4405">
                  <c:v>6.1180555555561922</c:v>
                </c:pt>
                <c:pt idx="4406">
                  <c:v>6.1194444444450813</c:v>
                </c:pt>
                <c:pt idx="4407">
                  <c:v>6.1208333333339704</c:v>
                </c:pt>
                <c:pt idx="4408">
                  <c:v>6.1222222222228595</c:v>
                </c:pt>
                <c:pt idx="4409">
                  <c:v>6.1236111111117486</c:v>
                </c:pt>
                <c:pt idx="4410">
                  <c:v>6.1250000000006377</c:v>
                </c:pt>
                <c:pt idx="4411">
                  <c:v>6.1263888888895268</c:v>
                </c:pt>
                <c:pt idx="4412">
                  <c:v>6.1277777777784159</c:v>
                </c:pt>
                <c:pt idx="4413">
                  <c:v>6.129166666667305</c:v>
                </c:pt>
                <c:pt idx="4414">
                  <c:v>6.1305555555561941</c:v>
                </c:pt>
                <c:pt idx="4415">
                  <c:v>6.1319444444450832</c:v>
                </c:pt>
                <c:pt idx="4416">
                  <c:v>6.1333333333339723</c:v>
                </c:pt>
                <c:pt idx="4417">
                  <c:v>6.1347222222228615</c:v>
                </c:pt>
                <c:pt idx="4418">
                  <c:v>6.1361111111117506</c:v>
                </c:pt>
                <c:pt idx="4419">
                  <c:v>6.1375000000006397</c:v>
                </c:pt>
                <c:pt idx="4420">
                  <c:v>6.1388888888895288</c:v>
                </c:pt>
                <c:pt idx="4421">
                  <c:v>6.1402777777784179</c:v>
                </c:pt>
                <c:pt idx="4422">
                  <c:v>6.141666666667307</c:v>
                </c:pt>
                <c:pt idx="4423">
                  <c:v>6.1430555555561961</c:v>
                </c:pt>
                <c:pt idx="4424">
                  <c:v>6.1444444444450852</c:v>
                </c:pt>
                <c:pt idx="4425">
                  <c:v>6.1458333333339743</c:v>
                </c:pt>
                <c:pt idx="4426">
                  <c:v>6.1472222222228634</c:v>
                </c:pt>
                <c:pt idx="4427">
                  <c:v>6.1486111111117525</c:v>
                </c:pt>
                <c:pt idx="4428">
                  <c:v>6.1500000000006416</c:v>
                </c:pt>
                <c:pt idx="4429">
                  <c:v>6.1513888888895307</c:v>
                </c:pt>
                <c:pt idx="4430">
                  <c:v>6.1527777777784198</c:v>
                </c:pt>
                <c:pt idx="4431">
                  <c:v>6.1541666666673089</c:v>
                </c:pt>
                <c:pt idx="4432">
                  <c:v>6.155555555556198</c:v>
                </c:pt>
                <c:pt idx="4433">
                  <c:v>6.1569444444450872</c:v>
                </c:pt>
                <c:pt idx="4434">
                  <c:v>6.1583333333339763</c:v>
                </c:pt>
                <c:pt idx="4435">
                  <c:v>6.1597222222228654</c:v>
                </c:pt>
                <c:pt idx="4436">
                  <c:v>6.1611111111117545</c:v>
                </c:pt>
                <c:pt idx="4437">
                  <c:v>6.1625000000006436</c:v>
                </c:pt>
                <c:pt idx="4438">
                  <c:v>6.1638888888895327</c:v>
                </c:pt>
                <c:pt idx="4439">
                  <c:v>6.1652777777784218</c:v>
                </c:pt>
                <c:pt idx="4440">
                  <c:v>6.1666666666673109</c:v>
                </c:pt>
                <c:pt idx="4441">
                  <c:v>6.1680555555562</c:v>
                </c:pt>
                <c:pt idx="4442">
                  <c:v>6.1694444444450891</c:v>
                </c:pt>
                <c:pt idx="4443">
                  <c:v>6.1708333333339782</c:v>
                </c:pt>
                <c:pt idx="4444">
                  <c:v>6.1722222222228673</c:v>
                </c:pt>
                <c:pt idx="4445">
                  <c:v>6.1736111111117564</c:v>
                </c:pt>
                <c:pt idx="4446">
                  <c:v>6.1750000000006455</c:v>
                </c:pt>
                <c:pt idx="4447">
                  <c:v>6.1763888888895346</c:v>
                </c:pt>
                <c:pt idx="4448">
                  <c:v>6.1777777777784237</c:v>
                </c:pt>
                <c:pt idx="4449">
                  <c:v>6.1791666666673128</c:v>
                </c:pt>
                <c:pt idx="4450">
                  <c:v>6.180555555556202</c:v>
                </c:pt>
                <c:pt idx="4451">
                  <c:v>6.1819444444450911</c:v>
                </c:pt>
                <c:pt idx="4452">
                  <c:v>6.1833333333339802</c:v>
                </c:pt>
                <c:pt idx="4453">
                  <c:v>6.1847222222228693</c:v>
                </c:pt>
                <c:pt idx="4454">
                  <c:v>6.1861111111117584</c:v>
                </c:pt>
                <c:pt idx="4455">
                  <c:v>6.1875000000006475</c:v>
                </c:pt>
                <c:pt idx="4456">
                  <c:v>6.1888888888895366</c:v>
                </c:pt>
                <c:pt idx="4457">
                  <c:v>6.1902777777784257</c:v>
                </c:pt>
                <c:pt idx="4458">
                  <c:v>6.1916666666673148</c:v>
                </c:pt>
                <c:pt idx="4459">
                  <c:v>6.1930555555562039</c:v>
                </c:pt>
                <c:pt idx="4460">
                  <c:v>6.194444444445093</c:v>
                </c:pt>
                <c:pt idx="4461">
                  <c:v>6.1958333333339821</c:v>
                </c:pt>
                <c:pt idx="4462">
                  <c:v>6.1972222222228712</c:v>
                </c:pt>
                <c:pt idx="4463">
                  <c:v>6.1986111111117603</c:v>
                </c:pt>
                <c:pt idx="4464">
                  <c:v>6.2000000000006494</c:v>
                </c:pt>
                <c:pt idx="4465">
                  <c:v>6.2013888888895385</c:v>
                </c:pt>
                <c:pt idx="4466">
                  <c:v>6.2027777777784276</c:v>
                </c:pt>
                <c:pt idx="4467">
                  <c:v>6.2041666666673168</c:v>
                </c:pt>
                <c:pt idx="4468">
                  <c:v>6.2055555555562059</c:v>
                </c:pt>
                <c:pt idx="4469">
                  <c:v>6.206944444445095</c:v>
                </c:pt>
                <c:pt idx="4470">
                  <c:v>6.2083333333339841</c:v>
                </c:pt>
                <c:pt idx="4471">
                  <c:v>6.2097222222228732</c:v>
                </c:pt>
                <c:pt idx="4472">
                  <c:v>6.2111111111117623</c:v>
                </c:pt>
                <c:pt idx="4473">
                  <c:v>6.2125000000006514</c:v>
                </c:pt>
                <c:pt idx="4474">
                  <c:v>6.2138888888895405</c:v>
                </c:pt>
                <c:pt idx="4475">
                  <c:v>6.2152777777784296</c:v>
                </c:pt>
                <c:pt idx="4476">
                  <c:v>6.2166666666673187</c:v>
                </c:pt>
                <c:pt idx="4477">
                  <c:v>6.2180555555562078</c:v>
                </c:pt>
                <c:pt idx="4478">
                  <c:v>6.2194444444450969</c:v>
                </c:pt>
                <c:pt idx="4479">
                  <c:v>6.220833333333986</c:v>
                </c:pt>
                <c:pt idx="4480">
                  <c:v>6.2222222222228751</c:v>
                </c:pt>
                <c:pt idx="4481">
                  <c:v>6.2236111111117642</c:v>
                </c:pt>
                <c:pt idx="4482">
                  <c:v>6.2250000000006533</c:v>
                </c:pt>
                <c:pt idx="4483">
                  <c:v>6.2263888888895425</c:v>
                </c:pt>
                <c:pt idx="4484">
                  <c:v>6.2277777777784316</c:v>
                </c:pt>
                <c:pt idx="4485">
                  <c:v>6.2291666666673207</c:v>
                </c:pt>
                <c:pt idx="4486">
                  <c:v>6.2305555555562098</c:v>
                </c:pt>
                <c:pt idx="4487">
                  <c:v>6.2319444444450989</c:v>
                </c:pt>
                <c:pt idx="4488">
                  <c:v>6.233333333333988</c:v>
                </c:pt>
                <c:pt idx="4489">
                  <c:v>6.2347222222228771</c:v>
                </c:pt>
                <c:pt idx="4490">
                  <c:v>6.2361111111117662</c:v>
                </c:pt>
                <c:pt idx="4491">
                  <c:v>6.2375000000006553</c:v>
                </c:pt>
                <c:pt idx="4492">
                  <c:v>6.2388888888895444</c:v>
                </c:pt>
                <c:pt idx="4493">
                  <c:v>6.2402777777784335</c:v>
                </c:pt>
                <c:pt idx="4494">
                  <c:v>6.2416666666673226</c:v>
                </c:pt>
                <c:pt idx="4495">
                  <c:v>6.2430555555562117</c:v>
                </c:pt>
                <c:pt idx="4496">
                  <c:v>6.2444444444451008</c:v>
                </c:pt>
                <c:pt idx="4497">
                  <c:v>6.2458333333339899</c:v>
                </c:pt>
                <c:pt idx="4498">
                  <c:v>6.247222222222879</c:v>
                </c:pt>
                <c:pt idx="4499">
                  <c:v>6.2486111111117681</c:v>
                </c:pt>
                <c:pt idx="4500">
                  <c:v>6.2500000000006573</c:v>
                </c:pt>
                <c:pt idx="4501">
                  <c:v>6.2513888888895464</c:v>
                </c:pt>
                <c:pt idx="4502">
                  <c:v>6.2527777777784355</c:v>
                </c:pt>
                <c:pt idx="4503">
                  <c:v>6.2541666666673246</c:v>
                </c:pt>
                <c:pt idx="4504">
                  <c:v>6.2555555555562137</c:v>
                </c:pt>
                <c:pt idx="4505">
                  <c:v>6.2569444444451028</c:v>
                </c:pt>
                <c:pt idx="4506">
                  <c:v>6.2583333333339919</c:v>
                </c:pt>
                <c:pt idx="4507">
                  <c:v>6.259722222222881</c:v>
                </c:pt>
                <c:pt idx="4508">
                  <c:v>6.2611111111117701</c:v>
                </c:pt>
                <c:pt idx="4509">
                  <c:v>6.2625000000006592</c:v>
                </c:pt>
                <c:pt idx="4510">
                  <c:v>6.2638888888895483</c:v>
                </c:pt>
                <c:pt idx="4511">
                  <c:v>6.2652777777784374</c:v>
                </c:pt>
                <c:pt idx="4512">
                  <c:v>6.2666666666673265</c:v>
                </c:pt>
                <c:pt idx="4513">
                  <c:v>6.2680555555562156</c:v>
                </c:pt>
                <c:pt idx="4514">
                  <c:v>6.2694444444451047</c:v>
                </c:pt>
                <c:pt idx="4515">
                  <c:v>6.2708333333339938</c:v>
                </c:pt>
                <c:pt idx="4516">
                  <c:v>6.2722222222228829</c:v>
                </c:pt>
                <c:pt idx="4517">
                  <c:v>6.2736111111117721</c:v>
                </c:pt>
                <c:pt idx="4518">
                  <c:v>6.2750000000006612</c:v>
                </c:pt>
                <c:pt idx="4519">
                  <c:v>6.2763888888895503</c:v>
                </c:pt>
                <c:pt idx="4520">
                  <c:v>6.2777777777784394</c:v>
                </c:pt>
                <c:pt idx="4521">
                  <c:v>6.2791666666673285</c:v>
                </c:pt>
                <c:pt idx="4522">
                  <c:v>6.2805555555562176</c:v>
                </c:pt>
                <c:pt idx="4523">
                  <c:v>6.2819444444451067</c:v>
                </c:pt>
                <c:pt idx="4524">
                  <c:v>6.2833333333339958</c:v>
                </c:pt>
                <c:pt idx="4525">
                  <c:v>6.2847222222228849</c:v>
                </c:pt>
                <c:pt idx="4526">
                  <c:v>6.286111111111774</c:v>
                </c:pt>
                <c:pt idx="4527">
                  <c:v>6.2875000000006631</c:v>
                </c:pt>
                <c:pt idx="4528">
                  <c:v>6.2888888888895522</c:v>
                </c:pt>
                <c:pt idx="4529">
                  <c:v>6.2902777777784413</c:v>
                </c:pt>
                <c:pt idx="4530">
                  <c:v>6.2916666666673304</c:v>
                </c:pt>
                <c:pt idx="4531">
                  <c:v>6.2930555555562195</c:v>
                </c:pt>
                <c:pt idx="4532">
                  <c:v>6.2944444444451086</c:v>
                </c:pt>
                <c:pt idx="4533">
                  <c:v>6.2958333333339978</c:v>
                </c:pt>
                <c:pt idx="4534">
                  <c:v>6.2972222222228869</c:v>
                </c:pt>
                <c:pt idx="4535">
                  <c:v>6.298611111111776</c:v>
                </c:pt>
                <c:pt idx="4536">
                  <c:v>6.3000000000006651</c:v>
                </c:pt>
                <c:pt idx="4537">
                  <c:v>6.3013888888895542</c:v>
                </c:pt>
                <c:pt idx="4538">
                  <c:v>6.3027777777784433</c:v>
                </c:pt>
                <c:pt idx="4539">
                  <c:v>6.3041666666673324</c:v>
                </c:pt>
                <c:pt idx="4540">
                  <c:v>6.3055555555562215</c:v>
                </c:pt>
                <c:pt idx="4541">
                  <c:v>6.3069444444451106</c:v>
                </c:pt>
                <c:pt idx="4542">
                  <c:v>6.3083333333339997</c:v>
                </c:pt>
                <c:pt idx="4543">
                  <c:v>6.3097222222228888</c:v>
                </c:pt>
                <c:pt idx="4544">
                  <c:v>6.3111111111117779</c:v>
                </c:pt>
                <c:pt idx="4545">
                  <c:v>6.312500000000667</c:v>
                </c:pt>
                <c:pt idx="4546">
                  <c:v>6.3138888888895561</c:v>
                </c:pt>
                <c:pt idx="4547">
                  <c:v>6.3152777777784452</c:v>
                </c:pt>
                <c:pt idx="4548">
                  <c:v>6.3166666666673343</c:v>
                </c:pt>
                <c:pt idx="4549">
                  <c:v>6.3180555555562234</c:v>
                </c:pt>
                <c:pt idx="4550">
                  <c:v>6.3194444444451126</c:v>
                </c:pt>
                <c:pt idx="4551">
                  <c:v>6.3208333333340017</c:v>
                </c:pt>
                <c:pt idx="4552">
                  <c:v>6.3222222222228908</c:v>
                </c:pt>
                <c:pt idx="4553">
                  <c:v>6.3236111111117799</c:v>
                </c:pt>
                <c:pt idx="4554">
                  <c:v>6.325000000000669</c:v>
                </c:pt>
                <c:pt idx="4555">
                  <c:v>6.3263888888895581</c:v>
                </c:pt>
                <c:pt idx="4556">
                  <c:v>6.3277777777784472</c:v>
                </c:pt>
                <c:pt idx="4557">
                  <c:v>6.3291666666673363</c:v>
                </c:pt>
                <c:pt idx="4558">
                  <c:v>6.3305555555562254</c:v>
                </c:pt>
                <c:pt idx="4559">
                  <c:v>6.3319444444451145</c:v>
                </c:pt>
                <c:pt idx="4560">
                  <c:v>6.3333333333340036</c:v>
                </c:pt>
                <c:pt idx="4561">
                  <c:v>6.3347222222228927</c:v>
                </c:pt>
                <c:pt idx="4562">
                  <c:v>6.3361111111117818</c:v>
                </c:pt>
                <c:pt idx="4563">
                  <c:v>6.3375000000006709</c:v>
                </c:pt>
                <c:pt idx="4564">
                  <c:v>6.33888888888956</c:v>
                </c:pt>
                <c:pt idx="4565">
                  <c:v>6.3402777777784491</c:v>
                </c:pt>
                <c:pt idx="4566">
                  <c:v>6.3416666666673382</c:v>
                </c:pt>
                <c:pt idx="4567">
                  <c:v>6.3430555555562274</c:v>
                </c:pt>
                <c:pt idx="4568">
                  <c:v>6.3444444444451165</c:v>
                </c:pt>
                <c:pt idx="4569">
                  <c:v>6.3458333333340056</c:v>
                </c:pt>
                <c:pt idx="4570">
                  <c:v>6.3472222222228947</c:v>
                </c:pt>
                <c:pt idx="4571">
                  <c:v>6.3486111111117838</c:v>
                </c:pt>
                <c:pt idx="4572">
                  <c:v>6.3500000000006729</c:v>
                </c:pt>
                <c:pt idx="4573">
                  <c:v>6.351388888889562</c:v>
                </c:pt>
                <c:pt idx="4574">
                  <c:v>6.3527777777784511</c:v>
                </c:pt>
                <c:pt idx="4575">
                  <c:v>6.3541666666673402</c:v>
                </c:pt>
                <c:pt idx="4576">
                  <c:v>6.3555555555562293</c:v>
                </c:pt>
                <c:pt idx="4577">
                  <c:v>6.3569444444451184</c:v>
                </c:pt>
                <c:pt idx="4578">
                  <c:v>6.3583333333340075</c:v>
                </c:pt>
                <c:pt idx="4579">
                  <c:v>6.3597222222228966</c:v>
                </c:pt>
                <c:pt idx="4580">
                  <c:v>6.3611111111117857</c:v>
                </c:pt>
                <c:pt idx="4581">
                  <c:v>6.3625000000006748</c:v>
                </c:pt>
                <c:pt idx="4582">
                  <c:v>6.3638888888895639</c:v>
                </c:pt>
                <c:pt idx="4583">
                  <c:v>6.365277777778453</c:v>
                </c:pt>
                <c:pt idx="4584">
                  <c:v>6.3666666666673422</c:v>
                </c:pt>
                <c:pt idx="4585">
                  <c:v>6.3680555555562313</c:v>
                </c:pt>
                <c:pt idx="4586">
                  <c:v>6.3694444444451204</c:v>
                </c:pt>
                <c:pt idx="4587">
                  <c:v>6.3708333333340095</c:v>
                </c:pt>
                <c:pt idx="4588">
                  <c:v>6.3722222222228986</c:v>
                </c:pt>
                <c:pt idx="4589">
                  <c:v>6.3736111111117877</c:v>
                </c:pt>
                <c:pt idx="4590">
                  <c:v>6.3750000000006768</c:v>
                </c:pt>
                <c:pt idx="4591">
                  <c:v>6.3763888888895659</c:v>
                </c:pt>
                <c:pt idx="4592">
                  <c:v>6.377777777778455</c:v>
                </c:pt>
                <c:pt idx="4593">
                  <c:v>6.3791666666673441</c:v>
                </c:pt>
                <c:pt idx="4594">
                  <c:v>6.3805555555562332</c:v>
                </c:pt>
                <c:pt idx="4595">
                  <c:v>6.3819444444451223</c:v>
                </c:pt>
                <c:pt idx="4596">
                  <c:v>6.3833333333340114</c:v>
                </c:pt>
                <c:pt idx="4597">
                  <c:v>6.3847222222229005</c:v>
                </c:pt>
                <c:pt idx="4598">
                  <c:v>6.3861111111117896</c:v>
                </c:pt>
                <c:pt idx="4599">
                  <c:v>6.3875000000006787</c:v>
                </c:pt>
                <c:pt idx="4600">
                  <c:v>6.3888888888895679</c:v>
                </c:pt>
                <c:pt idx="4601">
                  <c:v>6.390277777778457</c:v>
                </c:pt>
                <c:pt idx="4602">
                  <c:v>6.3916666666673461</c:v>
                </c:pt>
                <c:pt idx="4603">
                  <c:v>6.3930555555562352</c:v>
                </c:pt>
                <c:pt idx="4604">
                  <c:v>6.3944444444451243</c:v>
                </c:pt>
                <c:pt idx="4605">
                  <c:v>6.3958333333340134</c:v>
                </c:pt>
                <c:pt idx="4606">
                  <c:v>6.3972222222229025</c:v>
                </c:pt>
                <c:pt idx="4607">
                  <c:v>6.3986111111117916</c:v>
                </c:pt>
                <c:pt idx="4608">
                  <c:v>6.4000000000006807</c:v>
                </c:pt>
                <c:pt idx="4609">
                  <c:v>6.4013888888895698</c:v>
                </c:pt>
                <c:pt idx="4610">
                  <c:v>6.4027777777784589</c:v>
                </c:pt>
                <c:pt idx="4611">
                  <c:v>6.404166666667348</c:v>
                </c:pt>
                <c:pt idx="4612">
                  <c:v>6.4055555555562371</c:v>
                </c:pt>
                <c:pt idx="4613">
                  <c:v>6.4069444444451262</c:v>
                </c:pt>
                <c:pt idx="4614">
                  <c:v>6.4083333333340153</c:v>
                </c:pt>
                <c:pt idx="4615">
                  <c:v>6.4097222222229044</c:v>
                </c:pt>
                <c:pt idx="4616">
                  <c:v>6.4111111111117935</c:v>
                </c:pt>
                <c:pt idx="4617">
                  <c:v>6.4125000000006827</c:v>
                </c:pt>
                <c:pt idx="4618">
                  <c:v>6.4138888888895718</c:v>
                </c:pt>
                <c:pt idx="4619">
                  <c:v>6.4152777777784609</c:v>
                </c:pt>
                <c:pt idx="4620">
                  <c:v>6.41666666666735</c:v>
                </c:pt>
                <c:pt idx="4621">
                  <c:v>6.4180555555562391</c:v>
                </c:pt>
                <c:pt idx="4622">
                  <c:v>6.4194444444451282</c:v>
                </c:pt>
                <c:pt idx="4623">
                  <c:v>6.4208333333340173</c:v>
                </c:pt>
                <c:pt idx="4624">
                  <c:v>6.4222222222229064</c:v>
                </c:pt>
                <c:pt idx="4625">
                  <c:v>6.4236111111117955</c:v>
                </c:pt>
                <c:pt idx="4626">
                  <c:v>6.4250000000006846</c:v>
                </c:pt>
                <c:pt idx="4627">
                  <c:v>6.4263888888895737</c:v>
                </c:pt>
                <c:pt idx="4628">
                  <c:v>6.4277777777784628</c:v>
                </c:pt>
                <c:pt idx="4629">
                  <c:v>6.4291666666673519</c:v>
                </c:pt>
                <c:pt idx="4630">
                  <c:v>6.430555555556241</c:v>
                </c:pt>
                <c:pt idx="4631">
                  <c:v>6.4319444444451301</c:v>
                </c:pt>
                <c:pt idx="4632">
                  <c:v>6.4333333333340192</c:v>
                </c:pt>
                <c:pt idx="4633">
                  <c:v>6.4347222222229083</c:v>
                </c:pt>
                <c:pt idx="4634">
                  <c:v>6.4361111111117975</c:v>
                </c:pt>
                <c:pt idx="4635">
                  <c:v>6.4375000000006866</c:v>
                </c:pt>
                <c:pt idx="4636">
                  <c:v>6.4388888888895757</c:v>
                </c:pt>
                <c:pt idx="4637">
                  <c:v>6.4402777777784648</c:v>
                </c:pt>
                <c:pt idx="4638">
                  <c:v>6.4416666666673539</c:v>
                </c:pt>
                <c:pt idx="4639">
                  <c:v>6.443055555556243</c:v>
                </c:pt>
                <c:pt idx="4640">
                  <c:v>6.4444444444451321</c:v>
                </c:pt>
                <c:pt idx="4641">
                  <c:v>6.4458333333340212</c:v>
                </c:pt>
                <c:pt idx="4642">
                  <c:v>6.4472222222229103</c:v>
                </c:pt>
                <c:pt idx="4643">
                  <c:v>6.4486111111117994</c:v>
                </c:pt>
                <c:pt idx="4644">
                  <c:v>6.4500000000006885</c:v>
                </c:pt>
                <c:pt idx="4645">
                  <c:v>6.4513888888895776</c:v>
                </c:pt>
                <c:pt idx="4646">
                  <c:v>6.4527777777784667</c:v>
                </c:pt>
                <c:pt idx="4647">
                  <c:v>6.4541666666673558</c:v>
                </c:pt>
                <c:pt idx="4648">
                  <c:v>6.4555555555562449</c:v>
                </c:pt>
                <c:pt idx="4649">
                  <c:v>6.456944444445134</c:v>
                </c:pt>
                <c:pt idx="4650">
                  <c:v>6.4583333333340232</c:v>
                </c:pt>
                <c:pt idx="4651">
                  <c:v>6.4597222222229123</c:v>
                </c:pt>
                <c:pt idx="4652">
                  <c:v>6.4611111111118014</c:v>
                </c:pt>
                <c:pt idx="4653">
                  <c:v>6.4625000000006905</c:v>
                </c:pt>
                <c:pt idx="4654">
                  <c:v>6.4638888888895796</c:v>
                </c:pt>
                <c:pt idx="4655">
                  <c:v>6.4652777777784687</c:v>
                </c:pt>
                <c:pt idx="4656">
                  <c:v>6.4666666666673578</c:v>
                </c:pt>
                <c:pt idx="4657">
                  <c:v>6.4680555555562469</c:v>
                </c:pt>
                <c:pt idx="4658">
                  <c:v>6.469444444445136</c:v>
                </c:pt>
                <c:pt idx="4659">
                  <c:v>6.4708333333340251</c:v>
                </c:pt>
                <c:pt idx="4660">
                  <c:v>6.4722222222229142</c:v>
                </c:pt>
                <c:pt idx="4661">
                  <c:v>6.4736111111118033</c:v>
                </c:pt>
                <c:pt idx="4662">
                  <c:v>6.4750000000006924</c:v>
                </c:pt>
                <c:pt idx="4663">
                  <c:v>6.4763888888895815</c:v>
                </c:pt>
                <c:pt idx="4664">
                  <c:v>6.4777777777784706</c:v>
                </c:pt>
                <c:pt idx="4665">
                  <c:v>6.4791666666673597</c:v>
                </c:pt>
                <c:pt idx="4666">
                  <c:v>6.4805555555562488</c:v>
                </c:pt>
                <c:pt idx="4667">
                  <c:v>6.481944444445138</c:v>
                </c:pt>
                <c:pt idx="4668">
                  <c:v>6.4833333333340271</c:v>
                </c:pt>
                <c:pt idx="4669">
                  <c:v>6.4847222222229162</c:v>
                </c:pt>
                <c:pt idx="4670">
                  <c:v>6.4861111111118053</c:v>
                </c:pt>
                <c:pt idx="4671">
                  <c:v>6.4875000000006944</c:v>
                </c:pt>
                <c:pt idx="4672">
                  <c:v>6.4888888888895835</c:v>
                </c:pt>
                <c:pt idx="4673">
                  <c:v>6.4902777777784726</c:v>
                </c:pt>
                <c:pt idx="4674">
                  <c:v>6.4916666666673617</c:v>
                </c:pt>
                <c:pt idx="4675">
                  <c:v>6.4930555555562508</c:v>
                </c:pt>
                <c:pt idx="4676">
                  <c:v>6.4944444444451399</c:v>
                </c:pt>
                <c:pt idx="4677">
                  <c:v>6.495833333334029</c:v>
                </c:pt>
                <c:pt idx="4678">
                  <c:v>6.4972222222229181</c:v>
                </c:pt>
                <c:pt idx="4679">
                  <c:v>6.4986111111118072</c:v>
                </c:pt>
                <c:pt idx="4680">
                  <c:v>6.5000000000006963</c:v>
                </c:pt>
                <c:pt idx="4681">
                  <c:v>6.5013888888895854</c:v>
                </c:pt>
                <c:pt idx="4682">
                  <c:v>6.5027777777784745</c:v>
                </c:pt>
                <c:pt idx="4683">
                  <c:v>6.5041666666673636</c:v>
                </c:pt>
                <c:pt idx="4684">
                  <c:v>6.5055555555562528</c:v>
                </c:pt>
                <c:pt idx="4685">
                  <c:v>6.5069444444451419</c:v>
                </c:pt>
                <c:pt idx="4686">
                  <c:v>6.508333333334031</c:v>
                </c:pt>
                <c:pt idx="4687">
                  <c:v>6.5097222222229201</c:v>
                </c:pt>
                <c:pt idx="4688">
                  <c:v>6.5111111111118092</c:v>
                </c:pt>
                <c:pt idx="4689">
                  <c:v>6.5125000000006983</c:v>
                </c:pt>
                <c:pt idx="4690">
                  <c:v>6.5138888888895874</c:v>
                </c:pt>
                <c:pt idx="4691">
                  <c:v>6.5152777777784765</c:v>
                </c:pt>
                <c:pt idx="4692">
                  <c:v>6.5166666666673656</c:v>
                </c:pt>
                <c:pt idx="4693">
                  <c:v>6.5180555555562547</c:v>
                </c:pt>
                <c:pt idx="4694">
                  <c:v>6.5194444444451438</c:v>
                </c:pt>
                <c:pt idx="4695">
                  <c:v>6.5208333333340329</c:v>
                </c:pt>
                <c:pt idx="4696">
                  <c:v>6.522222222222922</c:v>
                </c:pt>
                <c:pt idx="4697">
                  <c:v>6.5236111111118111</c:v>
                </c:pt>
                <c:pt idx="4698">
                  <c:v>6.5250000000007002</c:v>
                </c:pt>
                <c:pt idx="4699">
                  <c:v>6.5263888888895893</c:v>
                </c:pt>
                <c:pt idx="4700">
                  <c:v>6.5277777777784785</c:v>
                </c:pt>
                <c:pt idx="4701">
                  <c:v>6.5291666666673676</c:v>
                </c:pt>
                <c:pt idx="4702">
                  <c:v>6.5305555555562567</c:v>
                </c:pt>
                <c:pt idx="4703">
                  <c:v>6.5319444444451458</c:v>
                </c:pt>
                <c:pt idx="4704">
                  <c:v>6.5333333333340349</c:v>
                </c:pt>
                <c:pt idx="4705">
                  <c:v>6.534722222222924</c:v>
                </c:pt>
                <c:pt idx="4706">
                  <c:v>6.5361111111118131</c:v>
                </c:pt>
                <c:pt idx="4707">
                  <c:v>6.5375000000007022</c:v>
                </c:pt>
                <c:pt idx="4708">
                  <c:v>6.5388888888895913</c:v>
                </c:pt>
                <c:pt idx="4709">
                  <c:v>6.5402777777784804</c:v>
                </c:pt>
                <c:pt idx="4710">
                  <c:v>6.5416666666673695</c:v>
                </c:pt>
                <c:pt idx="4711">
                  <c:v>6.5430555555562586</c:v>
                </c:pt>
                <c:pt idx="4712">
                  <c:v>6.5444444444451477</c:v>
                </c:pt>
                <c:pt idx="4713">
                  <c:v>6.5458333333340368</c:v>
                </c:pt>
                <c:pt idx="4714">
                  <c:v>6.5472222222229259</c:v>
                </c:pt>
                <c:pt idx="4715">
                  <c:v>6.548611111111815</c:v>
                </c:pt>
                <c:pt idx="4716">
                  <c:v>6.5500000000007041</c:v>
                </c:pt>
                <c:pt idx="4717">
                  <c:v>6.5513888888895933</c:v>
                </c:pt>
                <c:pt idx="4718">
                  <c:v>6.5527777777784824</c:v>
                </c:pt>
                <c:pt idx="4719">
                  <c:v>6.5541666666673715</c:v>
                </c:pt>
                <c:pt idx="4720">
                  <c:v>6.5555555555562606</c:v>
                </c:pt>
                <c:pt idx="4721">
                  <c:v>6.5569444444451497</c:v>
                </c:pt>
                <c:pt idx="4722">
                  <c:v>6.5583333333340388</c:v>
                </c:pt>
                <c:pt idx="4723">
                  <c:v>6.5597222222229279</c:v>
                </c:pt>
                <c:pt idx="4724">
                  <c:v>6.561111111111817</c:v>
                </c:pt>
                <c:pt idx="4725">
                  <c:v>6.5625000000007061</c:v>
                </c:pt>
                <c:pt idx="4726">
                  <c:v>6.5638888888895952</c:v>
                </c:pt>
                <c:pt idx="4727">
                  <c:v>6.5652777777784843</c:v>
                </c:pt>
                <c:pt idx="4728">
                  <c:v>6.5666666666673734</c:v>
                </c:pt>
                <c:pt idx="4729">
                  <c:v>6.5680555555562625</c:v>
                </c:pt>
                <c:pt idx="4730">
                  <c:v>6.5694444444451516</c:v>
                </c:pt>
                <c:pt idx="4731">
                  <c:v>6.5708333333340407</c:v>
                </c:pt>
                <c:pt idx="4732">
                  <c:v>6.5722222222229298</c:v>
                </c:pt>
                <c:pt idx="4733">
                  <c:v>6.5736111111118189</c:v>
                </c:pt>
                <c:pt idx="4734">
                  <c:v>6.5750000000007081</c:v>
                </c:pt>
                <c:pt idx="4735">
                  <c:v>6.5763888888895972</c:v>
                </c:pt>
                <c:pt idx="4736">
                  <c:v>6.5777777777784863</c:v>
                </c:pt>
                <c:pt idx="4737">
                  <c:v>6.5791666666673754</c:v>
                </c:pt>
                <c:pt idx="4738">
                  <c:v>6.5805555555562645</c:v>
                </c:pt>
                <c:pt idx="4739">
                  <c:v>6.5819444444451536</c:v>
                </c:pt>
                <c:pt idx="4740">
                  <c:v>6.5833333333340427</c:v>
                </c:pt>
                <c:pt idx="4741">
                  <c:v>6.5847222222229318</c:v>
                </c:pt>
                <c:pt idx="4742">
                  <c:v>6.5861111111118209</c:v>
                </c:pt>
                <c:pt idx="4743">
                  <c:v>6.58750000000071</c:v>
                </c:pt>
                <c:pt idx="4744">
                  <c:v>6.5888888888895991</c:v>
                </c:pt>
                <c:pt idx="4745">
                  <c:v>6.5902777777784882</c:v>
                </c:pt>
                <c:pt idx="4746">
                  <c:v>6.5916666666673773</c:v>
                </c:pt>
                <c:pt idx="4747">
                  <c:v>6.5930555555562664</c:v>
                </c:pt>
                <c:pt idx="4748">
                  <c:v>6.5944444444451555</c:v>
                </c:pt>
                <c:pt idx="4749">
                  <c:v>6.5958333333340446</c:v>
                </c:pt>
                <c:pt idx="4750">
                  <c:v>6.5972222222229338</c:v>
                </c:pt>
                <c:pt idx="4751">
                  <c:v>6.5986111111118229</c:v>
                </c:pt>
                <c:pt idx="4752">
                  <c:v>6.600000000000712</c:v>
                </c:pt>
                <c:pt idx="4753">
                  <c:v>6.6013888888896011</c:v>
                </c:pt>
                <c:pt idx="4754">
                  <c:v>6.6027777777784902</c:v>
                </c:pt>
                <c:pt idx="4755">
                  <c:v>6.6041666666673793</c:v>
                </c:pt>
                <c:pt idx="4756">
                  <c:v>6.6055555555562684</c:v>
                </c:pt>
                <c:pt idx="4757">
                  <c:v>6.6069444444451575</c:v>
                </c:pt>
                <c:pt idx="4758">
                  <c:v>6.6083333333340466</c:v>
                </c:pt>
                <c:pt idx="4759">
                  <c:v>6.6097222222229357</c:v>
                </c:pt>
                <c:pt idx="4760">
                  <c:v>6.6111111111118248</c:v>
                </c:pt>
                <c:pt idx="4761">
                  <c:v>6.6125000000007139</c:v>
                </c:pt>
                <c:pt idx="4762">
                  <c:v>6.613888888889603</c:v>
                </c:pt>
                <c:pt idx="4763">
                  <c:v>6.6152777777784921</c:v>
                </c:pt>
                <c:pt idx="4764">
                  <c:v>6.6166666666673812</c:v>
                </c:pt>
                <c:pt idx="4765">
                  <c:v>6.6180555555562703</c:v>
                </c:pt>
                <c:pt idx="4766">
                  <c:v>6.6194444444451594</c:v>
                </c:pt>
                <c:pt idx="4767">
                  <c:v>6.6208333333340486</c:v>
                </c:pt>
                <c:pt idx="4768">
                  <c:v>6.6222222222229377</c:v>
                </c:pt>
                <c:pt idx="4769">
                  <c:v>6.6236111111118268</c:v>
                </c:pt>
                <c:pt idx="4770">
                  <c:v>6.6250000000007159</c:v>
                </c:pt>
                <c:pt idx="4771">
                  <c:v>6.626388888889605</c:v>
                </c:pt>
                <c:pt idx="4772">
                  <c:v>6.6277777777784941</c:v>
                </c:pt>
                <c:pt idx="4773">
                  <c:v>6.6291666666673832</c:v>
                </c:pt>
                <c:pt idx="4774">
                  <c:v>6.6305555555562723</c:v>
                </c:pt>
                <c:pt idx="4775">
                  <c:v>6.6319444444451614</c:v>
                </c:pt>
                <c:pt idx="4776">
                  <c:v>6.6333333333340505</c:v>
                </c:pt>
                <c:pt idx="4777">
                  <c:v>6.6347222222229396</c:v>
                </c:pt>
                <c:pt idx="4778">
                  <c:v>6.6361111111118287</c:v>
                </c:pt>
                <c:pt idx="4779">
                  <c:v>6.6375000000007178</c:v>
                </c:pt>
                <c:pt idx="4780">
                  <c:v>6.6388888888896069</c:v>
                </c:pt>
                <c:pt idx="4781">
                  <c:v>6.640277777778496</c:v>
                </c:pt>
                <c:pt idx="4782">
                  <c:v>6.6416666666673851</c:v>
                </c:pt>
                <c:pt idx="4783">
                  <c:v>6.6430555555562742</c:v>
                </c:pt>
                <c:pt idx="4784">
                  <c:v>6.6444444444451634</c:v>
                </c:pt>
                <c:pt idx="4785">
                  <c:v>6.6458333333340525</c:v>
                </c:pt>
                <c:pt idx="4786">
                  <c:v>6.6472222222229416</c:v>
                </c:pt>
                <c:pt idx="4787">
                  <c:v>6.6486111111118307</c:v>
                </c:pt>
                <c:pt idx="4788">
                  <c:v>6.6500000000007198</c:v>
                </c:pt>
                <c:pt idx="4789">
                  <c:v>6.6513888888896089</c:v>
                </c:pt>
                <c:pt idx="4790">
                  <c:v>6.652777777778498</c:v>
                </c:pt>
                <c:pt idx="4791">
                  <c:v>6.6541666666673871</c:v>
                </c:pt>
                <c:pt idx="4792">
                  <c:v>6.6555555555562762</c:v>
                </c:pt>
                <c:pt idx="4793">
                  <c:v>6.6569444444451653</c:v>
                </c:pt>
                <c:pt idx="4794">
                  <c:v>6.6583333333340544</c:v>
                </c:pt>
                <c:pt idx="4795">
                  <c:v>6.6597222222229435</c:v>
                </c:pt>
                <c:pt idx="4796">
                  <c:v>6.6611111111118326</c:v>
                </c:pt>
                <c:pt idx="4797">
                  <c:v>6.6625000000007217</c:v>
                </c:pt>
                <c:pt idx="4798">
                  <c:v>6.6638888888896108</c:v>
                </c:pt>
                <c:pt idx="4799">
                  <c:v>6.6652777777784999</c:v>
                </c:pt>
                <c:pt idx="4800">
                  <c:v>6.6666666666673891</c:v>
                </c:pt>
                <c:pt idx="4801">
                  <c:v>6.6680555555562782</c:v>
                </c:pt>
                <c:pt idx="4802">
                  <c:v>6.6694444444451673</c:v>
                </c:pt>
                <c:pt idx="4803">
                  <c:v>6.6708333333340564</c:v>
                </c:pt>
                <c:pt idx="4804">
                  <c:v>6.6722222222229455</c:v>
                </c:pt>
                <c:pt idx="4805">
                  <c:v>6.6736111111118346</c:v>
                </c:pt>
                <c:pt idx="4806">
                  <c:v>6.6750000000007237</c:v>
                </c:pt>
                <c:pt idx="4807">
                  <c:v>6.6763888888896128</c:v>
                </c:pt>
                <c:pt idx="4808">
                  <c:v>6.6777777777785019</c:v>
                </c:pt>
                <c:pt idx="4809">
                  <c:v>6.679166666667391</c:v>
                </c:pt>
                <c:pt idx="4810">
                  <c:v>6.6805555555562801</c:v>
                </c:pt>
                <c:pt idx="4811">
                  <c:v>6.6819444444451692</c:v>
                </c:pt>
                <c:pt idx="4812">
                  <c:v>6.6833333333340583</c:v>
                </c:pt>
                <c:pt idx="4813">
                  <c:v>6.6847222222229474</c:v>
                </c:pt>
                <c:pt idx="4814">
                  <c:v>6.6861111111118365</c:v>
                </c:pt>
                <c:pt idx="4815">
                  <c:v>6.6875000000007256</c:v>
                </c:pt>
                <c:pt idx="4816">
                  <c:v>6.6888888888896147</c:v>
                </c:pt>
                <c:pt idx="4817">
                  <c:v>6.6902777777785039</c:v>
                </c:pt>
                <c:pt idx="4818">
                  <c:v>6.691666666667393</c:v>
                </c:pt>
                <c:pt idx="4819">
                  <c:v>6.6930555555562821</c:v>
                </c:pt>
                <c:pt idx="4820">
                  <c:v>6.6944444444451712</c:v>
                </c:pt>
                <c:pt idx="4821">
                  <c:v>6.6958333333340603</c:v>
                </c:pt>
                <c:pt idx="4822">
                  <c:v>6.6972222222229494</c:v>
                </c:pt>
                <c:pt idx="4823">
                  <c:v>6.6986111111118385</c:v>
                </c:pt>
                <c:pt idx="4824">
                  <c:v>6.7000000000007276</c:v>
                </c:pt>
                <c:pt idx="4825">
                  <c:v>6.7013888888896167</c:v>
                </c:pt>
                <c:pt idx="4826">
                  <c:v>6.7027777777785058</c:v>
                </c:pt>
                <c:pt idx="4827">
                  <c:v>6.7041666666673949</c:v>
                </c:pt>
                <c:pt idx="4828">
                  <c:v>6.705555555556284</c:v>
                </c:pt>
                <c:pt idx="4829">
                  <c:v>6.7069444444451731</c:v>
                </c:pt>
                <c:pt idx="4830">
                  <c:v>6.7083333333340622</c:v>
                </c:pt>
                <c:pt idx="4831">
                  <c:v>6.7097222222229513</c:v>
                </c:pt>
                <c:pt idx="4832">
                  <c:v>6.7111111111118404</c:v>
                </c:pt>
                <c:pt idx="4833">
                  <c:v>6.7125000000007295</c:v>
                </c:pt>
                <c:pt idx="4834">
                  <c:v>6.7138888888896187</c:v>
                </c:pt>
                <c:pt idx="4835">
                  <c:v>6.7152777777785078</c:v>
                </c:pt>
                <c:pt idx="4836">
                  <c:v>6.7166666666673969</c:v>
                </c:pt>
                <c:pt idx="4837">
                  <c:v>6.718055555556286</c:v>
                </c:pt>
                <c:pt idx="4838">
                  <c:v>6.7194444444451751</c:v>
                </c:pt>
                <c:pt idx="4839">
                  <c:v>6.7208333333340642</c:v>
                </c:pt>
                <c:pt idx="4840">
                  <c:v>6.7222222222229533</c:v>
                </c:pt>
                <c:pt idx="4841">
                  <c:v>6.7236111111118424</c:v>
                </c:pt>
                <c:pt idx="4842">
                  <c:v>6.7250000000007315</c:v>
                </c:pt>
                <c:pt idx="4843">
                  <c:v>6.7263888888896206</c:v>
                </c:pt>
                <c:pt idx="4844">
                  <c:v>6.7277777777785097</c:v>
                </c:pt>
                <c:pt idx="4845">
                  <c:v>6.7291666666673988</c:v>
                </c:pt>
                <c:pt idx="4846">
                  <c:v>6.7305555555562879</c:v>
                </c:pt>
                <c:pt idx="4847">
                  <c:v>6.731944444445177</c:v>
                </c:pt>
                <c:pt idx="4848">
                  <c:v>6.7333333333340661</c:v>
                </c:pt>
                <c:pt idx="4849">
                  <c:v>6.7347222222229552</c:v>
                </c:pt>
                <c:pt idx="4850">
                  <c:v>6.7361111111118444</c:v>
                </c:pt>
                <c:pt idx="4851">
                  <c:v>6.7375000000007335</c:v>
                </c:pt>
                <c:pt idx="4852">
                  <c:v>6.7388888888896226</c:v>
                </c:pt>
                <c:pt idx="4853">
                  <c:v>6.7402777777785117</c:v>
                </c:pt>
                <c:pt idx="4854">
                  <c:v>6.7416666666674008</c:v>
                </c:pt>
                <c:pt idx="4855">
                  <c:v>6.7430555555562899</c:v>
                </c:pt>
                <c:pt idx="4856">
                  <c:v>6.744444444445179</c:v>
                </c:pt>
                <c:pt idx="4857">
                  <c:v>6.7458333333340681</c:v>
                </c:pt>
                <c:pt idx="4858">
                  <c:v>6.7472222222229572</c:v>
                </c:pt>
                <c:pt idx="4859">
                  <c:v>6.7486111111118463</c:v>
                </c:pt>
                <c:pt idx="4860">
                  <c:v>6.7500000000007354</c:v>
                </c:pt>
                <c:pt idx="4861">
                  <c:v>6.7513888888896245</c:v>
                </c:pt>
                <c:pt idx="4862">
                  <c:v>6.7527777777785136</c:v>
                </c:pt>
                <c:pt idx="4863">
                  <c:v>6.7541666666674027</c:v>
                </c:pt>
                <c:pt idx="4864">
                  <c:v>6.7555555555562918</c:v>
                </c:pt>
                <c:pt idx="4865">
                  <c:v>6.7569444444451809</c:v>
                </c:pt>
                <c:pt idx="4866">
                  <c:v>6.75833333333407</c:v>
                </c:pt>
                <c:pt idx="4867">
                  <c:v>6.7597222222229592</c:v>
                </c:pt>
                <c:pt idx="4868">
                  <c:v>6.7611111111118483</c:v>
                </c:pt>
                <c:pt idx="4869">
                  <c:v>6.7625000000007374</c:v>
                </c:pt>
                <c:pt idx="4870">
                  <c:v>6.7638888888896265</c:v>
                </c:pt>
                <c:pt idx="4871">
                  <c:v>6.7652777777785156</c:v>
                </c:pt>
                <c:pt idx="4872">
                  <c:v>6.7666666666674047</c:v>
                </c:pt>
                <c:pt idx="4873">
                  <c:v>6.7680555555562938</c:v>
                </c:pt>
                <c:pt idx="4874">
                  <c:v>6.7694444444451829</c:v>
                </c:pt>
                <c:pt idx="4875">
                  <c:v>6.770833333334072</c:v>
                </c:pt>
                <c:pt idx="4876">
                  <c:v>6.7722222222229611</c:v>
                </c:pt>
                <c:pt idx="4877">
                  <c:v>6.7736111111118502</c:v>
                </c:pt>
                <c:pt idx="4878">
                  <c:v>6.7750000000007393</c:v>
                </c:pt>
                <c:pt idx="4879">
                  <c:v>6.7763888888896284</c:v>
                </c:pt>
                <c:pt idx="4880">
                  <c:v>6.7777777777785175</c:v>
                </c:pt>
                <c:pt idx="4881">
                  <c:v>6.7791666666674066</c:v>
                </c:pt>
                <c:pt idx="4882">
                  <c:v>6.7805555555562957</c:v>
                </c:pt>
                <c:pt idx="4883">
                  <c:v>6.7819444444451848</c:v>
                </c:pt>
                <c:pt idx="4884">
                  <c:v>6.783333333334074</c:v>
                </c:pt>
                <c:pt idx="4885">
                  <c:v>6.7847222222229631</c:v>
                </c:pt>
                <c:pt idx="4886">
                  <c:v>6.7861111111118522</c:v>
                </c:pt>
                <c:pt idx="4887">
                  <c:v>6.7875000000007413</c:v>
                </c:pt>
                <c:pt idx="4888">
                  <c:v>6.7888888888896304</c:v>
                </c:pt>
                <c:pt idx="4889">
                  <c:v>6.7902777777785195</c:v>
                </c:pt>
                <c:pt idx="4890">
                  <c:v>6.7916666666674086</c:v>
                </c:pt>
                <c:pt idx="4891">
                  <c:v>6.7930555555562977</c:v>
                </c:pt>
                <c:pt idx="4892">
                  <c:v>6.7944444444451868</c:v>
                </c:pt>
                <c:pt idx="4893">
                  <c:v>6.7958333333340759</c:v>
                </c:pt>
                <c:pt idx="4894">
                  <c:v>6.797222222222965</c:v>
                </c:pt>
                <c:pt idx="4895">
                  <c:v>6.7986111111118541</c:v>
                </c:pt>
                <c:pt idx="4896">
                  <c:v>6.8000000000007432</c:v>
                </c:pt>
                <c:pt idx="4897">
                  <c:v>6.8013888888896323</c:v>
                </c:pt>
                <c:pt idx="4898">
                  <c:v>6.8027777777785214</c:v>
                </c:pt>
                <c:pt idx="4899">
                  <c:v>6.8041666666674105</c:v>
                </c:pt>
                <c:pt idx="4900">
                  <c:v>6.8055555555562997</c:v>
                </c:pt>
                <c:pt idx="4901">
                  <c:v>6.8069444444451888</c:v>
                </c:pt>
                <c:pt idx="4902">
                  <c:v>6.8083333333340779</c:v>
                </c:pt>
                <c:pt idx="4903">
                  <c:v>6.809722222222967</c:v>
                </c:pt>
                <c:pt idx="4904">
                  <c:v>6.8111111111118561</c:v>
                </c:pt>
                <c:pt idx="4905">
                  <c:v>6.8125000000007452</c:v>
                </c:pt>
                <c:pt idx="4906">
                  <c:v>6.8138888888896343</c:v>
                </c:pt>
                <c:pt idx="4907">
                  <c:v>6.8152777777785234</c:v>
                </c:pt>
                <c:pt idx="4908">
                  <c:v>6.8166666666674125</c:v>
                </c:pt>
                <c:pt idx="4909">
                  <c:v>6.8180555555563016</c:v>
                </c:pt>
                <c:pt idx="4910">
                  <c:v>6.8194444444451907</c:v>
                </c:pt>
                <c:pt idx="4911">
                  <c:v>6.8208333333340798</c:v>
                </c:pt>
                <c:pt idx="4912">
                  <c:v>6.8222222222229689</c:v>
                </c:pt>
                <c:pt idx="4913">
                  <c:v>6.823611111111858</c:v>
                </c:pt>
                <c:pt idx="4914">
                  <c:v>6.8250000000007471</c:v>
                </c:pt>
                <c:pt idx="4915">
                  <c:v>6.8263888888896362</c:v>
                </c:pt>
                <c:pt idx="4916">
                  <c:v>6.8277777777785253</c:v>
                </c:pt>
                <c:pt idx="4917">
                  <c:v>6.8291666666674145</c:v>
                </c:pt>
                <c:pt idx="4918">
                  <c:v>6.8305555555563036</c:v>
                </c:pt>
                <c:pt idx="4919">
                  <c:v>6.8319444444451927</c:v>
                </c:pt>
                <c:pt idx="4920">
                  <c:v>6.8333333333340818</c:v>
                </c:pt>
                <c:pt idx="4921">
                  <c:v>6.8347222222229709</c:v>
                </c:pt>
                <c:pt idx="4922">
                  <c:v>6.83611111111186</c:v>
                </c:pt>
                <c:pt idx="4923">
                  <c:v>6.8375000000007491</c:v>
                </c:pt>
                <c:pt idx="4924">
                  <c:v>6.8388888888896382</c:v>
                </c:pt>
                <c:pt idx="4925">
                  <c:v>6.8402777777785273</c:v>
                </c:pt>
                <c:pt idx="4926">
                  <c:v>6.8416666666674164</c:v>
                </c:pt>
                <c:pt idx="4927">
                  <c:v>6.8430555555563055</c:v>
                </c:pt>
                <c:pt idx="4928">
                  <c:v>6.8444444444451946</c:v>
                </c:pt>
                <c:pt idx="4929">
                  <c:v>6.8458333333340837</c:v>
                </c:pt>
                <c:pt idx="4930">
                  <c:v>6.8472222222229728</c:v>
                </c:pt>
                <c:pt idx="4931">
                  <c:v>6.8486111111118619</c:v>
                </c:pt>
                <c:pt idx="4932">
                  <c:v>6.850000000000751</c:v>
                </c:pt>
                <c:pt idx="4933">
                  <c:v>6.8513888888896401</c:v>
                </c:pt>
                <c:pt idx="4934">
                  <c:v>6.8527777777785293</c:v>
                </c:pt>
                <c:pt idx="4935">
                  <c:v>6.8541666666674184</c:v>
                </c:pt>
                <c:pt idx="4936">
                  <c:v>6.8555555555563075</c:v>
                </c:pt>
                <c:pt idx="4937">
                  <c:v>6.8569444444451966</c:v>
                </c:pt>
                <c:pt idx="4938">
                  <c:v>6.8583333333340857</c:v>
                </c:pt>
                <c:pt idx="4939">
                  <c:v>6.8597222222229748</c:v>
                </c:pt>
                <c:pt idx="4940">
                  <c:v>6.8611111111118639</c:v>
                </c:pt>
                <c:pt idx="4941">
                  <c:v>6.862500000000753</c:v>
                </c:pt>
                <c:pt idx="4942">
                  <c:v>6.8638888888896421</c:v>
                </c:pt>
                <c:pt idx="4943">
                  <c:v>6.8652777777785312</c:v>
                </c:pt>
                <c:pt idx="4944">
                  <c:v>6.8666666666674203</c:v>
                </c:pt>
                <c:pt idx="4945">
                  <c:v>6.8680555555563094</c:v>
                </c:pt>
                <c:pt idx="4946">
                  <c:v>6.8694444444451985</c:v>
                </c:pt>
                <c:pt idx="4947">
                  <c:v>6.8708333333340876</c:v>
                </c:pt>
                <c:pt idx="4948">
                  <c:v>6.8722222222229767</c:v>
                </c:pt>
                <c:pt idx="4949">
                  <c:v>6.8736111111118658</c:v>
                </c:pt>
                <c:pt idx="4950">
                  <c:v>6.875000000000755</c:v>
                </c:pt>
                <c:pt idx="4951">
                  <c:v>6.8763888888896441</c:v>
                </c:pt>
                <c:pt idx="4952">
                  <c:v>6.8777777777785332</c:v>
                </c:pt>
                <c:pt idx="4953">
                  <c:v>6.8791666666674223</c:v>
                </c:pt>
                <c:pt idx="4954">
                  <c:v>6.8805555555563114</c:v>
                </c:pt>
                <c:pt idx="4955">
                  <c:v>6.8819444444452005</c:v>
                </c:pt>
                <c:pt idx="4956">
                  <c:v>6.8833333333340896</c:v>
                </c:pt>
                <c:pt idx="4957">
                  <c:v>6.8847222222229787</c:v>
                </c:pt>
                <c:pt idx="4958">
                  <c:v>6.8861111111118678</c:v>
                </c:pt>
                <c:pt idx="4959">
                  <c:v>6.8875000000007569</c:v>
                </c:pt>
                <c:pt idx="4960">
                  <c:v>6.888888888889646</c:v>
                </c:pt>
                <c:pt idx="4961">
                  <c:v>6.8902777777785351</c:v>
                </c:pt>
                <c:pt idx="4962">
                  <c:v>6.8916666666674242</c:v>
                </c:pt>
                <c:pt idx="4963">
                  <c:v>6.8930555555563133</c:v>
                </c:pt>
                <c:pt idx="4964">
                  <c:v>6.8944444444452024</c:v>
                </c:pt>
                <c:pt idx="4965">
                  <c:v>6.8958333333340915</c:v>
                </c:pt>
                <c:pt idx="4966">
                  <c:v>6.8972222222229806</c:v>
                </c:pt>
                <c:pt idx="4967">
                  <c:v>6.8986111111118698</c:v>
                </c:pt>
                <c:pt idx="4968">
                  <c:v>6.9000000000007589</c:v>
                </c:pt>
                <c:pt idx="4969">
                  <c:v>6.901388888889648</c:v>
                </c:pt>
                <c:pt idx="4970">
                  <c:v>6.9027777777785371</c:v>
                </c:pt>
                <c:pt idx="4971">
                  <c:v>6.9041666666674262</c:v>
                </c:pt>
                <c:pt idx="4972">
                  <c:v>6.9055555555563153</c:v>
                </c:pt>
                <c:pt idx="4973">
                  <c:v>6.9069444444452044</c:v>
                </c:pt>
                <c:pt idx="4974">
                  <c:v>6.9083333333340935</c:v>
                </c:pt>
                <c:pt idx="4975">
                  <c:v>6.9097222222229826</c:v>
                </c:pt>
                <c:pt idx="4976">
                  <c:v>6.9111111111118717</c:v>
                </c:pt>
                <c:pt idx="4977">
                  <c:v>6.9125000000007608</c:v>
                </c:pt>
                <c:pt idx="4978">
                  <c:v>6.9138888888896499</c:v>
                </c:pt>
                <c:pt idx="4979">
                  <c:v>6.915277777778539</c:v>
                </c:pt>
                <c:pt idx="4980">
                  <c:v>6.9166666666674281</c:v>
                </c:pt>
                <c:pt idx="4981">
                  <c:v>6.9180555555563172</c:v>
                </c:pt>
                <c:pt idx="4982">
                  <c:v>6.9194444444452063</c:v>
                </c:pt>
                <c:pt idx="4983">
                  <c:v>6.9208333333340954</c:v>
                </c:pt>
                <c:pt idx="4984">
                  <c:v>6.9222222222229846</c:v>
                </c:pt>
                <c:pt idx="4985">
                  <c:v>6.9236111111118737</c:v>
                </c:pt>
                <c:pt idx="4986">
                  <c:v>6.9250000000007628</c:v>
                </c:pt>
                <c:pt idx="4987">
                  <c:v>6.9263888888896519</c:v>
                </c:pt>
                <c:pt idx="4988">
                  <c:v>6.927777777778541</c:v>
                </c:pt>
                <c:pt idx="4989">
                  <c:v>6.9291666666674301</c:v>
                </c:pt>
                <c:pt idx="4990">
                  <c:v>6.9305555555563192</c:v>
                </c:pt>
                <c:pt idx="4991">
                  <c:v>6.9319444444452083</c:v>
                </c:pt>
                <c:pt idx="4992">
                  <c:v>6.9333333333340974</c:v>
                </c:pt>
                <c:pt idx="4993">
                  <c:v>6.9347222222229865</c:v>
                </c:pt>
                <c:pt idx="4994">
                  <c:v>6.9361111111118756</c:v>
                </c:pt>
                <c:pt idx="4995">
                  <c:v>6.9375000000007647</c:v>
                </c:pt>
                <c:pt idx="4996">
                  <c:v>6.9388888888896538</c:v>
                </c:pt>
                <c:pt idx="4997">
                  <c:v>6.9402777777785429</c:v>
                </c:pt>
                <c:pt idx="4998">
                  <c:v>6.941666666667432</c:v>
                </c:pt>
                <c:pt idx="4999">
                  <c:v>6.9430555555563211</c:v>
                </c:pt>
                <c:pt idx="5000">
                  <c:v>6.9444444444452103</c:v>
                </c:pt>
                <c:pt idx="5001">
                  <c:v>6.9458333333340994</c:v>
                </c:pt>
                <c:pt idx="5002">
                  <c:v>6.9472222222229885</c:v>
                </c:pt>
                <c:pt idx="5003">
                  <c:v>6.9486111111118776</c:v>
                </c:pt>
                <c:pt idx="5004">
                  <c:v>6.9500000000007667</c:v>
                </c:pt>
                <c:pt idx="5005">
                  <c:v>6.9513888888896558</c:v>
                </c:pt>
                <c:pt idx="5006">
                  <c:v>6.9527777777785449</c:v>
                </c:pt>
                <c:pt idx="5007">
                  <c:v>6.954166666667434</c:v>
                </c:pt>
                <c:pt idx="5008">
                  <c:v>6.9555555555563231</c:v>
                </c:pt>
                <c:pt idx="5009">
                  <c:v>6.9569444444452122</c:v>
                </c:pt>
                <c:pt idx="5010">
                  <c:v>6.9583333333341013</c:v>
                </c:pt>
                <c:pt idx="5011">
                  <c:v>6.9597222222229904</c:v>
                </c:pt>
                <c:pt idx="5012">
                  <c:v>6.9611111111118795</c:v>
                </c:pt>
                <c:pt idx="5013">
                  <c:v>6.9625000000007686</c:v>
                </c:pt>
                <c:pt idx="5014">
                  <c:v>6.9638888888896577</c:v>
                </c:pt>
                <c:pt idx="5015">
                  <c:v>6.9652777777785468</c:v>
                </c:pt>
                <c:pt idx="5016">
                  <c:v>6.9666666666674359</c:v>
                </c:pt>
                <c:pt idx="5017">
                  <c:v>6.9680555555563251</c:v>
                </c:pt>
                <c:pt idx="5018">
                  <c:v>6.9694444444452142</c:v>
                </c:pt>
                <c:pt idx="5019">
                  <c:v>6.9708333333341033</c:v>
                </c:pt>
                <c:pt idx="5020">
                  <c:v>6.9722222222229924</c:v>
                </c:pt>
                <c:pt idx="5021">
                  <c:v>6.9736111111118815</c:v>
                </c:pt>
                <c:pt idx="5022">
                  <c:v>6.9750000000007706</c:v>
                </c:pt>
                <c:pt idx="5023">
                  <c:v>6.9763888888896597</c:v>
                </c:pt>
                <c:pt idx="5024">
                  <c:v>6.9777777777785488</c:v>
                </c:pt>
                <c:pt idx="5025">
                  <c:v>6.9791666666674379</c:v>
                </c:pt>
                <c:pt idx="5026">
                  <c:v>6.980555555556327</c:v>
                </c:pt>
                <c:pt idx="5027">
                  <c:v>6.9819444444452161</c:v>
                </c:pt>
                <c:pt idx="5028">
                  <c:v>6.9833333333341052</c:v>
                </c:pt>
                <c:pt idx="5029">
                  <c:v>6.9847222222229943</c:v>
                </c:pt>
                <c:pt idx="5030">
                  <c:v>6.9861111111118834</c:v>
                </c:pt>
                <c:pt idx="5031">
                  <c:v>6.9875000000007725</c:v>
                </c:pt>
                <c:pt idx="5032">
                  <c:v>6.9888888888896616</c:v>
                </c:pt>
                <c:pt idx="5033">
                  <c:v>6.9902777777785507</c:v>
                </c:pt>
                <c:pt idx="5034">
                  <c:v>6.9916666666674399</c:v>
                </c:pt>
                <c:pt idx="5035">
                  <c:v>6.993055555556329</c:v>
                </c:pt>
                <c:pt idx="5036">
                  <c:v>6.9944444444452181</c:v>
                </c:pt>
                <c:pt idx="5037">
                  <c:v>6.9958333333341072</c:v>
                </c:pt>
                <c:pt idx="5038">
                  <c:v>6.9972222222229963</c:v>
                </c:pt>
                <c:pt idx="5039">
                  <c:v>6.9986111111118854</c:v>
                </c:pt>
                <c:pt idx="5040">
                  <c:v>7.0000000000007745</c:v>
                </c:pt>
                <c:pt idx="5041">
                  <c:v>7.0013888888896636</c:v>
                </c:pt>
                <c:pt idx="5042">
                  <c:v>7.0027777777785527</c:v>
                </c:pt>
                <c:pt idx="5043">
                  <c:v>7.0041666666674418</c:v>
                </c:pt>
                <c:pt idx="5044">
                  <c:v>7.0055555555563309</c:v>
                </c:pt>
                <c:pt idx="5045">
                  <c:v>7.00694444444522</c:v>
                </c:pt>
                <c:pt idx="5046">
                  <c:v>7.0083333333341091</c:v>
                </c:pt>
                <c:pt idx="5047">
                  <c:v>7.0097222222229982</c:v>
                </c:pt>
                <c:pt idx="5048">
                  <c:v>7.0111111111118873</c:v>
                </c:pt>
                <c:pt idx="5049">
                  <c:v>7.0125000000007764</c:v>
                </c:pt>
                <c:pt idx="5050">
                  <c:v>7.0138888888896656</c:v>
                </c:pt>
                <c:pt idx="5051">
                  <c:v>7.0152777777785547</c:v>
                </c:pt>
                <c:pt idx="5052">
                  <c:v>7.0166666666674438</c:v>
                </c:pt>
                <c:pt idx="5053">
                  <c:v>7.0180555555563329</c:v>
                </c:pt>
                <c:pt idx="5054">
                  <c:v>7.019444444445222</c:v>
                </c:pt>
                <c:pt idx="5055">
                  <c:v>7.0208333333341111</c:v>
                </c:pt>
                <c:pt idx="5056">
                  <c:v>7.0222222222230002</c:v>
                </c:pt>
                <c:pt idx="5057">
                  <c:v>7.0236111111118893</c:v>
                </c:pt>
                <c:pt idx="5058">
                  <c:v>7.0250000000007784</c:v>
                </c:pt>
                <c:pt idx="5059">
                  <c:v>7.0263888888896675</c:v>
                </c:pt>
                <c:pt idx="5060">
                  <c:v>7.0277777777785566</c:v>
                </c:pt>
                <c:pt idx="5061">
                  <c:v>7.0291666666674457</c:v>
                </c:pt>
                <c:pt idx="5062">
                  <c:v>7.0305555555563348</c:v>
                </c:pt>
                <c:pt idx="5063">
                  <c:v>7.0319444444452239</c:v>
                </c:pt>
                <c:pt idx="5064">
                  <c:v>7.033333333334113</c:v>
                </c:pt>
                <c:pt idx="5065">
                  <c:v>7.0347222222230021</c:v>
                </c:pt>
                <c:pt idx="5066">
                  <c:v>7.0361111111118912</c:v>
                </c:pt>
                <c:pt idx="5067">
                  <c:v>7.0375000000007804</c:v>
                </c:pt>
                <c:pt idx="5068">
                  <c:v>7.0388888888896695</c:v>
                </c:pt>
                <c:pt idx="5069">
                  <c:v>7.0402777777785586</c:v>
                </c:pt>
                <c:pt idx="5070">
                  <c:v>7.0416666666674477</c:v>
                </c:pt>
                <c:pt idx="5071">
                  <c:v>7.0430555555563368</c:v>
                </c:pt>
                <c:pt idx="5072">
                  <c:v>7.0444444444452259</c:v>
                </c:pt>
                <c:pt idx="5073">
                  <c:v>7.045833333334115</c:v>
                </c:pt>
                <c:pt idx="5074">
                  <c:v>7.0472222222230041</c:v>
                </c:pt>
                <c:pt idx="5075">
                  <c:v>7.0486111111118932</c:v>
                </c:pt>
                <c:pt idx="5076">
                  <c:v>7.0500000000007823</c:v>
                </c:pt>
                <c:pt idx="5077">
                  <c:v>7.0513888888896714</c:v>
                </c:pt>
                <c:pt idx="5078">
                  <c:v>7.0527777777785605</c:v>
                </c:pt>
                <c:pt idx="5079">
                  <c:v>7.0541666666674496</c:v>
                </c:pt>
                <c:pt idx="5080">
                  <c:v>7.0555555555563387</c:v>
                </c:pt>
                <c:pt idx="5081">
                  <c:v>7.0569444444452278</c:v>
                </c:pt>
                <c:pt idx="5082">
                  <c:v>7.0583333333341169</c:v>
                </c:pt>
                <c:pt idx="5083">
                  <c:v>7.059722222223006</c:v>
                </c:pt>
                <c:pt idx="5084">
                  <c:v>7.0611111111118952</c:v>
                </c:pt>
                <c:pt idx="5085">
                  <c:v>7.0625000000007843</c:v>
                </c:pt>
                <c:pt idx="5086">
                  <c:v>7.0638888888896734</c:v>
                </c:pt>
                <c:pt idx="5087">
                  <c:v>7.0652777777785625</c:v>
                </c:pt>
                <c:pt idx="5088">
                  <c:v>7.0666666666674516</c:v>
                </c:pt>
                <c:pt idx="5089">
                  <c:v>7.0680555555563407</c:v>
                </c:pt>
                <c:pt idx="5090">
                  <c:v>7.0694444444452298</c:v>
                </c:pt>
                <c:pt idx="5091">
                  <c:v>7.0708333333341189</c:v>
                </c:pt>
                <c:pt idx="5092">
                  <c:v>7.072222222223008</c:v>
                </c:pt>
                <c:pt idx="5093">
                  <c:v>7.0736111111118971</c:v>
                </c:pt>
                <c:pt idx="5094">
                  <c:v>7.0750000000007862</c:v>
                </c:pt>
                <c:pt idx="5095">
                  <c:v>7.0763888888896753</c:v>
                </c:pt>
                <c:pt idx="5096">
                  <c:v>7.0777777777785644</c:v>
                </c:pt>
                <c:pt idx="5097">
                  <c:v>7.0791666666674535</c:v>
                </c:pt>
                <c:pt idx="5098">
                  <c:v>7.0805555555563426</c:v>
                </c:pt>
                <c:pt idx="5099">
                  <c:v>7.0819444444452317</c:v>
                </c:pt>
                <c:pt idx="5100">
                  <c:v>7.0833333333341209</c:v>
                </c:pt>
                <c:pt idx="5101">
                  <c:v>7.08472222222301</c:v>
                </c:pt>
                <c:pt idx="5102">
                  <c:v>7.0861111111118991</c:v>
                </c:pt>
                <c:pt idx="5103">
                  <c:v>7.0875000000007882</c:v>
                </c:pt>
                <c:pt idx="5104">
                  <c:v>7.0888888888896773</c:v>
                </c:pt>
                <c:pt idx="5105">
                  <c:v>7.0902777777785664</c:v>
                </c:pt>
                <c:pt idx="5106">
                  <c:v>7.0916666666674555</c:v>
                </c:pt>
                <c:pt idx="5107">
                  <c:v>7.0930555555563446</c:v>
                </c:pt>
                <c:pt idx="5108">
                  <c:v>7.0944444444452337</c:v>
                </c:pt>
                <c:pt idx="5109">
                  <c:v>7.0958333333341228</c:v>
                </c:pt>
                <c:pt idx="5110">
                  <c:v>7.0972222222230119</c:v>
                </c:pt>
                <c:pt idx="5111">
                  <c:v>7.098611111111901</c:v>
                </c:pt>
                <c:pt idx="5112">
                  <c:v>7.1000000000007901</c:v>
                </c:pt>
                <c:pt idx="5113">
                  <c:v>7.1013888888896792</c:v>
                </c:pt>
                <c:pt idx="5114">
                  <c:v>7.1027777777785683</c:v>
                </c:pt>
                <c:pt idx="5115">
                  <c:v>7.1041666666674574</c:v>
                </c:pt>
                <c:pt idx="5116">
                  <c:v>7.1055555555563465</c:v>
                </c:pt>
                <c:pt idx="5117">
                  <c:v>7.1069444444452357</c:v>
                </c:pt>
                <c:pt idx="5118">
                  <c:v>7.1083333333341248</c:v>
                </c:pt>
                <c:pt idx="5119">
                  <c:v>7.1097222222230139</c:v>
                </c:pt>
                <c:pt idx="5120">
                  <c:v>7.111111111111903</c:v>
                </c:pt>
                <c:pt idx="5121">
                  <c:v>7.1125000000007921</c:v>
                </c:pt>
                <c:pt idx="5122">
                  <c:v>7.1138888888896812</c:v>
                </c:pt>
                <c:pt idx="5123">
                  <c:v>7.1152777777785703</c:v>
                </c:pt>
                <c:pt idx="5124">
                  <c:v>7.1166666666674594</c:v>
                </c:pt>
                <c:pt idx="5125">
                  <c:v>7.1180555555563485</c:v>
                </c:pt>
                <c:pt idx="5126">
                  <c:v>7.1194444444452376</c:v>
                </c:pt>
                <c:pt idx="5127">
                  <c:v>7.1208333333341267</c:v>
                </c:pt>
                <c:pt idx="5128">
                  <c:v>7.1222222222230158</c:v>
                </c:pt>
                <c:pt idx="5129">
                  <c:v>7.1236111111119049</c:v>
                </c:pt>
                <c:pt idx="5130">
                  <c:v>7.125000000000794</c:v>
                </c:pt>
                <c:pt idx="5131">
                  <c:v>7.1263888888896831</c:v>
                </c:pt>
                <c:pt idx="5132">
                  <c:v>7.1277777777785722</c:v>
                </c:pt>
                <c:pt idx="5133">
                  <c:v>7.1291666666674613</c:v>
                </c:pt>
                <c:pt idx="5134">
                  <c:v>7.1305555555563505</c:v>
                </c:pt>
                <c:pt idx="5135">
                  <c:v>7.1319444444452396</c:v>
                </c:pt>
                <c:pt idx="5136">
                  <c:v>7.1333333333341287</c:v>
                </c:pt>
                <c:pt idx="5137">
                  <c:v>7.1347222222230178</c:v>
                </c:pt>
                <c:pt idx="5138">
                  <c:v>7.1361111111119069</c:v>
                </c:pt>
                <c:pt idx="5139">
                  <c:v>7.137500000000796</c:v>
                </c:pt>
                <c:pt idx="5140">
                  <c:v>7.1388888888896851</c:v>
                </c:pt>
                <c:pt idx="5141">
                  <c:v>7.1402777777785742</c:v>
                </c:pt>
                <c:pt idx="5142">
                  <c:v>7.1416666666674633</c:v>
                </c:pt>
                <c:pt idx="5143">
                  <c:v>7.1430555555563524</c:v>
                </c:pt>
                <c:pt idx="5144">
                  <c:v>7.1444444444452415</c:v>
                </c:pt>
                <c:pt idx="5145">
                  <c:v>7.1458333333341306</c:v>
                </c:pt>
                <c:pt idx="5146">
                  <c:v>7.1472222222230197</c:v>
                </c:pt>
                <c:pt idx="5147">
                  <c:v>7.1486111111119088</c:v>
                </c:pt>
                <c:pt idx="5148">
                  <c:v>7.1500000000007979</c:v>
                </c:pt>
                <c:pt idx="5149">
                  <c:v>7.151388888889687</c:v>
                </c:pt>
                <c:pt idx="5150">
                  <c:v>7.1527777777785762</c:v>
                </c:pt>
                <c:pt idx="5151">
                  <c:v>7.1541666666674653</c:v>
                </c:pt>
                <c:pt idx="5152">
                  <c:v>7.1555555555563544</c:v>
                </c:pt>
                <c:pt idx="5153">
                  <c:v>7.1569444444452435</c:v>
                </c:pt>
                <c:pt idx="5154">
                  <c:v>7.1583333333341326</c:v>
                </c:pt>
                <c:pt idx="5155">
                  <c:v>7.1597222222230217</c:v>
                </c:pt>
                <c:pt idx="5156">
                  <c:v>7.1611111111119108</c:v>
                </c:pt>
                <c:pt idx="5157">
                  <c:v>7.1625000000007999</c:v>
                </c:pt>
                <c:pt idx="5158">
                  <c:v>7.163888888889689</c:v>
                </c:pt>
                <c:pt idx="5159">
                  <c:v>7.1652777777785781</c:v>
                </c:pt>
                <c:pt idx="5160">
                  <c:v>7.1666666666674672</c:v>
                </c:pt>
                <c:pt idx="5161">
                  <c:v>7.1680555555563563</c:v>
                </c:pt>
                <c:pt idx="5162">
                  <c:v>7.1694444444452454</c:v>
                </c:pt>
                <c:pt idx="5163">
                  <c:v>7.1708333333341345</c:v>
                </c:pt>
                <c:pt idx="5164">
                  <c:v>7.1722222222230236</c:v>
                </c:pt>
                <c:pt idx="5165">
                  <c:v>7.1736111111119127</c:v>
                </c:pt>
                <c:pt idx="5166">
                  <c:v>7.1750000000008018</c:v>
                </c:pt>
                <c:pt idx="5167">
                  <c:v>7.176388888889691</c:v>
                </c:pt>
                <c:pt idx="5168">
                  <c:v>7.1777777777785801</c:v>
                </c:pt>
                <c:pt idx="5169">
                  <c:v>7.1791666666674692</c:v>
                </c:pt>
                <c:pt idx="5170">
                  <c:v>7.1805555555563583</c:v>
                </c:pt>
                <c:pt idx="5171">
                  <c:v>7.1819444444452474</c:v>
                </c:pt>
                <c:pt idx="5172">
                  <c:v>7.1833333333341365</c:v>
                </c:pt>
                <c:pt idx="5173">
                  <c:v>7.1847222222230256</c:v>
                </c:pt>
                <c:pt idx="5174">
                  <c:v>7.1861111111119147</c:v>
                </c:pt>
                <c:pt idx="5175">
                  <c:v>7.1875000000008038</c:v>
                </c:pt>
                <c:pt idx="5176">
                  <c:v>7.1888888888896929</c:v>
                </c:pt>
                <c:pt idx="5177">
                  <c:v>7.190277777778582</c:v>
                </c:pt>
                <c:pt idx="5178">
                  <c:v>7.1916666666674711</c:v>
                </c:pt>
                <c:pt idx="5179">
                  <c:v>7.1930555555563602</c:v>
                </c:pt>
                <c:pt idx="5180">
                  <c:v>7.1944444444452493</c:v>
                </c:pt>
                <c:pt idx="5181">
                  <c:v>7.1958333333341384</c:v>
                </c:pt>
                <c:pt idx="5182">
                  <c:v>7.1972222222230275</c:v>
                </c:pt>
                <c:pt idx="5183">
                  <c:v>7.1986111111119166</c:v>
                </c:pt>
                <c:pt idx="5184">
                  <c:v>7.2000000000008058</c:v>
                </c:pt>
                <c:pt idx="5185">
                  <c:v>7.2013888888896949</c:v>
                </c:pt>
                <c:pt idx="5186">
                  <c:v>7.202777777778584</c:v>
                </c:pt>
                <c:pt idx="5187">
                  <c:v>7.2041666666674731</c:v>
                </c:pt>
                <c:pt idx="5188">
                  <c:v>7.2055555555563622</c:v>
                </c:pt>
                <c:pt idx="5189">
                  <c:v>7.2069444444452513</c:v>
                </c:pt>
                <c:pt idx="5190">
                  <c:v>7.2083333333341404</c:v>
                </c:pt>
                <c:pt idx="5191">
                  <c:v>7.2097222222230295</c:v>
                </c:pt>
                <c:pt idx="5192">
                  <c:v>7.2111111111119186</c:v>
                </c:pt>
                <c:pt idx="5193">
                  <c:v>7.2125000000008077</c:v>
                </c:pt>
                <c:pt idx="5194">
                  <c:v>7.2138888888896968</c:v>
                </c:pt>
                <c:pt idx="5195">
                  <c:v>7.2152777777785859</c:v>
                </c:pt>
                <c:pt idx="5196">
                  <c:v>7.216666666667475</c:v>
                </c:pt>
                <c:pt idx="5197">
                  <c:v>7.2180555555563641</c:v>
                </c:pt>
                <c:pt idx="5198">
                  <c:v>7.2194444444452532</c:v>
                </c:pt>
                <c:pt idx="5199">
                  <c:v>7.2208333333341423</c:v>
                </c:pt>
                <c:pt idx="5200">
                  <c:v>7.2222222222230315</c:v>
                </c:pt>
                <c:pt idx="5201">
                  <c:v>7.2236111111119206</c:v>
                </c:pt>
                <c:pt idx="5202">
                  <c:v>7.2250000000008097</c:v>
                </c:pt>
                <c:pt idx="5203">
                  <c:v>7.2263888888896988</c:v>
                </c:pt>
                <c:pt idx="5204">
                  <c:v>7.2277777777785879</c:v>
                </c:pt>
                <c:pt idx="5205">
                  <c:v>7.229166666667477</c:v>
                </c:pt>
                <c:pt idx="5206">
                  <c:v>7.2305555555563661</c:v>
                </c:pt>
                <c:pt idx="5207">
                  <c:v>7.2319444444452552</c:v>
                </c:pt>
                <c:pt idx="5208">
                  <c:v>7.2333333333341443</c:v>
                </c:pt>
                <c:pt idx="5209">
                  <c:v>7.2347222222230334</c:v>
                </c:pt>
                <c:pt idx="5210">
                  <c:v>7.2361111111119225</c:v>
                </c:pt>
                <c:pt idx="5211">
                  <c:v>7.2375000000008116</c:v>
                </c:pt>
                <c:pt idx="5212">
                  <c:v>7.2388888888897007</c:v>
                </c:pt>
                <c:pt idx="5213">
                  <c:v>7.2402777777785898</c:v>
                </c:pt>
                <c:pt idx="5214">
                  <c:v>7.2416666666674789</c:v>
                </c:pt>
                <c:pt idx="5215">
                  <c:v>7.243055555556368</c:v>
                </c:pt>
                <c:pt idx="5216">
                  <c:v>7.2444444444452571</c:v>
                </c:pt>
                <c:pt idx="5217">
                  <c:v>7.2458333333341463</c:v>
                </c:pt>
                <c:pt idx="5218">
                  <c:v>7.2472222222230354</c:v>
                </c:pt>
                <c:pt idx="5219">
                  <c:v>7.2486111111119245</c:v>
                </c:pt>
                <c:pt idx="5220">
                  <c:v>7.2500000000008136</c:v>
                </c:pt>
                <c:pt idx="5221">
                  <c:v>7.2513888888897027</c:v>
                </c:pt>
                <c:pt idx="5222">
                  <c:v>7.2527777777785918</c:v>
                </c:pt>
                <c:pt idx="5223">
                  <c:v>7.2541666666674809</c:v>
                </c:pt>
                <c:pt idx="5224">
                  <c:v>7.25555555555637</c:v>
                </c:pt>
                <c:pt idx="5225">
                  <c:v>7.2569444444452591</c:v>
                </c:pt>
                <c:pt idx="5226">
                  <c:v>7.2583333333341482</c:v>
                </c:pt>
                <c:pt idx="5227">
                  <c:v>7.2597222222230373</c:v>
                </c:pt>
                <c:pt idx="5228">
                  <c:v>7.2611111111119264</c:v>
                </c:pt>
                <c:pt idx="5229">
                  <c:v>7.2625000000008155</c:v>
                </c:pt>
                <c:pt idx="5230">
                  <c:v>7.2638888888897046</c:v>
                </c:pt>
                <c:pt idx="5231">
                  <c:v>7.2652777777785937</c:v>
                </c:pt>
                <c:pt idx="5232">
                  <c:v>7.2666666666674828</c:v>
                </c:pt>
                <c:pt idx="5233">
                  <c:v>7.2680555555563719</c:v>
                </c:pt>
                <c:pt idx="5234">
                  <c:v>7.2694444444452611</c:v>
                </c:pt>
                <c:pt idx="5235">
                  <c:v>7.2708333333341502</c:v>
                </c:pt>
                <c:pt idx="5236">
                  <c:v>7.2722222222230393</c:v>
                </c:pt>
                <c:pt idx="5237">
                  <c:v>7.2736111111119284</c:v>
                </c:pt>
                <c:pt idx="5238">
                  <c:v>7.2750000000008175</c:v>
                </c:pt>
                <c:pt idx="5239">
                  <c:v>7.2763888888897066</c:v>
                </c:pt>
                <c:pt idx="5240">
                  <c:v>7.2777777777785957</c:v>
                </c:pt>
                <c:pt idx="5241">
                  <c:v>7.2791666666674848</c:v>
                </c:pt>
                <c:pt idx="5242">
                  <c:v>7.2805555555563739</c:v>
                </c:pt>
                <c:pt idx="5243">
                  <c:v>7.281944444445263</c:v>
                </c:pt>
                <c:pt idx="5244">
                  <c:v>7.2833333333341521</c:v>
                </c:pt>
                <c:pt idx="5245">
                  <c:v>7.2847222222230412</c:v>
                </c:pt>
                <c:pt idx="5246">
                  <c:v>7.2861111111119303</c:v>
                </c:pt>
                <c:pt idx="5247">
                  <c:v>7.2875000000008194</c:v>
                </c:pt>
                <c:pt idx="5248">
                  <c:v>7.2888888888897085</c:v>
                </c:pt>
                <c:pt idx="5249">
                  <c:v>7.2902777777785976</c:v>
                </c:pt>
                <c:pt idx="5250">
                  <c:v>7.2916666666674868</c:v>
                </c:pt>
                <c:pt idx="5251">
                  <c:v>7.2930555555563759</c:v>
                </c:pt>
                <c:pt idx="5252">
                  <c:v>7.294444444445265</c:v>
                </c:pt>
                <c:pt idx="5253">
                  <c:v>7.2958333333341541</c:v>
                </c:pt>
                <c:pt idx="5254">
                  <c:v>7.2972222222230432</c:v>
                </c:pt>
                <c:pt idx="5255">
                  <c:v>7.2986111111119323</c:v>
                </c:pt>
                <c:pt idx="5256">
                  <c:v>7.3000000000008214</c:v>
                </c:pt>
                <c:pt idx="5257">
                  <c:v>7.3013888888897105</c:v>
                </c:pt>
                <c:pt idx="5258">
                  <c:v>7.3027777777785996</c:v>
                </c:pt>
                <c:pt idx="5259">
                  <c:v>7.3041666666674887</c:v>
                </c:pt>
                <c:pt idx="5260">
                  <c:v>7.3055555555563778</c:v>
                </c:pt>
                <c:pt idx="5261">
                  <c:v>7.3069444444452669</c:v>
                </c:pt>
                <c:pt idx="5262">
                  <c:v>7.308333333334156</c:v>
                </c:pt>
                <c:pt idx="5263">
                  <c:v>7.3097222222230451</c:v>
                </c:pt>
                <c:pt idx="5264">
                  <c:v>7.3111111111119342</c:v>
                </c:pt>
                <c:pt idx="5265">
                  <c:v>7.3125000000008233</c:v>
                </c:pt>
                <c:pt idx="5266">
                  <c:v>7.3138888888897124</c:v>
                </c:pt>
                <c:pt idx="5267">
                  <c:v>7.3152777777786016</c:v>
                </c:pt>
                <c:pt idx="5268">
                  <c:v>7.3166666666674907</c:v>
                </c:pt>
                <c:pt idx="5269">
                  <c:v>7.3180555555563798</c:v>
                </c:pt>
                <c:pt idx="5270">
                  <c:v>7.3194444444452689</c:v>
                </c:pt>
                <c:pt idx="5271">
                  <c:v>7.320833333334158</c:v>
                </c:pt>
                <c:pt idx="5272">
                  <c:v>7.3222222222230471</c:v>
                </c:pt>
                <c:pt idx="5273">
                  <c:v>7.3236111111119362</c:v>
                </c:pt>
                <c:pt idx="5274">
                  <c:v>7.3250000000008253</c:v>
                </c:pt>
                <c:pt idx="5275">
                  <c:v>7.3263888888897144</c:v>
                </c:pt>
                <c:pt idx="5276">
                  <c:v>7.3277777777786035</c:v>
                </c:pt>
                <c:pt idx="5277">
                  <c:v>7.3291666666674926</c:v>
                </c:pt>
                <c:pt idx="5278">
                  <c:v>7.3305555555563817</c:v>
                </c:pt>
                <c:pt idx="5279">
                  <c:v>7.3319444444452708</c:v>
                </c:pt>
                <c:pt idx="5280">
                  <c:v>7.3333333333341599</c:v>
                </c:pt>
                <c:pt idx="5281">
                  <c:v>7.334722222223049</c:v>
                </c:pt>
                <c:pt idx="5282">
                  <c:v>7.3361111111119381</c:v>
                </c:pt>
                <c:pt idx="5283">
                  <c:v>7.3375000000008272</c:v>
                </c:pt>
                <c:pt idx="5284">
                  <c:v>7.3388888888897164</c:v>
                </c:pt>
                <c:pt idx="5285">
                  <c:v>7.3402777777786055</c:v>
                </c:pt>
                <c:pt idx="5286">
                  <c:v>7.3416666666674946</c:v>
                </c:pt>
                <c:pt idx="5287">
                  <c:v>7.3430555555563837</c:v>
                </c:pt>
                <c:pt idx="5288">
                  <c:v>7.3444444444452728</c:v>
                </c:pt>
                <c:pt idx="5289">
                  <c:v>7.3458333333341619</c:v>
                </c:pt>
                <c:pt idx="5290">
                  <c:v>7.347222222223051</c:v>
                </c:pt>
                <c:pt idx="5291">
                  <c:v>7.3486111111119401</c:v>
                </c:pt>
                <c:pt idx="5292">
                  <c:v>7.3500000000008292</c:v>
                </c:pt>
                <c:pt idx="5293">
                  <c:v>7.3513888888897183</c:v>
                </c:pt>
                <c:pt idx="5294">
                  <c:v>7.3527777777786074</c:v>
                </c:pt>
                <c:pt idx="5295">
                  <c:v>7.3541666666674965</c:v>
                </c:pt>
                <c:pt idx="5296">
                  <c:v>7.3555555555563856</c:v>
                </c:pt>
                <c:pt idx="5297">
                  <c:v>7.3569444444452747</c:v>
                </c:pt>
                <c:pt idx="5298">
                  <c:v>7.3583333333341638</c:v>
                </c:pt>
                <c:pt idx="5299">
                  <c:v>7.3597222222230529</c:v>
                </c:pt>
                <c:pt idx="5300">
                  <c:v>7.3611111111119421</c:v>
                </c:pt>
                <c:pt idx="5301">
                  <c:v>7.3625000000008312</c:v>
                </c:pt>
                <c:pt idx="5302">
                  <c:v>7.3638888888897203</c:v>
                </c:pt>
                <c:pt idx="5303">
                  <c:v>7.3652777777786094</c:v>
                </c:pt>
                <c:pt idx="5304">
                  <c:v>7.3666666666674985</c:v>
                </c:pt>
                <c:pt idx="5305">
                  <c:v>7.3680555555563876</c:v>
                </c:pt>
                <c:pt idx="5306">
                  <c:v>7.3694444444452767</c:v>
                </c:pt>
                <c:pt idx="5307">
                  <c:v>7.3708333333341658</c:v>
                </c:pt>
                <c:pt idx="5308">
                  <c:v>7.3722222222230549</c:v>
                </c:pt>
                <c:pt idx="5309">
                  <c:v>7.373611111111944</c:v>
                </c:pt>
                <c:pt idx="5310">
                  <c:v>7.3750000000008331</c:v>
                </c:pt>
                <c:pt idx="5311">
                  <c:v>7.3763888888897222</c:v>
                </c:pt>
                <c:pt idx="5312">
                  <c:v>7.3777777777786113</c:v>
                </c:pt>
                <c:pt idx="5313">
                  <c:v>7.3791666666675004</c:v>
                </c:pt>
                <c:pt idx="5314">
                  <c:v>7.3805555555563895</c:v>
                </c:pt>
                <c:pt idx="5315">
                  <c:v>7.3819444444452786</c:v>
                </c:pt>
                <c:pt idx="5316">
                  <c:v>7.3833333333341677</c:v>
                </c:pt>
                <c:pt idx="5317">
                  <c:v>7.3847222222230569</c:v>
                </c:pt>
                <c:pt idx="5318">
                  <c:v>7.386111111111946</c:v>
                </c:pt>
                <c:pt idx="5319">
                  <c:v>7.3875000000008351</c:v>
                </c:pt>
                <c:pt idx="5320">
                  <c:v>7.3888888888897242</c:v>
                </c:pt>
                <c:pt idx="5321">
                  <c:v>7.3902777777786133</c:v>
                </c:pt>
                <c:pt idx="5322">
                  <c:v>7.3916666666675024</c:v>
                </c:pt>
                <c:pt idx="5323">
                  <c:v>7.3930555555563915</c:v>
                </c:pt>
                <c:pt idx="5324">
                  <c:v>7.3944444444452806</c:v>
                </c:pt>
                <c:pt idx="5325">
                  <c:v>7.3958333333341697</c:v>
                </c:pt>
                <c:pt idx="5326">
                  <c:v>7.3972222222230588</c:v>
                </c:pt>
                <c:pt idx="5327">
                  <c:v>7.3986111111119479</c:v>
                </c:pt>
                <c:pt idx="5328">
                  <c:v>7.400000000000837</c:v>
                </c:pt>
                <c:pt idx="5329">
                  <c:v>7.4013888888897261</c:v>
                </c:pt>
                <c:pt idx="5330">
                  <c:v>7.4027777777786152</c:v>
                </c:pt>
                <c:pt idx="5331">
                  <c:v>7.4041666666675043</c:v>
                </c:pt>
                <c:pt idx="5332">
                  <c:v>7.4055555555563934</c:v>
                </c:pt>
                <c:pt idx="5333">
                  <c:v>7.4069444444452825</c:v>
                </c:pt>
                <c:pt idx="5334">
                  <c:v>7.4083333333341717</c:v>
                </c:pt>
                <c:pt idx="5335">
                  <c:v>7.4097222222230608</c:v>
                </c:pt>
                <c:pt idx="5336">
                  <c:v>7.4111111111119499</c:v>
                </c:pt>
                <c:pt idx="5337">
                  <c:v>7.412500000000839</c:v>
                </c:pt>
                <c:pt idx="5338">
                  <c:v>7.4138888888897281</c:v>
                </c:pt>
                <c:pt idx="5339">
                  <c:v>7.4152777777786172</c:v>
                </c:pt>
                <c:pt idx="5340">
                  <c:v>7.4166666666675063</c:v>
                </c:pt>
                <c:pt idx="5341">
                  <c:v>7.4180555555563954</c:v>
                </c:pt>
                <c:pt idx="5342">
                  <c:v>7.4194444444452845</c:v>
                </c:pt>
                <c:pt idx="5343">
                  <c:v>7.4208333333341736</c:v>
                </c:pt>
                <c:pt idx="5344">
                  <c:v>7.4222222222230627</c:v>
                </c:pt>
                <c:pt idx="5345">
                  <c:v>7.4236111111119518</c:v>
                </c:pt>
                <c:pt idx="5346">
                  <c:v>7.4250000000008409</c:v>
                </c:pt>
                <c:pt idx="5347">
                  <c:v>7.42638888888973</c:v>
                </c:pt>
                <c:pt idx="5348">
                  <c:v>7.4277777777786191</c:v>
                </c:pt>
                <c:pt idx="5349">
                  <c:v>7.4291666666675082</c:v>
                </c:pt>
                <c:pt idx="5350">
                  <c:v>7.4305555555563974</c:v>
                </c:pt>
                <c:pt idx="5351">
                  <c:v>7.4319444444452865</c:v>
                </c:pt>
                <c:pt idx="5352">
                  <c:v>7.4333333333341756</c:v>
                </c:pt>
                <c:pt idx="5353">
                  <c:v>7.4347222222230647</c:v>
                </c:pt>
                <c:pt idx="5354">
                  <c:v>7.4361111111119538</c:v>
                </c:pt>
                <c:pt idx="5355">
                  <c:v>7.4375000000008429</c:v>
                </c:pt>
                <c:pt idx="5356">
                  <c:v>7.438888888889732</c:v>
                </c:pt>
                <c:pt idx="5357">
                  <c:v>7.4402777777786211</c:v>
                </c:pt>
                <c:pt idx="5358">
                  <c:v>7.4416666666675102</c:v>
                </c:pt>
                <c:pt idx="5359">
                  <c:v>7.4430555555563993</c:v>
                </c:pt>
                <c:pt idx="5360">
                  <c:v>7.4444444444452884</c:v>
                </c:pt>
                <c:pt idx="5361">
                  <c:v>7.4458333333341775</c:v>
                </c:pt>
                <c:pt idx="5362">
                  <c:v>7.4472222222230666</c:v>
                </c:pt>
                <c:pt idx="5363">
                  <c:v>7.4486111111119557</c:v>
                </c:pt>
                <c:pt idx="5364">
                  <c:v>7.4500000000008448</c:v>
                </c:pt>
                <c:pt idx="5365">
                  <c:v>7.4513888888897339</c:v>
                </c:pt>
                <c:pt idx="5366">
                  <c:v>7.452777777778623</c:v>
                </c:pt>
                <c:pt idx="5367">
                  <c:v>7.4541666666675122</c:v>
                </c:pt>
                <c:pt idx="5368">
                  <c:v>7.4555555555564013</c:v>
                </c:pt>
                <c:pt idx="5369">
                  <c:v>7.4569444444452904</c:v>
                </c:pt>
                <c:pt idx="5370">
                  <c:v>7.4583333333341795</c:v>
                </c:pt>
                <c:pt idx="5371">
                  <c:v>7.4597222222230686</c:v>
                </c:pt>
                <c:pt idx="5372">
                  <c:v>7.4611111111119577</c:v>
                </c:pt>
                <c:pt idx="5373">
                  <c:v>7.4625000000008468</c:v>
                </c:pt>
                <c:pt idx="5374">
                  <c:v>7.4638888888897359</c:v>
                </c:pt>
                <c:pt idx="5375">
                  <c:v>7.465277777778625</c:v>
                </c:pt>
                <c:pt idx="5376">
                  <c:v>7.4666666666675141</c:v>
                </c:pt>
                <c:pt idx="5377">
                  <c:v>7.4680555555564032</c:v>
                </c:pt>
                <c:pt idx="5378">
                  <c:v>7.4694444444452923</c:v>
                </c:pt>
                <c:pt idx="5379">
                  <c:v>7.4708333333341814</c:v>
                </c:pt>
                <c:pt idx="5380">
                  <c:v>7.4722222222230705</c:v>
                </c:pt>
                <c:pt idx="5381">
                  <c:v>7.4736111111119596</c:v>
                </c:pt>
                <c:pt idx="5382">
                  <c:v>7.4750000000008487</c:v>
                </c:pt>
                <c:pt idx="5383">
                  <c:v>7.4763888888897378</c:v>
                </c:pt>
                <c:pt idx="5384">
                  <c:v>7.477777777778627</c:v>
                </c:pt>
                <c:pt idx="5385">
                  <c:v>7.4791666666675161</c:v>
                </c:pt>
                <c:pt idx="5386">
                  <c:v>7.4805555555564052</c:v>
                </c:pt>
                <c:pt idx="5387">
                  <c:v>7.4819444444452943</c:v>
                </c:pt>
                <c:pt idx="5388">
                  <c:v>7.4833333333341834</c:v>
                </c:pt>
                <c:pt idx="5389">
                  <c:v>7.4847222222230725</c:v>
                </c:pt>
                <c:pt idx="5390">
                  <c:v>7.4861111111119616</c:v>
                </c:pt>
                <c:pt idx="5391">
                  <c:v>7.4875000000008507</c:v>
                </c:pt>
                <c:pt idx="5392">
                  <c:v>7.4888888888897398</c:v>
                </c:pt>
                <c:pt idx="5393">
                  <c:v>7.4902777777786289</c:v>
                </c:pt>
                <c:pt idx="5394">
                  <c:v>7.491666666667518</c:v>
                </c:pt>
                <c:pt idx="5395">
                  <c:v>7.4930555555564071</c:v>
                </c:pt>
                <c:pt idx="5396">
                  <c:v>7.4944444444452962</c:v>
                </c:pt>
                <c:pt idx="5397">
                  <c:v>7.4958333333341853</c:v>
                </c:pt>
                <c:pt idx="5398">
                  <c:v>7.4972222222230744</c:v>
                </c:pt>
                <c:pt idx="5399">
                  <c:v>7.4986111111119635</c:v>
                </c:pt>
                <c:pt idx="5400">
                  <c:v>7.5000000000008527</c:v>
                </c:pt>
                <c:pt idx="5401">
                  <c:v>7.5013888888897418</c:v>
                </c:pt>
                <c:pt idx="5402">
                  <c:v>7.5027777777786309</c:v>
                </c:pt>
                <c:pt idx="5403">
                  <c:v>7.50416666666752</c:v>
                </c:pt>
                <c:pt idx="5404">
                  <c:v>7.5055555555564091</c:v>
                </c:pt>
                <c:pt idx="5405">
                  <c:v>7.5069444444452982</c:v>
                </c:pt>
                <c:pt idx="5406">
                  <c:v>7.5083333333341873</c:v>
                </c:pt>
                <c:pt idx="5407">
                  <c:v>7.5097222222230764</c:v>
                </c:pt>
                <c:pt idx="5408">
                  <c:v>7.5111111111119655</c:v>
                </c:pt>
                <c:pt idx="5409">
                  <c:v>7.5125000000008546</c:v>
                </c:pt>
                <c:pt idx="5410">
                  <c:v>7.5138888888897437</c:v>
                </c:pt>
                <c:pt idx="5411">
                  <c:v>7.5152777777786328</c:v>
                </c:pt>
                <c:pt idx="5412">
                  <c:v>7.5166666666675219</c:v>
                </c:pt>
                <c:pt idx="5413">
                  <c:v>7.518055555556411</c:v>
                </c:pt>
                <c:pt idx="5414">
                  <c:v>7.5194444444453001</c:v>
                </c:pt>
                <c:pt idx="5415">
                  <c:v>7.5208333333341892</c:v>
                </c:pt>
                <c:pt idx="5416">
                  <c:v>7.5222222222230783</c:v>
                </c:pt>
                <c:pt idx="5417">
                  <c:v>7.5236111111119675</c:v>
                </c:pt>
                <c:pt idx="5418">
                  <c:v>7.5250000000008566</c:v>
                </c:pt>
                <c:pt idx="5419">
                  <c:v>7.5263888888897457</c:v>
                </c:pt>
                <c:pt idx="5420">
                  <c:v>7.5277777777786348</c:v>
                </c:pt>
                <c:pt idx="5421">
                  <c:v>7.5291666666675239</c:v>
                </c:pt>
                <c:pt idx="5422">
                  <c:v>7.530555555556413</c:v>
                </c:pt>
                <c:pt idx="5423">
                  <c:v>7.5319444444453021</c:v>
                </c:pt>
                <c:pt idx="5424">
                  <c:v>7.5333333333341912</c:v>
                </c:pt>
                <c:pt idx="5425">
                  <c:v>7.5347222222230803</c:v>
                </c:pt>
                <c:pt idx="5426">
                  <c:v>7.5361111111119694</c:v>
                </c:pt>
                <c:pt idx="5427">
                  <c:v>7.5375000000008585</c:v>
                </c:pt>
                <c:pt idx="5428">
                  <c:v>7.5388888888897476</c:v>
                </c:pt>
                <c:pt idx="5429">
                  <c:v>7.5402777777786367</c:v>
                </c:pt>
                <c:pt idx="5430">
                  <c:v>7.5416666666675258</c:v>
                </c:pt>
                <c:pt idx="5431">
                  <c:v>7.5430555555564149</c:v>
                </c:pt>
                <c:pt idx="5432">
                  <c:v>7.544444444445304</c:v>
                </c:pt>
                <c:pt idx="5433">
                  <c:v>7.5458333333341931</c:v>
                </c:pt>
                <c:pt idx="5434">
                  <c:v>7.5472222222230823</c:v>
                </c:pt>
                <c:pt idx="5435">
                  <c:v>7.5486111111119714</c:v>
                </c:pt>
                <c:pt idx="5436">
                  <c:v>7.5500000000008605</c:v>
                </c:pt>
                <c:pt idx="5437">
                  <c:v>7.5513888888897496</c:v>
                </c:pt>
                <c:pt idx="5438">
                  <c:v>7.5527777777786387</c:v>
                </c:pt>
                <c:pt idx="5439">
                  <c:v>7.5541666666675278</c:v>
                </c:pt>
                <c:pt idx="5440">
                  <c:v>7.5555555555564169</c:v>
                </c:pt>
                <c:pt idx="5441">
                  <c:v>7.556944444445306</c:v>
                </c:pt>
                <c:pt idx="5442">
                  <c:v>7.5583333333341951</c:v>
                </c:pt>
                <c:pt idx="5443">
                  <c:v>7.5597222222230842</c:v>
                </c:pt>
                <c:pt idx="5444">
                  <c:v>7.5611111111119733</c:v>
                </c:pt>
                <c:pt idx="5445">
                  <c:v>7.5625000000008624</c:v>
                </c:pt>
                <c:pt idx="5446">
                  <c:v>7.5638888888897515</c:v>
                </c:pt>
                <c:pt idx="5447">
                  <c:v>7.5652777777786406</c:v>
                </c:pt>
                <c:pt idx="5448">
                  <c:v>7.5666666666675297</c:v>
                </c:pt>
                <c:pt idx="5449">
                  <c:v>7.5680555555564188</c:v>
                </c:pt>
                <c:pt idx="5450">
                  <c:v>7.569444444445308</c:v>
                </c:pt>
                <c:pt idx="5451">
                  <c:v>7.5708333333341971</c:v>
                </c:pt>
                <c:pt idx="5452">
                  <c:v>7.5722222222230862</c:v>
                </c:pt>
                <c:pt idx="5453">
                  <c:v>7.5736111111119753</c:v>
                </c:pt>
                <c:pt idx="5454">
                  <c:v>7.5750000000008644</c:v>
                </c:pt>
                <c:pt idx="5455">
                  <c:v>7.5763888888897535</c:v>
                </c:pt>
                <c:pt idx="5456">
                  <c:v>7.5777777777786426</c:v>
                </c:pt>
                <c:pt idx="5457">
                  <c:v>7.5791666666675317</c:v>
                </c:pt>
                <c:pt idx="5458">
                  <c:v>7.5805555555564208</c:v>
                </c:pt>
                <c:pt idx="5459">
                  <c:v>7.5819444444453099</c:v>
                </c:pt>
                <c:pt idx="5460">
                  <c:v>7.583333333334199</c:v>
                </c:pt>
                <c:pt idx="5461">
                  <c:v>7.5847222222230881</c:v>
                </c:pt>
                <c:pt idx="5462">
                  <c:v>7.5861111111119772</c:v>
                </c:pt>
                <c:pt idx="5463">
                  <c:v>7.5875000000008663</c:v>
                </c:pt>
                <c:pt idx="5464">
                  <c:v>7.5888888888897554</c:v>
                </c:pt>
                <c:pt idx="5465">
                  <c:v>7.5902777777786445</c:v>
                </c:pt>
                <c:pt idx="5466">
                  <c:v>7.5916666666675336</c:v>
                </c:pt>
                <c:pt idx="5467">
                  <c:v>7.5930555555564228</c:v>
                </c:pt>
                <c:pt idx="5468">
                  <c:v>7.5944444444453119</c:v>
                </c:pt>
                <c:pt idx="5469">
                  <c:v>7.595833333334201</c:v>
                </c:pt>
                <c:pt idx="5470">
                  <c:v>7.5972222222230901</c:v>
                </c:pt>
                <c:pt idx="5471">
                  <c:v>7.5986111111119792</c:v>
                </c:pt>
                <c:pt idx="5472">
                  <c:v>7.6000000000008683</c:v>
                </c:pt>
                <c:pt idx="5473">
                  <c:v>7.6013888888897574</c:v>
                </c:pt>
                <c:pt idx="5474">
                  <c:v>7.6027777777786465</c:v>
                </c:pt>
                <c:pt idx="5475">
                  <c:v>7.6041666666675356</c:v>
                </c:pt>
                <c:pt idx="5476">
                  <c:v>7.6055555555564247</c:v>
                </c:pt>
                <c:pt idx="5477">
                  <c:v>7.6069444444453138</c:v>
                </c:pt>
                <c:pt idx="5478">
                  <c:v>7.6083333333342029</c:v>
                </c:pt>
                <c:pt idx="5479">
                  <c:v>7.609722222223092</c:v>
                </c:pt>
                <c:pt idx="5480">
                  <c:v>7.6111111111119811</c:v>
                </c:pt>
                <c:pt idx="5481">
                  <c:v>7.6125000000008702</c:v>
                </c:pt>
                <c:pt idx="5482">
                  <c:v>7.6138888888897593</c:v>
                </c:pt>
                <c:pt idx="5483">
                  <c:v>7.6152777777786484</c:v>
                </c:pt>
                <c:pt idx="5484">
                  <c:v>7.6166666666675376</c:v>
                </c:pt>
                <c:pt idx="5485">
                  <c:v>7.6180555555564267</c:v>
                </c:pt>
                <c:pt idx="5486">
                  <c:v>7.6194444444453158</c:v>
                </c:pt>
                <c:pt idx="5487">
                  <c:v>7.6208333333342049</c:v>
                </c:pt>
                <c:pt idx="5488">
                  <c:v>7.622222222223094</c:v>
                </c:pt>
                <c:pt idx="5489">
                  <c:v>7.6236111111119831</c:v>
                </c:pt>
                <c:pt idx="5490">
                  <c:v>7.6250000000008722</c:v>
                </c:pt>
                <c:pt idx="5491">
                  <c:v>7.6263888888897613</c:v>
                </c:pt>
                <c:pt idx="5492">
                  <c:v>7.6277777777786504</c:v>
                </c:pt>
                <c:pt idx="5493">
                  <c:v>7.6291666666675395</c:v>
                </c:pt>
                <c:pt idx="5494">
                  <c:v>7.6305555555564286</c:v>
                </c:pt>
                <c:pt idx="5495">
                  <c:v>7.6319444444453177</c:v>
                </c:pt>
                <c:pt idx="5496">
                  <c:v>7.6333333333342068</c:v>
                </c:pt>
                <c:pt idx="5497">
                  <c:v>7.6347222222230959</c:v>
                </c:pt>
                <c:pt idx="5498">
                  <c:v>7.636111111111985</c:v>
                </c:pt>
                <c:pt idx="5499">
                  <c:v>7.6375000000008741</c:v>
                </c:pt>
                <c:pt idx="5500">
                  <c:v>7.6388888888897633</c:v>
                </c:pt>
                <c:pt idx="5501">
                  <c:v>7.6402777777786524</c:v>
                </c:pt>
                <c:pt idx="5502">
                  <c:v>7.6416666666675415</c:v>
                </c:pt>
                <c:pt idx="5503">
                  <c:v>7.6430555555564306</c:v>
                </c:pt>
                <c:pt idx="5504">
                  <c:v>7.6444444444453197</c:v>
                </c:pt>
                <c:pt idx="5505">
                  <c:v>7.6458333333342088</c:v>
                </c:pt>
                <c:pt idx="5506">
                  <c:v>7.6472222222230979</c:v>
                </c:pt>
                <c:pt idx="5507">
                  <c:v>7.648611111111987</c:v>
                </c:pt>
                <c:pt idx="5508">
                  <c:v>7.6500000000008761</c:v>
                </c:pt>
                <c:pt idx="5509">
                  <c:v>7.6513888888897652</c:v>
                </c:pt>
                <c:pt idx="5510">
                  <c:v>7.6527777777786543</c:v>
                </c:pt>
                <c:pt idx="5511">
                  <c:v>7.6541666666675434</c:v>
                </c:pt>
                <c:pt idx="5512">
                  <c:v>7.6555555555564325</c:v>
                </c:pt>
                <c:pt idx="5513">
                  <c:v>7.6569444444453216</c:v>
                </c:pt>
                <c:pt idx="5514">
                  <c:v>7.6583333333342107</c:v>
                </c:pt>
                <c:pt idx="5515">
                  <c:v>7.6597222222230998</c:v>
                </c:pt>
                <c:pt idx="5516">
                  <c:v>7.6611111111119889</c:v>
                </c:pt>
                <c:pt idx="5517">
                  <c:v>7.6625000000008781</c:v>
                </c:pt>
                <c:pt idx="5518">
                  <c:v>7.6638888888897672</c:v>
                </c:pt>
                <c:pt idx="5519">
                  <c:v>7.6652777777786563</c:v>
                </c:pt>
                <c:pt idx="5520">
                  <c:v>7.6666666666675454</c:v>
                </c:pt>
                <c:pt idx="5521">
                  <c:v>7.6680555555564345</c:v>
                </c:pt>
                <c:pt idx="5522">
                  <c:v>7.6694444444453236</c:v>
                </c:pt>
                <c:pt idx="5523">
                  <c:v>7.6708333333342127</c:v>
                </c:pt>
                <c:pt idx="5524">
                  <c:v>7.6722222222231018</c:v>
                </c:pt>
                <c:pt idx="5525">
                  <c:v>7.6736111111119909</c:v>
                </c:pt>
                <c:pt idx="5526">
                  <c:v>7.67500000000088</c:v>
                </c:pt>
                <c:pt idx="5527">
                  <c:v>7.6763888888897691</c:v>
                </c:pt>
                <c:pt idx="5528">
                  <c:v>7.6777777777786582</c:v>
                </c:pt>
                <c:pt idx="5529">
                  <c:v>7.6791666666675473</c:v>
                </c:pt>
                <c:pt idx="5530">
                  <c:v>7.6805555555564364</c:v>
                </c:pt>
                <c:pt idx="5531">
                  <c:v>7.6819444444453255</c:v>
                </c:pt>
                <c:pt idx="5532">
                  <c:v>7.6833333333342146</c:v>
                </c:pt>
                <c:pt idx="5533">
                  <c:v>7.6847222222231037</c:v>
                </c:pt>
                <c:pt idx="5534">
                  <c:v>7.6861111111119929</c:v>
                </c:pt>
                <c:pt idx="5535">
                  <c:v>7.687500000000882</c:v>
                </c:pt>
                <c:pt idx="5536">
                  <c:v>7.6888888888897711</c:v>
                </c:pt>
                <c:pt idx="5537">
                  <c:v>7.6902777777786602</c:v>
                </c:pt>
                <c:pt idx="5538">
                  <c:v>7.6916666666675493</c:v>
                </c:pt>
                <c:pt idx="5539">
                  <c:v>7.6930555555564384</c:v>
                </c:pt>
                <c:pt idx="5540">
                  <c:v>7.6944444444453275</c:v>
                </c:pt>
                <c:pt idx="5541">
                  <c:v>7.6958333333342166</c:v>
                </c:pt>
                <c:pt idx="5542">
                  <c:v>7.6972222222231057</c:v>
                </c:pt>
                <c:pt idx="5543">
                  <c:v>7.6986111111119948</c:v>
                </c:pt>
                <c:pt idx="5544">
                  <c:v>7.7000000000008839</c:v>
                </c:pt>
                <c:pt idx="5545">
                  <c:v>7.701388888889773</c:v>
                </c:pt>
                <c:pt idx="5546">
                  <c:v>7.7027777777786621</c:v>
                </c:pt>
                <c:pt idx="5547">
                  <c:v>7.7041666666675512</c:v>
                </c:pt>
                <c:pt idx="5548">
                  <c:v>7.7055555555564403</c:v>
                </c:pt>
                <c:pt idx="5549">
                  <c:v>7.7069444444453294</c:v>
                </c:pt>
                <c:pt idx="5550">
                  <c:v>7.7083333333342186</c:v>
                </c:pt>
                <c:pt idx="5551">
                  <c:v>7.7097222222231077</c:v>
                </c:pt>
                <c:pt idx="5552">
                  <c:v>7.7111111111119968</c:v>
                </c:pt>
                <c:pt idx="5553">
                  <c:v>7.7125000000008859</c:v>
                </c:pt>
                <c:pt idx="5554">
                  <c:v>7.713888888889775</c:v>
                </c:pt>
                <c:pt idx="5555">
                  <c:v>7.7152777777786641</c:v>
                </c:pt>
                <c:pt idx="5556">
                  <c:v>7.7166666666675532</c:v>
                </c:pt>
                <c:pt idx="5557">
                  <c:v>7.7180555555564423</c:v>
                </c:pt>
                <c:pt idx="5558">
                  <c:v>7.7194444444453314</c:v>
                </c:pt>
                <c:pt idx="5559">
                  <c:v>7.7208333333342205</c:v>
                </c:pt>
                <c:pt idx="5560">
                  <c:v>7.7222222222231096</c:v>
                </c:pt>
                <c:pt idx="5561">
                  <c:v>7.7236111111119987</c:v>
                </c:pt>
                <c:pt idx="5562">
                  <c:v>7.7250000000008878</c:v>
                </c:pt>
                <c:pt idx="5563">
                  <c:v>7.7263888888897769</c:v>
                </c:pt>
                <c:pt idx="5564">
                  <c:v>7.727777777778666</c:v>
                </c:pt>
                <c:pt idx="5565">
                  <c:v>7.7291666666675551</c:v>
                </c:pt>
                <c:pt idx="5566">
                  <c:v>7.7305555555564442</c:v>
                </c:pt>
                <c:pt idx="5567">
                  <c:v>7.7319444444453334</c:v>
                </c:pt>
                <c:pt idx="5568">
                  <c:v>7.7333333333342225</c:v>
                </c:pt>
                <c:pt idx="5569">
                  <c:v>7.7347222222231116</c:v>
                </c:pt>
                <c:pt idx="5570">
                  <c:v>7.7361111111120007</c:v>
                </c:pt>
                <c:pt idx="5571">
                  <c:v>7.7375000000008898</c:v>
                </c:pt>
                <c:pt idx="5572">
                  <c:v>7.7388888888897789</c:v>
                </c:pt>
                <c:pt idx="5573">
                  <c:v>7.740277777778668</c:v>
                </c:pt>
                <c:pt idx="5574">
                  <c:v>7.7416666666675571</c:v>
                </c:pt>
                <c:pt idx="5575">
                  <c:v>7.7430555555564462</c:v>
                </c:pt>
                <c:pt idx="5576">
                  <c:v>7.7444444444453353</c:v>
                </c:pt>
                <c:pt idx="5577">
                  <c:v>7.7458333333342244</c:v>
                </c:pt>
                <c:pt idx="5578">
                  <c:v>7.7472222222231135</c:v>
                </c:pt>
                <c:pt idx="5579">
                  <c:v>7.7486111111120026</c:v>
                </c:pt>
                <c:pt idx="5580">
                  <c:v>7.7500000000008917</c:v>
                </c:pt>
                <c:pt idx="5581">
                  <c:v>7.7513888888897808</c:v>
                </c:pt>
                <c:pt idx="5582">
                  <c:v>7.7527777777786699</c:v>
                </c:pt>
                <c:pt idx="5583">
                  <c:v>7.754166666667559</c:v>
                </c:pt>
                <c:pt idx="5584">
                  <c:v>7.7555555555564482</c:v>
                </c:pt>
                <c:pt idx="5585">
                  <c:v>7.7569444444453373</c:v>
                </c:pt>
                <c:pt idx="5586">
                  <c:v>7.7583333333342264</c:v>
                </c:pt>
                <c:pt idx="5587">
                  <c:v>7.7597222222231155</c:v>
                </c:pt>
                <c:pt idx="5588">
                  <c:v>7.7611111111120046</c:v>
                </c:pt>
                <c:pt idx="5589">
                  <c:v>7.7625000000008937</c:v>
                </c:pt>
                <c:pt idx="5590">
                  <c:v>7.7638888888897828</c:v>
                </c:pt>
                <c:pt idx="5591">
                  <c:v>7.7652777777786719</c:v>
                </c:pt>
                <c:pt idx="5592">
                  <c:v>7.766666666667561</c:v>
                </c:pt>
                <c:pt idx="5593">
                  <c:v>7.7680555555564501</c:v>
                </c:pt>
                <c:pt idx="5594">
                  <c:v>7.7694444444453392</c:v>
                </c:pt>
                <c:pt idx="5595">
                  <c:v>7.7708333333342283</c:v>
                </c:pt>
                <c:pt idx="5596">
                  <c:v>7.7722222222231174</c:v>
                </c:pt>
                <c:pt idx="5597">
                  <c:v>7.7736111111120065</c:v>
                </c:pt>
                <c:pt idx="5598">
                  <c:v>7.7750000000008956</c:v>
                </c:pt>
                <c:pt idx="5599">
                  <c:v>7.7763888888897847</c:v>
                </c:pt>
                <c:pt idx="5600">
                  <c:v>7.7777777777786739</c:v>
                </c:pt>
                <c:pt idx="5601">
                  <c:v>7.779166666667563</c:v>
                </c:pt>
                <c:pt idx="5602">
                  <c:v>7.7805555555564521</c:v>
                </c:pt>
                <c:pt idx="5603">
                  <c:v>7.7819444444453412</c:v>
                </c:pt>
                <c:pt idx="5604">
                  <c:v>7.7833333333342303</c:v>
                </c:pt>
                <c:pt idx="5605">
                  <c:v>7.7847222222231194</c:v>
                </c:pt>
                <c:pt idx="5606">
                  <c:v>7.7861111111120085</c:v>
                </c:pt>
                <c:pt idx="5607">
                  <c:v>7.7875000000008976</c:v>
                </c:pt>
                <c:pt idx="5608">
                  <c:v>7.7888888888897867</c:v>
                </c:pt>
                <c:pt idx="5609">
                  <c:v>7.7902777777786758</c:v>
                </c:pt>
                <c:pt idx="5610">
                  <c:v>7.7916666666675649</c:v>
                </c:pt>
                <c:pt idx="5611">
                  <c:v>7.793055555556454</c:v>
                </c:pt>
                <c:pt idx="5612">
                  <c:v>7.7944444444453431</c:v>
                </c:pt>
                <c:pt idx="5613">
                  <c:v>7.7958333333342322</c:v>
                </c:pt>
                <c:pt idx="5614">
                  <c:v>7.7972222222231213</c:v>
                </c:pt>
                <c:pt idx="5615">
                  <c:v>7.7986111111120104</c:v>
                </c:pt>
                <c:pt idx="5616">
                  <c:v>7.8000000000008995</c:v>
                </c:pt>
                <c:pt idx="5617">
                  <c:v>7.8013888888897887</c:v>
                </c:pt>
                <c:pt idx="5618">
                  <c:v>7.8027777777786778</c:v>
                </c:pt>
                <c:pt idx="5619">
                  <c:v>7.8041666666675669</c:v>
                </c:pt>
                <c:pt idx="5620">
                  <c:v>7.805555555556456</c:v>
                </c:pt>
                <c:pt idx="5621">
                  <c:v>7.8069444444453451</c:v>
                </c:pt>
                <c:pt idx="5622">
                  <c:v>7.8083333333342342</c:v>
                </c:pt>
                <c:pt idx="5623">
                  <c:v>7.8097222222231233</c:v>
                </c:pt>
                <c:pt idx="5624">
                  <c:v>7.8111111111120124</c:v>
                </c:pt>
                <c:pt idx="5625">
                  <c:v>7.8125000000009015</c:v>
                </c:pt>
                <c:pt idx="5626">
                  <c:v>7.8138888888897906</c:v>
                </c:pt>
                <c:pt idx="5627">
                  <c:v>7.8152777777786797</c:v>
                </c:pt>
                <c:pt idx="5628">
                  <c:v>7.8166666666675688</c:v>
                </c:pt>
                <c:pt idx="5629">
                  <c:v>7.8180555555564579</c:v>
                </c:pt>
                <c:pt idx="5630">
                  <c:v>7.819444444445347</c:v>
                </c:pt>
                <c:pt idx="5631">
                  <c:v>7.8208333333342361</c:v>
                </c:pt>
                <c:pt idx="5632">
                  <c:v>7.8222222222231252</c:v>
                </c:pt>
                <c:pt idx="5633">
                  <c:v>7.8236111111120143</c:v>
                </c:pt>
                <c:pt idx="5634">
                  <c:v>7.8250000000009035</c:v>
                </c:pt>
                <c:pt idx="5635">
                  <c:v>7.8263888888897926</c:v>
                </c:pt>
                <c:pt idx="5636">
                  <c:v>7.8277777777786817</c:v>
                </c:pt>
                <c:pt idx="5637">
                  <c:v>7.8291666666675708</c:v>
                </c:pt>
                <c:pt idx="5638">
                  <c:v>7.8305555555564599</c:v>
                </c:pt>
                <c:pt idx="5639">
                  <c:v>7.831944444445349</c:v>
                </c:pt>
                <c:pt idx="5640">
                  <c:v>7.8333333333342381</c:v>
                </c:pt>
                <c:pt idx="5641">
                  <c:v>7.8347222222231272</c:v>
                </c:pt>
                <c:pt idx="5642">
                  <c:v>7.8361111111120163</c:v>
                </c:pt>
                <c:pt idx="5643">
                  <c:v>7.8375000000009054</c:v>
                </c:pt>
                <c:pt idx="5644">
                  <c:v>7.8388888888897945</c:v>
                </c:pt>
                <c:pt idx="5645">
                  <c:v>7.8402777777786836</c:v>
                </c:pt>
                <c:pt idx="5646">
                  <c:v>7.8416666666675727</c:v>
                </c:pt>
                <c:pt idx="5647">
                  <c:v>7.8430555555564618</c:v>
                </c:pt>
                <c:pt idx="5648">
                  <c:v>7.8444444444453509</c:v>
                </c:pt>
                <c:pt idx="5649">
                  <c:v>7.84583333333424</c:v>
                </c:pt>
                <c:pt idx="5650">
                  <c:v>7.8472222222231292</c:v>
                </c:pt>
                <c:pt idx="5651">
                  <c:v>7.8486111111120183</c:v>
                </c:pt>
                <c:pt idx="5652">
                  <c:v>7.8500000000009074</c:v>
                </c:pt>
                <c:pt idx="5653">
                  <c:v>7.8513888888897965</c:v>
                </c:pt>
                <c:pt idx="5654">
                  <c:v>7.8527777777786856</c:v>
                </c:pt>
                <c:pt idx="5655">
                  <c:v>7.8541666666675747</c:v>
                </c:pt>
                <c:pt idx="5656">
                  <c:v>7.8555555555564638</c:v>
                </c:pt>
                <c:pt idx="5657">
                  <c:v>7.8569444444453529</c:v>
                </c:pt>
                <c:pt idx="5658">
                  <c:v>7.858333333334242</c:v>
                </c:pt>
                <c:pt idx="5659">
                  <c:v>7.8597222222231311</c:v>
                </c:pt>
                <c:pt idx="5660">
                  <c:v>7.8611111111120202</c:v>
                </c:pt>
                <c:pt idx="5661">
                  <c:v>7.8625000000009093</c:v>
                </c:pt>
                <c:pt idx="5662">
                  <c:v>7.8638888888897984</c:v>
                </c:pt>
                <c:pt idx="5663">
                  <c:v>7.8652777777786875</c:v>
                </c:pt>
                <c:pt idx="5664">
                  <c:v>7.8666666666675766</c:v>
                </c:pt>
                <c:pt idx="5665">
                  <c:v>7.8680555555564657</c:v>
                </c:pt>
                <c:pt idx="5666">
                  <c:v>7.8694444444453548</c:v>
                </c:pt>
                <c:pt idx="5667">
                  <c:v>7.870833333334244</c:v>
                </c:pt>
                <c:pt idx="5668">
                  <c:v>7.8722222222231331</c:v>
                </c:pt>
                <c:pt idx="5669">
                  <c:v>7.8736111111120222</c:v>
                </c:pt>
                <c:pt idx="5670">
                  <c:v>7.8750000000009113</c:v>
                </c:pt>
                <c:pt idx="5671">
                  <c:v>7.8763888888898004</c:v>
                </c:pt>
                <c:pt idx="5672">
                  <c:v>7.8777777777786895</c:v>
                </c:pt>
                <c:pt idx="5673">
                  <c:v>7.8791666666675786</c:v>
                </c:pt>
                <c:pt idx="5674">
                  <c:v>7.8805555555564677</c:v>
                </c:pt>
                <c:pt idx="5675">
                  <c:v>7.8819444444453568</c:v>
                </c:pt>
                <c:pt idx="5676">
                  <c:v>7.8833333333342459</c:v>
                </c:pt>
                <c:pt idx="5677">
                  <c:v>7.884722222223135</c:v>
                </c:pt>
                <c:pt idx="5678">
                  <c:v>7.8861111111120241</c:v>
                </c:pt>
                <c:pt idx="5679">
                  <c:v>7.8875000000009132</c:v>
                </c:pt>
                <c:pt idx="5680">
                  <c:v>7.8888888888898023</c:v>
                </c:pt>
                <c:pt idx="5681">
                  <c:v>7.8902777777786914</c:v>
                </c:pt>
                <c:pt idx="5682">
                  <c:v>7.8916666666675805</c:v>
                </c:pt>
                <c:pt idx="5683">
                  <c:v>7.8930555555564696</c:v>
                </c:pt>
                <c:pt idx="5684">
                  <c:v>7.8944444444453588</c:v>
                </c:pt>
                <c:pt idx="5685">
                  <c:v>7.8958333333342479</c:v>
                </c:pt>
                <c:pt idx="5686">
                  <c:v>7.897222222223137</c:v>
                </c:pt>
                <c:pt idx="5687">
                  <c:v>7.8986111111120261</c:v>
                </c:pt>
                <c:pt idx="5688">
                  <c:v>7.9000000000009152</c:v>
                </c:pt>
                <c:pt idx="5689">
                  <c:v>7.9013888888898043</c:v>
                </c:pt>
                <c:pt idx="5690">
                  <c:v>7.9027777777786934</c:v>
                </c:pt>
                <c:pt idx="5691">
                  <c:v>7.9041666666675825</c:v>
                </c:pt>
                <c:pt idx="5692">
                  <c:v>7.9055555555564716</c:v>
                </c:pt>
                <c:pt idx="5693">
                  <c:v>7.9069444444453607</c:v>
                </c:pt>
                <c:pt idx="5694">
                  <c:v>7.9083333333342498</c:v>
                </c:pt>
                <c:pt idx="5695">
                  <c:v>7.9097222222231389</c:v>
                </c:pt>
                <c:pt idx="5696">
                  <c:v>7.911111111112028</c:v>
                </c:pt>
                <c:pt idx="5697">
                  <c:v>7.9125000000009171</c:v>
                </c:pt>
                <c:pt idx="5698">
                  <c:v>7.9138888888898062</c:v>
                </c:pt>
                <c:pt idx="5699">
                  <c:v>7.9152777777786953</c:v>
                </c:pt>
                <c:pt idx="5700">
                  <c:v>7.9166666666675845</c:v>
                </c:pt>
                <c:pt idx="5701">
                  <c:v>7.9180555555564736</c:v>
                </c:pt>
                <c:pt idx="5702">
                  <c:v>7.9194444444453627</c:v>
                </c:pt>
                <c:pt idx="5703">
                  <c:v>7.9208333333342518</c:v>
                </c:pt>
                <c:pt idx="5704">
                  <c:v>7.9222222222231409</c:v>
                </c:pt>
                <c:pt idx="5705">
                  <c:v>7.92361111111203</c:v>
                </c:pt>
                <c:pt idx="5706">
                  <c:v>7.9250000000009191</c:v>
                </c:pt>
                <c:pt idx="5707">
                  <c:v>7.9263888888898082</c:v>
                </c:pt>
                <c:pt idx="5708">
                  <c:v>7.9277777777786973</c:v>
                </c:pt>
                <c:pt idx="5709">
                  <c:v>7.9291666666675864</c:v>
                </c:pt>
                <c:pt idx="5710">
                  <c:v>7.9305555555564755</c:v>
                </c:pt>
                <c:pt idx="5711">
                  <c:v>7.9319444444453646</c:v>
                </c:pt>
                <c:pt idx="5712">
                  <c:v>7.9333333333342537</c:v>
                </c:pt>
                <c:pt idx="5713">
                  <c:v>7.9347222222231428</c:v>
                </c:pt>
                <c:pt idx="5714">
                  <c:v>7.9361111111120319</c:v>
                </c:pt>
                <c:pt idx="5715">
                  <c:v>7.937500000000921</c:v>
                </c:pt>
                <c:pt idx="5716">
                  <c:v>7.9388888888898101</c:v>
                </c:pt>
                <c:pt idx="5717">
                  <c:v>7.9402777777786993</c:v>
                </c:pt>
                <c:pt idx="5718">
                  <c:v>7.9416666666675884</c:v>
                </c:pt>
                <c:pt idx="5719">
                  <c:v>7.9430555555564775</c:v>
                </c:pt>
                <c:pt idx="5720">
                  <c:v>7.9444444444453666</c:v>
                </c:pt>
                <c:pt idx="5721">
                  <c:v>7.9458333333342557</c:v>
                </c:pt>
                <c:pt idx="5722">
                  <c:v>7.9472222222231448</c:v>
                </c:pt>
                <c:pt idx="5723">
                  <c:v>7.9486111111120339</c:v>
                </c:pt>
                <c:pt idx="5724">
                  <c:v>7.950000000000923</c:v>
                </c:pt>
                <c:pt idx="5725">
                  <c:v>7.9513888888898121</c:v>
                </c:pt>
                <c:pt idx="5726">
                  <c:v>7.9527777777787012</c:v>
                </c:pt>
                <c:pt idx="5727">
                  <c:v>7.9541666666675903</c:v>
                </c:pt>
                <c:pt idx="5728">
                  <c:v>7.9555555555564794</c:v>
                </c:pt>
                <c:pt idx="5729">
                  <c:v>7.9569444444453685</c:v>
                </c:pt>
                <c:pt idx="5730">
                  <c:v>7.9583333333342576</c:v>
                </c:pt>
                <c:pt idx="5731">
                  <c:v>7.9597222222231467</c:v>
                </c:pt>
                <c:pt idx="5732">
                  <c:v>7.9611111111120358</c:v>
                </c:pt>
                <c:pt idx="5733">
                  <c:v>7.9625000000009249</c:v>
                </c:pt>
                <c:pt idx="5734">
                  <c:v>7.9638888888898141</c:v>
                </c:pt>
                <c:pt idx="5735">
                  <c:v>7.9652777777787032</c:v>
                </c:pt>
                <c:pt idx="5736">
                  <c:v>7.9666666666675923</c:v>
                </c:pt>
                <c:pt idx="5737">
                  <c:v>7.9680555555564814</c:v>
                </c:pt>
                <c:pt idx="5738">
                  <c:v>7.9694444444453705</c:v>
                </c:pt>
                <c:pt idx="5739">
                  <c:v>7.9708333333342596</c:v>
                </c:pt>
                <c:pt idx="5740">
                  <c:v>7.9722222222231487</c:v>
                </c:pt>
                <c:pt idx="5741">
                  <c:v>7.9736111111120378</c:v>
                </c:pt>
                <c:pt idx="5742">
                  <c:v>7.9750000000009269</c:v>
                </c:pt>
                <c:pt idx="5743">
                  <c:v>7.976388888889816</c:v>
                </c:pt>
                <c:pt idx="5744">
                  <c:v>7.9777777777787051</c:v>
                </c:pt>
                <c:pt idx="5745">
                  <c:v>7.9791666666675942</c:v>
                </c:pt>
                <c:pt idx="5746">
                  <c:v>7.9805555555564833</c:v>
                </c:pt>
                <c:pt idx="5747">
                  <c:v>7.9819444444453724</c:v>
                </c:pt>
                <c:pt idx="5748">
                  <c:v>7.9833333333342615</c:v>
                </c:pt>
                <c:pt idx="5749">
                  <c:v>7.9847222222231506</c:v>
                </c:pt>
                <c:pt idx="5750">
                  <c:v>7.9861111111120398</c:v>
                </c:pt>
                <c:pt idx="5751">
                  <c:v>7.9875000000009289</c:v>
                </c:pt>
                <c:pt idx="5752">
                  <c:v>7.988888888889818</c:v>
                </c:pt>
                <c:pt idx="5753">
                  <c:v>7.9902777777787071</c:v>
                </c:pt>
                <c:pt idx="5754">
                  <c:v>7.9916666666675962</c:v>
                </c:pt>
                <c:pt idx="5755">
                  <c:v>7.9930555555564853</c:v>
                </c:pt>
                <c:pt idx="5756">
                  <c:v>7.9944444444453744</c:v>
                </c:pt>
                <c:pt idx="5757">
                  <c:v>7.9958333333342635</c:v>
                </c:pt>
                <c:pt idx="5758">
                  <c:v>7.9972222222231526</c:v>
                </c:pt>
                <c:pt idx="5759">
                  <c:v>7.9986111111120417</c:v>
                </c:pt>
                <c:pt idx="5760">
                  <c:v>8.0000000000009308</c:v>
                </c:pt>
                <c:pt idx="5761">
                  <c:v>8.001388888889819</c:v>
                </c:pt>
                <c:pt idx="5762">
                  <c:v>8.0027777777787072</c:v>
                </c:pt>
                <c:pt idx="5763">
                  <c:v>8.0041666666675955</c:v>
                </c:pt>
                <c:pt idx="5764">
                  <c:v>8.0055555555564837</c:v>
                </c:pt>
                <c:pt idx="5765">
                  <c:v>8.0069444444453719</c:v>
                </c:pt>
                <c:pt idx="5766">
                  <c:v>8.0083333333342601</c:v>
                </c:pt>
                <c:pt idx="5767">
                  <c:v>8.0097222222231483</c:v>
                </c:pt>
                <c:pt idx="5768">
                  <c:v>8.0111111111120366</c:v>
                </c:pt>
                <c:pt idx="5769">
                  <c:v>8.0125000000009248</c:v>
                </c:pt>
                <c:pt idx="5770">
                  <c:v>8.013888888889813</c:v>
                </c:pt>
                <c:pt idx="5771">
                  <c:v>8.0152777777787012</c:v>
                </c:pt>
                <c:pt idx="5772">
                  <c:v>8.0166666666675894</c:v>
                </c:pt>
                <c:pt idx="5773">
                  <c:v>8.0180555555564776</c:v>
                </c:pt>
                <c:pt idx="5774">
                  <c:v>8.0194444444453659</c:v>
                </c:pt>
                <c:pt idx="5775">
                  <c:v>8.0208333333342541</c:v>
                </c:pt>
                <c:pt idx="5776">
                  <c:v>8.0222222222231423</c:v>
                </c:pt>
                <c:pt idx="5777">
                  <c:v>8.0236111111120305</c:v>
                </c:pt>
                <c:pt idx="5778">
                  <c:v>8.0250000000009187</c:v>
                </c:pt>
                <c:pt idx="5779">
                  <c:v>8.0263888888898069</c:v>
                </c:pt>
                <c:pt idx="5780">
                  <c:v>8.0277777777786952</c:v>
                </c:pt>
                <c:pt idx="5781">
                  <c:v>8.0291666666675834</c:v>
                </c:pt>
                <c:pt idx="5782">
                  <c:v>8.0305555555564716</c:v>
                </c:pt>
                <c:pt idx="5783">
                  <c:v>8.0319444444453598</c:v>
                </c:pt>
                <c:pt idx="5784">
                  <c:v>8.033333333334248</c:v>
                </c:pt>
                <c:pt idx="5785">
                  <c:v>8.0347222222231363</c:v>
                </c:pt>
                <c:pt idx="5786">
                  <c:v>8.0361111111120245</c:v>
                </c:pt>
                <c:pt idx="5787">
                  <c:v>8.0375000000009127</c:v>
                </c:pt>
                <c:pt idx="5788">
                  <c:v>8.0388888888898009</c:v>
                </c:pt>
                <c:pt idx="5789">
                  <c:v>8.0402777777786891</c:v>
                </c:pt>
                <c:pt idx="5790">
                  <c:v>8.0416666666675773</c:v>
                </c:pt>
                <c:pt idx="5791">
                  <c:v>8.0430555555564656</c:v>
                </c:pt>
                <c:pt idx="5792">
                  <c:v>8.0444444444453538</c:v>
                </c:pt>
                <c:pt idx="5793">
                  <c:v>8.045833333334242</c:v>
                </c:pt>
                <c:pt idx="5794">
                  <c:v>8.0472222222231302</c:v>
                </c:pt>
                <c:pt idx="5795">
                  <c:v>8.0486111111120184</c:v>
                </c:pt>
                <c:pt idx="5796">
                  <c:v>8.0500000000009067</c:v>
                </c:pt>
                <c:pt idx="5797">
                  <c:v>8.0513888888897949</c:v>
                </c:pt>
                <c:pt idx="5798">
                  <c:v>8.0527777777786831</c:v>
                </c:pt>
                <c:pt idx="5799">
                  <c:v>8.0541666666675713</c:v>
                </c:pt>
                <c:pt idx="5800">
                  <c:v>8.0555555555564595</c:v>
                </c:pt>
                <c:pt idx="5801">
                  <c:v>8.0569444444453477</c:v>
                </c:pt>
                <c:pt idx="5802">
                  <c:v>8.058333333334236</c:v>
                </c:pt>
                <c:pt idx="5803">
                  <c:v>8.0597222222231242</c:v>
                </c:pt>
                <c:pt idx="5804">
                  <c:v>8.0611111111120124</c:v>
                </c:pt>
                <c:pt idx="5805">
                  <c:v>8.0625000000009006</c:v>
                </c:pt>
                <c:pt idx="5806">
                  <c:v>8.0638888888897888</c:v>
                </c:pt>
                <c:pt idx="5807">
                  <c:v>8.065277777778677</c:v>
                </c:pt>
                <c:pt idx="5808">
                  <c:v>8.0666666666675653</c:v>
                </c:pt>
                <c:pt idx="5809">
                  <c:v>8.0680555555564535</c:v>
                </c:pt>
                <c:pt idx="5810">
                  <c:v>8.0694444444453417</c:v>
                </c:pt>
                <c:pt idx="5811">
                  <c:v>8.0708333333342299</c:v>
                </c:pt>
                <c:pt idx="5812">
                  <c:v>8.0722222222231181</c:v>
                </c:pt>
                <c:pt idx="5813">
                  <c:v>8.0736111111120064</c:v>
                </c:pt>
                <c:pt idx="5814">
                  <c:v>8.0750000000008946</c:v>
                </c:pt>
                <c:pt idx="5815">
                  <c:v>8.0763888888897828</c:v>
                </c:pt>
                <c:pt idx="5816">
                  <c:v>8.077777777778671</c:v>
                </c:pt>
                <c:pt idx="5817">
                  <c:v>8.0791666666675592</c:v>
                </c:pt>
                <c:pt idx="5818">
                  <c:v>8.0805555555564474</c:v>
                </c:pt>
                <c:pt idx="5819">
                  <c:v>8.0819444444453357</c:v>
                </c:pt>
                <c:pt idx="5820">
                  <c:v>8.0833333333342239</c:v>
                </c:pt>
                <c:pt idx="5821">
                  <c:v>8.0847222222231121</c:v>
                </c:pt>
                <c:pt idx="5822">
                  <c:v>8.0861111111120003</c:v>
                </c:pt>
                <c:pt idx="5823">
                  <c:v>8.0875000000008885</c:v>
                </c:pt>
                <c:pt idx="5824">
                  <c:v>8.0888888888897768</c:v>
                </c:pt>
                <c:pt idx="5825">
                  <c:v>8.090277777778665</c:v>
                </c:pt>
                <c:pt idx="5826">
                  <c:v>8.0916666666675532</c:v>
                </c:pt>
                <c:pt idx="5827">
                  <c:v>8.0930555555564414</c:v>
                </c:pt>
                <c:pt idx="5828">
                  <c:v>8.0944444444453296</c:v>
                </c:pt>
                <c:pt idx="5829">
                  <c:v>8.0958333333342178</c:v>
                </c:pt>
                <c:pt idx="5830">
                  <c:v>8.0972222222231061</c:v>
                </c:pt>
                <c:pt idx="5831">
                  <c:v>8.0986111111119943</c:v>
                </c:pt>
                <c:pt idx="5832">
                  <c:v>8.1000000000008825</c:v>
                </c:pt>
                <c:pt idx="5833">
                  <c:v>8.1013888888897707</c:v>
                </c:pt>
                <c:pt idx="5834">
                  <c:v>8.1027777777786589</c:v>
                </c:pt>
                <c:pt idx="5835">
                  <c:v>8.1041666666675471</c:v>
                </c:pt>
                <c:pt idx="5836">
                  <c:v>8.1055555555564354</c:v>
                </c:pt>
                <c:pt idx="5837">
                  <c:v>8.1069444444453236</c:v>
                </c:pt>
                <c:pt idx="5838">
                  <c:v>8.1083333333342118</c:v>
                </c:pt>
                <c:pt idx="5839">
                  <c:v>8.1097222222231</c:v>
                </c:pt>
                <c:pt idx="5840">
                  <c:v>8.1111111111119882</c:v>
                </c:pt>
                <c:pt idx="5841">
                  <c:v>8.1125000000008765</c:v>
                </c:pt>
                <c:pt idx="5842">
                  <c:v>8.1138888888897647</c:v>
                </c:pt>
                <c:pt idx="5843">
                  <c:v>8.1152777777786529</c:v>
                </c:pt>
                <c:pt idx="5844">
                  <c:v>8.1166666666675411</c:v>
                </c:pt>
                <c:pt idx="5845">
                  <c:v>8.1180555555564293</c:v>
                </c:pt>
                <c:pt idx="5846">
                  <c:v>8.1194444444453175</c:v>
                </c:pt>
                <c:pt idx="5847">
                  <c:v>8.1208333333342058</c:v>
                </c:pt>
                <c:pt idx="5848">
                  <c:v>8.122222222223094</c:v>
                </c:pt>
                <c:pt idx="5849">
                  <c:v>8.1236111111119822</c:v>
                </c:pt>
                <c:pt idx="5850">
                  <c:v>8.1250000000008704</c:v>
                </c:pt>
                <c:pt idx="5851">
                  <c:v>8.1263888888897586</c:v>
                </c:pt>
                <c:pt idx="5852">
                  <c:v>8.1277777777786469</c:v>
                </c:pt>
                <c:pt idx="5853">
                  <c:v>8.1291666666675351</c:v>
                </c:pt>
                <c:pt idx="5854">
                  <c:v>8.1305555555564233</c:v>
                </c:pt>
                <c:pt idx="5855">
                  <c:v>8.1319444444453115</c:v>
                </c:pt>
                <c:pt idx="5856">
                  <c:v>8.1333333333341997</c:v>
                </c:pt>
                <c:pt idx="5857">
                  <c:v>8.1347222222230879</c:v>
                </c:pt>
                <c:pt idx="5858">
                  <c:v>8.1361111111119762</c:v>
                </c:pt>
                <c:pt idx="5859">
                  <c:v>8.1375000000008644</c:v>
                </c:pt>
                <c:pt idx="5860">
                  <c:v>8.1388888888897526</c:v>
                </c:pt>
                <c:pt idx="5861">
                  <c:v>8.1402777777786408</c:v>
                </c:pt>
                <c:pt idx="5862">
                  <c:v>8.141666666667529</c:v>
                </c:pt>
                <c:pt idx="5863">
                  <c:v>8.1430555555564172</c:v>
                </c:pt>
                <c:pt idx="5864">
                  <c:v>8.1444444444453055</c:v>
                </c:pt>
                <c:pt idx="5865">
                  <c:v>8.1458333333341937</c:v>
                </c:pt>
                <c:pt idx="5866">
                  <c:v>8.1472222222230819</c:v>
                </c:pt>
                <c:pt idx="5867">
                  <c:v>8.1486111111119701</c:v>
                </c:pt>
                <c:pt idx="5868">
                  <c:v>8.1500000000008583</c:v>
                </c:pt>
                <c:pt idx="5869">
                  <c:v>8.1513888888897466</c:v>
                </c:pt>
                <c:pt idx="5870">
                  <c:v>8.1527777777786348</c:v>
                </c:pt>
                <c:pt idx="5871">
                  <c:v>8.154166666667523</c:v>
                </c:pt>
                <c:pt idx="5872">
                  <c:v>8.1555555555564112</c:v>
                </c:pt>
                <c:pt idx="5873">
                  <c:v>8.1569444444452994</c:v>
                </c:pt>
                <c:pt idx="5874">
                  <c:v>8.1583333333341876</c:v>
                </c:pt>
                <c:pt idx="5875">
                  <c:v>8.1597222222230759</c:v>
                </c:pt>
                <c:pt idx="5876">
                  <c:v>8.1611111111119641</c:v>
                </c:pt>
                <c:pt idx="5877">
                  <c:v>8.1625000000008523</c:v>
                </c:pt>
                <c:pt idx="5878">
                  <c:v>8.1638888888897405</c:v>
                </c:pt>
                <c:pt idx="5879">
                  <c:v>8.1652777777786287</c:v>
                </c:pt>
                <c:pt idx="5880">
                  <c:v>8.1666666666675169</c:v>
                </c:pt>
                <c:pt idx="5881">
                  <c:v>8.1680555555564052</c:v>
                </c:pt>
                <c:pt idx="5882">
                  <c:v>8.1694444444452934</c:v>
                </c:pt>
                <c:pt idx="5883">
                  <c:v>8.1708333333341816</c:v>
                </c:pt>
                <c:pt idx="5884">
                  <c:v>8.1722222222230698</c:v>
                </c:pt>
                <c:pt idx="5885">
                  <c:v>8.173611111111958</c:v>
                </c:pt>
                <c:pt idx="5886">
                  <c:v>8.1750000000008463</c:v>
                </c:pt>
                <c:pt idx="5887">
                  <c:v>8.1763888888897345</c:v>
                </c:pt>
                <c:pt idx="5888">
                  <c:v>8.1777777777786227</c:v>
                </c:pt>
                <c:pt idx="5889">
                  <c:v>8.1791666666675109</c:v>
                </c:pt>
                <c:pt idx="5890">
                  <c:v>8.1805555555563991</c:v>
                </c:pt>
                <c:pt idx="5891">
                  <c:v>8.1819444444452873</c:v>
                </c:pt>
                <c:pt idx="5892">
                  <c:v>8.1833333333341756</c:v>
                </c:pt>
                <c:pt idx="5893">
                  <c:v>8.1847222222230638</c:v>
                </c:pt>
                <c:pt idx="5894">
                  <c:v>8.186111111111952</c:v>
                </c:pt>
                <c:pt idx="5895">
                  <c:v>8.1875000000008402</c:v>
                </c:pt>
                <c:pt idx="5896">
                  <c:v>8.1888888888897284</c:v>
                </c:pt>
                <c:pt idx="5897">
                  <c:v>8.1902777777786167</c:v>
                </c:pt>
                <c:pt idx="5898">
                  <c:v>8.1916666666675049</c:v>
                </c:pt>
                <c:pt idx="5899">
                  <c:v>8.1930555555563931</c:v>
                </c:pt>
                <c:pt idx="5900">
                  <c:v>8.1944444444452813</c:v>
                </c:pt>
                <c:pt idx="5901">
                  <c:v>8.1958333333341695</c:v>
                </c:pt>
                <c:pt idx="5902">
                  <c:v>8.1972222222230577</c:v>
                </c:pt>
                <c:pt idx="5903">
                  <c:v>8.198611111111946</c:v>
                </c:pt>
                <c:pt idx="5904">
                  <c:v>8.2000000000008342</c:v>
                </c:pt>
                <c:pt idx="5905">
                  <c:v>8.2013888888897224</c:v>
                </c:pt>
                <c:pt idx="5906">
                  <c:v>8.2027777777786106</c:v>
                </c:pt>
                <c:pt idx="5907">
                  <c:v>8.2041666666674988</c:v>
                </c:pt>
                <c:pt idx="5908">
                  <c:v>8.205555555556387</c:v>
                </c:pt>
                <c:pt idx="5909">
                  <c:v>8.2069444444452753</c:v>
                </c:pt>
                <c:pt idx="5910">
                  <c:v>8.2083333333341635</c:v>
                </c:pt>
                <c:pt idx="5911">
                  <c:v>8.2097222222230517</c:v>
                </c:pt>
                <c:pt idx="5912">
                  <c:v>8.2111111111119399</c:v>
                </c:pt>
                <c:pt idx="5913">
                  <c:v>8.2125000000008281</c:v>
                </c:pt>
                <c:pt idx="5914">
                  <c:v>8.2138888888897164</c:v>
                </c:pt>
                <c:pt idx="5915">
                  <c:v>8.2152777777786046</c:v>
                </c:pt>
                <c:pt idx="5916">
                  <c:v>8.2166666666674928</c:v>
                </c:pt>
                <c:pt idx="5917">
                  <c:v>8.218055555556381</c:v>
                </c:pt>
                <c:pt idx="5918">
                  <c:v>8.2194444444452692</c:v>
                </c:pt>
                <c:pt idx="5919">
                  <c:v>8.2208333333341574</c:v>
                </c:pt>
                <c:pt idx="5920">
                  <c:v>8.2222222222230457</c:v>
                </c:pt>
                <c:pt idx="5921">
                  <c:v>8.2236111111119339</c:v>
                </c:pt>
                <c:pt idx="5922">
                  <c:v>8.2250000000008221</c:v>
                </c:pt>
                <c:pt idx="5923">
                  <c:v>8.2263888888897103</c:v>
                </c:pt>
                <c:pt idx="5924">
                  <c:v>8.2277777777785985</c:v>
                </c:pt>
                <c:pt idx="5925">
                  <c:v>8.2291666666674868</c:v>
                </c:pt>
                <c:pt idx="5926">
                  <c:v>8.230555555556375</c:v>
                </c:pt>
                <c:pt idx="5927">
                  <c:v>8.2319444444452632</c:v>
                </c:pt>
                <c:pt idx="5928">
                  <c:v>8.2333333333341514</c:v>
                </c:pt>
                <c:pt idx="5929">
                  <c:v>8.2347222222230396</c:v>
                </c:pt>
                <c:pt idx="5930">
                  <c:v>8.2361111111119278</c:v>
                </c:pt>
                <c:pt idx="5931">
                  <c:v>8.2375000000008161</c:v>
                </c:pt>
                <c:pt idx="5932">
                  <c:v>8.2388888888897043</c:v>
                </c:pt>
                <c:pt idx="5933">
                  <c:v>8.2402777777785925</c:v>
                </c:pt>
                <c:pt idx="5934">
                  <c:v>8.2416666666674807</c:v>
                </c:pt>
                <c:pt idx="5935">
                  <c:v>8.2430555555563689</c:v>
                </c:pt>
                <c:pt idx="5936">
                  <c:v>8.2444444444452571</c:v>
                </c:pt>
                <c:pt idx="5937">
                  <c:v>8.2458333333341454</c:v>
                </c:pt>
                <c:pt idx="5938">
                  <c:v>8.2472222222230336</c:v>
                </c:pt>
                <c:pt idx="5939">
                  <c:v>8.2486111111119218</c:v>
                </c:pt>
                <c:pt idx="5940">
                  <c:v>8.25000000000081</c:v>
                </c:pt>
                <c:pt idx="5941">
                  <c:v>8.2513888888896982</c:v>
                </c:pt>
                <c:pt idx="5942">
                  <c:v>8.2527777777785865</c:v>
                </c:pt>
                <c:pt idx="5943">
                  <c:v>8.2541666666674747</c:v>
                </c:pt>
                <c:pt idx="5944">
                  <c:v>8.2555555555563629</c:v>
                </c:pt>
                <c:pt idx="5945">
                  <c:v>8.2569444444452511</c:v>
                </c:pt>
                <c:pt idx="5946">
                  <c:v>8.2583333333341393</c:v>
                </c:pt>
                <c:pt idx="5947">
                  <c:v>8.2597222222230275</c:v>
                </c:pt>
                <c:pt idx="5948">
                  <c:v>8.2611111111119158</c:v>
                </c:pt>
                <c:pt idx="5949">
                  <c:v>8.262500000000804</c:v>
                </c:pt>
                <c:pt idx="5950">
                  <c:v>8.2638888888896922</c:v>
                </c:pt>
                <c:pt idx="5951">
                  <c:v>8.2652777777785804</c:v>
                </c:pt>
                <c:pt idx="5952">
                  <c:v>8.2666666666674686</c:v>
                </c:pt>
                <c:pt idx="5953">
                  <c:v>8.2680555555563569</c:v>
                </c:pt>
                <c:pt idx="5954">
                  <c:v>8.2694444444452451</c:v>
                </c:pt>
                <c:pt idx="5955">
                  <c:v>8.2708333333341333</c:v>
                </c:pt>
                <c:pt idx="5956">
                  <c:v>8.2722222222230215</c:v>
                </c:pt>
                <c:pt idx="5957">
                  <c:v>8.2736111111119097</c:v>
                </c:pt>
                <c:pt idx="5958">
                  <c:v>8.2750000000007979</c:v>
                </c:pt>
                <c:pt idx="5959">
                  <c:v>8.2763888888896862</c:v>
                </c:pt>
                <c:pt idx="5960">
                  <c:v>8.2777777777785744</c:v>
                </c:pt>
                <c:pt idx="5961">
                  <c:v>8.2791666666674626</c:v>
                </c:pt>
                <c:pt idx="5962">
                  <c:v>8.2805555555563508</c:v>
                </c:pt>
                <c:pt idx="5963">
                  <c:v>8.281944444445239</c:v>
                </c:pt>
                <c:pt idx="5964">
                  <c:v>8.2833333333341272</c:v>
                </c:pt>
                <c:pt idx="5965">
                  <c:v>8.2847222222230155</c:v>
                </c:pt>
                <c:pt idx="5966">
                  <c:v>8.2861111111119037</c:v>
                </c:pt>
                <c:pt idx="5967">
                  <c:v>8.2875000000007919</c:v>
                </c:pt>
                <c:pt idx="5968">
                  <c:v>8.2888888888896801</c:v>
                </c:pt>
                <c:pt idx="5969">
                  <c:v>8.2902777777785683</c:v>
                </c:pt>
                <c:pt idx="5970">
                  <c:v>8.2916666666674566</c:v>
                </c:pt>
                <c:pt idx="5971">
                  <c:v>8.2930555555563448</c:v>
                </c:pt>
                <c:pt idx="5972">
                  <c:v>8.294444444445233</c:v>
                </c:pt>
                <c:pt idx="5973">
                  <c:v>8.2958333333341212</c:v>
                </c:pt>
                <c:pt idx="5974">
                  <c:v>8.2972222222230094</c:v>
                </c:pt>
                <c:pt idx="5975">
                  <c:v>8.2986111111118976</c:v>
                </c:pt>
                <c:pt idx="5976">
                  <c:v>8.3000000000007859</c:v>
                </c:pt>
                <c:pt idx="5977">
                  <c:v>8.3013888888896741</c:v>
                </c:pt>
                <c:pt idx="5978">
                  <c:v>8.3027777777785623</c:v>
                </c:pt>
                <c:pt idx="5979">
                  <c:v>8.3041666666674505</c:v>
                </c:pt>
                <c:pt idx="5980">
                  <c:v>8.3055555555563387</c:v>
                </c:pt>
                <c:pt idx="5981">
                  <c:v>8.3069444444452269</c:v>
                </c:pt>
                <c:pt idx="5982">
                  <c:v>8.3083333333341152</c:v>
                </c:pt>
                <c:pt idx="5983">
                  <c:v>8.3097222222230034</c:v>
                </c:pt>
                <c:pt idx="5984">
                  <c:v>8.3111111111118916</c:v>
                </c:pt>
                <c:pt idx="5985">
                  <c:v>8.3125000000007798</c:v>
                </c:pt>
                <c:pt idx="5986">
                  <c:v>8.313888888889668</c:v>
                </c:pt>
                <c:pt idx="5987">
                  <c:v>8.3152777777785563</c:v>
                </c:pt>
                <c:pt idx="5988">
                  <c:v>8.3166666666674445</c:v>
                </c:pt>
                <c:pt idx="5989">
                  <c:v>8.3180555555563327</c:v>
                </c:pt>
                <c:pt idx="5990">
                  <c:v>8.3194444444452209</c:v>
                </c:pt>
                <c:pt idx="5991">
                  <c:v>8.3208333333341091</c:v>
                </c:pt>
                <c:pt idx="5992">
                  <c:v>8.3222222222229973</c:v>
                </c:pt>
                <c:pt idx="5993">
                  <c:v>8.3236111111118856</c:v>
                </c:pt>
                <c:pt idx="5994">
                  <c:v>8.3250000000007738</c:v>
                </c:pt>
                <c:pt idx="5995">
                  <c:v>8.326388888889662</c:v>
                </c:pt>
                <c:pt idx="5996">
                  <c:v>8.3277777777785502</c:v>
                </c:pt>
                <c:pt idx="5997">
                  <c:v>8.3291666666674384</c:v>
                </c:pt>
                <c:pt idx="5998">
                  <c:v>8.3305555555563267</c:v>
                </c:pt>
                <c:pt idx="5999">
                  <c:v>8.3319444444452149</c:v>
                </c:pt>
                <c:pt idx="6000">
                  <c:v>8.3333333333341031</c:v>
                </c:pt>
                <c:pt idx="6001">
                  <c:v>8.3347222222229913</c:v>
                </c:pt>
                <c:pt idx="6002">
                  <c:v>8.3361111111118795</c:v>
                </c:pt>
                <c:pt idx="6003">
                  <c:v>8.3375000000007677</c:v>
                </c:pt>
                <c:pt idx="6004">
                  <c:v>8.338888888889656</c:v>
                </c:pt>
                <c:pt idx="6005">
                  <c:v>8.3402777777785442</c:v>
                </c:pt>
                <c:pt idx="6006">
                  <c:v>8.3416666666674324</c:v>
                </c:pt>
                <c:pt idx="6007">
                  <c:v>8.3430555555563206</c:v>
                </c:pt>
                <c:pt idx="6008">
                  <c:v>8.3444444444452088</c:v>
                </c:pt>
                <c:pt idx="6009">
                  <c:v>8.345833333334097</c:v>
                </c:pt>
                <c:pt idx="6010">
                  <c:v>8.3472222222229853</c:v>
                </c:pt>
                <c:pt idx="6011">
                  <c:v>8.3486111111118735</c:v>
                </c:pt>
                <c:pt idx="6012">
                  <c:v>8.3500000000007617</c:v>
                </c:pt>
                <c:pt idx="6013">
                  <c:v>8.3513888888896499</c:v>
                </c:pt>
                <c:pt idx="6014">
                  <c:v>8.3527777777785381</c:v>
                </c:pt>
                <c:pt idx="6015">
                  <c:v>8.3541666666674264</c:v>
                </c:pt>
                <c:pt idx="6016">
                  <c:v>8.3555555555563146</c:v>
                </c:pt>
                <c:pt idx="6017">
                  <c:v>8.3569444444452028</c:v>
                </c:pt>
                <c:pt idx="6018">
                  <c:v>8.358333333334091</c:v>
                </c:pt>
                <c:pt idx="6019">
                  <c:v>8.3597222222229792</c:v>
                </c:pt>
                <c:pt idx="6020">
                  <c:v>8.3611111111118674</c:v>
                </c:pt>
                <c:pt idx="6021">
                  <c:v>8.3625000000007557</c:v>
                </c:pt>
                <c:pt idx="6022">
                  <c:v>8.3638888888896439</c:v>
                </c:pt>
                <c:pt idx="6023">
                  <c:v>8.3652777777785321</c:v>
                </c:pt>
                <c:pt idx="6024">
                  <c:v>8.3666666666674203</c:v>
                </c:pt>
                <c:pt idx="6025">
                  <c:v>8.3680555555563085</c:v>
                </c:pt>
                <c:pt idx="6026">
                  <c:v>8.3694444444451968</c:v>
                </c:pt>
                <c:pt idx="6027">
                  <c:v>8.370833333334085</c:v>
                </c:pt>
                <c:pt idx="6028">
                  <c:v>8.3722222222229732</c:v>
                </c:pt>
                <c:pt idx="6029">
                  <c:v>8.3736111111118614</c:v>
                </c:pt>
                <c:pt idx="6030">
                  <c:v>8.3750000000007496</c:v>
                </c:pt>
                <c:pt idx="6031">
                  <c:v>8.3763888888896378</c:v>
                </c:pt>
                <c:pt idx="6032">
                  <c:v>8.3777777777785261</c:v>
                </c:pt>
                <c:pt idx="6033">
                  <c:v>8.3791666666674143</c:v>
                </c:pt>
                <c:pt idx="6034">
                  <c:v>8.3805555555563025</c:v>
                </c:pt>
                <c:pt idx="6035">
                  <c:v>8.3819444444451907</c:v>
                </c:pt>
                <c:pt idx="6036">
                  <c:v>8.3833333333340789</c:v>
                </c:pt>
                <c:pt idx="6037">
                  <c:v>8.3847222222229671</c:v>
                </c:pt>
                <c:pt idx="6038">
                  <c:v>8.3861111111118554</c:v>
                </c:pt>
                <c:pt idx="6039">
                  <c:v>8.3875000000007436</c:v>
                </c:pt>
                <c:pt idx="6040">
                  <c:v>8.3888888888896318</c:v>
                </c:pt>
                <c:pt idx="6041">
                  <c:v>8.39027777777852</c:v>
                </c:pt>
                <c:pt idx="6042">
                  <c:v>8.3916666666674082</c:v>
                </c:pt>
                <c:pt idx="6043">
                  <c:v>8.3930555555562965</c:v>
                </c:pt>
                <c:pt idx="6044">
                  <c:v>8.3944444444451847</c:v>
                </c:pt>
                <c:pt idx="6045">
                  <c:v>8.3958333333340729</c:v>
                </c:pt>
                <c:pt idx="6046">
                  <c:v>8.3972222222229611</c:v>
                </c:pt>
                <c:pt idx="6047">
                  <c:v>8.3986111111118493</c:v>
                </c:pt>
                <c:pt idx="6048">
                  <c:v>8.4000000000007375</c:v>
                </c:pt>
                <c:pt idx="6049">
                  <c:v>8.4013888888896258</c:v>
                </c:pt>
                <c:pt idx="6050">
                  <c:v>8.402777777778514</c:v>
                </c:pt>
                <c:pt idx="6051">
                  <c:v>8.4041666666674022</c:v>
                </c:pt>
                <c:pt idx="6052">
                  <c:v>8.4055555555562904</c:v>
                </c:pt>
                <c:pt idx="6053">
                  <c:v>8.4069444444451786</c:v>
                </c:pt>
                <c:pt idx="6054">
                  <c:v>8.4083333333340669</c:v>
                </c:pt>
                <c:pt idx="6055">
                  <c:v>8.4097222222229551</c:v>
                </c:pt>
                <c:pt idx="6056">
                  <c:v>8.4111111111118433</c:v>
                </c:pt>
                <c:pt idx="6057">
                  <c:v>8.4125000000007315</c:v>
                </c:pt>
                <c:pt idx="6058">
                  <c:v>8.4138888888896197</c:v>
                </c:pt>
                <c:pt idx="6059">
                  <c:v>8.4152777777785079</c:v>
                </c:pt>
                <c:pt idx="6060">
                  <c:v>8.4166666666673962</c:v>
                </c:pt>
                <c:pt idx="6061">
                  <c:v>8.4180555555562844</c:v>
                </c:pt>
                <c:pt idx="6062">
                  <c:v>8.4194444444451726</c:v>
                </c:pt>
                <c:pt idx="6063">
                  <c:v>8.4208333333340608</c:v>
                </c:pt>
                <c:pt idx="6064">
                  <c:v>8.422222222222949</c:v>
                </c:pt>
                <c:pt idx="6065">
                  <c:v>8.4236111111118372</c:v>
                </c:pt>
                <c:pt idx="6066">
                  <c:v>8.4250000000007255</c:v>
                </c:pt>
                <c:pt idx="6067">
                  <c:v>8.4263888888896137</c:v>
                </c:pt>
                <c:pt idx="6068">
                  <c:v>8.4277777777785019</c:v>
                </c:pt>
                <c:pt idx="6069">
                  <c:v>8.4291666666673901</c:v>
                </c:pt>
                <c:pt idx="6070">
                  <c:v>8.4305555555562783</c:v>
                </c:pt>
                <c:pt idx="6071">
                  <c:v>8.4319444444451666</c:v>
                </c:pt>
                <c:pt idx="6072">
                  <c:v>8.4333333333340548</c:v>
                </c:pt>
                <c:pt idx="6073">
                  <c:v>8.434722222222943</c:v>
                </c:pt>
                <c:pt idx="6074">
                  <c:v>8.4361111111118312</c:v>
                </c:pt>
                <c:pt idx="6075">
                  <c:v>8.4375000000007194</c:v>
                </c:pt>
                <c:pt idx="6076">
                  <c:v>8.4388888888896076</c:v>
                </c:pt>
                <c:pt idx="6077">
                  <c:v>8.4402777777784959</c:v>
                </c:pt>
                <c:pt idx="6078">
                  <c:v>8.4416666666673841</c:v>
                </c:pt>
                <c:pt idx="6079">
                  <c:v>8.4430555555562723</c:v>
                </c:pt>
                <c:pt idx="6080">
                  <c:v>8.4444444444451605</c:v>
                </c:pt>
                <c:pt idx="6081">
                  <c:v>8.4458333333340487</c:v>
                </c:pt>
                <c:pt idx="6082">
                  <c:v>8.4472222222229369</c:v>
                </c:pt>
                <c:pt idx="6083">
                  <c:v>8.4486111111118252</c:v>
                </c:pt>
                <c:pt idx="6084">
                  <c:v>8.4500000000007134</c:v>
                </c:pt>
                <c:pt idx="6085">
                  <c:v>8.4513888888896016</c:v>
                </c:pt>
                <c:pt idx="6086">
                  <c:v>8.4527777777784898</c:v>
                </c:pt>
                <c:pt idx="6087">
                  <c:v>8.454166666667378</c:v>
                </c:pt>
                <c:pt idx="6088">
                  <c:v>8.4555555555562663</c:v>
                </c:pt>
                <c:pt idx="6089">
                  <c:v>8.4569444444451545</c:v>
                </c:pt>
                <c:pt idx="6090">
                  <c:v>8.4583333333340427</c:v>
                </c:pt>
                <c:pt idx="6091">
                  <c:v>8.4597222222229309</c:v>
                </c:pt>
                <c:pt idx="6092">
                  <c:v>8.4611111111118191</c:v>
                </c:pt>
                <c:pt idx="6093">
                  <c:v>8.4625000000007073</c:v>
                </c:pt>
                <c:pt idx="6094">
                  <c:v>8.4638888888895956</c:v>
                </c:pt>
                <c:pt idx="6095">
                  <c:v>8.4652777777784838</c:v>
                </c:pt>
                <c:pt idx="6096">
                  <c:v>8.466666666667372</c:v>
                </c:pt>
                <c:pt idx="6097">
                  <c:v>8.4680555555562602</c:v>
                </c:pt>
                <c:pt idx="6098">
                  <c:v>8.4694444444451484</c:v>
                </c:pt>
                <c:pt idx="6099">
                  <c:v>8.4708333333340367</c:v>
                </c:pt>
                <c:pt idx="6100">
                  <c:v>8.4722222222229249</c:v>
                </c:pt>
                <c:pt idx="6101">
                  <c:v>8.4736111111118131</c:v>
                </c:pt>
                <c:pt idx="6102">
                  <c:v>8.4750000000007013</c:v>
                </c:pt>
                <c:pt idx="6103">
                  <c:v>8.4763888888895895</c:v>
                </c:pt>
                <c:pt idx="6104">
                  <c:v>8.4777777777784777</c:v>
                </c:pt>
                <c:pt idx="6105">
                  <c:v>8.479166666667366</c:v>
                </c:pt>
                <c:pt idx="6106">
                  <c:v>8.4805555555562542</c:v>
                </c:pt>
                <c:pt idx="6107">
                  <c:v>8.4819444444451424</c:v>
                </c:pt>
                <c:pt idx="6108">
                  <c:v>8.4833333333340306</c:v>
                </c:pt>
                <c:pt idx="6109">
                  <c:v>8.4847222222229188</c:v>
                </c:pt>
                <c:pt idx="6110">
                  <c:v>8.486111111111807</c:v>
                </c:pt>
                <c:pt idx="6111">
                  <c:v>8.4875000000006953</c:v>
                </c:pt>
                <c:pt idx="6112">
                  <c:v>8.4888888888895835</c:v>
                </c:pt>
                <c:pt idx="6113">
                  <c:v>8.4902777777784717</c:v>
                </c:pt>
                <c:pt idx="6114">
                  <c:v>8.4916666666673599</c:v>
                </c:pt>
                <c:pt idx="6115">
                  <c:v>8.4930555555562481</c:v>
                </c:pt>
                <c:pt idx="6116">
                  <c:v>8.4944444444451364</c:v>
                </c:pt>
                <c:pt idx="6117">
                  <c:v>8.4958333333340246</c:v>
                </c:pt>
                <c:pt idx="6118">
                  <c:v>8.4972222222229128</c:v>
                </c:pt>
                <c:pt idx="6119">
                  <c:v>8.498611111111801</c:v>
                </c:pt>
                <c:pt idx="6120">
                  <c:v>8.5000000000006892</c:v>
                </c:pt>
                <c:pt idx="6121">
                  <c:v>8.5013888888895774</c:v>
                </c:pt>
                <c:pt idx="6122">
                  <c:v>8.5027777777784657</c:v>
                </c:pt>
                <c:pt idx="6123">
                  <c:v>8.5041666666673539</c:v>
                </c:pt>
                <c:pt idx="6124">
                  <c:v>8.5055555555562421</c:v>
                </c:pt>
                <c:pt idx="6125">
                  <c:v>8.5069444444451303</c:v>
                </c:pt>
                <c:pt idx="6126">
                  <c:v>8.5083333333340185</c:v>
                </c:pt>
                <c:pt idx="6127">
                  <c:v>8.5097222222229068</c:v>
                </c:pt>
                <c:pt idx="6128">
                  <c:v>8.511111111111795</c:v>
                </c:pt>
                <c:pt idx="6129">
                  <c:v>8.5125000000006832</c:v>
                </c:pt>
                <c:pt idx="6130">
                  <c:v>8.5138888888895714</c:v>
                </c:pt>
                <c:pt idx="6131">
                  <c:v>8.5152777777784596</c:v>
                </c:pt>
                <c:pt idx="6132">
                  <c:v>8.5166666666673478</c:v>
                </c:pt>
                <c:pt idx="6133">
                  <c:v>8.5180555555562361</c:v>
                </c:pt>
                <c:pt idx="6134">
                  <c:v>8.5194444444451243</c:v>
                </c:pt>
                <c:pt idx="6135">
                  <c:v>8.5208333333340125</c:v>
                </c:pt>
                <c:pt idx="6136">
                  <c:v>8.5222222222229007</c:v>
                </c:pt>
                <c:pt idx="6137">
                  <c:v>8.5236111111117889</c:v>
                </c:pt>
                <c:pt idx="6138">
                  <c:v>8.5250000000006771</c:v>
                </c:pt>
                <c:pt idx="6139">
                  <c:v>8.5263888888895654</c:v>
                </c:pt>
                <c:pt idx="6140">
                  <c:v>8.5277777777784536</c:v>
                </c:pt>
                <c:pt idx="6141">
                  <c:v>8.5291666666673418</c:v>
                </c:pt>
                <c:pt idx="6142">
                  <c:v>8.53055555555623</c:v>
                </c:pt>
                <c:pt idx="6143">
                  <c:v>8.5319444444451182</c:v>
                </c:pt>
                <c:pt idx="6144">
                  <c:v>8.5333333333340065</c:v>
                </c:pt>
                <c:pt idx="6145">
                  <c:v>8.5347222222228947</c:v>
                </c:pt>
                <c:pt idx="6146">
                  <c:v>8.5361111111117829</c:v>
                </c:pt>
                <c:pt idx="6147">
                  <c:v>8.5375000000006711</c:v>
                </c:pt>
                <c:pt idx="6148">
                  <c:v>8.5388888888895593</c:v>
                </c:pt>
                <c:pt idx="6149">
                  <c:v>8.5402777777784475</c:v>
                </c:pt>
                <c:pt idx="6150">
                  <c:v>8.5416666666673358</c:v>
                </c:pt>
                <c:pt idx="6151">
                  <c:v>8.543055555556224</c:v>
                </c:pt>
                <c:pt idx="6152">
                  <c:v>8.5444444444451122</c:v>
                </c:pt>
                <c:pt idx="6153">
                  <c:v>8.5458333333340004</c:v>
                </c:pt>
                <c:pt idx="6154">
                  <c:v>8.5472222222228886</c:v>
                </c:pt>
                <c:pt idx="6155">
                  <c:v>8.5486111111117769</c:v>
                </c:pt>
                <c:pt idx="6156">
                  <c:v>8.5500000000006651</c:v>
                </c:pt>
                <c:pt idx="6157">
                  <c:v>8.5513888888895533</c:v>
                </c:pt>
                <c:pt idx="6158">
                  <c:v>8.5527777777784415</c:v>
                </c:pt>
                <c:pt idx="6159">
                  <c:v>8.5541666666673297</c:v>
                </c:pt>
                <c:pt idx="6160">
                  <c:v>8.5555555555562179</c:v>
                </c:pt>
                <c:pt idx="6161">
                  <c:v>8.5569444444451062</c:v>
                </c:pt>
                <c:pt idx="6162">
                  <c:v>8.5583333333339944</c:v>
                </c:pt>
                <c:pt idx="6163">
                  <c:v>8.5597222222228826</c:v>
                </c:pt>
                <c:pt idx="6164">
                  <c:v>8.5611111111117708</c:v>
                </c:pt>
                <c:pt idx="6165">
                  <c:v>8.562500000000659</c:v>
                </c:pt>
                <c:pt idx="6166">
                  <c:v>8.5638888888895472</c:v>
                </c:pt>
                <c:pt idx="6167">
                  <c:v>8.5652777777784355</c:v>
                </c:pt>
                <c:pt idx="6168">
                  <c:v>8.5666666666673237</c:v>
                </c:pt>
                <c:pt idx="6169">
                  <c:v>8.5680555555562119</c:v>
                </c:pt>
                <c:pt idx="6170">
                  <c:v>8.5694444444451001</c:v>
                </c:pt>
                <c:pt idx="6171">
                  <c:v>8.5708333333339883</c:v>
                </c:pt>
                <c:pt idx="6172">
                  <c:v>8.5722222222228766</c:v>
                </c:pt>
                <c:pt idx="6173">
                  <c:v>8.5736111111117648</c:v>
                </c:pt>
                <c:pt idx="6174">
                  <c:v>8.575000000000653</c:v>
                </c:pt>
                <c:pt idx="6175">
                  <c:v>8.5763888888895412</c:v>
                </c:pt>
                <c:pt idx="6176">
                  <c:v>8.5777777777784294</c:v>
                </c:pt>
                <c:pt idx="6177">
                  <c:v>8.5791666666673176</c:v>
                </c:pt>
                <c:pt idx="6178">
                  <c:v>8.5805555555562059</c:v>
                </c:pt>
                <c:pt idx="6179">
                  <c:v>8.5819444444450941</c:v>
                </c:pt>
                <c:pt idx="6180">
                  <c:v>8.5833333333339823</c:v>
                </c:pt>
                <c:pt idx="6181">
                  <c:v>8.5847222222228705</c:v>
                </c:pt>
                <c:pt idx="6182">
                  <c:v>8.5861111111117587</c:v>
                </c:pt>
                <c:pt idx="6183">
                  <c:v>8.5875000000006469</c:v>
                </c:pt>
                <c:pt idx="6184">
                  <c:v>8.5888888888895352</c:v>
                </c:pt>
                <c:pt idx="6185">
                  <c:v>8.5902777777784234</c:v>
                </c:pt>
                <c:pt idx="6186">
                  <c:v>8.5916666666673116</c:v>
                </c:pt>
                <c:pt idx="6187">
                  <c:v>8.5930555555561998</c:v>
                </c:pt>
                <c:pt idx="6188">
                  <c:v>8.594444444445088</c:v>
                </c:pt>
                <c:pt idx="6189">
                  <c:v>8.5958333333339763</c:v>
                </c:pt>
                <c:pt idx="6190">
                  <c:v>8.5972222222228645</c:v>
                </c:pt>
                <c:pt idx="6191">
                  <c:v>8.5986111111117527</c:v>
                </c:pt>
                <c:pt idx="6192">
                  <c:v>8.6000000000006409</c:v>
                </c:pt>
                <c:pt idx="6193">
                  <c:v>8.6013888888895291</c:v>
                </c:pt>
                <c:pt idx="6194">
                  <c:v>8.6027777777784173</c:v>
                </c:pt>
                <c:pt idx="6195">
                  <c:v>8.6041666666673056</c:v>
                </c:pt>
                <c:pt idx="6196">
                  <c:v>8.6055555555561938</c:v>
                </c:pt>
                <c:pt idx="6197">
                  <c:v>8.606944444445082</c:v>
                </c:pt>
                <c:pt idx="6198">
                  <c:v>8.6083333333339702</c:v>
                </c:pt>
                <c:pt idx="6199">
                  <c:v>8.6097222222228584</c:v>
                </c:pt>
                <c:pt idx="6200">
                  <c:v>8.6111111111117467</c:v>
                </c:pt>
                <c:pt idx="6201">
                  <c:v>8.6125000000006349</c:v>
                </c:pt>
                <c:pt idx="6202">
                  <c:v>8.6138888888895231</c:v>
                </c:pt>
                <c:pt idx="6203">
                  <c:v>8.6152777777784113</c:v>
                </c:pt>
                <c:pt idx="6204">
                  <c:v>8.6166666666672995</c:v>
                </c:pt>
                <c:pt idx="6205">
                  <c:v>8.6180555555561877</c:v>
                </c:pt>
                <c:pt idx="6206">
                  <c:v>8.619444444445076</c:v>
                </c:pt>
                <c:pt idx="6207">
                  <c:v>8.6208333333339642</c:v>
                </c:pt>
                <c:pt idx="6208">
                  <c:v>8.6222222222228524</c:v>
                </c:pt>
                <c:pt idx="6209">
                  <c:v>8.6236111111117406</c:v>
                </c:pt>
                <c:pt idx="6210">
                  <c:v>8.6250000000006288</c:v>
                </c:pt>
                <c:pt idx="6211">
                  <c:v>8.626388888889517</c:v>
                </c:pt>
                <c:pt idx="6212">
                  <c:v>8.6277777777784053</c:v>
                </c:pt>
                <c:pt idx="6213">
                  <c:v>8.6291666666672935</c:v>
                </c:pt>
                <c:pt idx="6214">
                  <c:v>8.6305555555561817</c:v>
                </c:pt>
                <c:pt idx="6215">
                  <c:v>8.6319444444450699</c:v>
                </c:pt>
                <c:pt idx="6216">
                  <c:v>8.6333333333339581</c:v>
                </c:pt>
                <c:pt idx="6217">
                  <c:v>8.6347222222228464</c:v>
                </c:pt>
                <c:pt idx="6218">
                  <c:v>8.6361111111117346</c:v>
                </c:pt>
                <c:pt idx="6219">
                  <c:v>8.6375000000006228</c:v>
                </c:pt>
                <c:pt idx="6220">
                  <c:v>8.638888888889511</c:v>
                </c:pt>
                <c:pt idx="6221">
                  <c:v>8.6402777777783992</c:v>
                </c:pt>
                <c:pt idx="6222">
                  <c:v>8.6416666666672874</c:v>
                </c:pt>
                <c:pt idx="6223">
                  <c:v>8.6430555555561757</c:v>
                </c:pt>
                <c:pt idx="6224">
                  <c:v>8.6444444444450639</c:v>
                </c:pt>
                <c:pt idx="6225">
                  <c:v>8.6458333333339521</c:v>
                </c:pt>
                <c:pt idx="6226">
                  <c:v>8.6472222222228403</c:v>
                </c:pt>
                <c:pt idx="6227">
                  <c:v>8.6486111111117285</c:v>
                </c:pt>
                <c:pt idx="6228">
                  <c:v>8.6500000000006168</c:v>
                </c:pt>
                <c:pt idx="6229">
                  <c:v>8.651388888889505</c:v>
                </c:pt>
                <c:pt idx="6230">
                  <c:v>8.6527777777783932</c:v>
                </c:pt>
                <c:pt idx="6231">
                  <c:v>8.6541666666672814</c:v>
                </c:pt>
                <c:pt idx="6232">
                  <c:v>8.6555555555561696</c:v>
                </c:pt>
                <c:pt idx="6233">
                  <c:v>8.6569444444450578</c:v>
                </c:pt>
                <c:pt idx="6234">
                  <c:v>8.6583333333339461</c:v>
                </c:pt>
                <c:pt idx="6235">
                  <c:v>8.6597222222228343</c:v>
                </c:pt>
                <c:pt idx="6236">
                  <c:v>8.6611111111117225</c:v>
                </c:pt>
                <c:pt idx="6237">
                  <c:v>8.6625000000006107</c:v>
                </c:pt>
                <c:pt idx="6238">
                  <c:v>8.6638888888894989</c:v>
                </c:pt>
                <c:pt idx="6239">
                  <c:v>8.6652777777783871</c:v>
                </c:pt>
                <c:pt idx="6240">
                  <c:v>8.6666666666672754</c:v>
                </c:pt>
                <c:pt idx="6241">
                  <c:v>8.6680555555561636</c:v>
                </c:pt>
                <c:pt idx="6242">
                  <c:v>8.6694444444450518</c:v>
                </c:pt>
                <c:pt idx="6243">
                  <c:v>8.67083333333394</c:v>
                </c:pt>
                <c:pt idx="6244">
                  <c:v>8.6722222222228282</c:v>
                </c:pt>
                <c:pt idx="6245">
                  <c:v>8.6736111111117165</c:v>
                </c:pt>
                <c:pt idx="6246">
                  <c:v>8.6750000000006047</c:v>
                </c:pt>
                <c:pt idx="6247">
                  <c:v>8.6763888888894929</c:v>
                </c:pt>
                <c:pt idx="6248">
                  <c:v>8.6777777777783811</c:v>
                </c:pt>
                <c:pt idx="6249">
                  <c:v>8.6791666666672693</c:v>
                </c:pt>
                <c:pt idx="6250">
                  <c:v>8.6805555555561575</c:v>
                </c:pt>
                <c:pt idx="6251">
                  <c:v>8.6819444444450458</c:v>
                </c:pt>
                <c:pt idx="6252">
                  <c:v>8.683333333333934</c:v>
                </c:pt>
                <c:pt idx="6253">
                  <c:v>8.6847222222228222</c:v>
                </c:pt>
                <c:pt idx="6254">
                  <c:v>8.6861111111117104</c:v>
                </c:pt>
                <c:pt idx="6255">
                  <c:v>8.6875000000005986</c:v>
                </c:pt>
                <c:pt idx="6256">
                  <c:v>8.6888888888894869</c:v>
                </c:pt>
                <c:pt idx="6257">
                  <c:v>8.6902777777783751</c:v>
                </c:pt>
                <c:pt idx="6258">
                  <c:v>8.6916666666672633</c:v>
                </c:pt>
                <c:pt idx="6259">
                  <c:v>8.6930555555561515</c:v>
                </c:pt>
                <c:pt idx="6260">
                  <c:v>8.6944444444450397</c:v>
                </c:pt>
                <c:pt idx="6261">
                  <c:v>8.6958333333339279</c:v>
                </c:pt>
                <c:pt idx="6262">
                  <c:v>8.6972222222228162</c:v>
                </c:pt>
                <c:pt idx="6263">
                  <c:v>8.6986111111117044</c:v>
                </c:pt>
                <c:pt idx="6264">
                  <c:v>8.7000000000005926</c:v>
                </c:pt>
                <c:pt idx="6265">
                  <c:v>8.7013888888894808</c:v>
                </c:pt>
                <c:pt idx="6266">
                  <c:v>8.702777777778369</c:v>
                </c:pt>
                <c:pt idx="6267">
                  <c:v>8.7041666666672572</c:v>
                </c:pt>
                <c:pt idx="6268">
                  <c:v>8.7055555555561455</c:v>
                </c:pt>
                <c:pt idx="6269">
                  <c:v>8.7069444444450337</c:v>
                </c:pt>
                <c:pt idx="6270">
                  <c:v>8.7083333333339219</c:v>
                </c:pt>
                <c:pt idx="6271">
                  <c:v>8.7097222222228101</c:v>
                </c:pt>
                <c:pt idx="6272">
                  <c:v>8.7111111111116983</c:v>
                </c:pt>
                <c:pt idx="6273">
                  <c:v>8.7125000000005866</c:v>
                </c:pt>
                <c:pt idx="6274">
                  <c:v>8.7138888888894748</c:v>
                </c:pt>
                <c:pt idx="6275">
                  <c:v>8.715277777778363</c:v>
                </c:pt>
                <c:pt idx="6276">
                  <c:v>8.7166666666672512</c:v>
                </c:pt>
                <c:pt idx="6277">
                  <c:v>8.7180555555561394</c:v>
                </c:pt>
                <c:pt idx="6278">
                  <c:v>8.7194444444450276</c:v>
                </c:pt>
                <c:pt idx="6279">
                  <c:v>8.7208333333339159</c:v>
                </c:pt>
                <c:pt idx="6280">
                  <c:v>8.7222222222228041</c:v>
                </c:pt>
                <c:pt idx="6281">
                  <c:v>8.7236111111116923</c:v>
                </c:pt>
                <c:pt idx="6282">
                  <c:v>8.7250000000005805</c:v>
                </c:pt>
                <c:pt idx="6283">
                  <c:v>8.7263888888894687</c:v>
                </c:pt>
                <c:pt idx="6284">
                  <c:v>8.7277777777783569</c:v>
                </c:pt>
                <c:pt idx="6285">
                  <c:v>8.7291666666672452</c:v>
                </c:pt>
                <c:pt idx="6286">
                  <c:v>8.7305555555561334</c:v>
                </c:pt>
                <c:pt idx="6287">
                  <c:v>8.7319444444450216</c:v>
                </c:pt>
                <c:pt idx="6288">
                  <c:v>8.7333333333339098</c:v>
                </c:pt>
                <c:pt idx="6289">
                  <c:v>8.734722222222798</c:v>
                </c:pt>
                <c:pt idx="6290">
                  <c:v>8.7361111111116863</c:v>
                </c:pt>
                <c:pt idx="6291">
                  <c:v>8.7375000000005745</c:v>
                </c:pt>
                <c:pt idx="6292">
                  <c:v>8.7388888888894627</c:v>
                </c:pt>
                <c:pt idx="6293">
                  <c:v>8.7402777777783509</c:v>
                </c:pt>
                <c:pt idx="6294">
                  <c:v>8.7416666666672391</c:v>
                </c:pt>
                <c:pt idx="6295">
                  <c:v>8.7430555555561273</c:v>
                </c:pt>
                <c:pt idx="6296">
                  <c:v>8.7444444444450156</c:v>
                </c:pt>
                <c:pt idx="6297">
                  <c:v>8.7458333333339038</c:v>
                </c:pt>
                <c:pt idx="6298">
                  <c:v>8.747222222222792</c:v>
                </c:pt>
                <c:pt idx="6299">
                  <c:v>8.7486111111116802</c:v>
                </c:pt>
                <c:pt idx="6300">
                  <c:v>8.7500000000005684</c:v>
                </c:pt>
                <c:pt idx="6301">
                  <c:v>8.7513888888894567</c:v>
                </c:pt>
                <c:pt idx="6302">
                  <c:v>8.7527777777783449</c:v>
                </c:pt>
                <c:pt idx="6303">
                  <c:v>8.7541666666672331</c:v>
                </c:pt>
                <c:pt idx="6304">
                  <c:v>8.7555555555561213</c:v>
                </c:pt>
                <c:pt idx="6305">
                  <c:v>8.7569444444450095</c:v>
                </c:pt>
                <c:pt idx="6306">
                  <c:v>8.7583333333338977</c:v>
                </c:pt>
                <c:pt idx="6307">
                  <c:v>8.759722222222786</c:v>
                </c:pt>
                <c:pt idx="6308">
                  <c:v>8.7611111111116742</c:v>
                </c:pt>
                <c:pt idx="6309">
                  <c:v>8.7625000000005624</c:v>
                </c:pt>
                <c:pt idx="6310">
                  <c:v>8.7638888888894506</c:v>
                </c:pt>
                <c:pt idx="6311">
                  <c:v>8.7652777777783388</c:v>
                </c:pt>
                <c:pt idx="6312">
                  <c:v>8.766666666667227</c:v>
                </c:pt>
                <c:pt idx="6313">
                  <c:v>8.7680555555561153</c:v>
                </c:pt>
                <c:pt idx="6314">
                  <c:v>8.7694444444450035</c:v>
                </c:pt>
                <c:pt idx="6315">
                  <c:v>8.7708333333338917</c:v>
                </c:pt>
                <c:pt idx="6316">
                  <c:v>8.7722222222227799</c:v>
                </c:pt>
                <c:pt idx="6317">
                  <c:v>8.7736111111116681</c:v>
                </c:pt>
                <c:pt idx="6318">
                  <c:v>8.7750000000005564</c:v>
                </c:pt>
                <c:pt idx="6319">
                  <c:v>8.7763888888894446</c:v>
                </c:pt>
                <c:pt idx="6320">
                  <c:v>8.7777777777783328</c:v>
                </c:pt>
                <c:pt idx="6321">
                  <c:v>8.779166666667221</c:v>
                </c:pt>
                <c:pt idx="6322">
                  <c:v>8.7805555555561092</c:v>
                </c:pt>
                <c:pt idx="6323">
                  <c:v>8.7819444444449974</c:v>
                </c:pt>
                <c:pt idx="6324">
                  <c:v>8.7833333333338857</c:v>
                </c:pt>
                <c:pt idx="6325">
                  <c:v>8.7847222222227739</c:v>
                </c:pt>
                <c:pt idx="6326">
                  <c:v>8.7861111111116621</c:v>
                </c:pt>
                <c:pt idx="6327">
                  <c:v>8.7875000000005503</c:v>
                </c:pt>
                <c:pt idx="6328">
                  <c:v>8.7888888888894385</c:v>
                </c:pt>
                <c:pt idx="6329">
                  <c:v>8.7902777777783268</c:v>
                </c:pt>
                <c:pt idx="6330">
                  <c:v>8.791666666667215</c:v>
                </c:pt>
                <c:pt idx="6331">
                  <c:v>8.7930555555561032</c:v>
                </c:pt>
                <c:pt idx="6332">
                  <c:v>8.7944444444449914</c:v>
                </c:pt>
                <c:pt idx="6333">
                  <c:v>8.7958333333338796</c:v>
                </c:pt>
                <c:pt idx="6334">
                  <c:v>8.7972222222227678</c:v>
                </c:pt>
                <c:pt idx="6335">
                  <c:v>8.7986111111116561</c:v>
                </c:pt>
                <c:pt idx="6336">
                  <c:v>8.8000000000005443</c:v>
                </c:pt>
                <c:pt idx="6337">
                  <c:v>8.8013888888894325</c:v>
                </c:pt>
                <c:pt idx="6338">
                  <c:v>8.8027777777783207</c:v>
                </c:pt>
                <c:pt idx="6339">
                  <c:v>8.8041666666672089</c:v>
                </c:pt>
                <c:pt idx="6340">
                  <c:v>8.8055555555560971</c:v>
                </c:pt>
                <c:pt idx="6341">
                  <c:v>8.8069444444449854</c:v>
                </c:pt>
                <c:pt idx="6342">
                  <c:v>8.8083333333338736</c:v>
                </c:pt>
                <c:pt idx="6343">
                  <c:v>8.8097222222227618</c:v>
                </c:pt>
                <c:pt idx="6344">
                  <c:v>8.81111111111165</c:v>
                </c:pt>
                <c:pt idx="6345">
                  <c:v>8.8125000000005382</c:v>
                </c:pt>
                <c:pt idx="6346">
                  <c:v>8.8138888888894265</c:v>
                </c:pt>
                <c:pt idx="6347">
                  <c:v>8.8152777777783147</c:v>
                </c:pt>
                <c:pt idx="6348">
                  <c:v>8.8166666666672029</c:v>
                </c:pt>
                <c:pt idx="6349">
                  <c:v>8.8180555555560911</c:v>
                </c:pt>
                <c:pt idx="6350">
                  <c:v>8.8194444444449793</c:v>
                </c:pt>
                <c:pt idx="6351">
                  <c:v>8.8208333333338675</c:v>
                </c:pt>
                <c:pt idx="6352">
                  <c:v>8.8222222222227558</c:v>
                </c:pt>
                <c:pt idx="6353">
                  <c:v>8.823611111111644</c:v>
                </c:pt>
                <c:pt idx="6354">
                  <c:v>8.8250000000005322</c:v>
                </c:pt>
                <c:pt idx="6355">
                  <c:v>8.8263888888894204</c:v>
                </c:pt>
                <c:pt idx="6356">
                  <c:v>8.8277777777783086</c:v>
                </c:pt>
                <c:pt idx="6357">
                  <c:v>8.8291666666671968</c:v>
                </c:pt>
                <c:pt idx="6358">
                  <c:v>8.8305555555560851</c:v>
                </c:pt>
                <c:pt idx="6359">
                  <c:v>8.8319444444449733</c:v>
                </c:pt>
                <c:pt idx="6360">
                  <c:v>8.8333333333338615</c:v>
                </c:pt>
                <c:pt idx="6361">
                  <c:v>8.8347222222227497</c:v>
                </c:pt>
                <c:pt idx="6362">
                  <c:v>8.8361111111116379</c:v>
                </c:pt>
                <c:pt idx="6363">
                  <c:v>8.8375000000005262</c:v>
                </c:pt>
                <c:pt idx="6364">
                  <c:v>8.8388888888894144</c:v>
                </c:pt>
                <c:pt idx="6365">
                  <c:v>8.8402777777783026</c:v>
                </c:pt>
                <c:pt idx="6366">
                  <c:v>8.8416666666671908</c:v>
                </c:pt>
                <c:pt idx="6367">
                  <c:v>8.843055555556079</c:v>
                </c:pt>
                <c:pt idx="6368">
                  <c:v>8.8444444444449672</c:v>
                </c:pt>
                <c:pt idx="6369">
                  <c:v>8.8458333333338555</c:v>
                </c:pt>
                <c:pt idx="6370">
                  <c:v>8.8472222222227437</c:v>
                </c:pt>
                <c:pt idx="6371">
                  <c:v>8.8486111111116319</c:v>
                </c:pt>
                <c:pt idx="6372">
                  <c:v>8.8500000000005201</c:v>
                </c:pt>
                <c:pt idx="6373">
                  <c:v>8.8513888888894083</c:v>
                </c:pt>
                <c:pt idx="6374">
                  <c:v>8.8527777777782966</c:v>
                </c:pt>
                <c:pt idx="6375">
                  <c:v>8.8541666666671848</c:v>
                </c:pt>
                <c:pt idx="6376">
                  <c:v>8.855555555556073</c:v>
                </c:pt>
                <c:pt idx="6377">
                  <c:v>8.8569444444449612</c:v>
                </c:pt>
                <c:pt idx="6378">
                  <c:v>8.8583333333338494</c:v>
                </c:pt>
                <c:pt idx="6379">
                  <c:v>8.8597222222227376</c:v>
                </c:pt>
                <c:pt idx="6380">
                  <c:v>8.8611111111116259</c:v>
                </c:pt>
                <c:pt idx="6381">
                  <c:v>8.8625000000005141</c:v>
                </c:pt>
                <c:pt idx="6382">
                  <c:v>8.8638888888894023</c:v>
                </c:pt>
                <c:pt idx="6383">
                  <c:v>8.8652777777782905</c:v>
                </c:pt>
                <c:pt idx="6384">
                  <c:v>8.8666666666671787</c:v>
                </c:pt>
                <c:pt idx="6385">
                  <c:v>8.8680555555560669</c:v>
                </c:pt>
                <c:pt idx="6386">
                  <c:v>8.8694444444449552</c:v>
                </c:pt>
                <c:pt idx="6387">
                  <c:v>8.8708333333338434</c:v>
                </c:pt>
                <c:pt idx="6388">
                  <c:v>8.8722222222227316</c:v>
                </c:pt>
                <c:pt idx="6389">
                  <c:v>8.8736111111116198</c:v>
                </c:pt>
                <c:pt idx="6390">
                  <c:v>8.875000000000508</c:v>
                </c:pt>
                <c:pt idx="6391">
                  <c:v>8.8763888888893963</c:v>
                </c:pt>
                <c:pt idx="6392">
                  <c:v>8.8777777777782845</c:v>
                </c:pt>
                <c:pt idx="6393">
                  <c:v>8.8791666666671727</c:v>
                </c:pt>
                <c:pt idx="6394">
                  <c:v>8.8805555555560609</c:v>
                </c:pt>
                <c:pt idx="6395">
                  <c:v>8.8819444444449491</c:v>
                </c:pt>
                <c:pt idx="6396">
                  <c:v>8.8833333333338373</c:v>
                </c:pt>
                <c:pt idx="6397">
                  <c:v>8.8847222222227256</c:v>
                </c:pt>
                <c:pt idx="6398">
                  <c:v>8.8861111111116138</c:v>
                </c:pt>
                <c:pt idx="6399">
                  <c:v>8.887500000000502</c:v>
                </c:pt>
                <c:pt idx="6400">
                  <c:v>8.8888888888893902</c:v>
                </c:pt>
                <c:pt idx="6401">
                  <c:v>8.8902777777782784</c:v>
                </c:pt>
                <c:pt idx="6402">
                  <c:v>8.8916666666671667</c:v>
                </c:pt>
                <c:pt idx="6403">
                  <c:v>8.8930555555560549</c:v>
                </c:pt>
                <c:pt idx="6404">
                  <c:v>8.8944444444449431</c:v>
                </c:pt>
                <c:pt idx="6405">
                  <c:v>8.8958333333338313</c:v>
                </c:pt>
                <c:pt idx="6406">
                  <c:v>8.8972222222227195</c:v>
                </c:pt>
                <c:pt idx="6407">
                  <c:v>8.8986111111116077</c:v>
                </c:pt>
                <c:pt idx="6408">
                  <c:v>8.900000000000496</c:v>
                </c:pt>
                <c:pt idx="6409">
                  <c:v>8.9013888888893842</c:v>
                </c:pt>
                <c:pt idx="6410">
                  <c:v>8.9027777777782724</c:v>
                </c:pt>
                <c:pt idx="6411">
                  <c:v>8.9041666666671606</c:v>
                </c:pt>
                <c:pt idx="6412">
                  <c:v>8.9055555555560488</c:v>
                </c:pt>
                <c:pt idx="6413">
                  <c:v>8.906944444444937</c:v>
                </c:pt>
                <c:pt idx="6414">
                  <c:v>8.9083333333338253</c:v>
                </c:pt>
                <c:pt idx="6415">
                  <c:v>8.9097222222227135</c:v>
                </c:pt>
                <c:pt idx="6416">
                  <c:v>8.9111111111116017</c:v>
                </c:pt>
                <c:pt idx="6417">
                  <c:v>8.9125000000004899</c:v>
                </c:pt>
                <c:pt idx="6418">
                  <c:v>8.9138888888893781</c:v>
                </c:pt>
                <c:pt idx="6419">
                  <c:v>8.9152777777782664</c:v>
                </c:pt>
                <c:pt idx="6420">
                  <c:v>8.9166666666671546</c:v>
                </c:pt>
                <c:pt idx="6421">
                  <c:v>8.9180555555560428</c:v>
                </c:pt>
                <c:pt idx="6422">
                  <c:v>8.919444444444931</c:v>
                </c:pt>
                <c:pt idx="6423">
                  <c:v>8.9208333333338192</c:v>
                </c:pt>
                <c:pt idx="6424">
                  <c:v>8.9222222222227074</c:v>
                </c:pt>
                <c:pt idx="6425">
                  <c:v>8.9236111111115957</c:v>
                </c:pt>
                <c:pt idx="6426">
                  <c:v>8.9250000000004839</c:v>
                </c:pt>
                <c:pt idx="6427">
                  <c:v>8.9263888888893721</c:v>
                </c:pt>
                <c:pt idx="6428">
                  <c:v>8.9277777777782603</c:v>
                </c:pt>
                <c:pt idx="6429">
                  <c:v>8.9291666666671485</c:v>
                </c:pt>
                <c:pt idx="6430">
                  <c:v>8.9305555555560368</c:v>
                </c:pt>
                <c:pt idx="6431">
                  <c:v>8.931944444444925</c:v>
                </c:pt>
                <c:pt idx="6432">
                  <c:v>8.9333333333338132</c:v>
                </c:pt>
                <c:pt idx="6433">
                  <c:v>8.9347222222227014</c:v>
                </c:pt>
                <c:pt idx="6434">
                  <c:v>8.9361111111115896</c:v>
                </c:pt>
                <c:pt idx="6435">
                  <c:v>8.9375000000004778</c:v>
                </c:pt>
                <c:pt idx="6436">
                  <c:v>8.9388888888893661</c:v>
                </c:pt>
                <c:pt idx="6437">
                  <c:v>8.9402777777782543</c:v>
                </c:pt>
                <c:pt idx="6438">
                  <c:v>8.9416666666671425</c:v>
                </c:pt>
                <c:pt idx="6439">
                  <c:v>8.9430555555560307</c:v>
                </c:pt>
                <c:pt idx="6440">
                  <c:v>8.9444444444449189</c:v>
                </c:pt>
                <c:pt idx="6441">
                  <c:v>8.9458333333338071</c:v>
                </c:pt>
                <c:pt idx="6442">
                  <c:v>8.9472222222226954</c:v>
                </c:pt>
                <c:pt idx="6443">
                  <c:v>8.9486111111115836</c:v>
                </c:pt>
                <c:pt idx="6444">
                  <c:v>8.9500000000004718</c:v>
                </c:pt>
                <c:pt idx="6445">
                  <c:v>8.95138888888936</c:v>
                </c:pt>
                <c:pt idx="6446">
                  <c:v>8.9527777777782482</c:v>
                </c:pt>
                <c:pt idx="6447">
                  <c:v>8.9541666666671365</c:v>
                </c:pt>
                <c:pt idx="6448">
                  <c:v>8.9555555555560247</c:v>
                </c:pt>
                <c:pt idx="6449">
                  <c:v>8.9569444444449129</c:v>
                </c:pt>
                <c:pt idx="6450">
                  <c:v>8.9583333333338011</c:v>
                </c:pt>
                <c:pt idx="6451">
                  <c:v>8.9597222222226893</c:v>
                </c:pt>
                <c:pt idx="6452">
                  <c:v>8.9611111111115775</c:v>
                </c:pt>
                <c:pt idx="6453">
                  <c:v>8.9625000000004658</c:v>
                </c:pt>
                <c:pt idx="6454">
                  <c:v>8.963888888889354</c:v>
                </c:pt>
                <c:pt idx="6455">
                  <c:v>8.9652777777782422</c:v>
                </c:pt>
                <c:pt idx="6456">
                  <c:v>8.9666666666671304</c:v>
                </c:pt>
                <c:pt idx="6457">
                  <c:v>8.9680555555560186</c:v>
                </c:pt>
                <c:pt idx="6458">
                  <c:v>8.9694444444449068</c:v>
                </c:pt>
                <c:pt idx="6459">
                  <c:v>8.9708333333337951</c:v>
                </c:pt>
                <c:pt idx="6460">
                  <c:v>8.9722222222226833</c:v>
                </c:pt>
                <c:pt idx="6461">
                  <c:v>8.9736111111115715</c:v>
                </c:pt>
                <c:pt idx="6462">
                  <c:v>8.9750000000004597</c:v>
                </c:pt>
                <c:pt idx="6463">
                  <c:v>8.9763888888893479</c:v>
                </c:pt>
                <c:pt idx="6464">
                  <c:v>8.9777777777782362</c:v>
                </c:pt>
                <c:pt idx="6465">
                  <c:v>8.9791666666671244</c:v>
                </c:pt>
                <c:pt idx="6466">
                  <c:v>8.9805555555560126</c:v>
                </c:pt>
                <c:pt idx="6467">
                  <c:v>8.9819444444449008</c:v>
                </c:pt>
                <c:pt idx="6468">
                  <c:v>8.983333333333789</c:v>
                </c:pt>
                <c:pt idx="6469">
                  <c:v>8.9847222222226772</c:v>
                </c:pt>
                <c:pt idx="6470">
                  <c:v>8.9861111111115655</c:v>
                </c:pt>
                <c:pt idx="6471">
                  <c:v>8.9875000000004537</c:v>
                </c:pt>
                <c:pt idx="6472">
                  <c:v>8.9888888888893419</c:v>
                </c:pt>
                <c:pt idx="6473">
                  <c:v>8.9902777777782301</c:v>
                </c:pt>
                <c:pt idx="6474">
                  <c:v>8.9916666666671183</c:v>
                </c:pt>
                <c:pt idx="6475">
                  <c:v>8.9930555555560066</c:v>
                </c:pt>
                <c:pt idx="6476">
                  <c:v>8.9944444444448948</c:v>
                </c:pt>
                <c:pt idx="6477">
                  <c:v>8.995833333333783</c:v>
                </c:pt>
                <c:pt idx="6478">
                  <c:v>8.9972222222226712</c:v>
                </c:pt>
                <c:pt idx="6479">
                  <c:v>8.9986111111115594</c:v>
                </c:pt>
                <c:pt idx="6480">
                  <c:v>9.0000000000004476</c:v>
                </c:pt>
                <c:pt idx="6481">
                  <c:v>9.0013888888893359</c:v>
                </c:pt>
                <c:pt idx="6482">
                  <c:v>9.0027777777782241</c:v>
                </c:pt>
                <c:pt idx="6483">
                  <c:v>9.0041666666671123</c:v>
                </c:pt>
                <c:pt idx="6484">
                  <c:v>9.0055555555560005</c:v>
                </c:pt>
                <c:pt idx="6485">
                  <c:v>9.0069444444448887</c:v>
                </c:pt>
                <c:pt idx="6486">
                  <c:v>9.0083333333337769</c:v>
                </c:pt>
                <c:pt idx="6487">
                  <c:v>9.0097222222226652</c:v>
                </c:pt>
                <c:pt idx="6488">
                  <c:v>9.0111111111115534</c:v>
                </c:pt>
                <c:pt idx="6489">
                  <c:v>9.0125000000004416</c:v>
                </c:pt>
                <c:pt idx="6490">
                  <c:v>9.0138888888893298</c:v>
                </c:pt>
                <c:pt idx="6491">
                  <c:v>9.015277777778218</c:v>
                </c:pt>
                <c:pt idx="6492">
                  <c:v>9.0166666666671063</c:v>
                </c:pt>
                <c:pt idx="6493">
                  <c:v>9.0180555555559945</c:v>
                </c:pt>
                <c:pt idx="6494">
                  <c:v>9.0194444444448827</c:v>
                </c:pt>
                <c:pt idx="6495">
                  <c:v>9.0208333333337709</c:v>
                </c:pt>
                <c:pt idx="6496">
                  <c:v>9.0222222222226591</c:v>
                </c:pt>
                <c:pt idx="6497">
                  <c:v>9.0236111111115473</c:v>
                </c:pt>
                <c:pt idx="6498">
                  <c:v>9.0250000000004356</c:v>
                </c:pt>
                <c:pt idx="6499">
                  <c:v>9.0263888888893238</c:v>
                </c:pt>
                <c:pt idx="6500">
                  <c:v>9.027777777778212</c:v>
                </c:pt>
                <c:pt idx="6501">
                  <c:v>9.0291666666671002</c:v>
                </c:pt>
                <c:pt idx="6502">
                  <c:v>9.0305555555559884</c:v>
                </c:pt>
                <c:pt idx="6503">
                  <c:v>9.0319444444448767</c:v>
                </c:pt>
                <c:pt idx="6504">
                  <c:v>9.0333333333337649</c:v>
                </c:pt>
                <c:pt idx="6505">
                  <c:v>9.0347222222226531</c:v>
                </c:pt>
                <c:pt idx="6506">
                  <c:v>9.0361111111115413</c:v>
                </c:pt>
                <c:pt idx="6507">
                  <c:v>9.0375000000004295</c:v>
                </c:pt>
                <c:pt idx="6508">
                  <c:v>9.0388888888893177</c:v>
                </c:pt>
                <c:pt idx="6509">
                  <c:v>9.040277777778206</c:v>
                </c:pt>
                <c:pt idx="6510">
                  <c:v>9.0416666666670942</c:v>
                </c:pt>
                <c:pt idx="6511">
                  <c:v>9.0430555555559824</c:v>
                </c:pt>
                <c:pt idx="6512">
                  <c:v>9.0444444444448706</c:v>
                </c:pt>
                <c:pt idx="6513">
                  <c:v>9.0458333333337588</c:v>
                </c:pt>
                <c:pt idx="6514">
                  <c:v>9.047222222222647</c:v>
                </c:pt>
                <c:pt idx="6515">
                  <c:v>9.0486111111115353</c:v>
                </c:pt>
                <c:pt idx="6516">
                  <c:v>9.0500000000004235</c:v>
                </c:pt>
                <c:pt idx="6517">
                  <c:v>9.0513888888893117</c:v>
                </c:pt>
                <c:pt idx="6518">
                  <c:v>9.0527777777781999</c:v>
                </c:pt>
                <c:pt idx="6519">
                  <c:v>9.0541666666670881</c:v>
                </c:pt>
                <c:pt idx="6520">
                  <c:v>9.0555555555559764</c:v>
                </c:pt>
                <c:pt idx="6521">
                  <c:v>9.0569444444448646</c:v>
                </c:pt>
                <c:pt idx="6522">
                  <c:v>9.0583333333337528</c:v>
                </c:pt>
                <c:pt idx="6523">
                  <c:v>9.059722222222641</c:v>
                </c:pt>
                <c:pt idx="6524">
                  <c:v>9.0611111111115292</c:v>
                </c:pt>
                <c:pt idx="6525">
                  <c:v>9.0625000000004174</c:v>
                </c:pt>
                <c:pt idx="6526">
                  <c:v>9.0638888888893057</c:v>
                </c:pt>
                <c:pt idx="6527">
                  <c:v>9.0652777777781939</c:v>
                </c:pt>
                <c:pt idx="6528">
                  <c:v>9.0666666666670821</c:v>
                </c:pt>
                <c:pt idx="6529">
                  <c:v>9.0680555555559703</c:v>
                </c:pt>
                <c:pt idx="6530">
                  <c:v>9.0694444444448585</c:v>
                </c:pt>
                <c:pt idx="6531">
                  <c:v>9.0708333333337468</c:v>
                </c:pt>
                <c:pt idx="6532">
                  <c:v>9.072222222222635</c:v>
                </c:pt>
                <c:pt idx="6533">
                  <c:v>9.0736111111115232</c:v>
                </c:pt>
                <c:pt idx="6534">
                  <c:v>9.0750000000004114</c:v>
                </c:pt>
                <c:pt idx="6535">
                  <c:v>9.0763888888892996</c:v>
                </c:pt>
                <c:pt idx="6536">
                  <c:v>9.0777777777781878</c:v>
                </c:pt>
                <c:pt idx="6537">
                  <c:v>9.0791666666670761</c:v>
                </c:pt>
                <c:pt idx="6538">
                  <c:v>9.0805555555559643</c:v>
                </c:pt>
                <c:pt idx="6539">
                  <c:v>9.0819444444448525</c:v>
                </c:pt>
                <c:pt idx="6540">
                  <c:v>9.0833333333337407</c:v>
                </c:pt>
                <c:pt idx="6541">
                  <c:v>9.0847222222226289</c:v>
                </c:pt>
                <c:pt idx="6542">
                  <c:v>9.0861111111115171</c:v>
                </c:pt>
                <c:pt idx="6543">
                  <c:v>9.0875000000004054</c:v>
                </c:pt>
                <c:pt idx="6544">
                  <c:v>9.0888888888892936</c:v>
                </c:pt>
                <c:pt idx="6545">
                  <c:v>9.0902777777781818</c:v>
                </c:pt>
                <c:pt idx="6546">
                  <c:v>9.09166666666707</c:v>
                </c:pt>
                <c:pt idx="6547">
                  <c:v>9.0930555555559582</c:v>
                </c:pt>
                <c:pt idx="6548">
                  <c:v>9.0944444444448465</c:v>
                </c:pt>
                <c:pt idx="6549">
                  <c:v>9.0958333333337347</c:v>
                </c:pt>
                <c:pt idx="6550">
                  <c:v>9.0972222222226229</c:v>
                </c:pt>
                <c:pt idx="6551">
                  <c:v>9.0986111111115111</c:v>
                </c:pt>
                <c:pt idx="6552">
                  <c:v>9.1000000000003993</c:v>
                </c:pt>
                <c:pt idx="6553">
                  <c:v>9.1013888888892875</c:v>
                </c:pt>
                <c:pt idx="6554">
                  <c:v>9.1027777777781758</c:v>
                </c:pt>
                <c:pt idx="6555">
                  <c:v>9.104166666667064</c:v>
                </c:pt>
                <c:pt idx="6556">
                  <c:v>9.1055555555559522</c:v>
                </c:pt>
                <c:pt idx="6557">
                  <c:v>9.1069444444448404</c:v>
                </c:pt>
                <c:pt idx="6558">
                  <c:v>9.1083333333337286</c:v>
                </c:pt>
                <c:pt idx="6559">
                  <c:v>9.1097222222226168</c:v>
                </c:pt>
                <c:pt idx="6560">
                  <c:v>9.1111111111115051</c:v>
                </c:pt>
                <c:pt idx="6561">
                  <c:v>9.1125000000003933</c:v>
                </c:pt>
                <c:pt idx="6562">
                  <c:v>9.1138888888892815</c:v>
                </c:pt>
                <c:pt idx="6563">
                  <c:v>9.1152777777781697</c:v>
                </c:pt>
                <c:pt idx="6564">
                  <c:v>9.1166666666670579</c:v>
                </c:pt>
                <c:pt idx="6565">
                  <c:v>9.1180555555559462</c:v>
                </c:pt>
                <c:pt idx="6566">
                  <c:v>9.1194444444448344</c:v>
                </c:pt>
                <c:pt idx="6567">
                  <c:v>9.1208333333337226</c:v>
                </c:pt>
                <c:pt idx="6568">
                  <c:v>9.1222222222226108</c:v>
                </c:pt>
                <c:pt idx="6569">
                  <c:v>9.123611111111499</c:v>
                </c:pt>
                <c:pt idx="6570">
                  <c:v>9.1250000000003872</c:v>
                </c:pt>
                <c:pt idx="6571">
                  <c:v>9.1263888888892755</c:v>
                </c:pt>
                <c:pt idx="6572">
                  <c:v>9.1277777777781637</c:v>
                </c:pt>
                <c:pt idx="6573">
                  <c:v>9.1291666666670519</c:v>
                </c:pt>
                <c:pt idx="6574">
                  <c:v>9.1305555555559401</c:v>
                </c:pt>
                <c:pt idx="6575">
                  <c:v>9.1319444444448283</c:v>
                </c:pt>
                <c:pt idx="6576">
                  <c:v>9.1333333333337166</c:v>
                </c:pt>
                <c:pt idx="6577">
                  <c:v>9.1347222222226048</c:v>
                </c:pt>
                <c:pt idx="6578">
                  <c:v>9.136111111111493</c:v>
                </c:pt>
                <c:pt idx="6579">
                  <c:v>9.1375000000003812</c:v>
                </c:pt>
                <c:pt idx="6580">
                  <c:v>9.1388888888892694</c:v>
                </c:pt>
                <c:pt idx="6581">
                  <c:v>9.1402777777781576</c:v>
                </c:pt>
                <c:pt idx="6582">
                  <c:v>9.1416666666670459</c:v>
                </c:pt>
                <c:pt idx="6583">
                  <c:v>9.1430555555559341</c:v>
                </c:pt>
                <c:pt idx="6584">
                  <c:v>9.1444444444448223</c:v>
                </c:pt>
                <c:pt idx="6585">
                  <c:v>9.1458333333337105</c:v>
                </c:pt>
                <c:pt idx="6586">
                  <c:v>9.1472222222225987</c:v>
                </c:pt>
                <c:pt idx="6587">
                  <c:v>9.1486111111114869</c:v>
                </c:pt>
                <c:pt idx="6588">
                  <c:v>9.1500000000003752</c:v>
                </c:pt>
                <c:pt idx="6589">
                  <c:v>9.1513888888892634</c:v>
                </c:pt>
                <c:pt idx="6590">
                  <c:v>9.1527777777781516</c:v>
                </c:pt>
                <c:pt idx="6591">
                  <c:v>9.1541666666670398</c:v>
                </c:pt>
                <c:pt idx="6592">
                  <c:v>9.155555555555928</c:v>
                </c:pt>
                <c:pt idx="6593">
                  <c:v>9.1569444444448163</c:v>
                </c:pt>
                <c:pt idx="6594">
                  <c:v>9.1583333333337045</c:v>
                </c:pt>
                <c:pt idx="6595">
                  <c:v>9.1597222222225927</c:v>
                </c:pt>
                <c:pt idx="6596">
                  <c:v>9.1611111111114809</c:v>
                </c:pt>
                <c:pt idx="6597">
                  <c:v>9.1625000000003691</c:v>
                </c:pt>
                <c:pt idx="6598">
                  <c:v>9.1638888888892573</c:v>
                </c:pt>
                <c:pt idx="6599">
                  <c:v>9.1652777777781456</c:v>
                </c:pt>
                <c:pt idx="6600">
                  <c:v>9.1666666666670338</c:v>
                </c:pt>
                <c:pt idx="6601">
                  <c:v>9.168055555555922</c:v>
                </c:pt>
                <c:pt idx="6602">
                  <c:v>9.1694444444448102</c:v>
                </c:pt>
                <c:pt idx="6603">
                  <c:v>9.1708333333336984</c:v>
                </c:pt>
                <c:pt idx="6604">
                  <c:v>9.1722222222225867</c:v>
                </c:pt>
                <c:pt idx="6605">
                  <c:v>9.1736111111114749</c:v>
                </c:pt>
                <c:pt idx="6606">
                  <c:v>9.1750000000003631</c:v>
                </c:pt>
                <c:pt idx="6607">
                  <c:v>9.1763888888892513</c:v>
                </c:pt>
                <c:pt idx="6608">
                  <c:v>9.1777777777781395</c:v>
                </c:pt>
                <c:pt idx="6609">
                  <c:v>9.1791666666670277</c:v>
                </c:pt>
                <c:pt idx="6610">
                  <c:v>9.180555555555916</c:v>
                </c:pt>
                <c:pt idx="6611">
                  <c:v>9.1819444444448042</c:v>
                </c:pt>
                <c:pt idx="6612">
                  <c:v>9.1833333333336924</c:v>
                </c:pt>
                <c:pt idx="6613">
                  <c:v>9.1847222222225806</c:v>
                </c:pt>
                <c:pt idx="6614">
                  <c:v>9.1861111111114688</c:v>
                </c:pt>
                <c:pt idx="6615">
                  <c:v>9.187500000000357</c:v>
                </c:pt>
                <c:pt idx="6616">
                  <c:v>9.1888888888892453</c:v>
                </c:pt>
                <c:pt idx="6617">
                  <c:v>9.1902777777781335</c:v>
                </c:pt>
                <c:pt idx="6618">
                  <c:v>9.1916666666670217</c:v>
                </c:pt>
                <c:pt idx="6619">
                  <c:v>9.1930555555559099</c:v>
                </c:pt>
                <c:pt idx="6620">
                  <c:v>9.1944444444447981</c:v>
                </c:pt>
                <c:pt idx="6621">
                  <c:v>9.1958333333336864</c:v>
                </c:pt>
                <c:pt idx="6622">
                  <c:v>9.1972222222225746</c:v>
                </c:pt>
                <c:pt idx="6623">
                  <c:v>9.1986111111114628</c:v>
                </c:pt>
                <c:pt idx="6624">
                  <c:v>9.200000000000351</c:v>
                </c:pt>
                <c:pt idx="6625">
                  <c:v>9.2013888888892392</c:v>
                </c:pt>
                <c:pt idx="6626">
                  <c:v>9.2027777777781274</c:v>
                </c:pt>
                <c:pt idx="6627">
                  <c:v>9.2041666666670157</c:v>
                </c:pt>
                <c:pt idx="6628">
                  <c:v>9.2055555555559039</c:v>
                </c:pt>
                <c:pt idx="6629">
                  <c:v>9.2069444444447921</c:v>
                </c:pt>
                <c:pt idx="6630">
                  <c:v>9.2083333333336803</c:v>
                </c:pt>
                <c:pt idx="6631">
                  <c:v>9.2097222222225685</c:v>
                </c:pt>
                <c:pt idx="6632">
                  <c:v>9.2111111111114568</c:v>
                </c:pt>
                <c:pt idx="6633">
                  <c:v>9.212500000000345</c:v>
                </c:pt>
                <c:pt idx="6634">
                  <c:v>9.2138888888892332</c:v>
                </c:pt>
                <c:pt idx="6635">
                  <c:v>9.2152777777781214</c:v>
                </c:pt>
                <c:pt idx="6636">
                  <c:v>9.2166666666670096</c:v>
                </c:pt>
                <c:pt idx="6637">
                  <c:v>9.2180555555558978</c:v>
                </c:pt>
                <c:pt idx="6638">
                  <c:v>9.2194444444447861</c:v>
                </c:pt>
                <c:pt idx="6639">
                  <c:v>9.2208333333336743</c:v>
                </c:pt>
                <c:pt idx="6640">
                  <c:v>9.2222222222225625</c:v>
                </c:pt>
                <c:pt idx="6641">
                  <c:v>9.2236111111114507</c:v>
                </c:pt>
                <c:pt idx="6642">
                  <c:v>9.2250000000003389</c:v>
                </c:pt>
                <c:pt idx="6643">
                  <c:v>9.2263888888892271</c:v>
                </c:pt>
                <c:pt idx="6644">
                  <c:v>9.2277777777781154</c:v>
                </c:pt>
                <c:pt idx="6645">
                  <c:v>9.2291666666670036</c:v>
                </c:pt>
                <c:pt idx="6646">
                  <c:v>9.2305555555558918</c:v>
                </c:pt>
                <c:pt idx="6647">
                  <c:v>9.23194444444478</c:v>
                </c:pt>
                <c:pt idx="6648">
                  <c:v>9.2333333333336682</c:v>
                </c:pt>
                <c:pt idx="6649">
                  <c:v>9.2347222222225565</c:v>
                </c:pt>
                <c:pt idx="6650">
                  <c:v>9.2361111111114447</c:v>
                </c:pt>
                <c:pt idx="6651">
                  <c:v>9.2375000000003329</c:v>
                </c:pt>
                <c:pt idx="6652">
                  <c:v>9.2388888888892211</c:v>
                </c:pt>
                <c:pt idx="6653">
                  <c:v>9.2402777777781093</c:v>
                </c:pt>
                <c:pt idx="6654">
                  <c:v>9.2416666666669975</c:v>
                </c:pt>
                <c:pt idx="6655">
                  <c:v>9.2430555555558858</c:v>
                </c:pt>
                <c:pt idx="6656">
                  <c:v>9.244444444444774</c:v>
                </c:pt>
                <c:pt idx="6657">
                  <c:v>9.2458333333336622</c:v>
                </c:pt>
                <c:pt idx="6658">
                  <c:v>9.2472222222225504</c:v>
                </c:pt>
                <c:pt idx="6659">
                  <c:v>9.2486111111114386</c:v>
                </c:pt>
                <c:pt idx="6660">
                  <c:v>9.2500000000003268</c:v>
                </c:pt>
                <c:pt idx="6661">
                  <c:v>9.2513888888892151</c:v>
                </c:pt>
                <c:pt idx="6662">
                  <c:v>9.2527777777781033</c:v>
                </c:pt>
                <c:pt idx="6663">
                  <c:v>9.2541666666669915</c:v>
                </c:pt>
                <c:pt idx="6664">
                  <c:v>9.2555555555558797</c:v>
                </c:pt>
                <c:pt idx="6665">
                  <c:v>9.2569444444447679</c:v>
                </c:pt>
                <c:pt idx="6666">
                  <c:v>9.2583333333336562</c:v>
                </c:pt>
                <c:pt idx="6667">
                  <c:v>9.2597222222225444</c:v>
                </c:pt>
                <c:pt idx="6668">
                  <c:v>9.2611111111114326</c:v>
                </c:pt>
                <c:pt idx="6669">
                  <c:v>9.2625000000003208</c:v>
                </c:pt>
                <c:pt idx="6670">
                  <c:v>9.263888888889209</c:v>
                </c:pt>
                <c:pt idx="6671">
                  <c:v>9.2652777777780972</c:v>
                </c:pt>
                <c:pt idx="6672">
                  <c:v>9.2666666666669855</c:v>
                </c:pt>
                <c:pt idx="6673">
                  <c:v>9.2680555555558737</c:v>
                </c:pt>
                <c:pt idx="6674">
                  <c:v>9.2694444444447619</c:v>
                </c:pt>
                <c:pt idx="6675">
                  <c:v>9.2708333333336501</c:v>
                </c:pt>
                <c:pt idx="6676">
                  <c:v>9.2722222222225383</c:v>
                </c:pt>
                <c:pt idx="6677">
                  <c:v>9.2736111111114266</c:v>
                </c:pt>
                <c:pt idx="6678">
                  <c:v>9.2750000000003148</c:v>
                </c:pt>
                <c:pt idx="6679">
                  <c:v>9.276388888889203</c:v>
                </c:pt>
                <c:pt idx="6680">
                  <c:v>9.2777777777780912</c:v>
                </c:pt>
                <c:pt idx="6681">
                  <c:v>9.2791666666669794</c:v>
                </c:pt>
                <c:pt idx="6682">
                  <c:v>9.2805555555558676</c:v>
                </c:pt>
                <c:pt idx="6683">
                  <c:v>9.2819444444447559</c:v>
                </c:pt>
                <c:pt idx="6684">
                  <c:v>9.2833333333336441</c:v>
                </c:pt>
                <c:pt idx="6685">
                  <c:v>9.2847222222225323</c:v>
                </c:pt>
                <c:pt idx="6686">
                  <c:v>9.2861111111114205</c:v>
                </c:pt>
                <c:pt idx="6687">
                  <c:v>9.2875000000003087</c:v>
                </c:pt>
                <c:pt idx="6688">
                  <c:v>9.2888888888891969</c:v>
                </c:pt>
                <c:pt idx="6689">
                  <c:v>9.2902777777780852</c:v>
                </c:pt>
                <c:pt idx="6690">
                  <c:v>9.2916666666669734</c:v>
                </c:pt>
                <c:pt idx="6691">
                  <c:v>9.2930555555558616</c:v>
                </c:pt>
                <c:pt idx="6692">
                  <c:v>9.2944444444447498</c:v>
                </c:pt>
                <c:pt idx="6693">
                  <c:v>9.295833333333638</c:v>
                </c:pt>
                <c:pt idx="6694">
                  <c:v>9.2972222222225263</c:v>
                </c:pt>
                <c:pt idx="6695">
                  <c:v>9.2986111111114145</c:v>
                </c:pt>
                <c:pt idx="6696">
                  <c:v>9.3000000000003027</c:v>
                </c:pt>
                <c:pt idx="6697">
                  <c:v>9.3013888888891909</c:v>
                </c:pt>
                <c:pt idx="6698">
                  <c:v>9.3027777777780791</c:v>
                </c:pt>
                <c:pt idx="6699">
                  <c:v>9.3041666666669673</c:v>
                </c:pt>
                <c:pt idx="6700">
                  <c:v>9.3055555555558556</c:v>
                </c:pt>
                <c:pt idx="6701">
                  <c:v>9.3069444444447438</c:v>
                </c:pt>
                <c:pt idx="6702">
                  <c:v>9.308333333333632</c:v>
                </c:pt>
                <c:pt idx="6703">
                  <c:v>9.3097222222225202</c:v>
                </c:pt>
                <c:pt idx="6704">
                  <c:v>9.3111111111114084</c:v>
                </c:pt>
                <c:pt idx="6705">
                  <c:v>9.3125000000002967</c:v>
                </c:pt>
                <c:pt idx="6706">
                  <c:v>9.3138888888891849</c:v>
                </c:pt>
                <c:pt idx="6707">
                  <c:v>9.3152777777780731</c:v>
                </c:pt>
                <c:pt idx="6708">
                  <c:v>9.3166666666669613</c:v>
                </c:pt>
                <c:pt idx="6709">
                  <c:v>9.3180555555558495</c:v>
                </c:pt>
                <c:pt idx="6710">
                  <c:v>9.3194444444447377</c:v>
                </c:pt>
                <c:pt idx="6711">
                  <c:v>9.320833333333626</c:v>
                </c:pt>
                <c:pt idx="6712">
                  <c:v>9.3222222222225142</c:v>
                </c:pt>
                <c:pt idx="6713">
                  <c:v>9.3236111111114024</c:v>
                </c:pt>
                <c:pt idx="6714">
                  <c:v>9.3250000000002906</c:v>
                </c:pt>
                <c:pt idx="6715">
                  <c:v>9.3263888888891788</c:v>
                </c:pt>
                <c:pt idx="6716">
                  <c:v>9.327777777778067</c:v>
                </c:pt>
                <c:pt idx="6717">
                  <c:v>9.3291666666669553</c:v>
                </c:pt>
                <c:pt idx="6718">
                  <c:v>9.3305555555558435</c:v>
                </c:pt>
                <c:pt idx="6719">
                  <c:v>9.3319444444447317</c:v>
                </c:pt>
                <c:pt idx="6720">
                  <c:v>9.3333333333336199</c:v>
                </c:pt>
                <c:pt idx="6721">
                  <c:v>9.3347222222225081</c:v>
                </c:pt>
                <c:pt idx="6722">
                  <c:v>9.3361111111113964</c:v>
                </c:pt>
                <c:pt idx="6723">
                  <c:v>9.3375000000002846</c:v>
                </c:pt>
                <c:pt idx="6724">
                  <c:v>9.3388888888891728</c:v>
                </c:pt>
                <c:pt idx="6725">
                  <c:v>9.340277777778061</c:v>
                </c:pt>
                <c:pt idx="6726">
                  <c:v>9.3416666666669492</c:v>
                </c:pt>
                <c:pt idx="6727">
                  <c:v>9.3430555555558374</c:v>
                </c:pt>
                <c:pt idx="6728">
                  <c:v>9.3444444444447257</c:v>
                </c:pt>
                <c:pt idx="6729">
                  <c:v>9.3458333333336139</c:v>
                </c:pt>
                <c:pt idx="6730">
                  <c:v>9.3472222222225021</c:v>
                </c:pt>
                <c:pt idx="6731">
                  <c:v>9.3486111111113903</c:v>
                </c:pt>
                <c:pt idx="6732">
                  <c:v>9.3500000000002785</c:v>
                </c:pt>
                <c:pt idx="6733">
                  <c:v>9.3513888888891668</c:v>
                </c:pt>
                <c:pt idx="6734">
                  <c:v>9.352777777778055</c:v>
                </c:pt>
                <c:pt idx="6735">
                  <c:v>9.3541666666669432</c:v>
                </c:pt>
                <c:pt idx="6736">
                  <c:v>9.3555555555558314</c:v>
                </c:pt>
                <c:pt idx="6737">
                  <c:v>9.3569444444447196</c:v>
                </c:pt>
                <c:pt idx="6738">
                  <c:v>9.3583333333336078</c:v>
                </c:pt>
                <c:pt idx="6739">
                  <c:v>9.3597222222224961</c:v>
                </c:pt>
                <c:pt idx="6740">
                  <c:v>9.3611111111113843</c:v>
                </c:pt>
                <c:pt idx="6741">
                  <c:v>9.3625000000002725</c:v>
                </c:pt>
                <c:pt idx="6742">
                  <c:v>9.3638888888891607</c:v>
                </c:pt>
                <c:pt idx="6743">
                  <c:v>9.3652777777780489</c:v>
                </c:pt>
                <c:pt idx="6744">
                  <c:v>9.3666666666669371</c:v>
                </c:pt>
                <c:pt idx="6745">
                  <c:v>9.3680555555558254</c:v>
                </c:pt>
                <c:pt idx="6746">
                  <c:v>9.3694444444447136</c:v>
                </c:pt>
                <c:pt idx="6747">
                  <c:v>9.3708333333336018</c:v>
                </c:pt>
                <c:pt idx="6748">
                  <c:v>9.37222222222249</c:v>
                </c:pt>
                <c:pt idx="6749">
                  <c:v>9.3736111111113782</c:v>
                </c:pt>
                <c:pt idx="6750">
                  <c:v>9.3750000000002665</c:v>
                </c:pt>
                <c:pt idx="6751">
                  <c:v>9.3763888888891547</c:v>
                </c:pt>
                <c:pt idx="6752">
                  <c:v>9.3777777777780429</c:v>
                </c:pt>
                <c:pt idx="6753">
                  <c:v>9.3791666666669311</c:v>
                </c:pt>
                <c:pt idx="6754">
                  <c:v>9.3805555555558193</c:v>
                </c:pt>
                <c:pt idx="6755">
                  <c:v>9.3819444444447075</c:v>
                </c:pt>
                <c:pt idx="6756">
                  <c:v>9.3833333333335958</c:v>
                </c:pt>
                <c:pt idx="6757">
                  <c:v>9.384722222222484</c:v>
                </c:pt>
                <c:pt idx="6758">
                  <c:v>9.3861111111113722</c:v>
                </c:pt>
                <c:pt idx="6759">
                  <c:v>9.3875000000002604</c:v>
                </c:pt>
                <c:pt idx="6760">
                  <c:v>9.3888888888891486</c:v>
                </c:pt>
                <c:pt idx="6761">
                  <c:v>9.3902777777780368</c:v>
                </c:pt>
                <c:pt idx="6762">
                  <c:v>9.3916666666669251</c:v>
                </c:pt>
                <c:pt idx="6763">
                  <c:v>9.3930555555558133</c:v>
                </c:pt>
                <c:pt idx="6764">
                  <c:v>9.3944444444447015</c:v>
                </c:pt>
                <c:pt idx="6765">
                  <c:v>9.3958333333335897</c:v>
                </c:pt>
                <c:pt idx="6766">
                  <c:v>9.3972222222224779</c:v>
                </c:pt>
                <c:pt idx="6767">
                  <c:v>9.3986111111113662</c:v>
                </c:pt>
                <c:pt idx="6768">
                  <c:v>9.4000000000002544</c:v>
                </c:pt>
                <c:pt idx="6769">
                  <c:v>9.4013888888891426</c:v>
                </c:pt>
                <c:pt idx="6770">
                  <c:v>9.4027777777780308</c:v>
                </c:pt>
                <c:pt idx="6771">
                  <c:v>9.404166666666919</c:v>
                </c:pt>
                <c:pt idx="6772">
                  <c:v>9.4055555555558072</c:v>
                </c:pt>
                <c:pt idx="6773">
                  <c:v>9.4069444444446955</c:v>
                </c:pt>
                <c:pt idx="6774">
                  <c:v>9.4083333333335837</c:v>
                </c:pt>
                <c:pt idx="6775">
                  <c:v>9.4097222222224719</c:v>
                </c:pt>
                <c:pt idx="6776">
                  <c:v>9.4111111111113601</c:v>
                </c:pt>
                <c:pt idx="6777">
                  <c:v>9.4125000000002483</c:v>
                </c:pt>
                <c:pt idx="6778">
                  <c:v>9.4138888888891366</c:v>
                </c:pt>
                <c:pt idx="6779">
                  <c:v>9.4152777777780248</c:v>
                </c:pt>
                <c:pt idx="6780">
                  <c:v>9.416666666666913</c:v>
                </c:pt>
                <c:pt idx="6781">
                  <c:v>9.4180555555558012</c:v>
                </c:pt>
                <c:pt idx="6782">
                  <c:v>9.4194444444446894</c:v>
                </c:pt>
                <c:pt idx="6783">
                  <c:v>9.4208333333335776</c:v>
                </c:pt>
                <c:pt idx="6784">
                  <c:v>9.4222222222224659</c:v>
                </c:pt>
                <c:pt idx="6785">
                  <c:v>9.4236111111113541</c:v>
                </c:pt>
                <c:pt idx="6786">
                  <c:v>9.4250000000002423</c:v>
                </c:pt>
                <c:pt idx="6787">
                  <c:v>9.4263888888891305</c:v>
                </c:pt>
                <c:pt idx="6788">
                  <c:v>9.4277777777780187</c:v>
                </c:pt>
                <c:pt idx="6789">
                  <c:v>9.4291666666669069</c:v>
                </c:pt>
                <c:pt idx="6790">
                  <c:v>9.4305555555557952</c:v>
                </c:pt>
                <c:pt idx="6791">
                  <c:v>9.4319444444446834</c:v>
                </c:pt>
                <c:pt idx="6792">
                  <c:v>9.4333333333335716</c:v>
                </c:pt>
                <c:pt idx="6793">
                  <c:v>9.4347222222224598</c:v>
                </c:pt>
                <c:pt idx="6794">
                  <c:v>9.436111111111348</c:v>
                </c:pt>
                <c:pt idx="6795">
                  <c:v>9.4375000000002363</c:v>
                </c:pt>
                <c:pt idx="6796">
                  <c:v>9.4388888888891245</c:v>
                </c:pt>
                <c:pt idx="6797">
                  <c:v>9.4402777777780127</c:v>
                </c:pt>
                <c:pt idx="6798">
                  <c:v>9.4416666666669009</c:v>
                </c:pt>
                <c:pt idx="6799">
                  <c:v>9.4430555555557891</c:v>
                </c:pt>
                <c:pt idx="6800">
                  <c:v>9.4444444444446773</c:v>
                </c:pt>
                <c:pt idx="6801">
                  <c:v>9.4458333333335656</c:v>
                </c:pt>
                <c:pt idx="6802">
                  <c:v>9.4472222222224538</c:v>
                </c:pt>
                <c:pt idx="6803">
                  <c:v>9.448611111111342</c:v>
                </c:pt>
                <c:pt idx="6804">
                  <c:v>9.4500000000002302</c:v>
                </c:pt>
                <c:pt idx="6805">
                  <c:v>9.4513888888891184</c:v>
                </c:pt>
                <c:pt idx="6806">
                  <c:v>9.4527777777780067</c:v>
                </c:pt>
                <c:pt idx="6807">
                  <c:v>9.4541666666668949</c:v>
                </c:pt>
                <c:pt idx="6808">
                  <c:v>9.4555555555557831</c:v>
                </c:pt>
                <c:pt idx="6809">
                  <c:v>9.4569444444446713</c:v>
                </c:pt>
                <c:pt idx="6810">
                  <c:v>9.4583333333335595</c:v>
                </c:pt>
                <c:pt idx="6811">
                  <c:v>9.4597222222224477</c:v>
                </c:pt>
                <c:pt idx="6812">
                  <c:v>9.461111111111336</c:v>
                </c:pt>
                <c:pt idx="6813">
                  <c:v>9.4625000000002242</c:v>
                </c:pt>
                <c:pt idx="6814">
                  <c:v>9.4638888888891124</c:v>
                </c:pt>
                <c:pt idx="6815">
                  <c:v>9.4652777777780006</c:v>
                </c:pt>
                <c:pt idx="6816">
                  <c:v>9.4666666666668888</c:v>
                </c:pt>
                <c:pt idx="6817">
                  <c:v>9.468055555555777</c:v>
                </c:pt>
                <c:pt idx="6818">
                  <c:v>9.4694444444446653</c:v>
                </c:pt>
                <c:pt idx="6819">
                  <c:v>9.4708333333335535</c:v>
                </c:pt>
                <c:pt idx="6820">
                  <c:v>9.4722222222224417</c:v>
                </c:pt>
                <c:pt idx="6821">
                  <c:v>9.4736111111113299</c:v>
                </c:pt>
                <c:pt idx="6822">
                  <c:v>9.4750000000002181</c:v>
                </c:pt>
                <c:pt idx="6823">
                  <c:v>9.4763888888891064</c:v>
                </c:pt>
                <c:pt idx="6824">
                  <c:v>9.4777777777779946</c:v>
                </c:pt>
                <c:pt idx="6825">
                  <c:v>9.4791666666668828</c:v>
                </c:pt>
                <c:pt idx="6826">
                  <c:v>9.480555555555771</c:v>
                </c:pt>
                <c:pt idx="6827">
                  <c:v>9.4819444444446592</c:v>
                </c:pt>
                <c:pt idx="6828">
                  <c:v>9.4833333333335474</c:v>
                </c:pt>
                <c:pt idx="6829">
                  <c:v>9.4847222222224357</c:v>
                </c:pt>
                <c:pt idx="6830">
                  <c:v>9.4861111111113239</c:v>
                </c:pt>
                <c:pt idx="6831">
                  <c:v>9.4875000000002121</c:v>
                </c:pt>
                <c:pt idx="6832">
                  <c:v>9.4888888888891003</c:v>
                </c:pt>
                <c:pt idx="6833">
                  <c:v>9.4902777777779885</c:v>
                </c:pt>
                <c:pt idx="6834">
                  <c:v>9.4916666666668768</c:v>
                </c:pt>
                <c:pt idx="6835">
                  <c:v>9.493055555555765</c:v>
                </c:pt>
                <c:pt idx="6836">
                  <c:v>9.4944444444446532</c:v>
                </c:pt>
                <c:pt idx="6837">
                  <c:v>9.4958333333335414</c:v>
                </c:pt>
                <c:pt idx="6838">
                  <c:v>9.4972222222224296</c:v>
                </c:pt>
                <c:pt idx="6839">
                  <c:v>9.4986111111113178</c:v>
                </c:pt>
                <c:pt idx="6840">
                  <c:v>9.5000000000002061</c:v>
                </c:pt>
                <c:pt idx="6841">
                  <c:v>9.5013888888890943</c:v>
                </c:pt>
                <c:pt idx="6842">
                  <c:v>9.5027777777779825</c:v>
                </c:pt>
                <c:pt idx="6843">
                  <c:v>9.5041666666668707</c:v>
                </c:pt>
                <c:pt idx="6844">
                  <c:v>9.5055555555557589</c:v>
                </c:pt>
                <c:pt idx="6845">
                  <c:v>9.5069444444446471</c:v>
                </c:pt>
                <c:pt idx="6846">
                  <c:v>9.5083333333335354</c:v>
                </c:pt>
                <c:pt idx="6847">
                  <c:v>9.5097222222224236</c:v>
                </c:pt>
                <c:pt idx="6848">
                  <c:v>9.5111111111113118</c:v>
                </c:pt>
                <c:pt idx="6849">
                  <c:v>9.5125000000002</c:v>
                </c:pt>
                <c:pt idx="6850">
                  <c:v>9.5138888888890882</c:v>
                </c:pt>
                <c:pt idx="6851">
                  <c:v>9.5152777777779765</c:v>
                </c:pt>
                <c:pt idx="6852">
                  <c:v>9.5166666666668647</c:v>
                </c:pt>
                <c:pt idx="6853">
                  <c:v>9.5180555555557529</c:v>
                </c:pt>
                <c:pt idx="6854">
                  <c:v>9.5194444444446411</c:v>
                </c:pt>
                <c:pt idx="6855">
                  <c:v>9.5208333333335293</c:v>
                </c:pt>
                <c:pt idx="6856">
                  <c:v>9.5222222222224175</c:v>
                </c:pt>
                <c:pt idx="6857">
                  <c:v>9.5236111111113058</c:v>
                </c:pt>
                <c:pt idx="6858">
                  <c:v>9.525000000000194</c:v>
                </c:pt>
                <c:pt idx="6859">
                  <c:v>9.5263888888890822</c:v>
                </c:pt>
                <c:pt idx="6860">
                  <c:v>9.5277777777779704</c:v>
                </c:pt>
                <c:pt idx="6861">
                  <c:v>9.5291666666668586</c:v>
                </c:pt>
                <c:pt idx="6862">
                  <c:v>9.5305555555557468</c:v>
                </c:pt>
                <c:pt idx="6863">
                  <c:v>9.5319444444446351</c:v>
                </c:pt>
                <c:pt idx="6864">
                  <c:v>9.5333333333335233</c:v>
                </c:pt>
                <c:pt idx="6865">
                  <c:v>9.5347222222224115</c:v>
                </c:pt>
                <c:pt idx="6866">
                  <c:v>9.5361111111112997</c:v>
                </c:pt>
                <c:pt idx="6867">
                  <c:v>9.5375000000001879</c:v>
                </c:pt>
                <c:pt idx="6868">
                  <c:v>9.5388888888890762</c:v>
                </c:pt>
                <c:pt idx="6869">
                  <c:v>9.5402777777779644</c:v>
                </c:pt>
                <c:pt idx="6870">
                  <c:v>9.5416666666668526</c:v>
                </c:pt>
                <c:pt idx="6871">
                  <c:v>9.5430555555557408</c:v>
                </c:pt>
                <c:pt idx="6872">
                  <c:v>9.544444444444629</c:v>
                </c:pt>
                <c:pt idx="6873">
                  <c:v>9.5458333333335172</c:v>
                </c:pt>
                <c:pt idx="6874">
                  <c:v>9.5472222222224055</c:v>
                </c:pt>
                <c:pt idx="6875">
                  <c:v>9.5486111111112937</c:v>
                </c:pt>
                <c:pt idx="6876">
                  <c:v>9.5500000000001819</c:v>
                </c:pt>
                <c:pt idx="6877">
                  <c:v>9.5513888888890701</c:v>
                </c:pt>
                <c:pt idx="6878">
                  <c:v>9.5527777777779583</c:v>
                </c:pt>
                <c:pt idx="6879">
                  <c:v>9.5541666666668466</c:v>
                </c:pt>
                <c:pt idx="6880">
                  <c:v>9.5555555555557348</c:v>
                </c:pt>
                <c:pt idx="6881">
                  <c:v>9.556944444444623</c:v>
                </c:pt>
                <c:pt idx="6882">
                  <c:v>9.5583333333335112</c:v>
                </c:pt>
                <c:pt idx="6883">
                  <c:v>9.5597222222223994</c:v>
                </c:pt>
                <c:pt idx="6884">
                  <c:v>9.5611111111112876</c:v>
                </c:pt>
                <c:pt idx="6885">
                  <c:v>9.5625000000001759</c:v>
                </c:pt>
                <c:pt idx="6886">
                  <c:v>9.5638888888890641</c:v>
                </c:pt>
                <c:pt idx="6887">
                  <c:v>9.5652777777779523</c:v>
                </c:pt>
                <c:pt idx="6888">
                  <c:v>9.5666666666668405</c:v>
                </c:pt>
                <c:pt idx="6889">
                  <c:v>9.5680555555557287</c:v>
                </c:pt>
                <c:pt idx="6890">
                  <c:v>9.5694444444446169</c:v>
                </c:pt>
                <c:pt idx="6891">
                  <c:v>9.5708333333335052</c:v>
                </c:pt>
                <c:pt idx="6892">
                  <c:v>9.5722222222223934</c:v>
                </c:pt>
                <c:pt idx="6893">
                  <c:v>9.5736111111112816</c:v>
                </c:pt>
                <c:pt idx="6894">
                  <c:v>9.5750000000001698</c:v>
                </c:pt>
                <c:pt idx="6895">
                  <c:v>9.576388888889058</c:v>
                </c:pt>
                <c:pt idx="6896">
                  <c:v>9.5777777777779463</c:v>
                </c:pt>
                <c:pt idx="6897">
                  <c:v>9.5791666666668345</c:v>
                </c:pt>
                <c:pt idx="6898">
                  <c:v>9.5805555555557227</c:v>
                </c:pt>
                <c:pt idx="6899">
                  <c:v>9.5819444444446109</c:v>
                </c:pt>
                <c:pt idx="6900">
                  <c:v>9.5833333333334991</c:v>
                </c:pt>
                <c:pt idx="6901">
                  <c:v>9.5847222222223873</c:v>
                </c:pt>
                <c:pt idx="6902">
                  <c:v>9.5861111111112756</c:v>
                </c:pt>
                <c:pt idx="6903">
                  <c:v>9.5875000000001638</c:v>
                </c:pt>
                <c:pt idx="6904">
                  <c:v>9.588888888889052</c:v>
                </c:pt>
                <c:pt idx="6905">
                  <c:v>9.5902777777779402</c:v>
                </c:pt>
                <c:pt idx="6906">
                  <c:v>9.5916666666668284</c:v>
                </c:pt>
                <c:pt idx="6907">
                  <c:v>9.5930555555557167</c:v>
                </c:pt>
                <c:pt idx="6908">
                  <c:v>9.5944444444446049</c:v>
                </c:pt>
                <c:pt idx="6909">
                  <c:v>9.5958333333334931</c:v>
                </c:pt>
                <c:pt idx="6910">
                  <c:v>9.5972222222223813</c:v>
                </c:pt>
                <c:pt idx="6911">
                  <c:v>9.5986111111112695</c:v>
                </c:pt>
                <c:pt idx="6912">
                  <c:v>9.6000000000001577</c:v>
                </c:pt>
                <c:pt idx="6913">
                  <c:v>9.601388888889046</c:v>
                </c:pt>
                <c:pt idx="6914">
                  <c:v>9.6027777777779342</c:v>
                </c:pt>
                <c:pt idx="6915">
                  <c:v>9.6041666666668224</c:v>
                </c:pt>
                <c:pt idx="6916">
                  <c:v>9.6055555555557106</c:v>
                </c:pt>
                <c:pt idx="6917">
                  <c:v>9.6069444444445988</c:v>
                </c:pt>
                <c:pt idx="6918">
                  <c:v>9.608333333333487</c:v>
                </c:pt>
                <c:pt idx="6919">
                  <c:v>9.6097222222223753</c:v>
                </c:pt>
                <c:pt idx="6920">
                  <c:v>9.6111111111112635</c:v>
                </c:pt>
                <c:pt idx="6921">
                  <c:v>9.6125000000001517</c:v>
                </c:pt>
                <c:pt idx="6922">
                  <c:v>9.6138888888890399</c:v>
                </c:pt>
                <c:pt idx="6923">
                  <c:v>9.6152777777779281</c:v>
                </c:pt>
                <c:pt idx="6924">
                  <c:v>9.6166666666668164</c:v>
                </c:pt>
                <c:pt idx="6925">
                  <c:v>9.6180555555557046</c:v>
                </c:pt>
                <c:pt idx="6926">
                  <c:v>9.6194444444445928</c:v>
                </c:pt>
                <c:pt idx="6927">
                  <c:v>9.620833333333481</c:v>
                </c:pt>
                <c:pt idx="6928">
                  <c:v>9.6222222222223692</c:v>
                </c:pt>
                <c:pt idx="6929">
                  <c:v>9.6236111111112574</c:v>
                </c:pt>
                <c:pt idx="6930">
                  <c:v>9.6250000000001457</c:v>
                </c:pt>
                <c:pt idx="6931">
                  <c:v>9.6263888888890339</c:v>
                </c:pt>
                <c:pt idx="6932">
                  <c:v>9.6277777777779221</c:v>
                </c:pt>
                <c:pt idx="6933">
                  <c:v>9.6291666666668103</c:v>
                </c:pt>
                <c:pt idx="6934">
                  <c:v>9.6305555555556985</c:v>
                </c:pt>
                <c:pt idx="6935">
                  <c:v>9.6319444444445868</c:v>
                </c:pt>
                <c:pt idx="6936">
                  <c:v>9.633333333333475</c:v>
                </c:pt>
                <c:pt idx="6937">
                  <c:v>9.6347222222223632</c:v>
                </c:pt>
                <c:pt idx="6938">
                  <c:v>9.6361111111112514</c:v>
                </c:pt>
                <c:pt idx="6939">
                  <c:v>9.6375000000001396</c:v>
                </c:pt>
                <c:pt idx="6940">
                  <c:v>9.6388888888890278</c:v>
                </c:pt>
                <c:pt idx="6941">
                  <c:v>9.6402777777779161</c:v>
                </c:pt>
                <c:pt idx="6942">
                  <c:v>9.6416666666668043</c:v>
                </c:pt>
                <c:pt idx="6943">
                  <c:v>9.6430555555556925</c:v>
                </c:pt>
                <c:pt idx="6944">
                  <c:v>9.6444444444445807</c:v>
                </c:pt>
                <c:pt idx="6945">
                  <c:v>9.6458333333334689</c:v>
                </c:pt>
                <c:pt idx="6946">
                  <c:v>9.6472222222223571</c:v>
                </c:pt>
                <c:pt idx="6947">
                  <c:v>9.6486111111112454</c:v>
                </c:pt>
                <c:pt idx="6948">
                  <c:v>9.6500000000001336</c:v>
                </c:pt>
                <c:pt idx="6949">
                  <c:v>9.6513888888890218</c:v>
                </c:pt>
                <c:pt idx="6950">
                  <c:v>9.65277777777791</c:v>
                </c:pt>
                <c:pt idx="6951">
                  <c:v>9.6541666666667982</c:v>
                </c:pt>
                <c:pt idx="6952">
                  <c:v>9.6555555555556865</c:v>
                </c:pt>
                <c:pt idx="6953">
                  <c:v>9.6569444444445747</c:v>
                </c:pt>
                <c:pt idx="6954">
                  <c:v>9.6583333333334629</c:v>
                </c:pt>
                <c:pt idx="6955">
                  <c:v>9.6597222222223511</c:v>
                </c:pt>
                <c:pt idx="6956">
                  <c:v>9.6611111111112393</c:v>
                </c:pt>
                <c:pt idx="6957">
                  <c:v>9.6625000000001275</c:v>
                </c:pt>
                <c:pt idx="6958">
                  <c:v>9.6638888888890158</c:v>
                </c:pt>
                <c:pt idx="6959">
                  <c:v>9.665277777777904</c:v>
                </c:pt>
                <c:pt idx="6960">
                  <c:v>9.6666666666667922</c:v>
                </c:pt>
                <c:pt idx="6961">
                  <c:v>9.6680555555556804</c:v>
                </c:pt>
                <c:pt idx="6962">
                  <c:v>9.6694444444445686</c:v>
                </c:pt>
                <c:pt idx="6963">
                  <c:v>9.6708333333334568</c:v>
                </c:pt>
                <c:pt idx="6964">
                  <c:v>9.6722222222223451</c:v>
                </c:pt>
                <c:pt idx="6965">
                  <c:v>9.6736111111112333</c:v>
                </c:pt>
                <c:pt idx="6966">
                  <c:v>9.6750000000001215</c:v>
                </c:pt>
                <c:pt idx="6967">
                  <c:v>9.6763888888890097</c:v>
                </c:pt>
                <c:pt idx="6968">
                  <c:v>9.6777777777778979</c:v>
                </c:pt>
                <c:pt idx="6969">
                  <c:v>9.6791666666667862</c:v>
                </c:pt>
                <c:pt idx="6970">
                  <c:v>9.6805555555556744</c:v>
                </c:pt>
                <c:pt idx="6971">
                  <c:v>9.6819444444445626</c:v>
                </c:pt>
                <c:pt idx="6972">
                  <c:v>9.6833333333334508</c:v>
                </c:pt>
                <c:pt idx="6973">
                  <c:v>9.684722222222339</c:v>
                </c:pt>
                <c:pt idx="6974">
                  <c:v>9.6861111111112272</c:v>
                </c:pt>
                <c:pt idx="6975">
                  <c:v>9.6875000000001155</c:v>
                </c:pt>
                <c:pt idx="6976">
                  <c:v>9.6888888888890037</c:v>
                </c:pt>
                <c:pt idx="6977">
                  <c:v>9.6902777777778919</c:v>
                </c:pt>
                <c:pt idx="6978">
                  <c:v>9.6916666666667801</c:v>
                </c:pt>
                <c:pt idx="6979">
                  <c:v>9.6930555555556683</c:v>
                </c:pt>
                <c:pt idx="6980">
                  <c:v>9.6944444444445566</c:v>
                </c:pt>
                <c:pt idx="6981">
                  <c:v>9.6958333333334448</c:v>
                </c:pt>
                <c:pt idx="6982">
                  <c:v>9.697222222222333</c:v>
                </c:pt>
                <c:pt idx="6983">
                  <c:v>9.6986111111112212</c:v>
                </c:pt>
                <c:pt idx="6984">
                  <c:v>9.7000000000001094</c:v>
                </c:pt>
                <c:pt idx="6985">
                  <c:v>9.7013888888889976</c:v>
                </c:pt>
                <c:pt idx="6986">
                  <c:v>9.7027777777778859</c:v>
                </c:pt>
                <c:pt idx="6987">
                  <c:v>9.7041666666667741</c:v>
                </c:pt>
                <c:pt idx="6988">
                  <c:v>9.7055555555556623</c:v>
                </c:pt>
                <c:pt idx="6989">
                  <c:v>9.7069444444445505</c:v>
                </c:pt>
                <c:pt idx="6990">
                  <c:v>9.7083333333334387</c:v>
                </c:pt>
                <c:pt idx="6991">
                  <c:v>9.7097222222223269</c:v>
                </c:pt>
                <c:pt idx="6992">
                  <c:v>9.7111111111112152</c:v>
                </c:pt>
                <c:pt idx="6993">
                  <c:v>9.7125000000001034</c:v>
                </c:pt>
                <c:pt idx="6994">
                  <c:v>9.7138888888889916</c:v>
                </c:pt>
                <c:pt idx="6995">
                  <c:v>9.7152777777778798</c:v>
                </c:pt>
                <c:pt idx="6996">
                  <c:v>9.716666666666768</c:v>
                </c:pt>
                <c:pt idx="6997">
                  <c:v>9.7180555555556563</c:v>
                </c:pt>
                <c:pt idx="6998">
                  <c:v>9.7194444444445445</c:v>
                </c:pt>
                <c:pt idx="6999">
                  <c:v>9.7208333333334327</c:v>
                </c:pt>
                <c:pt idx="7000">
                  <c:v>9.7222222222223209</c:v>
                </c:pt>
                <c:pt idx="7001">
                  <c:v>9.7236111111112091</c:v>
                </c:pt>
                <c:pt idx="7002">
                  <c:v>9.7250000000000973</c:v>
                </c:pt>
                <c:pt idx="7003">
                  <c:v>9.7263888888889856</c:v>
                </c:pt>
                <c:pt idx="7004">
                  <c:v>9.7277777777778738</c:v>
                </c:pt>
                <c:pt idx="7005">
                  <c:v>9.729166666666762</c:v>
                </c:pt>
                <c:pt idx="7006">
                  <c:v>9.7305555555556502</c:v>
                </c:pt>
                <c:pt idx="7007">
                  <c:v>9.7319444444445384</c:v>
                </c:pt>
                <c:pt idx="7008">
                  <c:v>9.7333333333334267</c:v>
                </c:pt>
                <c:pt idx="7009">
                  <c:v>9.7347222222223149</c:v>
                </c:pt>
                <c:pt idx="7010">
                  <c:v>9.7361111111112031</c:v>
                </c:pt>
                <c:pt idx="7011">
                  <c:v>9.7375000000000913</c:v>
                </c:pt>
                <c:pt idx="7012">
                  <c:v>9.7388888888889795</c:v>
                </c:pt>
                <c:pt idx="7013">
                  <c:v>9.7402777777778677</c:v>
                </c:pt>
                <c:pt idx="7014">
                  <c:v>9.741666666666756</c:v>
                </c:pt>
                <c:pt idx="7015">
                  <c:v>9.7430555555556442</c:v>
                </c:pt>
                <c:pt idx="7016">
                  <c:v>9.7444444444445324</c:v>
                </c:pt>
                <c:pt idx="7017">
                  <c:v>9.7458333333334206</c:v>
                </c:pt>
                <c:pt idx="7018">
                  <c:v>9.7472222222223088</c:v>
                </c:pt>
                <c:pt idx="7019">
                  <c:v>9.748611111111197</c:v>
                </c:pt>
                <c:pt idx="7020">
                  <c:v>9.7500000000000853</c:v>
                </c:pt>
                <c:pt idx="7021">
                  <c:v>9.7513888888889735</c:v>
                </c:pt>
                <c:pt idx="7022">
                  <c:v>9.7527777777778617</c:v>
                </c:pt>
                <c:pt idx="7023">
                  <c:v>9.7541666666667499</c:v>
                </c:pt>
                <c:pt idx="7024">
                  <c:v>9.7555555555556381</c:v>
                </c:pt>
                <c:pt idx="7025">
                  <c:v>9.7569444444445264</c:v>
                </c:pt>
                <c:pt idx="7026">
                  <c:v>9.7583333333334146</c:v>
                </c:pt>
                <c:pt idx="7027">
                  <c:v>9.7597222222223028</c:v>
                </c:pt>
                <c:pt idx="7028">
                  <c:v>9.761111111111191</c:v>
                </c:pt>
                <c:pt idx="7029">
                  <c:v>9.7625000000000792</c:v>
                </c:pt>
                <c:pt idx="7030">
                  <c:v>9.7638888888889674</c:v>
                </c:pt>
                <c:pt idx="7031">
                  <c:v>9.7652777777778557</c:v>
                </c:pt>
                <c:pt idx="7032">
                  <c:v>9.7666666666667439</c:v>
                </c:pt>
                <c:pt idx="7033">
                  <c:v>9.7680555555556321</c:v>
                </c:pt>
                <c:pt idx="7034">
                  <c:v>9.7694444444445203</c:v>
                </c:pt>
                <c:pt idx="7035">
                  <c:v>9.7708333333334085</c:v>
                </c:pt>
                <c:pt idx="7036">
                  <c:v>9.7722222222222968</c:v>
                </c:pt>
                <c:pt idx="7037">
                  <c:v>9.773611111111185</c:v>
                </c:pt>
                <c:pt idx="7038">
                  <c:v>9.7750000000000732</c:v>
                </c:pt>
                <c:pt idx="7039">
                  <c:v>9.7763888888889614</c:v>
                </c:pt>
                <c:pt idx="7040">
                  <c:v>9.7777777777778496</c:v>
                </c:pt>
                <c:pt idx="7041">
                  <c:v>9.7791666666667378</c:v>
                </c:pt>
                <c:pt idx="7042">
                  <c:v>9.7805555555556261</c:v>
                </c:pt>
                <c:pt idx="7043">
                  <c:v>9.7819444444445143</c:v>
                </c:pt>
                <c:pt idx="7044">
                  <c:v>9.7833333333334025</c:v>
                </c:pt>
                <c:pt idx="7045">
                  <c:v>9.7847222222222907</c:v>
                </c:pt>
                <c:pt idx="7046">
                  <c:v>9.7861111111111789</c:v>
                </c:pt>
                <c:pt idx="7047">
                  <c:v>9.7875000000000671</c:v>
                </c:pt>
                <c:pt idx="7048">
                  <c:v>9.7888888888889554</c:v>
                </c:pt>
                <c:pt idx="7049">
                  <c:v>9.7902777777778436</c:v>
                </c:pt>
                <c:pt idx="7050">
                  <c:v>9.7916666666667318</c:v>
                </c:pt>
                <c:pt idx="7051">
                  <c:v>9.79305555555562</c:v>
                </c:pt>
                <c:pt idx="7052">
                  <c:v>9.7944444444445082</c:v>
                </c:pt>
                <c:pt idx="7053">
                  <c:v>9.7958333333333965</c:v>
                </c:pt>
                <c:pt idx="7054">
                  <c:v>9.7972222222222847</c:v>
                </c:pt>
                <c:pt idx="7055">
                  <c:v>9.7986111111111729</c:v>
                </c:pt>
                <c:pt idx="7056">
                  <c:v>9.8000000000000611</c:v>
                </c:pt>
                <c:pt idx="7057">
                  <c:v>9.8013888888889493</c:v>
                </c:pt>
                <c:pt idx="7058">
                  <c:v>9.8027777777778375</c:v>
                </c:pt>
                <c:pt idx="7059">
                  <c:v>9.8041666666667258</c:v>
                </c:pt>
                <c:pt idx="7060">
                  <c:v>9.805555555555614</c:v>
                </c:pt>
                <c:pt idx="7061">
                  <c:v>9.8069444444445022</c:v>
                </c:pt>
                <c:pt idx="7062">
                  <c:v>9.8083333333333904</c:v>
                </c:pt>
                <c:pt idx="7063">
                  <c:v>9.8097222222222786</c:v>
                </c:pt>
                <c:pt idx="7064">
                  <c:v>9.8111111111111668</c:v>
                </c:pt>
                <c:pt idx="7065">
                  <c:v>9.8125000000000551</c:v>
                </c:pt>
                <c:pt idx="7066">
                  <c:v>9.8138888888889433</c:v>
                </c:pt>
                <c:pt idx="7067">
                  <c:v>9.8152777777778315</c:v>
                </c:pt>
                <c:pt idx="7068">
                  <c:v>9.8166666666667197</c:v>
                </c:pt>
                <c:pt idx="7069">
                  <c:v>9.8180555555556079</c:v>
                </c:pt>
                <c:pt idx="7070">
                  <c:v>9.8194444444444962</c:v>
                </c:pt>
                <c:pt idx="7071">
                  <c:v>9.8208333333333844</c:v>
                </c:pt>
                <c:pt idx="7072">
                  <c:v>9.8222222222222726</c:v>
                </c:pt>
                <c:pt idx="7073">
                  <c:v>9.8236111111111608</c:v>
                </c:pt>
                <c:pt idx="7074">
                  <c:v>9.825000000000049</c:v>
                </c:pt>
                <c:pt idx="7075">
                  <c:v>9.8263888888889372</c:v>
                </c:pt>
                <c:pt idx="7076">
                  <c:v>9.8277777777778255</c:v>
                </c:pt>
                <c:pt idx="7077">
                  <c:v>9.8291666666667137</c:v>
                </c:pt>
                <c:pt idx="7078">
                  <c:v>9.8305555555556019</c:v>
                </c:pt>
                <c:pt idx="7079">
                  <c:v>9.8319444444444901</c:v>
                </c:pt>
                <c:pt idx="7080">
                  <c:v>9.8333333333333783</c:v>
                </c:pt>
                <c:pt idx="7081">
                  <c:v>9.8347222222222666</c:v>
                </c:pt>
                <c:pt idx="7082">
                  <c:v>9.8361111111111548</c:v>
                </c:pt>
                <c:pt idx="7083">
                  <c:v>9.837500000000043</c:v>
                </c:pt>
                <c:pt idx="7084">
                  <c:v>9.8388888888889312</c:v>
                </c:pt>
                <c:pt idx="7085">
                  <c:v>9.8402777777778194</c:v>
                </c:pt>
                <c:pt idx="7086">
                  <c:v>9.8416666666667076</c:v>
                </c:pt>
                <c:pt idx="7087">
                  <c:v>9.8430555555555959</c:v>
                </c:pt>
                <c:pt idx="7088">
                  <c:v>9.8444444444444841</c:v>
                </c:pt>
                <c:pt idx="7089">
                  <c:v>9.8458333333333723</c:v>
                </c:pt>
                <c:pt idx="7090">
                  <c:v>9.8472222222222605</c:v>
                </c:pt>
                <c:pt idx="7091">
                  <c:v>9.8486111111111487</c:v>
                </c:pt>
                <c:pt idx="7092">
                  <c:v>9.8500000000000369</c:v>
                </c:pt>
                <c:pt idx="7093">
                  <c:v>9.8513888888889252</c:v>
                </c:pt>
                <c:pt idx="7094">
                  <c:v>9.8527777777778134</c:v>
                </c:pt>
                <c:pt idx="7095">
                  <c:v>9.8541666666667016</c:v>
                </c:pt>
                <c:pt idx="7096">
                  <c:v>9.8555555555555898</c:v>
                </c:pt>
                <c:pt idx="7097">
                  <c:v>9.856944444444478</c:v>
                </c:pt>
                <c:pt idx="7098">
                  <c:v>9.8583333333333663</c:v>
                </c:pt>
                <c:pt idx="7099">
                  <c:v>9.8597222222222545</c:v>
                </c:pt>
                <c:pt idx="7100">
                  <c:v>9.8611111111111427</c:v>
                </c:pt>
                <c:pt idx="7101">
                  <c:v>9.8625000000000309</c:v>
                </c:pt>
                <c:pt idx="7102">
                  <c:v>9.8638888888889191</c:v>
                </c:pt>
                <c:pt idx="7103">
                  <c:v>9.8652777777778073</c:v>
                </c:pt>
                <c:pt idx="7104">
                  <c:v>9.8666666666666956</c:v>
                </c:pt>
                <c:pt idx="7105">
                  <c:v>9.8680555555555838</c:v>
                </c:pt>
                <c:pt idx="7106">
                  <c:v>9.869444444444472</c:v>
                </c:pt>
                <c:pt idx="7107">
                  <c:v>9.8708333333333602</c:v>
                </c:pt>
                <c:pt idx="7108">
                  <c:v>9.8722222222222484</c:v>
                </c:pt>
                <c:pt idx="7109">
                  <c:v>9.8736111111111367</c:v>
                </c:pt>
                <c:pt idx="7110">
                  <c:v>9.8750000000000249</c:v>
                </c:pt>
                <c:pt idx="7111">
                  <c:v>9.8763888888889131</c:v>
                </c:pt>
                <c:pt idx="7112">
                  <c:v>9.8777777777778013</c:v>
                </c:pt>
                <c:pt idx="7113">
                  <c:v>9.8791666666666895</c:v>
                </c:pt>
                <c:pt idx="7114">
                  <c:v>9.8805555555555777</c:v>
                </c:pt>
                <c:pt idx="7115">
                  <c:v>9.881944444444466</c:v>
                </c:pt>
                <c:pt idx="7116">
                  <c:v>9.8833333333333542</c:v>
                </c:pt>
                <c:pt idx="7117">
                  <c:v>9.8847222222222424</c:v>
                </c:pt>
                <c:pt idx="7118">
                  <c:v>9.8861111111111306</c:v>
                </c:pt>
                <c:pt idx="7119">
                  <c:v>9.8875000000000188</c:v>
                </c:pt>
                <c:pt idx="7120">
                  <c:v>9.888888888888907</c:v>
                </c:pt>
                <c:pt idx="7121">
                  <c:v>9.8902777777777953</c:v>
                </c:pt>
                <c:pt idx="7122">
                  <c:v>9.8916666666666835</c:v>
                </c:pt>
                <c:pt idx="7123">
                  <c:v>9.8930555555555717</c:v>
                </c:pt>
                <c:pt idx="7124">
                  <c:v>9.8944444444444599</c:v>
                </c:pt>
                <c:pt idx="7125">
                  <c:v>9.8958333333333481</c:v>
                </c:pt>
                <c:pt idx="7126">
                  <c:v>9.8972222222222364</c:v>
                </c:pt>
                <c:pt idx="7127">
                  <c:v>9.8986111111111246</c:v>
                </c:pt>
                <c:pt idx="7128">
                  <c:v>9.9000000000000128</c:v>
                </c:pt>
                <c:pt idx="7129">
                  <c:v>9.901388888888901</c:v>
                </c:pt>
                <c:pt idx="7130">
                  <c:v>9.9027777777777892</c:v>
                </c:pt>
                <c:pt idx="7131">
                  <c:v>9.9041666666666774</c:v>
                </c:pt>
                <c:pt idx="7132">
                  <c:v>9.9055555555555657</c:v>
                </c:pt>
                <c:pt idx="7133">
                  <c:v>9.9069444444444539</c:v>
                </c:pt>
                <c:pt idx="7134">
                  <c:v>9.9083333333333421</c:v>
                </c:pt>
                <c:pt idx="7135">
                  <c:v>9.9097222222222303</c:v>
                </c:pt>
                <c:pt idx="7136">
                  <c:v>9.9111111111111185</c:v>
                </c:pt>
                <c:pt idx="7137">
                  <c:v>9.9125000000000068</c:v>
                </c:pt>
                <c:pt idx="7138">
                  <c:v>9.913888888888895</c:v>
                </c:pt>
                <c:pt idx="7139">
                  <c:v>9.9152777777777832</c:v>
                </c:pt>
                <c:pt idx="7140">
                  <c:v>9.9166666666666714</c:v>
                </c:pt>
                <c:pt idx="7141">
                  <c:v>9.9180555555555596</c:v>
                </c:pt>
                <c:pt idx="7142">
                  <c:v>9.9194444444444478</c:v>
                </c:pt>
                <c:pt idx="7143">
                  <c:v>9.9208333333333361</c:v>
                </c:pt>
                <c:pt idx="7144">
                  <c:v>9.9222222222222243</c:v>
                </c:pt>
                <c:pt idx="7145">
                  <c:v>9.9236111111111125</c:v>
                </c:pt>
                <c:pt idx="7146">
                  <c:v>9.9250000000000007</c:v>
                </c:pt>
                <c:pt idx="7147">
                  <c:v>9.9263888888888889</c:v>
                </c:pt>
                <c:pt idx="7148">
                  <c:v>9.9277777777777771</c:v>
                </c:pt>
                <c:pt idx="7149">
                  <c:v>9.9291666666666654</c:v>
                </c:pt>
                <c:pt idx="7150">
                  <c:v>9.9305555555555536</c:v>
                </c:pt>
                <c:pt idx="7151">
                  <c:v>9.9319444444444418</c:v>
                </c:pt>
                <c:pt idx="7152">
                  <c:v>9.93333333333333</c:v>
                </c:pt>
                <c:pt idx="7153">
                  <c:v>9.9347222222222182</c:v>
                </c:pt>
                <c:pt idx="7154">
                  <c:v>9.9361111111111065</c:v>
                </c:pt>
                <c:pt idx="7155">
                  <c:v>9.9374999999999947</c:v>
                </c:pt>
                <c:pt idx="7156">
                  <c:v>9.9388888888888829</c:v>
                </c:pt>
                <c:pt idx="7157">
                  <c:v>9.9402777777777711</c:v>
                </c:pt>
                <c:pt idx="7158">
                  <c:v>9.9416666666666593</c:v>
                </c:pt>
                <c:pt idx="7159">
                  <c:v>9.9430555555555475</c:v>
                </c:pt>
                <c:pt idx="7160">
                  <c:v>9.9444444444444358</c:v>
                </c:pt>
                <c:pt idx="7161">
                  <c:v>9.945833333333324</c:v>
                </c:pt>
                <c:pt idx="7162">
                  <c:v>9.9472222222222122</c:v>
                </c:pt>
                <c:pt idx="7163">
                  <c:v>9.9486111111111004</c:v>
                </c:pt>
                <c:pt idx="7164">
                  <c:v>9.9499999999999886</c:v>
                </c:pt>
                <c:pt idx="7165">
                  <c:v>9.9513888888888768</c:v>
                </c:pt>
                <c:pt idx="7166">
                  <c:v>9.9527777777777651</c:v>
                </c:pt>
                <c:pt idx="7167">
                  <c:v>9.9541666666666533</c:v>
                </c:pt>
                <c:pt idx="7168">
                  <c:v>9.9555555555555415</c:v>
                </c:pt>
                <c:pt idx="7169">
                  <c:v>9.9569444444444297</c:v>
                </c:pt>
                <c:pt idx="7170">
                  <c:v>9.9583333333333179</c:v>
                </c:pt>
                <c:pt idx="7171">
                  <c:v>9.9597222222222062</c:v>
                </c:pt>
                <c:pt idx="7172">
                  <c:v>9.9611111111110944</c:v>
                </c:pt>
                <c:pt idx="7173">
                  <c:v>9.9624999999999826</c:v>
                </c:pt>
                <c:pt idx="7174">
                  <c:v>9.9638888888888708</c:v>
                </c:pt>
                <c:pt idx="7175">
                  <c:v>9.965277777777759</c:v>
                </c:pt>
                <c:pt idx="7176">
                  <c:v>9.9666666666666472</c:v>
                </c:pt>
                <c:pt idx="7177">
                  <c:v>9.9680555555555355</c:v>
                </c:pt>
                <c:pt idx="7178">
                  <c:v>9.9694444444444237</c:v>
                </c:pt>
                <c:pt idx="7179">
                  <c:v>9.9708333333333119</c:v>
                </c:pt>
                <c:pt idx="7180">
                  <c:v>9.9722222222222001</c:v>
                </c:pt>
                <c:pt idx="7181">
                  <c:v>9.9736111111110883</c:v>
                </c:pt>
                <c:pt idx="7182">
                  <c:v>9.9749999999999766</c:v>
                </c:pt>
                <c:pt idx="7183">
                  <c:v>9.9763888888888648</c:v>
                </c:pt>
                <c:pt idx="7184">
                  <c:v>9.977777777777753</c:v>
                </c:pt>
                <c:pt idx="7185">
                  <c:v>9.9791666666666412</c:v>
                </c:pt>
                <c:pt idx="7186">
                  <c:v>9.9805555555555294</c:v>
                </c:pt>
                <c:pt idx="7187">
                  <c:v>9.9819444444444176</c:v>
                </c:pt>
                <c:pt idx="7188">
                  <c:v>9.9833333333333059</c:v>
                </c:pt>
                <c:pt idx="7189">
                  <c:v>9.9847222222221941</c:v>
                </c:pt>
                <c:pt idx="7190">
                  <c:v>9.9861111111110823</c:v>
                </c:pt>
                <c:pt idx="7191">
                  <c:v>9.9874999999999705</c:v>
                </c:pt>
                <c:pt idx="7192">
                  <c:v>9.9888888888888587</c:v>
                </c:pt>
                <c:pt idx="7193">
                  <c:v>9.9902777777777469</c:v>
                </c:pt>
                <c:pt idx="7194">
                  <c:v>9.9916666666666352</c:v>
                </c:pt>
                <c:pt idx="7195">
                  <c:v>9.9930555555555234</c:v>
                </c:pt>
                <c:pt idx="7196">
                  <c:v>9.9944444444444116</c:v>
                </c:pt>
                <c:pt idx="7197">
                  <c:v>9.9958333333332998</c:v>
                </c:pt>
                <c:pt idx="7198">
                  <c:v>9.997222222222188</c:v>
                </c:pt>
                <c:pt idx="7199">
                  <c:v>9.9986111111110763</c:v>
                </c:pt>
                <c:pt idx="7200">
                  <c:v>9.9999999999999645</c:v>
                </c:pt>
                <c:pt idx="7201">
                  <c:v>10.001388888888853</c:v>
                </c:pt>
                <c:pt idx="7202">
                  <c:v>10.002777777777741</c:v>
                </c:pt>
                <c:pt idx="7203">
                  <c:v>10.004166666666629</c:v>
                </c:pt>
                <c:pt idx="7204">
                  <c:v>10.005555555555517</c:v>
                </c:pt>
                <c:pt idx="7205">
                  <c:v>10.006944444444406</c:v>
                </c:pt>
                <c:pt idx="7206">
                  <c:v>10.008333333333294</c:v>
                </c:pt>
                <c:pt idx="7207">
                  <c:v>10.009722222222182</c:v>
                </c:pt>
                <c:pt idx="7208">
                  <c:v>10.01111111111107</c:v>
                </c:pt>
                <c:pt idx="7209">
                  <c:v>10.012499999999958</c:v>
                </c:pt>
                <c:pt idx="7210">
                  <c:v>10.013888888888847</c:v>
                </c:pt>
                <c:pt idx="7211">
                  <c:v>10.015277777777735</c:v>
                </c:pt>
                <c:pt idx="7212">
                  <c:v>10.016666666666623</c:v>
                </c:pt>
                <c:pt idx="7213">
                  <c:v>10.018055555555511</c:v>
                </c:pt>
                <c:pt idx="7214">
                  <c:v>10.0194444444444</c:v>
                </c:pt>
                <c:pt idx="7215">
                  <c:v>10.020833333333288</c:v>
                </c:pt>
                <c:pt idx="7216">
                  <c:v>10.022222222222176</c:v>
                </c:pt>
                <c:pt idx="7217">
                  <c:v>10.023611111111064</c:v>
                </c:pt>
                <c:pt idx="7218">
                  <c:v>10.024999999999952</c:v>
                </c:pt>
                <c:pt idx="7219">
                  <c:v>10.026388888888841</c:v>
                </c:pt>
                <c:pt idx="7220">
                  <c:v>10.027777777777729</c:v>
                </c:pt>
                <c:pt idx="7221">
                  <c:v>10.029166666666617</c:v>
                </c:pt>
                <c:pt idx="7222">
                  <c:v>10.030555555555505</c:v>
                </c:pt>
                <c:pt idx="7223">
                  <c:v>10.031944444444393</c:v>
                </c:pt>
                <c:pt idx="7224">
                  <c:v>10.033333333333282</c:v>
                </c:pt>
                <c:pt idx="7225">
                  <c:v>10.03472222222217</c:v>
                </c:pt>
                <c:pt idx="7226">
                  <c:v>10.036111111111058</c:v>
                </c:pt>
                <c:pt idx="7227">
                  <c:v>10.037499999999946</c:v>
                </c:pt>
                <c:pt idx="7228">
                  <c:v>10.038888888888835</c:v>
                </c:pt>
                <c:pt idx="7229">
                  <c:v>10.040277777777723</c:v>
                </c:pt>
                <c:pt idx="7230">
                  <c:v>10.041666666666611</c:v>
                </c:pt>
                <c:pt idx="7231">
                  <c:v>10.043055555555499</c:v>
                </c:pt>
                <c:pt idx="7232">
                  <c:v>10.044444444444387</c:v>
                </c:pt>
                <c:pt idx="7233">
                  <c:v>10.045833333333276</c:v>
                </c:pt>
                <c:pt idx="7234">
                  <c:v>10.047222222222164</c:v>
                </c:pt>
                <c:pt idx="7235">
                  <c:v>10.048611111111052</c:v>
                </c:pt>
                <c:pt idx="7236">
                  <c:v>10.04999999999994</c:v>
                </c:pt>
                <c:pt idx="7237">
                  <c:v>10.051388888888829</c:v>
                </c:pt>
                <c:pt idx="7238">
                  <c:v>10.052777777777717</c:v>
                </c:pt>
                <c:pt idx="7239">
                  <c:v>10.054166666666605</c:v>
                </c:pt>
                <c:pt idx="7240">
                  <c:v>10.055555555555493</c:v>
                </c:pt>
                <c:pt idx="7241">
                  <c:v>10.056944444444381</c:v>
                </c:pt>
                <c:pt idx="7242">
                  <c:v>10.05833333333327</c:v>
                </c:pt>
                <c:pt idx="7243">
                  <c:v>10.059722222222158</c:v>
                </c:pt>
                <c:pt idx="7244">
                  <c:v>10.061111111111046</c:v>
                </c:pt>
                <c:pt idx="7245">
                  <c:v>10.062499999999934</c:v>
                </c:pt>
                <c:pt idx="7246">
                  <c:v>10.063888888888822</c:v>
                </c:pt>
                <c:pt idx="7247">
                  <c:v>10.065277777777711</c:v>
                </c:pt>
                <c:pt idx="7248">
                  <c:v>10.066666666666599</c:v>
                </c:pt>
                <c:pt idx="7249">
                  <c:v>10.068055555555487</c:v>
                </c:pt>
                <c:pt idx="7250">
                  <c:v>10.069444444444375</c:v>
                </c:pt>
                <c:pt idx="7251">
                  <c:v>10.070833333333264</c:v>
                </c:pt>
                <c:pt idx="7252">
                  <c:v>10.072222222222152</c:v>
                </c:pt>
                <c:pt idx="7253">
                  <c:v>10.07361111111104</c:v>
                </c:pt>
                <c:pt idx="7254">
                  <c:v>10.074999999999928</c:v>
                </c:pt>
                <c:pt idx="7255">
                  <c:v>10.076388888888816</c:v>
                </c:pt>
                <c:pt idx="7256">
                  <c:v>10.077777777777705</c:v>
                </c:pt>
                <c:pt idx="7257">
                  <c:v>10.079166666666593</c:v>
                </c:pt>
                <c:pt idx="7258">
                  <c:v>10.080555555555481</c:v>
                </c:pt>
                <c:pt idx="7259">
                  <c:v>10.081944444444369</c:v>
                </c:pt>
                <c:pt idx="7260">
                  <c:v>10.083333333333258</c:v>
                </c:pt>
                <c:pt idx="7261">
                  <c:v>10.084722222222146</c:v>
                </c:pt>
                <c:pt idx="7262">
                  <c:v>10.086111111111034</c:v>
                </c:pt>
                <c:pt idx="7263">
                  <c:v>10.087499999999922</c:v>
                </c:pt>
                <c:pt idx="7264">
                  <c:v>10.08888888888881</c:v>
                </c:pt>
                <c:pt idx="7265">
                  <c:v>10.090277777777699</c:v>
                </c:pt>
                <c:pt idx="7266">
                  <c:v>10.091666666666587</c:v>
                </c:pt>
                <c:pt idx="7267">
                  <c:v>10.093055555555475</c:v>
                </c:pt>
                <c:pt idx="7268">
                  <c:v>10.094444444444363</c:v>
                </c:pt>
                <c:pt idx="7269">
                  <c:v>10.095833333333252</c:v>
                </c:pt>
                <c:pt idx="7270">
                  <c:v>10.09722222222214</c:v>
                </c:pt>
                <c:pt idx="7271">
                  <c:v>10.098611111111028</c:v>
                </c:pt>
                <c:pt idx="7272">
                  <c:v>10.099999999999916</c:v>
                </c:pt>
                <c:pt idx="7273">
                  <c:v>10.101388888888804</c:v>
                </c:pt>
                <c:pt idx="7274">
                  <c:v>10.102777777777693</c:v>
                </c:pt>
                <c:pt idx="7275">
                  <c:v>10.104166666666581</c:v>
                </c:pt>
                <c:pt idx="7276">
                  <c:v>10.105555555555469</c:v>
                </c:pt>
                <c:pt idx="7277">
                  <c:v>10.106944444444357</c:v>
                </c:pt>
                <c:pt idx="7278">
                  <c:v>10.108333333333245</c:v>
                </c:pt>
                <c:pt idx="7279">
                  <c:v>10.109722222222134</c:v>
                </c:pt>
                <c:pt idx="7280">
                  <c:v>10.111111111111022</c:v>
                </c:pt>
                <c:pt idx="7281">
                  <c:v>10.11249999999991</c:v>
                </c:pt>
                <c:pt idx="7282">
                  <c:v>10.113888888888798</c:v>
                </c:pt>
                <c:pt idx="7283">
                  <c:v>10.115277777777687</c:v>
                </c:pt>
                <c:pt idx="7284">
                  <c:v>10.116666666666575</c:v>
                </c:pt>
                <c:pt idx="7285">
                  <c:v>10.118055555555463</c:v>
                </c:pt>
                <c:pt idx="7286">
                  <c:v>10.119444444444351</c:v>
                </c:pt>
                <c:pt idx="7287">
                  <c:v>10.120833333333239</c:v>
                </c:pt>
                <c:pt idx="7288">
                  <c:v>10.122222222222128</c:v>
                </c:pt>
                <c:pt idx="7289">
                  <c:v>10.123611111111016</c:v>
                </c:pt>
                <c:pt idx="7290">
                  <c:v>10.124999999999904</c:v>
                </c:pt>
                <c:pt idx="7291">
                  <c:v>10.126388888888792</c:v>
                </c:pt>
                <c:pt idx="7292">
                  <c:v>10.127777777777681</c:v>
                </c:pt>
                <c:pt idx="7293">
                  <c:v>10.129166666666569</c:v>
                </c:pt>
                <c:pt idx="7294">
                  <c:v>10.130555555555457</c:v>
                </c:pt>
                <c:pt idx="7295">
                  <c:v>10.131944444444345</c:v>
                </c:pt>
                <c:pt idx="7296">
                  <c:v>10.133333333333233</c:v>
                </c:pt>
                <c:pt idx="7297">
                  <c:v>10.134722222222122</c:v>
                </c:pt>
                <c:pt idx="7298">
                  <c:v>10.13611111111101</c:v>
                </c:pt>
                <c:pt idx="7299">
                  <c:v>10.137499999999898</c:v>
                </c:pt>
                <c:pt idx="7300">
                  <c:v>10.138888888888786</c:v>
                </c:pt>
                <c:pt idx="7301">
                  <c:v>10.140277777777674</c:v>
                </c:pt>
                <c:pt idx="7302">
                  <c:v>10.141666666666563</c:v>
                </c:pt>
                <c:pt idx="7303">
                  <c:v>10.143055555555451</c:v>
                </c:pt>
                <c:pt idx="7304">
                  <c:v>10.144444444444339</c:v>
                </c:pt>
                <c:pt idx="7305">
                  <c:v>10.145833333333227</c:v>
                </c:pt>
                <c:pt idx="7306">
                  <c:v>10.147222222222116</c:v>
                </c:pt>
                <c:pt idx="7307">
                  <c:v>10.148611111111004</c:v>
                </c:pt>
                <c:pt idx="7308">
                  <c:v>10.149999999999892</c:v>
                </c:pt>
                <c:pt idx="7309">
                  <c:v>10.15138888888878</c:v>
                </c:pt>
                <c:pt idx="7310">
                  <c:v>10.152777777777668</c:v>
                </c:pt>
                <c:pt idx="7311">
                  <c:v>10.154166666666557</c:v>
                </c:pt>
                <c:pt idx="7312">
                  <c:v>10.155555555555445</c:v>
                </c:pt>
                <c:pt idx="7313">
                  <c:v>10.156944444444333</c:v>
                </c:pt>
                <c:pt idx="7314">
                  <c:v>10.158333333333221</c:v>
                </c:pt>
                <c:pt idx="7315">
                  <c:v>10.15972222222211</c:v>
                </c:pt>
                <c:pt idx="7316">
                  <c:v>10.161111111110998</c:v>
                </c:pt>
                <c:pt idx="7317">
                  <c:v>10.162499999999886</c:v>
                </c:pt>
                <c:pt idx="7318">
                  <c:v>10.163888888888774</c:v>
                </c:pt>
                <c:pt idx="7319">
                  <c:v>10.165277777777662</c:v>
                </c:pt>
                <c:pt idx="7320">
                  <c:v>10.166666666666551</c:v>
                </c:pt>
                <c:pt idx="7321">
                  <c:v>10.168055555555439</c:v>
                </c:pt>
                <c:pt idx="7322">
                  <c:v>10.169444444444327</c:v>
                </c:pt>
                <c:pt idx="7323">
                  <c:v>10.170833333333215</c:v>
                </c:pt>
                <c:pt idx="7324">
                  <c:v>10.172222222222103</c:v>
                </c:pt>
                <c:pt idx="7325">
                  <c:v>10.173611111110992</c:v>
                </c:pt>
                <c:pt idx="7326">
                  <c:v>10.17499999999988</c:v>
                </c:pt>
                <c:pt idx="7327">
                  <c:v>10.176388888888768</c:v>
                </c:pt>
                <c:pt idx="7328">
                  <c:v>10.177777777777656</c:v>
                </c:pt>
                <c:pt idx="7329">
                  <c:v>10.179166666666545</c:v>
                </c:pt>
                <c:pt idx="7330">
                  <c:v>10.180555555555433</c:v>
                </c:pt>
                <c:pt idx="7331">
                  <c:v>10.181944444444321</c:v>
                </c:pt>
                <c:pt idx="7332">
                  <c:v>10.183333333333209</c:v>
                </c:pt>
                <c:pt idx="7333">
                  <c:v>10.184722222222097</c:v>
                </c:pt>
                <c:pt idx="7334">
                  <c:v>10.186111111110986</c:v>
                </c:pt>
                <c:pt idx="7335">
                  <c:v>10.187499999999874</c:v>
                </c:pt>
                <c:pt idx="7336">
                  <c:v>10.188888888888762</c:v>
                </c:pt>
                <c:pt idx="7337">
                  <c:v>10.19027777777765</c:v>
                </c:pt>
                <c:pt idx="7338">
                  <c:v>10.191666666666539</c:v>
                </c:pt>
                <c:pt idx="7339">
                  <c:v>10.193055555555427</c:v>
                </c:pt>
                <c:pt idx="7340">
                  <c:v>10.194444444444315</c:v>
                </c:pt>
                <c:pt idx="7341">
                  <c:v>10.195833333333203</c:v>
                </c:pt>
                <c:pt idx="7342">
                  <c:v>10.197222222222091</c:v>
                </c:pt>
                <c:pt idx="7343">
                  <c:v>10.19861111111098</c:v>
                </c:pt>
                <c:pt idx="7344">
                  <c:v>10.199999999999868</c:v>
                </c:pt>
                <c:pt idx="7345">
                  <c:v>10.201388888888756</c:v>
                </c:pt>
                <c:pt idx="7346">
                  <c:v>10.202777777777644</c:v>
                </c:pt>
                <c:pt idx="7347">
                  <c:v>10.204166666666532</c:v>
                </c:pt>
                <c:pt idx="7348">
                  <c:v>10.205555555555421</c:v>
                </c:pt>
                <c:pt idx="7349">
                  <c:v>10.206944444444309</c:v>
                </c:pt>
                <c:pt idx="7350">
                  <c:v>10.208333333333197</c:v>
                </c:pt>
                <c:pt idx="7351">
                  <c:v>10.209722222222085</c:v>
                </c:pt>
                <c:pt idx="7352">
                  <c:v>10.211111111110974</c:v>
                </c:pt>
                <c:pt idx="7353">
                  <c:v>10.212499999999862</c:v>
                </c:pt>
                <c:pt idx="7354">
                  <c:v>10.21388888888875</c:v>
                </c:pt>
                <c:pt idx="7355">
                  <c:v>10.215277777777638</c:v>
                </c:pt>
                <c:pt idx="7356">
                  <c:v>10.216666666666526</c:v>
                </c:pt>
                <c:pt idx="7357">
                  <c:v>10.218055555555415</c:v>
                </c:pt>
                <c:pt idx="7358">
                  <c:v>10.219444444444303</c:v>
                </c:pt>
                <c:pt idx="7359">
                  <c:v>10.220833333333191</c:v>
                </c:pt>
                <c:pt idx="7360">
                  <c:v>10.222222222222079</c:v>
                </c:pt>
                <c:pt idx="7361">
                  <c:v>10.223611111110968</c:v>
                </c:pt>
                <c:pt idx="7362">
                  <c:v>10.224999999999856</c:v>
                </c:pt>
                <c:pt idx="7363">
                  <c:v>10.226388888888744</c:v>
                </c:pt>
                <c:pt idx="7364">
                  <c:v>10.227777777777632</c:v>
                </c:pt>
                <c:pt idx="7365">
                  <c:v>10.22916666666652</c:v>
                </c:pt>
                <c:pt idx="7366">
                  <c:v>10.230555555555409</c:v>
                </c:pt>
                <c:pt idx="7367">
                  <c:v>10.231944444444297</c:v>
                </c:pt>
                <c:pt idx="7368">
                  <c:v>10.233333333333185</c:v>
                </c:pt>
                <c:pt idx="7369">
                  <c:v>10.234722222222073</c:v>
                </c:pt>
                <c:pt idx="7370">
                  <c:v>10.236111111110962</c:v>
                </c:pt>
                <c:pt idx="7371">
                  <c:v>10.23749999999985</c:v>
                </c:pt>
                <c:pt idx="7372">
                  <c:v>10.238888888888738</c:v>
                </c:pt>
                <c:pt idx="7373">
                  <c:v>10.240277777777626</c:v>
                </c:pt>
                <c:pt idx="7374">
                  <c:v>10.241666666666514</c:v>
                </c:pt>
                <c:pt idx="7375">
                  <c:v>10.243055555555403</c:v>
                </c:pt>
                <c:pt idx="7376">
                  <c:v>10.244444444444291</c:v>
                </c:pt>
                <c:pt idx="7377">
                  <c:v>10.245833333333179</c:v>
                </c:pt>
                <c:pt idx="7378">
                  <c:v>10.247222222222067</c:v>
                </c:pt>
                <c:pt idx="7379">
                  <c:v>10.248611111110955</c:v>
                </c:pt>
                <c:pt idx="7380">
                  <c:v>10.249999999999844</c:v>
                </c:pt>
                <c:pt idx="7381">
                  <c:v>10.251388888888732</c:v>
                </c:pt>
                <c:pt idx="7382">
                  <c:v>10.25277777777762</c:v>
                </c:pt>
                <c:pt idx="7383">
                  <c:v>10.254166666666508</c:v>
                </c:pt>
                <c:pt idx="7384">
                  <c:v>10.255555555555397</c:v>
                </c:pt>
                <c:pt idx="7385">
                  <c:v>10.256944444444285</c:v>
                </c:pt>
                <c:pt idx="7386">
                  <c:v>10.258333333333173</c:v>
                </c:pt>
                <c:pt idx="7387">
                  <c:v>10.259722222222061</c:v>
                </c:pt>
                <c:pt idx="7388">
                  <c:v>10.261111111110949</c:v>
                </c:pt>
                <c:pt idx="7389">
                  <c:v>10.262499999999838</c:v>
                </c:pt>
                <c:pt idx="7390">
                  <c:v>10.263888888888726</c:v>
                </c:pt>
                <c:pt idx="7391">
                  <c:v>10.265277777777614</c:v>
                </c:pt>
                <c:pt idx="7392">
                  <c:v>10.266666666666502</c:v>
                </c:pt>
                <c:pt idx="7393">
                  <c:v>10.268055555555391</c:v>
                </c:pt>
                <c:pt idx="7394">
                  <c:v>10.269444444444279</c:v>
                </c:pt>
                <c:pt idx="7395">
                  <c:v>10.270833333333167</c:v>
                </c:pt>
                <c:pt idx="7396">
                  <c:v>10.272222222222055</c:v>
                </c:pt>
                <c:pt idx="7397">
                  <c:v>10.273611111110943</c:v>
                </c:pt>
                <c:pt idx="7398">
                  <c:v>10.274999999999832</c:v>
                </c:pt>
                <c:pt idx="7399">
                  <c:v>10.27638888888872</c:v>
                </c:pt>
                <c:pt idx="7400">
                  <c:v>10.277777777777608</c:v>
                </c:pt>
                <c:pt idx="7401">
                  <c:v>10.279166666666496</c:v>
                </c:pt>
                <c:pt idx="7402">
                  <c:v>10.280555555555384</c:v>
                </c:pt>
                <c:pt idx="7403">
                  <c:v>10.281944444444273</c:v>
                </c:pt>
                <c:pt idx="7404">
                  <c:v>10.283333333333161</c:v>
                </c:pt>
                <c:pt idx="7405">
                  <c:v>10.284722222222049</c:v>
                </c:pt>
                <c:pt idx="7406">
                  <c:v>10.286111111110937</c:v>
                </c:pt>
                <c:pt idx="7407">
                  <c:v>10.287499999999826</c:v>
                </c:pt>
                <c:pt idx="7408">
                  <c:v>10.288888888888714</c:v>
                </c:pt>
                <c:pt idx="7409">
                  <c:v>10.290277777777602</c:v>
                </c:pt>
                <c:pt idx="7410">
                  <c:v>10.29166666666649</c:v>
                </c:pt>
                <c:pt idx="7411">
                  <c:v>10.293055555555378</c:v>
                </c:pt>
                <c:pt idx="7412">
                  <c:v>10.294444444444267</c:v>
                </c:pt>
                <c:pt idx="7413">
                  <c:v>10.295833333333155</c:v>
                </c:pt>
                <c:pt idx="7414">
                  <c:v>10.297222222222043</c:v>
                </c:pt>
                <c:pt idx="7415">
                  <c:v>10.298611111110931</c:v>
                </c:pt>
                <c:pt idx="7416">
                  <c:v>10.29999999999982</c:v>
                </c:pt>
                <c:pt idx="7417">
                  <c:v>10.301388888888708</c:v>
                </c:pt>
                <c:pt idx="7418">
                  <c:v>10.302777777777596</c:v>
                </c:pt>
                <c:pt idx="7419">
                  <c:v>10.304166666666484</c:v>
                </c:pt>
                <c:pt idx="7420">
                  <c:v>10.305555555555372</c:v>
                </c:pt>
                <c:pt idx="7421">
                  <c:v>10.306944444444261</c:v>
                </c:pt>
                <c:pt idx="7422">
                  <c:v>10.308333333333149</c:v>
                </c:pt>
                <c:pt idx="7423">
                  <c:v>10.309722222222037</c:v>
                </c:pt>
                <c:pt idx="7424">
                  <c:v>10.311111111110925</c:v>
                </c:pt>
                <c:pt idx="7425">
                  <c:v>10.312499999999813</c:v>
                </c:pt>
                <c:pt idx="7426">
                  <c:v>10.313888888888702</c:v>
                </c:pt>
                <c:pt idx="7427">
                  <c:v>10.31527777777759</c:v>
                </c:pt>
                <c:pt idx="7428">
                  <c:v>10.316666666666478</c:v>
                </c:pt>
                <c:pt idx="7429">
                  <c:v>10.318055555555366</c:v>
                </c:pt>
                <c:pt idx="7430">
                  <c:v>10.319444444444255</c:v>
                </c:pt>
                <c:pt idx="7431">
                  <c:v>10.320833333333143</c:v>
                </c:pt>
                <c:pt idx="7432">
                  <c:v>10.322222222222031</c:v>
                </c:pt>
                <c:pt idx="7433">
                  <c:v>10.323611111110919</c:v>
                </c:pt>
                <c:pt idx="7434">
                  <c:v>10.324999999999807</c:v>
                </c:pt>
                <c:pt idx="7435">
                  <c:v>10.326388888888696</c:v>
                </c:pt>
                <c:pt idx="7436">
                  <c:v>10.327777777777584</c:v>
                </c:pt>
                <c:pt idx="7437">
                  <c:v>10.329166666666472</c:v>
                </c:pt>
                <c:pt idx="7438">
                  <c:v>10.33055555555536</c:v>
                </c:pt>
                <c:pt idx="7439">
                  <c:v>10.331944444444249</c:v>
                </c:pt>
                <c:pt idx="7440">
                  <c:v>10.333333333333137</c:v>
                </c:pt>
                <c:pt idx="7441">
                  <c:v>10.334722222222025</c:v>
                </c:pt>
                <c:pt idx="7442">
                  <c:v>10.336111111110913</c:v>
                </c:pt>
                <c:pt idx="7443">
                  <c:v>10.337499999999801</c:v>
                </c:pt>
                <c:pt idx="7444">
                  <c:v>10.33888888888869</c:v>
                </c:pt>
                <c:pt idx="7445">
                  <c:v>10.340277777777578</c:v>
                </c:pt>
                <c:pt idx="7446">
                  <c:v>10.341666666666466</c:v>
                </c:pt>
                <c:pt idx="7447">
                  <c:v>10.343055555555354</c:v>
                </c:pt>
                <c:pt idx="7448">
                  <c:v>10.344444444444242</c:v>
                </c:pt>
                <c:pt idx="7449">
                  <c:v>10.345833333333131</c:v>
                </c:pt>
                <c:pt idx="7450">
                  <c:v>10.347222222222019</c:v>
                </c:pt>
                <c:pt idx="7451">
                  <c:v>10.348611111110907</c:v>
                </c:pt>
                <c:pt idx="7452">
                  <c:v>10.349999999999795</c:v>
                </c:pt>
                <c:pt idx="7453">
                  <c:v>10.351388888888684</c:v>
                </c:pt>
                <c:pt idx="7454">
                  <c:v>10.352777777777572</c:v>
                </c:pt>
                <c:pt idx="7455">
                  <c:v>10.35416666666646</c:v>
                </c:pt>
                <c:pt idx="7456">
                  <c:v>10.355555555555348</c:v>
                </c:pt>
                <c:pt idx="7457">
                  <c:v>10.356944444444236</c:v>
                </c:pt>
                <c:pt idx="7458">
                  <c:v>10.358333333333125</c:v>
                </c:pt>
                <c:pt idx="7459">
                  <c:v>10.359722222222013</c:v>
                </c:pt>
                <c:pt idx="7460">
                  <c:v>10.361111111110901</c:v>
                </c:pt>
                <c:pt idx="7461">
                  <c:v>10.362499999999789</c:v>
                </c:pt>
                <c:pt idx="7462">
                  <c:v>10.363888888888678</c:v>
                </c:pt>
                <c:pt idx="7463">
                  <c:v>10.365277777777566</c:v>
                </c:pt>
                <c:pt idx="7464">
                  <c:v>10.366666666666454</c:v>
                </c:pt>
                <c:pt idx="7465">
                  <c:v>10.368055555555342</c:v>
                </c:pt>
                <c:pt idx="7466">
                  <c:v>10.36944444444423</c:v>
                </c:pt>
                <c:pt idx="7467">
                  <c:v>10.370833333333119</c:v>
                </c:pt>
                <c:pt idx="7468">
                  <c:v>10.372222222222007</c:v>
                </c:pt>
                <c:pt idx="7469">
                  <c:v>10.373611111110895</c:v>
                </c:pt>
                <c:pt idx="7470">
                  <c:v>10.374999999999783</c:v>
                </c:pt>
                <c:pt idx="7471">
                  <c:v>10.376388888888672</c:v>
                </c:pt>
                <c:pt idx="7472">
                  <c:v>10.37777777777756</c:v>
                </c:pt>
                <c:pt idx="7473">
                  <c:v>10.379166666666448</c:v>
                </c:pt>
                <c:pt idx="7474">
                  <c:v>10.380555555555336</c:v>
                </c:pt>
                <c:pt idx="7475">
                  <c:v>10.381944444444224</c:v>
                </c:pt>
                <c:pt idx="7476">
                  <c:v>10.383333333333113</c:v>
                </c:pt>
                <c:pt idx="7477">
                  <c:v>10.384722222222001</c:v>
                </c:pt>
                <c:pt idx="7478">
                  <c:v>10.386111111110889</c:v>
                </c:pt>
                <c:pt idx="7479">
                  <c:v>10.387499999999777</c:v>
                </c:pt>
                <c:pt idx="7480">
                  <c:v>10.388888888888665</c:v>
                </c:pt>
                <c:pt idx="7481">
                  <c:v>10.390277777777554</c:v>
                </c:pt>
                <c:pt idx="7482">
                  <c:v>10.391666666666442</c:v>
                </c:pt>
                <c:pt idx="7483">
                  <c:v>10.39305555555533</c:v>
                </c:pt>
                <c:pt idx="7484">
                  <c:v>10.394444444444218</c:v>
                </c:pt>
                <c:pt idx="7485">
                  <c:v>10.395833333333107</c:v>
                </c:pt>
                <c:pt idx="7486">
                  <c:v>10.397222222221995</c:v>
                </c:pt>
                <c:pt idx="7487">
                  <c:v>10.398611111110883</c:v>
                </c:pt>
                <c:pt idx="7488">
                  <c:v>10.399999999999771</c:v>
                </c:pt>
                <c:pt idx="7489">
                  <c:v>10.401388888888659</c:v>
                </c:pt>
                <c:pt idx="7490">
                  <c:v>10.402777777777548</c:v>
                </c:pt>
                <c:pt idx="7491">
                  <c:v>10.404166666666436</c:v>
                </c:pt>
                <c:pt idx="7492">
                  <c:v>10.405555555555324</c:v>
                </c:pt>
                <c:pt idx="7493">
                  <c:v>10.406944444444212</c:v>
                </c:pt>
                <c:pt idx="7494">
                  <c:v>10.408333333333101</c:v>
                </c:pt>
                <c:pt idx="7495">
                  <c:v>10.409722222221989</c:v>
                </c:pt>
                <c:pt idx="7496">
                  <c:v>10.411111111110877</c:v>
                </c:pt>
                <c:pt idx="7497">
                  <c:v>10.412499999999765</c:v>
                </c:pt>
                <c:pt idx="7498">
                  <c:v>10.413888888888653</c:v>
                </c:pt>
                <c:pt idx="7499">
                  <c:v>10.415277777777542</c:v>
                </c:pt>
                <c:pt idx="7500">
                  <c:v>10.41666666666643</c:v>
                </c:pt>
                <c:pt idx="7501">
                  <c:v>10.418055555555318</c:v>
                </c:pt>
                <c:pt idx="7502">
                  <c:v>10.419444444444206</c:v>
                </c:pt>
                <c:pt idx="7503">
                  <c:v>10.420833333333094</c:v>
                </c:pt>
                <c:pt idx="7504">
                  <c:v>10.422222222221983</c:v>
                </c:pt>
                <c:pt idx="7505">
                  <c:v>10.423611111110871</c:v>
                </c:pt>
                <c:pt idx="7506">
                  <c:v>10.424999999999759</c:v>
                </c:pt>
                <c:pt idx="7507">
                  <c:v>10.426388888888647</c:v>
                </c:pt>
                <c:pt idx="7508">
                  <c:v>10.427777777777536</c:v>
                </c:pt>
                <c:pt idx="7509">
                  <c:v>10.429166666666424</c:v>
                </c:pt>
                <c:pt idx="7510">
                  <c:v>10.430555555555312</c:v>
                </c:pt>
                <c:pt idx="7511">
                  <c:v>10.4319444444442</c:v>
                </c:pt>
                <c:pt idx="7512">
                  <c:v>10.433333333333088</c:v>
                </c:pt>
                <c:pt idx="7513">
                  <c:v>10.434722222221977</c:v>
                </c:pt>
                <c:pt idx="7514">
                  <c:v>10.436111111110865</c:v>
                </c:pt>
                <c:pt idx="7515">
                  <c:v>10.437499999999753</c:v>
                </c:pt>
                <c:pt idx="7516">
                  <c:v>10.438888888888641</c:v>
                </c:pt>
                <c:pt idx="7517">
                  <c:v>10.44027777777753</c:v>
                </c:pt>
                <c:pt idx="7518">
                  <c:v>10.441666666666418</c:v>
                </c:pt>
                <c:pt idx="7519">
                  <c:v>10.443055555555306</c:v>
                </c:pt>
                <c:pt idx="7520">
                  <c:v>10.444444444444194</c:v>
                </c:pt>
                <c:pt idx="7521">
                  <c:v>10.445833333333082</c:v>
                </c:pt>
                <c:pt idx="7522">
                  <c:v>10.447222222221971</c:v>
                </c:pt>
                <c:pt idx="7523">
                  <c:v>10.448611111110859</c:v>
                </c:pt>
                <c:pt idx="7524">
                  <c:v>10.449999999999747</c:v>
                </c:pt>
                <c:pt idx="7525">
                  <c:v>10.451388888888635</c:v>
                </c:pt>
                <c:pt idx="7526">
                  <c:v>10.452777777777523</c:v>
                </c:pt>
                <c:pt idx="7527">
                  <c:v>10.454166666666412</c:v>
                </c:pt>
                <c:pt idx="7528">
                  <c:v>10.4555555555553</c:v>
                </c:pt>
                <c:pt idx="7529">
                  <c:v>10.456944444444188</c:v>
                </c:pt>
                <c:pt idx="7530">
                  <c:v>10.458333333333076</c:v>
                </c:pt>
                <c:pt idx="7531">
                  <c:v>10.459722222221965</c:v>
                </c:pt>
                <c:pt idx="7532">
                  <c:v>10.461111111110853</c:v>
                </c:pt>
                <c:pt idx="7533">
                  <c:v>10.462499999999741</c:v>
                </c:pt>
                <c:pt idx="7534">
                  <c:v>10.463888888888629</c:v>
                </c:pt>
                <c:pt idx="7535">
                  <c:v>10.465277777777517</c:v>
                </c:pt>
                <c:pt idx="7536">
                  <c:v>10.466666666666406</c:v>
                </c:pt>
                <c:pt idx="7537">
                  <c:v>10.468055555555294</c:v>
                </c:pt>
                <c:pt idx="7538">
                  <c:v>10.469444444444182</c:v>
                </c:pt>
                <c:pt idx="7539">
                  <c:v>10.47083333333307</c:v>
                </c:pt>
                <c:pt idx="7540">
                  <c:v>10.472222222221959</c:v>
                </c:pt>
                <c:pt idx="7541">
                  <c:v>10.473611111110847</c:v>
                </c:pt>
                <c:pt idx="7542">
                  <c:v>10.474999999999735</c:v>
                </c:pt>
                <c:pt idx="7543">
                  <c:v>10.476388888888623</c:v>
                </c:pt>
                <c:pt idx="7544">
                  <c:v>10.477777777777511</c:v>
                </c:pt>
                <c:pt idx="7545">
                  <c:v>10.4791666666664</c:v>
                </c:pt>
                <c:pt idx="7546">
                  <c:v>10.480555555555288</c:v>
                </c:pt>
                <c:pt idx="7547">
                  <c:v>10.481944444444176</c:v>
                </c:pt>
                <c:pt idx="7548">
                  <c:v>10.483333333333064</c:v>
                </c:pt>
                <c:pt idx="7549">
                  <c:v>10.484722222221952</c:v>
                </c:pt>
                <c:pt idx="7550">
                  <c:v>10.486111111110841</c:v>
                </c:pt>
                <c:pt idx="7551">
                  <c:v>10.487499999999729</c:v>
                </c:pt>
                <c:pt idx="7552">
                  <c:v>10.488888888888617</c:v>
                </c:pt>
                <c:pt idx="7553">
                  <c:v>10.490277777777505</c:v>
                </c:pt>
                <c:pt idx="7554">
                  <c:v>10.491666666666394</c:v>
                </c:pt>
                <c:pt idx="7555">
                  <c:v>10.493055555555282</c:v>
                </c:pt>
                <c:pt idx="7556">
                  <c:v>10.49444444444417</c:v>
                </c:pt>
                <c:pt idx="7557">
                  <c:v>10.495833333333058</c:v>
                </c:pt>
                <c:pt idx="7558">
                  <c:v>10.497222222221946</c:v>
                </c:pt>
                <c:pt idx="7559">
                  <c:v>10.498611111110835</c:v>
                </c:pt>
                <c:pt idx="7560">
                  <c:v>10.499999999999723</c:v>
                </c:pt>
                <c:pt idx="7561">
                  <c:v>10.501388888888611</c:v>
                </c:pt>
                <c:pt idx="7562">
                  <c:v>10.502777777777499</c:v>
                </c:pt>
                <c:pt idx="7563">
                  <c:v>10.504166666666388</c:v>
                </c:pt>
                <c:pt idx="7564">
                  <c:v>10.505555555555276</c:v>
                </c:pt>
                <c:pt idx="7565">
                  <c:v>10.506944444444164</c:v>
                </c:pt>
                <c:pt idx="7566">
                  <c:v>10.508333333333052</c:v>
                </c:pt>
                <c:pt idx="7567">
                  <c:v>10.50972222222194</c:v>
                </c:pt>
                <c:pt idx="7568">
                  <c:v>10.511111111110829</c:v>
                </c:pt>
                <c:pt idx="7569">
                  <c:v>10.512499999999717</c:v>
                </c:pt>
                <c:pt idx="7570">
                  <c:v>10.513888888888605</c:v>
                </c:pt>
                <c:pt idx="7571">
                  <c:v>10.515277777777493</c:v>
                </c:pt>
                <c:pt idx="7572">
                  <c:v>10.516666666666382</c:v>
                </c:pt>
                <c:pt idx="7573">
                  <c:v>10.51805555555527</c:v>
                </c:pt>
                <c:pt idx="7574">
                  <c:v>10.519444444444158</c:v>
                </c:pt>
                <c:pt idx="7575">
                  <c:v>10.520833333333046</c:v>
                </c:pt>
                <c:pt idx="7576">
                  <c:v>10.522222222221934</c:v>
                </c:pt>
                <c:pt idx="7577">
                  <c:v>10.523611111110823</c:v>
                </c:pt>
                <c:pt idx="7578">
                  <c:v>10.524999999999711</c:v>
                </c:pt>
                <c:pt idx="7579">
                  <c:v>10.526388888888599</c:v>
                </c:pt>
                <c:pt idx="7580">
                  <c:v>10.527777777777487</c:v>
                </c:pt>
                <c:pt idx="7581">
                  <c:v>10.529166666666375</c:v>
                </c:pt>
                <c:pt idx="7582">
                  <c:v>10.530555555555264</c:v>
                </c:pt>
                <c:pt idx="7583">
                  <c:v>10.531944444444152</c:v>
                </c:pt>
                <c:pt idx="7584">
                  <c:v>10.53333333333304</c:v>
                </c:pt>
                <c:pt idx="7585">
                  <c:v>10.534722222221928</c:v>
                </c:pt>
                <c:pt idx="7586">
                  <c:v>10.536111111110817</c:v>
                </c:pt>
                <c:pt idx="7587">
                  <c:v>10.537499999999705</c:v>
                </c:pt>
                <c:pt idx="7588">
                  <c:v>10.538888888888593</c:v>
                </c:pt>
                <c:pt idx="7589">
                  <c:v>10.540277777777481</c:v>
                </c:pt>
                <c:pt idx="7590">
                  <c:v>10.541666666666369</c:v>
                </c:pt>
                <c:pt idx="7591">
                  <c:v>10.543055555555258</c:v>
                </c:pt>
                <c:pt idx="7592">
                  <c:v>10.544444444444146</c:v>
                </c:pt>
                <c:pt idx="7593">
                  <c:v>10.545833333333034</c:v>
                </c:pt>
                <c:pt idx="7594">
                  <c:v>10.547222222221922</c:v>
                </c:pt>
                <c:pt idx="7595">
                  <c:v>10.548611111110811</c:v>
                </c:pt>
                <c:pt idx="7596">
                  <c:v>10.549999999999699</c:v>
                </c:pt>
                <c:pt idx="7597">
                  <c:v>10.551388888888587</c:v>
                </c:pt>
                <c:pt idx="7598">
                  <c:v>10.552777777777475</c:v>
                </c:pt>
                <c:pt idx="7599">
                  <c:v>10.554166666666363</c:v>
                </c:pt>
                <c:pt idx="7600">
                  <c:v>10.555555555555252</c:v>
                </c:pt>
                <c:pt idx="7601">
                  <c:v>10.55694444444414</c:v>
                </c:pt>
                <c:pt idx="7602">
                  <c:v>10.558333333333028</c:v>
                </c:pt>
                <c:pt idx="7603">
                  <c:v>10.559722222221916</c:v>
                </c:pt>
                <c:pt idx="7604">
                  <c:v>10.561111111110804</c:v>
                </c:pt>
                <c:pt idx="7605">
                  <c:v>10.562499999999693</c:v>
                </c:pt>
                <c:pt idx="7606">
                  <c:v>10.563888888888581</c:v>
                </c:pt>
                <c:pt idx="7607">
                  <c:v>10.565277777777469</c:v>
                </c:pt>
                <c:pt idx="7608">
                  <c:v>10.566666666666357</c:v>
                </c:pt>
                <c:pt idx="7609">
                  <c:v>10.568055555555246</c:v>
                </c:pt>
                <c:pt idx="7610">
                  <c:v>10.569444444444134</c:v>
                </c:pt>
                <c:pt idx="7611">
                  <c:v>10.570833333333022</c:v>
                </c:pt>
                <c:pt idx="7612">
                  <c:v>10.57222222222191</c:v>
                </c:pt>
                <c:pt idx="7613">
                  <c:v>10.573611111110798</c:v>
                </c:pt>
                <c:pt idx="7614">
                  <c:v>10.574999999999687</c:v>
                </c:pt>
                <c:pt idx="7615">
                  <c:v>10.576388888888575</c:v>
                </c:pt>
                <c:pt idx="7616">
                  <c:v>10.577777777777463</c:v>
                </c:pt>
                <c:pt idx="7617">
                  <c:v>10.579166666666351</c:v>
                </c:pt>
                <c:pt idx="7618">
                  <c:v>10.58055555555524</c:v>
                </c:pt>
                <c:pt idx="7619">
                  <c:v>10.581944444444128</c:v>
                </c:pt>
                <c:pt idx="7620">
                  <c:v>10.583333333333016</c:v>
                </c:pt>
                <c:pt idx="7621">
                  <c:v>10.584722222221904</c:v>
                </c:pt>
                <c:pt idx="7622">
                  <c:v>10.586111111110792</c:v>
                </c:pt>
                <c:pt idx="7623">
                  <c:v>10.587499999999681</c:v>
                </c:pt>
                <c:pt idx="7624">
                  <c:v>10.588888888888569</c:v>
                </c:pt>
                <c:pt idx="7625">
                  <c:v>10.590277777777457</c:v>
                </c:pt>
                <c:pt idx="7626">
                  <c:v>10.591666666666345</c:v>
                </c:pt>
                <c:pt idx="7627">
                  <c:v>10.593055555555233</c:v>
                </c:pt>
                <c:pt idx="7628">
                  <c:v>10.594444444444122</c:v>
                </c:pt>
                <c:pt idx="7629">
                  <c:v>10.59583333333301</c:v>
                </c:pt>
                <c:pt idx="7630">
                  <c:v>10.597222222221898</c:v>
                </c:pt>
                <c:pt idx="7631">
                  <c:v>10.598611111110786</c:v>
                </c:pt>
                <c:pt idx="7632">
                  <c:v>10.599999999999675</c:v>
                </c:pt>
                <c:pt idx="7633">
                  <c:v>10.601388888888563</c:v>
                </c:pt>
                <c:pt idx="7634">
                  <c:v>10.602777777777451</c:v>
                </c:pt>
                <c:pt idx="7635">
                  <c:v>10.604166666666339</c:v>
                </c:pt>
                <c:pt idx="7636">
                  <c:v>10.605555555555227</c:v>
                </c:pt>
                <c:pt idx="7637">
                  <c:v>10.606944444444116</c:v>
                </c:pt>
                <c:pt idx="7638">
                  <c:v>10.608333333333004</c:v>
                </c:pt>
                <c:pt idx="7639">
                  <c:v>10.609722222221892</c:v>
                </c:pt>
                <c:pt idx="7640">
                  <c:v>10.61111111111078</c:v>
                </c:pt>
                <c:pt idx="7641">
                  <c:v>10.612499999999669</c:v>
                </c:pt>
                <c:pt idx="7642">
                  <c:v>10.613888888888557</c:v>
                </c:pt>
                <c:pt idx="7643">
                  <c:v>10.615277777777445</c:v>
                </c:pt>
                <c:pt idx="7644">
                  <c:v>10.616666666666333</c:v>
                </c:pt>
                <c:pt idx="7645">
                  <c:v>10.618055555555221</c:v>
                </c:pt>
                <c:pt idx="7646">
                  <c:v>10.61944444444411</c:v>
                </c:pt>
                <c:pt idx="7647">
                  <c:v>10.620833333332998</c:v>
                </c:pt>
                <c:pt idx="7648">
                  <c:v>10.622222222221886</c:v>
                </c:pt>
                <c:pt idx="7649">
                  <c:v>10.623611111110774</c:v>
                </c:pt>
                <c:pt idx="7650">
                  <c:v>10.624999999999662</c:v>
                </c:pt>
                <c:pt idx="7651">
                  <c:v>10.626388888888551</c:v>
                </c:pt>
                <c:pt idx="7652">
                  <c:v>10.627777777777439</c:v>
                </c:pt>
                <c:pt idx="7653">
                  <c:v>10.629166666666327</c:v>
                </c:pt>
                <c:pt idx="7654">
                  <c:v>10.630555555555215</c:v>
                </c:pt>
                <c:pt idx="7655">
                  <c:v>10.631944444444104</c:v>
                </c:pt>
                <c:pt idx="7656">
                  <c:v>10.633333333332992</c:v>
                </c:pt>
                <c:pt idx="7657">
                  <c:v>10.63472222222188</c:v>
                </c:pt>
                <c:pt idx="7658">
                  <c:v>10.636111111110768</c:v>
                </c:pt>
                <c:pt idx="7659">
                  <c:v>10.637499999999656</c:v>
                </c:pt>
                <c:pt idx="7660">
                  <c:v>10.638888888888545</c:v>
                </c:pt>
                <c:pt idx="7661">
                  <c:v>10.640277777777433</c:v>
                </c:pt>
                <c:pt idx="7662">
                  <c:v>10.641666666666321</c:v>
                </c:pt>
                <c:pt idx="7663">
                  <c:v>10.643055555555209</c:v>
                </c:pt>
                <c:pt idx="7664">
                  <c:v>10.644444444444098</c:v>
                </c:pt>
                <c:pt idx="7665">
                  <c:v>10.645833333332986</c:v>
                </c:pt>
                <c:pt idx="7666">
                  <c:v>10.647222222221874</c:v>
                </c:pt>
                <c:pt idx="7667">
                  <c:v>10.648611111110762</c:v>
                </c:pt>
                <c:pt idx="7668">
                  <c:v>10.64999999999965</c:v>
                </c:pt>
                <c:pt idx="7669">
                  <c:v>10.651388888888539</c:v>
                </c:pt>
                <c:pt idx="7670">
                  <c:v>10.652777777777427</c:v>
                </c:pt>
                <c:pt idx="7671">
                  <c:v>10.654166666666315</c:v>
                </c:pt>
                <c:pt idx="7672">
                  <c:v>10.655555555555203</c:v>
                </c:pt>
                <c:pt idx="7673">
                  <c:v>10.656944444444092</c:v>
                </c:pt>
                <c:pt idx="7674">
                  <c:v>10.65833333333298</c:v>
                </c:pt>
                <c:pt idx="7675">
                  <c:v>10.659722222221868</c:v>
                </c:pt>
                <c:pt idx="7676">
                  <c:v>10.661111111110756</c:v>
                </c:pt>
                <c:pt idx="7677">
                  <c:v>10.662499999999644</c:v>
                </c:pt>
                <c:pt idx="7678">
                  <c:v>10.663888888888533</c:v>
                </c:pt>
                <c:pt idx="7679">
                  <c:v>10.665277777777421</c:v>
                </c:pt>
                <c:pt idx="7680">
                  <c:v>10.666666666666309</c:v>
                </c:pt>
                <c:pt idx="7681">
                  <c:v>10.668055555555197</c:v>
                </c:pt>
                <c:pt idx="7682">
                  <c:v>10.669444444444085</c:v>
                </c:pt>
                <c:pt idx="7683">
                  <c:v>10.670833333332974</c:v>
                </c:pt>
                <c:pt idx="7684">
                  <c:v>10.672222222221862</c:v>
                </c:pt>
                <c:pt idx="7685">
                  <c:v>10.67361111111075</c:v>
                </c:pt>
                <c:pt idx="7686">
                  <c:v>10.674999999999638</c:v>
                </c:pt>
                <c:pt idx="7687">
                  <c:v>10.676388888888527</c:v>
                </c:pt>
                <c:pt idx="7688">
                  <c:v>10.677777777777415</c:v>
                </c:pt>
                <c:pt idx="7689">
                  <c:v>10.679166666666303</c:v>
                </c:pt>
                <c:pt idx="7690">
                  <c:v>10.680555555555191</c:v>
                </c:pt>
                <c:pt idx="7691">
                  <c:v>10.681944444444079</c:v>
                </c:pt>
                <c:pt idx="7692">
                  <c:v>10.683333333332968</c:v>
                </c:pt>
                <c:pt idx="7693">
                  <c:v>10.684722222221856</c:v>
                </c:pt>
                <c:pt idx="7694">
                  <c:v>10.686111111110744</c:v>
                </c:pt>
                <c:pt idx="7695">
                  <c:v>10.687499999999632</c:v>
                </c:pt>
                <c:pt idx="7696">
                  <c:v>10.688888888888521</c:v>
                </c:pt>
                <c:pt idx="7697">
                  <c:v>10.690277777777409</c:v>
                </c:pt>
                <c:pt idx="7698">
                  <c:v>10.691666666666297</c:v>
                </c:pt>
                <c:pt idx="7699">
                  <c:v>10.693055555555185</c:v>
                </c:pt>
                <c:pt idx="7700">
                  <c:v>10.694444444444073</c:v>
                </c:pt>
                <c:pt idx="7701">
                  <c:v>10.695833333332962</c:v>
                </c:pt>
                <c:pt idx="7702">
                  <c:v>10.69722222222185</c:v>
                </c:pt>
                <c:pt idx="7703">
                  <c:v>10.698611111110738</c:v>
                </c:pt>
                <c:pt idx="7704">
                  <c:v>10.699999999999626</c:v>
                </c:pt>
                <c:pt idx="7705">
                  <c:v>10.701388888888514</c:v>
                </c:pt>
                <c:pt idx="7706">
                  <c:v>10.702777777777403</c:v>
                </c:pt>
                <c:pt idx="7707">
                  <c:v>10.704166666666291</c:v>
                </c:pt>
                <c:pt idx="7708">
                  <c:v>10.705555555555179</c:v>
                </c:pt>
                <c:pt idx="7709">
                  <c:v>10.706944444444067</c:v>
                </c:pt>
                <c:pt idx="7710">
                  <c:v>10.708333333332956</c:v>
                </c:pt>
                <c:pt idx="7711">
                  <c:v>10.709722222221844</c:v>
                </c:pt>
                <c:pt idx="7712">
                  <c:v>10.711111111110732</c:v>
                </c:pt>
                <c:pt idx="7713">
                  <c:v>10.71249999999962</c:v>
                </c:pt>
                <c:pt idx="7714">
                  <c:v>10.713888888888508</c:v>
                </c:pt>
                <c:pt idx="7715">
                  <c:v>10.715277777777397</c:v>
                </c:pt>
                <c:pt idx="7716">
                  <c:v>10.716666666666285</c:v>
                </c:pt>
                <c:pt idx="7717">
                  <c:v>10.718055555555173</c:v>
                </c:pt>
                <c:pt idx="7718">
                  <c:v>10.719444444444061</c:v>
                </c:pt>
                <c:pt idx="7719">
                  <c:v>10.72083333333295</c:v>
                </c:pt>
                <c:pt idx="7720">
                  <c:v>10.722222222221838</c:v>
                </c:pt>
                <c:pt idx="7721">
                  <c:v>10.723611111110726</c:v>
                </c:pt>
                <c:pt idx="7722">
                  <c:v>10.724999999999614</c:v>
                </c:pt>
                <c:pt idx="7723">
                  <c:v>10.726388888888502</c:v>
                </c:pt>
                <c:pt idx="7724">
                  <c:v>10.727777777777391</c:v>
                </c:pt>
                <c:pt idx="7725">
                  <c:v>10.729166666666279</c:v>
                </c:pt>
                <c:pt idx="7726">
                  <c:v>10.730555555555167</c:v>
                </c:pt>
                <c:pt idx="7727">
                  <c:v>10.731944444444055</c:v>
                </c:pt>
                <c:pt idx="7728">
                  <c:v>10.733333333332943</c:v>
                </c:pt>
                <c:pt idx="7729">
                  <c:v>10.734722222221832</c:v>
                </c:pt>
                <c:pt idx="7730">
                  <c:v>10.73611111111072</c:v>
                </c:pt>
                <c:pt idx="7731">
                  <c:v>10.737499999999608</c:v>
                </c:pt>
                <c:pt idx="7732">
                  <c:v>10.738888888888496</c:v>
                </c:pt>
                <c:pt idx="7733">
                  <c:v>10.740277777777385</c:v>
                </c:pt>
                <c:pt idx="7734">
                  <c:v>10.741666666666273</c:v>
                </c:pt>
                <c:pt idx="7735">
                  <c:v>10.743055555555161</c:v>
                </c:pt>
                <c:pt idx="7736">
                  <c:v>10.744444444444049</c:v>
                </c:pt>
                <c:pt idx="7737">
                  <c:v>10.745833333332937</c:v>
                </c:pt>
                <c:pt idx="7738">
                  <c:v>10.747222222221826</c:v>
                </c:pt>
                <c:pt idx="7739">
                  <c:v>10.748611111110714</c:v>
                </c:pt>
                <c:pt idx="7740">
                  <c:v>10.749999999999602</c:v>
                </c:pt>
                <c:pt idx="7741">
                  <c:v>10.75138888888849</c:v>
                </c:pt>
                <c:pt idx="7742">
                  <c:v>10.752777777777379</c:v>
                </c:pt>
                <c:pt idx="7743">
                  <c:v>10.754166666666267</c:v>
                </c:pt>
                <c:pt idx="7744">
                  <c:v>10.755555555555155</c:v>
                </c:pt>
                <c:pt idx="7745">
                  <c:v>10.756944444444043</c:v>
                </c:pt>
                <c:pt idx="7746">
                  <c:v>10.758333333332931</c:v>
                </c:pt>
                <c:pt idx="7747">
                  <c:v>10.75972222222182</c:v>
                </c:pt>
                <c:pt idx="7748">
                  <c:v>10.761111111110708</c:v>
                </c:pt>
                <c:pt idx="7749">
                  <c:v>10.762499999999596</c:v>
                </c:pt>
                <c:pt idx="7750">
                  <c:v>10.763888888888484</c:v>
                </c:pt>
                <c:pt idx="7751">
                  <c:v>10.765277777777372</c:v>
                </c:pt>
                <c:pt idx="7752">
                  <c:v>10.766666666666261</c:v>
                </c:pt>
                <c:pt idx="7753">
                  <c:v>10.768055555555149</c:v>
                </c:pt>
                <c:pt idx="7754">
                  <c:v>10.769444444444037</c:v>
                </c:pt>
                <c:pt idx="7755">
                  <c:v>10.770833333332925</c:v>
                </c:pt>
                <c:pt idx="7756">
                  <c:v>10.772222222221814</c:v>
                </c:pt>
                <c:pt idx="7757">
                  <c:v>10.773611111110702</c:v>
                </c:pt>
                <c:pt idx="7758">
                  <c:v>10.77499999999959</c:v>
                </c:pt>
                <c:pt idx="7759">
                  <c:v>10.776388888888478</c:v>
                </c:pt>
                <c:pt idx="7760">
                  <c:v>10.777777777777366</c:v>
                </c:pt>
                <c:pt idx="7761">
                  <c:v>10.779166666666255</c:v>
                </c:pt>
                <c:pt idx="7762">
                  <c:v>10.780555555555143</c:v>
                </c:pt>
                <c:pt idx="7763">
                  <c:v>10.781944444444031</c:v>
                </c:pt>
                <c:pt idx="7764">
                  <c:v>10.783333333332919</c:v>
                </c:pt>
                <c:pt idx="7765">
                  <c:v>10.784722222221808</c:v>
                </c:pt>
                <c:pt idx="7766">
                  <c:v>10.786111111110696</c:v>
                </c:pt>
                <c:pt idx="7767">
                  <c:v>10.787499999999584</c:v>
                </c:pt>
                <c:pt idx="7768">
                  <c:v>10.788888888888472</c:v>
                </c:pt>
                <c:pt idx="7769">
                  <c:v>10.79027777777736</c:v>
                </c:pt>
                <c:pt idx="7770">
                  <c:v>10.791666666666249</c:v>
                </c:pt>
                <c:pt idx="7771">
                  <c:v>10.793055555555137</c:v>
                </c:pt>
                <c:pt idx="7772">
                  <c:v>10.794444444444025</c:v>
                </c:pt>
                <c:pt idx="7773">
                  <c:v>10.795833333332913</c:v>
                </c:pt>
                <c:pt idx="7774">
                  <c:v>10.797222222221802</c:v>
                </c:pt>
                <c:pt idx="7775">
                  <c:v>10.79861111111069</c:v>
                </c:pt>
                <c:pt idx="7776">
                  <c:v>10.799999999999578</c:v>
                </c:pt>
                <c:pt idx="7777">
                  <c:v>10.801388888888466</c:v>
                </c:pt>
                <c:pt idx="7778">
                  <c:v>10.802777777777354</c:v>
                </c:pt>
                <c:pt idx="7779">
                  <c:v>10.804166666666243</c:v>
                </c:pt>
                <c:pt idx="7780">
                  <c:v>10.805555555555131</c:v>
                </c:pt>
                <c:pt idx="7781">
                  <c:v>10.806944444444019</c:v>
                </c:pt>
                <c:pt idx="7782">
                  <c:v>10.808333333332907</c:v>
                </c:pt>
                <c:pt idx="7783">
                  <c:v>10.809722222221795</c:v>
                </c:pt>
                <c:pt idx="7784">
                  <c:v>10.811111111110684</c:v>
                </c:pt>
                <c:pt idx="7785">
                  <c:v>10.812499999999572</c:v>
                </c:pt>
                <c:pt idx="7786">
                  <c:v>10.81388888888846</c:v>
                </c:pt>
                <c:pt idx="7787">
                  <c:v>10.815277777777348</c:v>
                </c:pt>
                <c:pt idx="7788">
                  <c:v>10.816666666666237</c:v>
                </c:pt>
                <c:pt idx="7789">
                  <c:v>10.818055555555125</c:v>
                </c:pt>
                <c:pt idx="7790">
                  <c:v>10.819444444444013</c:v>
                </c:pt>
                <c:pt idx="7791">
                  <c:v>10.820833333332901</c:v>
                </c:pt>
                <c:pt idx="7792">
                  <c:v>10.822222222221789</c:v>
                </c:pt>
                <c:pt idx="7793">
                  <c:v>10.823611111110678</c:v>
                </c:pt>
                <c:pt idx="7794">
                  <c:v>10.824999999999566</c:v>
                </c:pt>
                <c:pt idx="7795">
                  <c:v>10.826388888888454</c:v>
                </c:pt>
                <c:pt idx="7796">
                  <c:v>10.827777777777342</c:v>
                </c:pt>
                <c:pt idx="7797">
                  <c:v>10.829166666666231</c:v>
                </c:pt>
                <c:pt idx="7798">
                  <c:v>10.830555555555119</c:v>
                </c:pt>
                <c:pt idx="7799">
                  <c:v>10.831944444444007</c:v>
                </c:pt>
                <c:pt idx="7800">
                  <c:v>10.833333333332895</c:v>
                </c:pt>
                <c:pt idx="7801">
                  <c:v>10.834722222221783</c:v>
                </c:pt>
                <c:pt idx="7802">
                  <c:v>10.836111111110672</c:v>
                </c:pt>
                <c:pt idx="7803">
                  <c:v>10.83749999999956</c:v>
                </c:pt>
                <c:pt idx="7804">
                  <c:v>10.838888888888448</c:v>
                </c:pt>
                <c:pt idx="7805">
                  <c:v>10.840277777777336</c:v>
                </c:pt>
                <c:pt idx="7806">
                  <c:v>10.841666666666224</c:v>
                </c:pt>
                <c:pt idx="7807">
                  <c:v>10.843055555555113</c:v>
                </c:pt>
                <c:pt idx="7808">
                  <c:v>10.844444444444001</c:v>
                </c:pt>
                <c:pt idx="7809">
                  <c:v>10.845833333332889</c:v>
                </c:pt>
                <c:pt idx="7810">
                  <c:v>10.847222222221777</c:v>
                </c:pt>
                <c:pt idx="7811">
                  <c:v>10.848611111110666</c:v>
                </c:pt>
                <c:pt idx="7812">
                  <c:v>10.849999999999554</c:v>
                </c:pt>
                <c:pt idx="7813">
                  <c:v>10.851388888888442</c:v>
                </c:pt>
                <c:pt idx="7814">
                  <c:v>10.85277777777733</c:v>
                </c:pt>
                <c:pt idx="7815">
                  <c:v>10.854166666666218</c:v>
                </c:pt>
                <c:pt idx="7816">
                  <c:v>10.855555555555107</c:v>
                </c:pt>
                <c:pt idx="7817">
                  <c:v>10.856944444443995</c:v>
                </c:pt>
                <c:pt idx="7818">
                  <c:v>10.858333333332883</c:v>
                </c:pt>
                <c:pt idx="7819">
                  <c:v>10.859722222221771</c:v>
                </c:pt>
                <c:pt idx="7820">
                  <c:v>10.86111111111066</c:v>
                </c:pt>
                <c:pt idx="7821">
                  <c:v>10.862499999999548</c:v>
                </c:pt>
                <c:pt idx="7822">
                  <c:v>10.863888888888436</c:v>
                </c:pt>
                <c:pt idx="7823">
                  <c:v>10.865277777777324</c:v>
                </c:pt>
                <c:pt idx="7824">
                  <c:v>10.866666666666212</c:v>
                </c:pt>
                <c:pt idx="7825">
                  <c:v>10.868055555555101</c:v>
                </c:pt>
                <c:pt idx="7826">
                  <c:v>10.869444444443989</c:v>
                </c:pt>
                <c:pt idx="7827">
                  <c:v>10.870833333332877</c:v>
                </c:pt>
                <c:pt idx="7828">
                  <c:v>10.872222222221765</c:v>
                </c:pt>
                <c:pt idx="7829">
                  <c:v>10.873611111110653</c:v>
                </c:pt>
                <c:pt idx="7830">
                  <c:v>10.874999999999542</c:v>
                </c:pt>
                <c:pt idx="7831">
                  <c:v>10.87638888888843</c:v>
                </c:pt>
                <c:pt idx="7832">
                  <c:v>10.877777777777318</c:v>
                </c:pt>
                <c:pt idx="7833">
                  <c:v>10.879166666666206</c:v>
                </c:pt>
                <c:pt idx="7834">
                  <c:v>10.880555555555095</c:v>
                </c:pt>
                <c:pt idx="7835">
                  <c:v>10.881944444443983</c:v>
                </c:pt>
                <c:pt idx="7836">
                  <c:v>10.883333333332871</c:v>
                </c:pt>
                <c:pt idx="7837">
                  <c:v>10.884722222221759</c:v>
                </c:pt>
                <c:pt idx="7838">
                  <c:v>10.886111111110647</c:v>
                </c:pt>
                <c:pt idx="7839">
                  <c:v>10.887499999999536</c:v>
                </c:pt>
                <c:pt idx="7840">
                  <c:v>10.888888888888424</c:v>
                </c:pt>
                <c:pt idx="7841">
                  <c:v>10.890277777777312</c:v>
                </c:pt>
                <c:pt idx="7842">
                  <c:v>10.8916666666662</c:v>
                </c:pt>
                <c:pt idx="7843">
                  <c:v>10.893055555555089</c:v>
                </c:pt>
                <c:pt idx="7844">
                  <c:v>10.894444444443977</c:v>
                </c:pt>
                <c:pt idx="7845">
                  <c:v>10.895833333332865</c:v>
                </c:pt>
                <c:pt idx="7846">
                  <c:v>10.897222222221753</c:v>
                </c:pt>
                <c:pt idx="7847">
                  <c:v>10.898611111110641</c:v>
                </c:pt>
                <c:pt idx="7848">
                  <c:v>10.89999999999953</c:v>
                </c:pt>
                <c:pt idx="7849">
                  <c:v>10.901388888888418</c:v>
                </c:pt>
                <c:pt idx="7850">
                  <c:v>10.902777777777306</c:v>
                </c:pt>
                <c:pt idx="7851">
                  <c:v>10.904166666666194</c:v>
                </c:pt>
                <c:pt idx="7852">
                  <c:v>10.905555555555082</c:v>
                </c:pt>
                <c:pt idx="7853">
                  <c:v>10.906944444443971</c:v>
                </c:pt>
                <c:pt idx="7854">
                  <c:v>10.908333333332859</c:v>
                </c:pt>
                <c:pt idx="7855">
                  <c:v>10.909722222221747</c:v>
                </c:pt>
                <c:pt idx="7856">
                  <c:v>10.911111111110635</c:v>
                </c:pt>
                <c:pt idx="7857">
                  <c:v>10.912499999999524</c:v>
                </c:pt>
                <c:pt idx="7858">
                  <c:v>10.913888888888412</c:v>
                </c:pt>
                <c:pt idx="7859">
                  <c:v>10.9152777777773</c:v>
                </c:pt>
                <c:pt idx="7860">
                  <c:v>10.916666666666188</c:v>
                </c:pt>
                <c:pt idx="7861">
                  <c:v>10.918055555555076</c:v>
                </c:pt>
                <c:pt idx="7862">
                  <c:v>10.919444444443965</c:v>
                </c:pt>
                <c:pt idx="7863">
                  <c:v>10.920833333332853</c:v>
                </c:pt>
                <c:pt idx="7864">
                  <c:v>10.922222222221741</c:v>
                </c:pt>
                <c:pt idx="7865">
                  <c:v>10.923611111110629</c:v>
                </c:pt>
                <c:pt idx="7866">
                  <c:v>10.924999999999518</c:v>
                </c:pt>
                <c:pt idx="7867">
                  <c:v>10.926388888888406</c:v>
                </c:pt>
                <c:pt idx="7868">
                  <c:v>10.927777777777294</c:v>
                </c:pt>
                <c:pt idx="7869">
                  <c:v>10.929166666666182</c:v>
                </c:pt>
                <c:pt idx="7870">
                  <c:v>10.93055555555507</c:v>
                </c:pt>
                <c:pt idx="7871">
                  <c:v>10.931944444443959</c:v>
                </c:pt>
                <c:pt idx="7872">
                  <c:v>10.933333333332847</c:v>
                </c:pt>
                <c:pt idx="7873">
                  <c:v>10.934722222221735</c:v>
                </c:pt>
                <c:pt idx="7874">
                  <c:v>10.936111111110623</c:v>
                </c:pt>
                <c:pt idx="7875">
                  <c:v>10.937499999999512</c:v>
                </c:pt>
                <c:pt idx="7876">
                  <c:v>10.9388888888884</c:v>
                </c:pt>
                <c:pt idx="7877">
                  <c:v>10.940277777777288</c:v>
                </c:pt>
                <c:pt idx="7878">
                  <c:v>10.941666666666176</c:v>
                </c:pt>
                <c:pt idx="7879">
                  <c:v>10.943055555555064</c:v>
                </c:pt>
                <c:pt idx="7880">
                  <c:v>10.944444444443953</c:v>
                </c:pt>
                <c:pt idx="7881">
                  <c:v>10.945833333332841</c:v>
                </c:pt>
                <c:pt idx="7882">
                  <c:v>10.947222222221729</c:v>
                </c:pt>
                <c:pt idx="7883">
                  <c:v>10.948611111110617</c:v>
                </c:pt>
                <c:pt idx="7884">
                  <c:v>10.949999999999505</c:v>
                </c:pt>
                <c:pt idx="7885">
                  <c:v>10.951388888888394</c:v>
                </c:pt>
                <c:pt idx="7886">
                  <c:v>10.952777777777282</c:v>
                </c:pt>
                <c:pt idx="7887">
                  <c:v>10.95416666666617</c:v>
                </c:pt>
                <c:pt idx="7888">
                  <c:v>10.955555555555058</c:v>
                </c:pt>
                <c:pt idx="7889">
                  <c:v>10.956944444443947</c:v>
                </c:pt>
                <c:pt idx="7890">
                  <c:v>10.958333333332835</c:v>
                </c:pt>
                <c:pt idx="7891">
                  <c:v>10.959722222221723</c:v>
                </c:pt>
                <c:pt idx="7892">
                  <c:v>10.961111111110611</c:v>
                </c:pt>
                <c:pt idx="7893">
                  <c:v>10.962499999999499</c:v>
                </c:pt>
                <c:pt idx="7894">
                  <c:v>10.963888888888388</c:v>
                </c:pt>
                <c:pt idx="7895">
                  <c:v>10.965277777777276</c:v>
                </c:pt>
                <c:pt idx="7896">
                  <c:v>10.966666666666164</c:v>
                </c:pt>
                <c:pt idx="7897">
                  <c:v>10.968055555555052</c:v>
                </c:pt>
                <c:pt idx="7898">
                  <c:v>10.969444444443941</c:v>
                </c:pt>
                <c:pt idx="7899">
                  <c:v>10.970833333332829</c:v>
                </c:pt>
                <c:pt idx="7900">
                  <c:v>10.972222222221717</c:v>
                </c:pt>
                <c:pt idx="7901">
                  <c:v>10.973611111110605</c:v>
                </c:pt>
                <c:pt idx="7902">
                  <c:v>10.974999999999493</c:v>
                </c:pt>
                <c:pt idx="7903">
                  <c:v>10.976388888888382</c:v>
                </c:pt>
                <c:pt idx="7904">
                  <c:v>10.97777777777727</c:v>
                </c:pt>
                <c:pt idx="7905">
                  <c:v>10.979166666666158</c:v>
                </c:pt>
                <c:pt idx="7906">
                  <c:v>10.980555555555046</c:v>
                </c:pt>
                <c:pt idx="7907">
                  <c:v>10.981944444443934</c:v>
                </c:pt>
                <c:pt idx="7908">
                  <c:v>10.983333333332823</c:v>
                </c:pt>
                <c:pt idx="7909">
                  <c:v>10.984722222221711</c:v>
                </c:pt>
                <c:pt idx="7910">
                  <c:v>10.986111111110599</c:v>
                </c:pt>
                <c:pt idx="7911">
                  <c:v>10.987499999999487</c:v>
                </c:pt>
                <c:pt idx="7912">
                  <c:v>10.988888888888376</c:v>
                </c:pt>
                <c:pt idx="7913">
                  <c:v>10.990277777777264</c:v>
                </c:pt>
                <c:pt idx="7914">
                  <c:v>10.991666666666152</c:v>
                </c:pt>
                <c:pt idx="7915">
                  <c:v>10.99305555555504</c:v>
                </c:pt>
                <c:pt idx="7916">
                  <c:v>10.994444444443928</c:v>
                </c:pt>
                <c:pt idx="7917">
                  <c:v>10.995833333332817</c:v>
                </c:pt>
                <c:pt idx="7918">
                  <c:v>10.997222222221705</c:v>
                </c:pt>
                <c:pt idx="7919">
                  <c:v>10.998611111110593</c:v>
                </c:pt>
                <c:pt idx="7920">
                  <c:v>10.999999999999481</c:v>
                </c:pt>
                <c:pt idx="7921">
                  <c:v>11.00138888888837</c:v>
                </c:pt>
                <c:pt idx="7922">
                  <c:v>11.002777777777258</c:v>
                </c:pt>
                <c:pt idx="7923">
                  <c:v>11.004166666666146</c:v>
                </c:pt>
                <c:pt idx="7924">
                  <c:v>11.005555555555034</c:v>
                </c:pt>
                <c:pt idx="7925">
                  <c:v>11.006944444443922</c:v>
                </c:pt>
                <c:pt idx="7926">
                  <c:v>11.008333333332811</c:v>
                </c:pt>
                <c:pt idx="7927">
                  <c:v>11.009722222221699</c:v>
                </c:pt>
                <c:pt idx="7928">
                  <c:v>11.011111111110587</c:v>
                </c:pt>
                <c:pt idx="7929">
                  <c:v>11.012499999999475</c:v>
                </c:pt>
                <c:pt idx="7930">
                  <c:v>11.013888888888363</c:v>
                </c:pt>
                <c:pt idx="7931">
                  <c:v>11.015277777777252</c:v>
                </c:pt>
                <c:pt idx="7932">
                  <c:v>11.01666666666614</c:v>
                </c:pt>
                <c:pt idx="7933">
                  <c:v>11.018055555555028</c:v>
                </c:pt>
                <c:pt idx="7934">
                  <c:v>11.019444444443916</c:v>
                </c:pt>
                <c:pt idx="7935">
                  <c:v>11.020833333332805</c:v>
                </c:pt>
                <c:pt idx="7936">
                  <c:v>11.022222222221693</c:v>
                </c:pt>
                <c:pt idx="7937">
                  <c:v>11.023611111110581</c:v>
                </c:pt>
                <c:pt idx="7938">
                  <c:v>11.024999999999469</c:v>
                </c:pt>
                <c:pt idx="7939">
                  <c:v>11.026388888888357</c:v>
                </c:pt>
                <c:pt idx="7940">
                  <c:v>11.027777777777246</c:v>
                </c:pt>
                <c:pt idx="7941">
                  <c:v>11.029166666666134</c:v>
                </c:pt>
                <c:pt idx="7942">
                  <c:v>11.030555555555022</c:v>
                </c:pt>
                <c:pt idx="7943">
                  <c:v>11.03194444444391</c:v>
                </c:pt>
                <c:pt idx="7944">
                  <c:v>11.033333333332799</c:v>
                </c:pt>
                <c:pt idx="7945">
                  <c:v>11.034722222221687</c:v>
                </c:pt>
                <c:pt idx="7946">
                  <c:v>11.036111111110575</c:v>
                </c:pt>
                <c:pt idx="7947">
                  <c:v>11.037499999999463</c:v>
                </c:pt>
                <c:pt idx="7948">
                  <c:v>11.038888888888351</c:v>
                </c:pt>
                <c:pt idx="7949">
                  <c:v>11.04027777777724</c:v>
                </c:pt>
                <c:pt idx="7950">
                  <c:v>11.041666666666128</c:v>
                </c:pt>
                <c:pt idx="7951">
                  <c:v>11.043055555555016</c:v>
                </c:pt>
                <c:pt idx="7952">
                  <c:v>11.044444444443904</c:v>
                </c:pt>
                <c:pt idx="7953">
                  <c:v>11.045833333332792</c:v>
                </c:pt>
                <c:pt idx="7954">
                  <c:v>11.047222222221681</c:v>
                </c:pt>
                <c:pt idx="7955">
                  <c:v>11.048611111110569</c:v>
                </c:pt>
                <c:pt idx="7956">
                  <c:v>11.049999999999457</c:v>
                </c:pt>
                <c:pt idx="7957">
                  <c:v>11.051388888888345</c:v>
                </c:pt>
                <c:pt idx="7958">
                  <c:v>11.052777777777234</c:v>
                </c:pt>
                <c:pt idx="7959">
                  <c:v>11.054166666666122</c:v>
                </c:pt>
                <c:pt idx="7960">
                  <c:v>11.05555555555501</c:v>
                </c:pt>
                <c:pt idx="7961">
                  <c:v>11.056944444443898</c:v>
                </c:pt>
                <c:pt idx="7962">
                  <c:v>11.058333333332786</c:v>
                </c:pt>
                <c:pt idx="7963">
                  <c:v>11.059722222221675</c:v>
                </c:pt>
                <c:pt idx="7964">
                  <c:v>11.061111111110563</c:v>
                </c:pt>
                <c:pt idx="7965">
                  <c:v>11.062499999999451</c:v>
                </c:pt>
                <c:pt idx="7966">
                  <c:v>11.063888888888339</c:v>
                </c:pt>
                <c:pt idx="7967">
                  <c:v>11.065277777777228</c:v>
                </c:pt>
                <c:pt idx="7968">
                  <c:v>11.066666666666116</c:v>
                </c:pt>
                <c:pt idx="7969">
                  <c:v>11.068055555555004</c:v>
                </c:pt>
                <c:pt idx="7970">
                  <c:v>11.069444444443892</c:v>
                </c:pt>
                <c:pt idx="7971">
                  <c:v>11.07083333333278</c:v>
                </c:pt>
                <c:pt idx="7972">
                  <c:v>11.072222222221669</c:v>
                </c:pt>
                <c:pt idx="7973">
                  <c:v>11.073611111110557</c:v>
                </c:pt>
                <c:pt idx="7974">
                  <c:v>11.074999999999445</c:v>
                </c:pt>
                <c:pt idx="7975">
                  <c:v>11.076388888888333</c:v>
                </c:pt>
                <c:pt idx="7976">
                  <c:v>11.077777777777222</c:v>
                </c:pt>
                <c:pt idx="7977">
                  <c:v>11.07916666666611</c:v>
                </c:pt>
                <c:pt idx="7978">
                  <c:v>11.080555555554998</c:v>
                </c:pt>
                <c:pt idx="7979">
                  <c:v>11.081944444443886</c:v>
                </c:pt>
                <c:pt idx="7980">
                  <c:v>11.083333333332774</c:v>
                </c:pt>
                <c:pt idx="7981">
                  <c:v>11.084722222221663</c:v>
                </c:pt>
                <c:pt idx="7982">
                  <c:v>11.086111111110551</c:v>
                </c:pt>
                <c:pt idx="7983">
                  <c:v>11.087499999999439</c:v>
                </c:pt>
                <c:pt idx="7984">
                  <c:v>11.088888888888327</c:v>
                </c:pt>
                <c:pt idx="7985">
                  <c:v>11.090277777777215</c:v>
                </c:pt>
                <c:pt idx="7986">
                  <c:v>11.091666666666104</c:v>
                </c:pt>
                <c:pt idx="7987">
                  <c:v>11.093055555554992</c:v>
                </c:pt>
                <c:pt idx="7988">
                  <c:v>11.09444444444388</c:v>
                </c:pt>
                <c:pt idx="7989">
                  <c:v>11.095833333332768</c:v>
                </c:pt>
                <c:pt idx="7990">
                  <c:v>11.097222222221657</c:v>
                </c:pt>
                <c:pt idx="7991">
                  <c:v>11.098611111110545</c:v>
                </c:pt>
                <c:pt idx="7992">
                  <c:v>11.099999999999433</c:v>
                </c:pt>
                <c:pt idx="7993">
                  <c:v>11.101388888888321</c:v>
                </c:pt>
                <c:pt idx="7994">
                  <c:v>11.102777777777209</c:v>
                </c:pt>
                <c:pt idx="7995">
                  <c:v>11.104166666666098</c:v>
                </c:pt>
                <c:pt idx="7996">
                  <c:v>11.105555555554986</c:v>
                </c:pt>
                <c:pt idx="7997">
                  <c:v>11.106944444443874</c:v>
                </c:pt>
                <c:pt idx="7998">
                  <c:v>11.108333333332762</c:v>
                </c:pt>
                <c:pt idx="7999">
                  <c:v>11.109722222221651</c:v>
                </c:pt>
                <c:pt idx="8000">
                  <c:v>11.111111111110539</c:v>
                </c:pt>
                <c:pt idx="8001">
                  <c:v>11.112499999999427</c:v>
                </c:pt>
                <c:pt idx="8002">
                  <c:v>11.113888888888315</c:v>
                </c:pt>
                <c:pt idx="8003">
                  <c:v>11.115277777777203</c:v>
                </c:pt>
                <c:pt idx="8004">
                  <c:v>11.116666666666092</c:v>
                </c:pt>
                <c:pt idx="8005">
                  <c:v>11.11805555555498</c:v>
                </c:pt>
                <c:pt idx="8006">
                  <c:v>11.119444444443868</c:v>
                </c:pt>
                <c:pt idx="8007">
                  <c:v>11.120833333332756</c:v>
                </c:pt>
                <c:pt idx="8008">
                  <c:v>11.122222222221644</c:v>
                </c:pt>
                <c:pt idx="8009">
                  <c:v>11.123611111110533</c:v>
                </c:pt>
                <c:pt idx="8010">
                  <c:v>11.124999999999421</c:v>
                </c:pt>
                <c:pt idx="8011">
                  <c:v>11.126388888888309</c:v>
                </c:pt>
                <c:pt idx="8012">
                  <c:v>11.127777777777197</c:v>
                </c:pt>
                <c:pt idx="8013">
                  <c:v>11.129166666666086</c:v>
                </c:pt>
                <c:pt idx="8014">
                  <c:v>11.130555555554974</c:v>
                </c:pt>
                <c:pt idx="8015">
                  <c:v>11.131944444443862</c:v>
                </c:pt>
                <c:pt idx="8016">
                  <c:v>11.13333333333275</c:v>
                </c:pt>
                <c:pt idx="8017">
                  <c:v>11.134722222221638</c:v>
                </c:pt>
                <c:pt idx="8018">
                  <c:v>11.136111111110527</c:v>
                </c:pt>
                <c:pt idx="8019">
                  <c:v>11.137499999999415</c:v>
                </c:pt>
                <c:pt idx="8020">
                  <c:v>11.138888888888303</c:v>
                </c:pt>
                <c:pt idx="8021">
                  <c:v>11.140277777777191</c:v>
                </c:pt>
                <c:pt idx="8022">
                  <c:v>11.14166666666608</c:v>
                </c:pt>
                <c:pt idx="8023">
                  <c:v>11.143055555554968</c:v>
                </c:pt>
                <c:pt idx="8024">
                  <c:v>11.144444444443856</c:v>
                </c:pt>
                <c:pt idx="8025">
                  <c:v>11.145833333332744</c:v>
                </c:pt>
                <c:pt idx="8026">
                  <c:v>11.147222222221632</c:v>
                </c:pt>
                <c:pt idx="8027">
                  <c:v>11.148611111110521</c:v>
                </c:pt>
                <c:pt idx="8028">
                  <c:v>11.149999999999409</c:v>
                </c:pt>
                <c:pt idx="8029">
                  <c:v>11.151388888888297</c:v>
                </c:pt>
                <c:pt idx="8030">
                  <c:v>11.152777777777185</c:v>
                </c:pt>
                <c:pt idx="8031">
                  <c:v>11.154166666666073</c:v>
                </c:pt>
                <c:pt idx="8032">
                  <c:v>11.155555555554962</c:v>
                </c:pt>
                <c:pt idx="8033">
                  <c:v>11.15694444444385</c:v>
                </c:pt>
                <c:pt idx="8034">
                  <c:v>11.158333333332738</c:v>
                </c:pt>
                <c:pt idx="8035">
                  <c:v>11.159722222221626</c:v>
                </c:pt>
                <c:pt idx="8036">
                  <c:v>11.161111111110515</c:v>
                </c:pt>
                <c:pt idx="8037">
                  <c:v>11.162499999999403</c:v>
                </c:pt>
                <c:pt idx="8038">
                  <c:v>11.163888888888291</c:v>
                </c:pt>
                <c:pt idx="8039">
                  <c:v>11.165277777777179</c:v>
                </c:pt>
                <c:pt idx="8040">
                  <c:v>11.166666666666067</c:v>
                </c:pt>
                <c:pt idx="8041">
                  <c:v>11.168055555554956</c:v>
                </c:pt>
                <c:pt idx="8042">
                  <c:v>11.169444444443844</c:v>
                </c:pt>
                <c:pt idx="8043">
                  <c:v>11.170833333332732</c:v>
                </c:pt>
                <c:pt idx="8044">
                  <c:v>11.17222222222162</c:v>
                </c:pt>
                <c:pt idx="8045">
                  <c:v>11.173611111110509</c:v>
                </c:pt>
                <c:pt idx="8046">
                  <c:v>11.174999999999397</c:v>
                </c:pt>
                <c:pt idx="8047">
                  <c:v>11.176388888888285</c:v>
                </c:pt>
                <c:pt idx="8048">
                  <c:v>11.177777777777173</c:v>
                </c:pt>
                <c:pt idx="8049">
                  <c:v>11.179166666666061</c:v>
                </c:pt>
                <c:pt idx="8050">
                  <c:v>11.18055555555495</c:v>
                </c:pt>
                <c:pt idx="8051">
                  <c:v>11.181944444443838</c:v>
                </c:pt>
                <c:pt idx="8052">
                  <c:v>11.183333333332726</c:v>
                </c:pt>
                <c:pt idx="8053">
                  <c:v>11.184722222221614</c:v>
                </c:pt>
                <c:pt idx="8054">
                  <c:v>11.186111111110502</c:v>
                </c:pt>
                <c:pt idx="8055">
                  <c:v>11.187499999999391</c:v>
                </c:pt>
                <c:pt idx="8056">
                  <c:v>11.188888888888279</c:v>
                </c:pt>
                <c:pt idx="8057">
                  <c:v>11.190277777777167</c:v>
                </c:pt>
                <c:pt idx="8058">
                  <c:v>11.191666666666055</c:v>
                </c:pt>
                <c:pt idx="8059">
                  <c:v>11.193055555554944</c:v>
                </c:pt>
                <c:pt idx="8060">
                  <c:v>11.194444444443832</c:v>
                </c:pt>
                <c:pt idx="8061">
                  <c:v>11.19583333333272</c:v>
                </c:pt>
                <c:pt idx="8062">
                  <c:v>11.197222222221608</c:v>
                </c:pt>
                <c:pt idx="8063">
                  <c:v>11.198611111110496</c:v>
                </c:pt>
                <c:pt idx="8064">
                  <c:v>11.199999999999385</c:v>
                </c:pt>
                <c:pt idx="8065">
                  <c:v>11.201388888888273</c:v>
                </c:pt>
                <c:pt idx="8066">
                  <c:v>11.202777777777161</c:v>
                </c:pt>
                <c:pt idx="8067">
                  <c:v>11.204166666666049</c:v>
                </c:pt>
                <c:pt idx="8068">
                  <c:v>11.205555555554938</c:v>
                </c:pt>
                <c:pt idx="8069">
                  <c:v>11.206944444443826</c:v>
                </c:pt>
                <c:pt idx="8070">
                  <c:v>11.208333333332714</c:v>
                </c:pt>
                <c:pt idx="8071">
                  <c:v>11.209722222221602</c:v>
                </c:pt>
                <c:pt idx="8072">
                  <c:v>11.21111111111049</c:v>
                </c:pt>
                <c:pt idx="8073">
                  <c:v>11.212499999999379</c:v>
                </c:pt>
                <c:pt idx="8074">
                  <c:v>11.213888888888267</c:v>
                </c:pt>
                <c:pt idx="8075">
                  <c:v>11.215277777777155</c:v>
                </c:pt>
                <c:pt idx="8076">
                  <c:v>11.216666666666043</c:v>
                </c:pt>
                <c:pt idx="8077">
                  <c:v>11.218055555554932</c:v>
                </c:pt>
                <c:pt idx="8078">
                  <c:v>11.21944444444382</c:v>
                </c:pt>
                <c:pt idx="8079">
                  <c:v>11.220833333332708</c:v>
                </c:pt>
                <c:pt idx="8080">
                  <c:v>11.222222222221596</c:v>
                </c:pt>
                <c:pt idx="8081">
                  <c:v>11.223611111110484</c:v>
                </c:pt>
                <c:pt idx="8082">
                  <c:v>11.224999999999373</c:v>
                </c:pt>
                <c:pt idx="8083">
                  <c:v>11.226388888888261</c:v>
                </c:pt>
                <c:pt idx="8084">
                  <c:v>11.227777777777149</c:v>
                </c:pt>
                <c:pt idx="8085">
                  <c:v>11.229166666666037</c:v>
                </c:pt>
                <c:pt idx="8086">
                  <c:v>11.230555555554925</c:v>
                </c:pt>
                <c:pt idx="8087">
                  <c:v>11.231944444443814</c:v>
                </c:pt>
                <c:pt idx="8088">
                  <c:v>11.233333333332702</c:v>
                </c:pt>
                <c:pt idx="8089">
                  <c:v>11.23472222222159</c:v>
                </c:pt>
                <c:pt idx="8090">
                  <c:v>11.236111111110478</c:v>
                </c:pt>
                <c:pt idx="8091">
                  <c:v>11.237499999999367</c:v>
                </c:pt>
                <c:pt idx="8092">
                  <c:v>11.238888888888255</c:v>
                </c:pt>
                <c:pt idx="8093">
                  <c:v>11.240277777777143</c:v>
                </c:pt>
                <c:pt idx="8094">
                  <c:v>11.241666666666031</c:v>
                </c:pt>
                <c:pt idx="8095">
                  <c:v>11.243055555554919</c:v>
                </c:pt>
                <c:pt idx="8096">
                  <c:v>11.244444444443808</c:v>
                </c:pt>
                <c:pt idx="8097">
                  <c:v>11.245833333332696</c:v>
                </c:pt>
                <c:pt idx="8098">
                  <c:v>11.247222222221584</c:v>
                </c:pt>
                <c:pt idx="8099">
                  <c:v>11.248611111110472</c:v>
                </c:pt>
                <c:pt idx="8100">
                  <c:v>11.249999999999361</c:v>
                </c:pt>
                <c:pt idx="8101">
                  <c:v>11.251388888888249</c:v>
                </c:pt>
                <c:pt idx="8102">
                  <c:v>11.252777777777137</c:v>
                </c:pt>
                <c:pt idx="8103">
                  <c:v>11.254166666666025</c:v>
                </c:pt>
                <c:pt idx="8104">
                  <c:v>11.255555555554913</c:v>
                </c:pt>
                <c:pt idx="8105">
                  <c:v>11.256944444443802</c:v>
                </c:pt>
                <c:pt idx="8106">
                  <c:v>11.25833333333269</c:v>
                </c:pt>
                <c:pt idx="8107">
                  <c:v>11.259722222221578</c:v>
                </c:pt>
                <c:pt idx="8108">
                  <c:v>11.261111111110466</c:v>
                </c:pt>
                <c:pt idx="8109">
                  <c:v>11.262499999999354</c:v>
                </c:pt>
                <c:pt idx="8110">
                  <c:v>11.263888888888243</c:v>
                </c:pt>
                <c:pt idx="8111">
                  <c:v>11.265277777777131</c:v>
                </c:pt>
                <c:pt idx="8112">
                  <c:v>11.266666666666019</c:v>
                </c:pt>
                <c:pt idx="8113">
                  <c:v>11.268055555554907</c:v>
                </c:pt>
                <c:pt idx="8114">
                  <c:v>11.269444444443796</c:v>
                </c:pt>
                <c:pt idx="8115">
                  <c:v>11.270833333332684</c:v>
                </c:pt>
                <c:pt idx="8116">
                  <c:v>11.272222222221572</c:v>
                </c:pt>
                <c:pt idx="8117">
                  <c:v>11.27361111111046</c:v>
                </c:pt>
                <c:pt idx="8118">
                  <c:v>11.274999999999348</c:v>
                </c:pt>
                <c:pt idx="8119">
                  <c:v>11.276388888888237</c:v>
                </c:pt>
                <c:pt idx="8120">
                  <c:v>11.277777777777125</c:v>
                </c:pt>
                <c:pt idx="8121">
                  <c:v>11.279166666666013</c:v>
                </c:pt>
                <c:pt idx="8122">
                  <c:v>11.280555555554901</c:v>
                </c:pt>
                <c:pt idx="8123">
                  <c:v>11.28194444444379</c:v>
                </c:pt>
                <c:pt idx="8124">
                  <c:v>11.283333333332678</c:v>
                </c:pt>
                <c:pt idx="8125">
                  <c:v>11.284722222221566</c:v>
                </c:pt>
                <c:pt idx="8126">
                  <c:v>11.286111111110454</c:v>
                </c:pt>
                <c:pt idx="8127">
                  <c:v>11.287499999999342</c:v>
                </c:pt>
                <c:pt idx="8128">
                  <c:v>11.288888888888231</c:v>
                </c:pt>
                <c:pt idx="8129">
                  <c:v>11.290277777777119</c:v>
                </c:pt>
                <c:pt idx="8130">
                  <c:v>11.291666666666007</c:v>
                </c:pt>
                <c:pt idx="8131">
                  <c:v>11.293055555554895</c:v>
                </c:pt>
                <c:pt idx="8132">
                  <c:v>11.294444444443783</c:v>
                </c:pt>
                <c:pt idx="8133">
                  <c:v>11.295833333332672</c:v>
                </c:pt>
                <c:pt idx="8134">
                  <c:v>11.29722222222156</c:v>
                </c:pt>
                <c:pt idx="8135">
                  <c:v>11.298611111110448</c:v>
                </c:pt>
                <c:pt idx="8136">
                  <c:v>11.299999999999336</c:v>
                </c:pt>
                <c:pt idx="8137">
                  <c:v>11.301388888888225</c:v>
                </c:pt>
                <c:pt idx="8138">
                  <c:v>11.302777777777113</c:v>
                </c:pt>
                <c:pt idx="8139">
                  <c:v>11.304166666666001</c:v>
                </c:pt>
                <c:pt idx="8140">
                  <c:v>11.305555555554889</c:v>
                </c:pt>
                <c:pt idx="8141">
                  <c:v>11.306944444443777</c:v>
                </c:pt>
                <c:pt idx="8142">
                  <c:v>11.308333333332666</c:v>
                </c:pt>
                <c:pt idx="8143">
                  <c:v>11.309722222221554</c:v>
                </c:pt>
                <c:pt idx="8144">
                  <c:v>11.311111111110442</c:v>
                </c:pt>
                <c:pt idx="8145">
                  <c:v>11.31249999999933</c:v>
                </c:pt>
                <c:pt idx="8146">
                  <c:v>11.313888888888219</c:v>
                </c:pt>
                <c:pt idx="8147">
                  <c:v>11.315277777777107</c:v>
                </c:pt>
                <c:pt idx="8148">
                  <c:v>11.316666666665995</c:v>
                </c:pt>
                <c:pt idx="8149">
                  <c:v>11.318055555554883</c:v>
                </c:pt>
                <c:pt idx="8150">
                  <c:v>11.319444444443771</c:v>
                </c:pt>
                <c:pt idx="8151">
                  <c:v>11.32083333333266</c:v>
                </c:pt>
                <c:pt idx="8152">
                  <c:v>11.322222222221548</c:v>
                </c:pt>
                <c:pt idx="8153">
                  <c:v>11.323611111110436</c:v>
                </c:pt>
                <c:pt idx="8154">
                  <c:v>11.324999999999324</c:v>
                </c:pt>
                <c:pt idx="8155">
                  <c:v>11.326388888888212</c:v>
                </c:pt>
                <c:pt idx="8156">
                  <c:v>11.327777777777101</c:v>
                </c:pt>
                <c:pt idx="8157">
                  <c:v>11.329166666665989</c:v>
                </c:pt>
                <c:pt idx="8158">
                  <c:v>11.330555555554877</c:v>
                </c:pt>
                <c:pt idx="8159">
                  <c:v>11.331944444443765</c:v>
                </c:pt>
                <c:pt idx="8160">
                  <c:v>11.333333333332654</c:v>
                </c:pt>
                <c:pt idx="8161">
                  <c:v>11.334722222221542</c:v>
                </c:pt>
                <c:pt idx="8162">
                  <c:v>11.33611111111043</c:v>
                </c:pt>
                <c:pt idx="8163">
                  <c:v>11.337499999999318</c:v>
                </c:pt>
                <c:pt idx="8164">
                  <c:v>11.338888888888206</c:v>
                </c:pt>
                <c:pt idx="8165">
                  <c:v>11.340277777777095</c:v>
                </c:pt>
                <c:pt idx="8166">
                  <c:v>11.341666666665983</c:v>
                </c:pt>
                <c:pt idx="8167">
                  <c:v>11.343055555554871</c:v>
                </c:pt>
                <c:pt idx="8168">
                  <c:v>11.344444444443759</c:v>
                </c:pt>
                <c:pt idx="8169">
                  <c:v>11.345833333332648</c:v>
                </c:pt>
                <c:pt idx="8170">
                  <c:v>11.347222222221536</c:v>
                </c:pt>
                <c:pt idx="8171">
                  <c:v>11.348611111110424</c:v>
                </c:pt>
                <c:pt idx="8172">
                  <c:v>11.349999999999312</c:v>
                </c:pt>
                <c:pt idx="8173">
                  <c:v>11.3513888888882</c:v>
                </c:pt>
                <c:pt idx="8174">
                  <c:v>11.352777777777089</c:v>
                </c:pt>
                <c:pt idx="8175">
                  <c:v>11.354166666665977</c:v>
                </c:pt>
                <c:pt idx="8176">
                  <c:v>11.355555555554865</c:v>
                </c:pt>
                <c:pt idx="8177">
                  <c:v>11.356944444443753</c:v>
                </c:pt>
                <c:pt idx="8178">
                  <c:v>11.358333333332642</c:v>
                </c:pt>
                <c:pt idx="8179">
                  <c:v>11.35972222222153</c:v>
                </c:pt>
                <c:pt idx="8180">
                  <c:v>11.361111111110418</c:v>
                </c:pt>
                <c:pt idx="8181">
                  <c:v>11.362499999999306</c:v>
                </c:pt>
                <c:pt idx="8182">
                  <c:v>11.363888888888194</c:v>
                </c:pt>
                <c:pt idx="8183">
                  <c:v>11.365277777777083</c:v>
                </c:pt>
                <c:pt idx="8184">
                  <c:v>11.366666666665971</c:v>
                </c:pt>
                <c:pt idx="8185">
                  <c:v>11.368055555554859</c:v>
                </c:pt>
                <c:pt idx="8186">
                  <c:v>11.369444444443747</c:v>
                </c:pt>
                <c:pt idx="8187">
                  <c:v>11.370833333332635</c:v>
                </c:pt>
                <c:pt idx="8188">
                  <c:v>11.372222222221524</c:v>
                </c:pt>
                <c:pt idx="8189">
                  <c:v>11.373611111110412</c:v>
                </c:pt>
                <c:pt idx="8190">
                  <c:v>11.3749999999993</c:v>
                </c:pt>
                <c:pt idx="8191">
                  <c:v>11.376388888888188</c:v>
                </c:pt>
                <c:pt idx="8192">
                  <c:v>11.377777777777077</c:v>
                </c:pt>
                <c:pt idx="8193">
                  <c:v>11.379166666665965</c:v>
                </c:pt>
                <c:pt idx="8194">
                  <c:v>11.380555555554853</c:v>
                </c:pt>
                <c:pt idx="8195">
                  <c:v>11.381944444443741</c:v>
                </c:pt>
                <c:pt idx="8196">
                  <c:v>11.383333333332629</c:v>
                </c:pt>
                <c:pt idx="8197">
                  <c:v>11.384722222221518</c:v>
                </c:pt>
                <c:pt idx="8198">
                  <c:v>11.386111111110406</c:v>
                </c:pt>
                <c:pt idx="8199">
                  <c:v>11.387499999999294</c:v>
                </c:pt>
                <c:pt idx="8200">
                  <c:v>11.388888888888182</c:v>
                </c:pt>
                <c:pt idx="8201">
                  <c:v>11.390277777777071</c:v>
                </c:pt>
                <c:pt idx="8202">
                  <c:v>11.391666666665959</c:v>
                </c:pt>
                <c:pt idx="8203">
                  <c:v>11.393055555554847</c:v>
                </c:pt>
                <c:pt idx="8204">
                  <c:v>11.394444444443735</c:v>
                </c:pt>
                <c:pt idx="8205">
                  <c:v>11.395833333332623</c:v>
                </c:pt>
                <c:pt idx="8206">
                  <c:v>11.397222222221512</c:v>
                </c:pt>
                <c:pt idx="8207">
                  <c:v>11.3986111111104</c:v>
                </c:pt>
                <c:pt idx="8208">
                  <c:v>11.399999999999288</c:v>
                </c:pt>
                <c:pt idx="8209">
                  <c:v>11.401388888888176</c:v>
                </c:pt>
                <c:pt idx="8210">
                  <c:v>11.402777777777064</c:v>
                </c:pt>
                <c:pt idx="8211">
                  <c:v>11.404166666665953</c:v>
                </c:pt>
                <c:pt idx="8212">
                  <c:v>11.405555555554841</c:v>
                </c:pt>
                <c:pt idx="8213">
                  <c:v>11.406944444443729</c:v>
                </c:pt>
                <c:pt idx="8214">
                  <c:v>11.408333333332617</c:v>
                </c:pt>
                <c:pt idx="8215">
                  <c:v>11.409722222221506</c:v>
                </c:pt>
                <c:pt idx="8216">
                  <c:v>11.411111111110394</c:v>
                </c:pt>
                <c:pt idx="8217">
                  <c:v>11.412499999999282</c:v>
                </c:pt>
                <c:pt idx="8218">
                  <c:v>11.41388888888817</c:v>
                </c:pt>
                <c:pt idx="8219">
                  <c:v>11.415277777777058</c:v>
                </c:pt>
                <c:pt idx="8220">
                  <c:v>11.416666666665947</c:v>
                </c:pt>
                <c:pt idx="8221">
                  <c:v>11.418055555554835</c:v>
                </c:pt>
                <c:pt idx="8222">
                  <c:v>11.419444444443723</c:v>
                </c:pt>
                <c:pt idx="8223">
                  <c:v>11.420833333332611</c:v>
                </c:pt>
                <c:pt idx="8224">
                  <c:v>11.4222222222215</c:v>
                </c:pt>
                <c:pt idx="8225">
                  <c:v>11.423611111110388</c:v>
                </c:pt>
                <c:pt idx="8226">
                  <c:v>11.424999999999276</c:v>
                </c:pt>
                <c:pt idx="8227">
                  <c:v>11.426388888888164</c:v>
                </c:pt>
                <c:pt idx="8228">
                  <c:v>11.427777777777052</c:v>
                </c:pt>
                <c:pt idx="8229">
                  <c:v>11.429166666665941</c:v>
                </c:pt>
                <c:pt idx="8230">
                  <c:v>11.430555555554829</c:v>
                </c:pt>
                <c:pt idx="8231">
                  <c:v>11.431944444443717</c:v>
                </c:pt>
                <c:pt idx="8232">
                  <c:v>11.433333333332605</c:v>
                </c:pt>
                <c:pt idx="8233">
                  <c:v>11.434722222221493</c:v>
                </c:pt>
                <c:pt idx="8234">
                  <c:v>11.436111111110382</c:v>
                </c:pt>
                <c:pt idx="8235">
                  <c:v>11.43749999999927</c:v>
                </c:pt>
                <c:pt idx="8236">
                  <c:v>11.438888888888158</c:v>
                </c:pt>
                <c:pt idx="8237">
                  <c:v>11.440277777777046</c:v>
                </c:pt>
                <c:pt idx="8238">
                  <c:v>11.441666666665935</c:v>
                </c:pt>
                <c:pt idx="8239">
                  <c:v>11.443055555554823</c:v>
                </c:pt>
                <c:pt idx="8240">
                  <c:v>11.444444444443711</c:v>
                </c:pt>
                <c:pt idx="8241">
                  <c:v>11.445833333332599</c:v>
                </c:pt>
                <c:pt idx="8242">
                  <c:v>11.447222222221487</c:v>
                </c:pt>
                <c:pt idx="8243">
                  <c:v>11.448611111110376</c:v>
                </c:pt>
                <c:pt idx="8244">
                  <c:v>11.449999999999264</c:v>
                </c:pt>
                <c:pt idx="8245">
                  <c:v>11.451388888888152</c:v>
                </c:pt>
                <c:pt idx="8246">
                  <c:v>11.45277777777704</c:v>
                </c:pt>
                <c:pt idx="8247">
                  <c:v>11.454166666665929</c:v>
                </c:pt>
                <c:pt idx="8248">
                  <c:v>11.455555555554817</c:v>
                </c:pt>
                <c:pt idx="8249">
                  <c:v>11.456944444443705</c:v>
                </c:pt>
                <c:pt idx="8250">
                  <c:v>11.458333333332593</c:v>
                </c:pt>
                <c:pt idx="8251">
                  <c:v>11.459722222221481</c:v>
                </c:pt>
                <c:pt idx="8252">
                  <c:v>11.46111111111037</c:v>
                </c:pt>
                <c:pt idx="8253">
                  <c:v>11.462499999999258</c:v>
                </c:pt>
                <c:pt idx="8254">
                  <c:v>11.463888888888146</c:v>
                </c:pt>
                <c:pt idx="8255">
                  <c:v>11.465277777777034</c:v>
                </c:pt>
                <c:pt idx="8256">
                  <c:v>11.466666666665922</c:v>
                </c:pt>
                <c:pt idx="8257">
                  <c:v>11.468055555554811</c:v>
                </c:pt>
                <c:pt idx="8258">
                  <c:v>11.469444444443699</c:v>
                </c:pt>
                <c:pt idx="8259">
                  <c:v>11.470833333332587</c:v>
                </c:pt>
                <c:pt idx="8260">
                  <c:v>11.472222222221475</c:v>
                </c:pt>
                <c:pt idx="8261">
                  <c:v>11.473611111110364</c:v>
                </c:pt>
                <c:pt idx="8262">
                  <c:v>11.474999999999252</c:v>
                </c:pt>
                <c:pt idx="8263">
                  <c:v>11.47638888888814</c:v>
                </c:pt>
                <c:pt idx="8264">
                  <c:v>11.477777777777028</c:v>
                </c:pt>
                <c:pt idx="8265">
                  <c:v>11.479166666665916</c:v>
                </c:pt>
                <c:pt idx="8266">
                  <c:v>11.480555555554805</c:v>
                </c:pt>
                <c:pt idx="8267">
                  <c:v>11.481944444443693</c:v>
                </c:pt>
                <c:pt idx="8268">
                  <c:v>11.483333333332581</c:v>
                </c:pt>
                <c:pt idx="8269">
                  <c:v>11.484722222221469</c:v>
                </c:pt>
                <c:pt idx="8270">
                  <c:v>11.486111111110358</c:v>
                </c:pt>
                <c:pt idx="8271">
                  <c:v>11.487499999999246</c:v>
                </c:pt>
                <c:pt idx="8272">
                  <c:v>11.488888888888134</c:v>
                </c:pt>
                <c:pt idx="8273">
                  <c:v>11.490277777777022</c:v>
                </c:pt>
                <c:pt idx="8274">
                  <c:v>11.49166666666591</c:v>
                </c:pt>
                <c:pt idx="8275">
                  <c:v>11.493055555554799</c:v>
                </c:pt>
                <c:pt idx="8276">
                  <c:v>11.494444444443687</c:v>
                </c:pt>
                <c:pt idx="8277">
                  <c:v>11.495833333332575</c:v>
                </c:pt>
                <c:pt idx="8278">
                  <c:v>11.497222222221463</c:v>
                </c:pt>
                <c:pt idx="8279">
                  <c:v>11.498611111110352</c:v>
                </c:pt>
                <c:pt idx="8280">
                  <c:v>11.49999999999924</c:v>
                </c:pt>
                <c:pt idx="8281">
                  <c:v>11.501388888888128</c:v>
                </c:pt>
                <c:pt idx="8282">
                  <c:v>11.502777777777016</c:v>
                </c:pt>
                <c:pt idx="8283">
                  <c:v>11.504166666665904</c:v>
                </c:pt>
                <c:pt idx="8284">
                  <c:v>11.505555555554793</c:v>
                </c:pt>
                <c:pt idx="8285">
                  <c:v>11.506944444443681</c:v>
                </c:pt>
                <c:pt idx="8286">
                  <c:v>11.508333333332569</c:v>
                </c:pt>
                <c:pt idx="8287">
                  <c:v>11.509722222221457</c:v>
                </c:pt>
                <c:pt idx="8288">
                  <c:v>11.511111111110345</c:v>
                </c:pt>
                <c:pt idx="8289">
                  <c:v>11.512499999999234</c:v>
                </c:pt>
                <c:pt idx="8290">
                  <c:v>11.513888888888122</c:v>
                </c:pt>
                <c:pt idx="8291">
                  <c:v>11.51527777777701</c:v>
                </c:pt>
                <c:pt idx="8292">
                  <c:v>11.516666666665898</c:v>
                </c:pt>
                <c:pt idx="8293">
                  <c:v>11.518055555554787</c:v>
                </c:pt>
                <c:pt idx="8294">
                  <c:v>11.519444444443675</c:v>
                </c:pt>
                <c:pt idx="8295">
                  <c:v>11.520833333332563</c:v>
                </c:pt>
                <c:pt idx="8296">
                  <c:v>11.522222222221451</c:v>
                </c:pt>
                <c:pt idx="8297">
                  <c:v>11.523611111110339</c:v>
                </c:pt>
                <c:pt idx="8298">
                  <c:v>11.524999999999228</c:v>
                </c:pt>
                <c:pt idx="8299">
                  <c:v>11.526388888888116</c:v>
                </c:pt>
                <c:pt idx="8300">
                  <c:v>11.527777777777004</c:v>
                </c:pt>
                <c:pt idx="8301">
                  <c:v>11.529166666665892</c:v>
                </c:pt>
                <c:pt idx="8302">
                  <c:v>11.530555555554781</c:v>
                </c:pt>
                <c:pt idx="8303">
                  <c:v>11.531944444443669</c:v>
                </c:pt>
                <c:pt idx="8304">
                  <c:v>11.533333333332557</c:v>
                </c:pt>
                <c:pt idx="8305">
                  <c:v>11.534722222221445</c:v>
                </c:pt>
                <c:pt idx="8306">
                  <c:v>11.536111111110333</c:v>
                </c:pt>
                <c:pt idx="8307">
                  <c:v>11.537499999999222</c:v>
                </c:pt>
                <c:pt idx="8308">
                  <c:v>11.53888888888811</c:v>
                </c:pt>
                <c:pt idx="8309">
                  <c:v>11.540277777776998</c:v>
                </c:pt>
                <c:pt idx="8310">
                  <c:v>11.541666666665886</c:v>
                </c:pt>
                <c:pt idx="8311">
                  <c:v>11.543055555554774</c:v>
                </c:pt>
                <c:pt idx="8312">
                  <c:v>11.544444444443663</c:v>
                </c:pt>
                <c:pt idx="8313">
                  <c:v>11.545833333332551</c:v>
                </c:pt>
                <c:pt idx="8314">
                  <c:v>11.547222222221439</c:v>
                </c:pt>
                <c:pt idx="8315">
                  <c:v>11.548611111110327</c:v>
                </c:pt>
                <c:pt idx="8316">
                  <c:v>11.549999999999216</c:v>
                </c:pt>
                <c:pt idx="8317">
                  <c:v>11.551388888888104</c:v>
                </c:pt>
                <c:pt idx="8318">
                  <c:v>11.552777777776992</c:v>
                </c:pt>
                <c:pt idx="8319">
                  <c:v>11.55416666666588</c:v>
                </c:pt>
                <c:pt idx="8320">
                  <c:v>11.555555555554768</c:v>
                </c:pt>
                <c:pt idx="8321">
                  <c:v>11.556944444443657</c:v>
                </c:pt>
                <c:pt idx="8322">
                  <c:v>11.558333333332545</c:v>
                </c:pt>
                <c:pt idx="8323">
                  <c:v>11.559722222221433</c:v>
                </c:pt>
                <c:pt idx="8324">
                  <c:v>11.561111111110321</c:v>
                </c:pt>
                <c:pt idx="8325">
                  <c:v>11.56249999999921</c:v>
                </c:pt>
                <c:pt idx="8326">
                  <c:v>11.563888888888098</c:v>
                </c:pt>
                <c:pt idx="8327">
                  <c:v>11.565277777776986</c:v>
                </c:pt>
                <c:pt idx="8328">
                  <c:v>11.566666666665874</c:v>
                </c:pt>
                <c:pt idx="8329">
                  <c:v>11.568055555554762</c:v>
                </c:pt>
                <c:pt idx="8330">
                  <c:v>11.569444444443651</c:v>
                </c:pt>
                <c:pt idx="8331">
                  <c:v>11.570833333332539</c:v>
                </c:pt>
                <c:pt idx="8332">
                  <c:v>11.572222222221427</c:v>
                </c:pt>
                <c:pt idx="8333">
                  <c:v>11.573611111110315</c:v>
                </c:pt>
                <c:pt idx="8334">
                  <c:v>11.574999999999203</c:v>
                </c:pt>
                <c:pt idx="8335">
                  <c:v>11.576388888888092</c:v>
                </c:pt>
                <c:pt idx="8336">
                  <c:v>11.57777777777698</c:v>
                </c:pt>
                <c:pt idx="8337">
                  <c:v>11.579166666665868</c:v>
                </c:pt>
                <c:pt idx="8338">
                  <c:v>11.580555555554756</c:v>
                </c:pt>
                <c:pt idx="8339">
                  <c:v>11.581944444443645</c:v>
                </c:pt>
                <c:pt idx="8340">
                  <c:v>11.583333333332533</c:v>
                </c:pt>
                <c:pt idx="8341">
                  <c:v>11.584722222221421</c:v>
                </c:pt>
                <c:pt idx="8342">
                  <c:v>11.586111111110309</c:v>
                </c:pt>
                <c:pt idx="8343">
                  <c:v>11.587499999999197</c:v>
                </c:pt>
                <c:pt idx="8344">
                  <c:v>11.588888888888086</c:v>
                </c:pt>
                <c:pt idx="8345">
                  <c:v>11.590277777776974</c:v>
                </c:pt>
                <c:pt idx="8346">
                  <c:v>11.591666666665862</c:v>
                </c:pt>
                <c:pt idx="8347">
                  <c:v>11.59305555555475</c:v>
                </c:pt>
                <c:pt idx="8348">
                  <c:v>11.594444444443639</c:v>
                </c:pt>
                <c:pt idx="8349">
                  <c:v>11.595833333332527</c:v>
                </c:pt>
                <c:pt idx="8350">
                  <c:v>11.597222222221415</c:v>
                </c:pt>
                <c:pt idx="8351">
                  <c:v>11.598611111110303</c:v>
                </c:pt>
                <c:pt idx="8352">
                  <c:v>11.599999999999191</c:v>
                </c:pt>
                <c:pt idx="8353">
                  <c:v>11.60138888888808</c:v>
                </c:pt>
                <c:pt idx="8354">
                  <c:v>11.602777777776968</c:v>
                </c:pt>
                <c:pt idx="8355">
                  <c:v>11.604166666665856</c:v>
                </c:pt>
                <c:pt idx="8356">
                  <c:v>11.605555555554744</c:v>
                </c:pt>
                <c:pt idx="8357">
                  <c:v>11.606944444443632</c:v>
                </c:pt>
                <c:pt idx="8358">
                  <c:v>11.608333333332521</c:v>
                </c:pt>
                <c:pt idx="8359">
                  <c:v>11.609722222221409</c:v>
                </c:pt>
                <c:pt idx="8360">
                  <c:v>11.611111111110297</c:v>
                </c:pt>
                <c:pt idx="8361">
                  <c:v>11.612499999999185</c:v>
                </c:pt>
                <c:pt idx="8362">
                  <c:v>11.613888888888074</c:v>
                </c:pt>
                <c:pt idx="8363">
                  <c:v>11.615277777776962</c:v>
                </c:pt>
                <c:pt idx="8364">
                  <c:v>11.61666666666585</c:v>
                </c:pt>
                <c:pt idx="8365">
                  <c:v>11.618055555554738</c:v>
                </c:pt>
                <c:pt idx="8366">
                  <c:v>11.619444444443626</c:v>
                </c:pt>
                <c:pt idx="8367">
                  <c:v>11.620833333332515</c:v>
                </c:pt>
                <c:pt idx="8368">
                  <c:v>11.622222222221403</c:v>
                </c:pt>
                <c:pt idx="8369">
                  <c:v>11.623611111110291</c:v>
                </c:pt>
                <c:pt idx="8370">
                  <c:v>11.624999999999179</c:v>
                </c:pt>
                <c:pt idx="8371">
                  <c:v>11.626388888888068</c:v>
                </c:pt>
                <c:pt idx="8372">
                  <c:v>11.627777777776956</c:v>
                </c:pt>
                <c:pt idx="8373">
                  <c:v>11.629166666665844</c:v>
                </c:pt>
                <c:pt idx="8374">
                  <c:v>11.630555555554732</c:v>
                </c:pt>
                <c:pt idx="8375">
                  <c:v>11.63194444444362</c:v>
                </c:pt>
                <c:pt idx="8376">
                  <c:v>11.633333333332509</c:v>
                </c:pt>
                <c:pt idx="8377">
                  <c:v>11.634722222221397</c:v>
                </c:pt>
                <c:pt idx="8378">
                  <c:v>11.636111111110285</c:v>
                </c:pt>
                <c:pt idx="8379">
                  <c:v>11.637499999999173</c:v>
                </c:pt>
                <c:pt idx="8380">
                  <c:v>11.638888888888062</c:v>
                </c:pt>
                <c:pt idx="8381">
                  <c:v>11.64027777777695</c:v>
                </c:pt>
                <c:pt idx="8382">
                  <c:v>11.641666666665838</c:v>
                </c:pt>
                <c:pt idx="8383">
                  <c:v>11.643055555554726</c:v>
                </c:pt>
                <c:pt idx="8384">
                  <c:v>11.644444444443614</c:v>
                </c:pt>
                <c:pt idx="8385">
                  <c:v>11.645833333332503</c:v>
                </c:pt>
                <c:pt idx="8386">
                  <c:v>11.647222222221391</c:v>
                </c:pt>
                <c:pt idx="8387">
                  <c:v>11.648611111110279</c:v>
                </c:pt>
                <c:pt idx="8388">
                  <c:v>11.649999999999167</c:v>
                </c:pt>
                <c:pt idx="8389">
                  <c:v>11.651388888888055</c:v>
                </c:pt>
                <c:pt idx="8390">
                  <c:v>11.652777777776944</c:v>
                </c:pt>
                <c:pt idx="8391">
                  <c:v>11.654166666665832</c:v>
                </c:pt>
                <c:pt idx="8392">
                  <c:v>11.65555555555472</c:v>
                </c:pt>
                <c:pt idx="8393">
                  <c:v>11.656944444443608</c:v>
                </c:pt>
                <c:pt idx="8394">
                  <c:v>11.658333333332497</c:v>
                </c:pt>
                <c:pt idx="8395">
                  <c:v>11.659722222221385</c:v>
                </c:pt>
                <c:pt idx="8396">
                  <c:v>11.661111111110273</c:v>
                </c:pt>
                <c:pt idx="8397">
                  <c:v>11.662499999999161</c:v>
                </c:pt>
                <c:pt idx="8398">
                  <c:v>11.663888888888049</c:v>
                </c:pt>
                <c:pt idx="8399">
                  <c:v>11.665277777776938</c:v>
                </c:pt>
                <c:pt idx="8400">
                  <c:v>11.666666666665826</c:v>
                </c:pt>
                <c:pt idx="8401">
                  <c:v>11.668055555554714</c:v>
                </c:pt>
                <c:pt idx="8402">
                  <c:v>11.669444444443602</c:v>
                </c:pt>
                <c:pt idx="8403">
                  <c:v>11.670833333332491</c:v>
                </c:pt>
                <c:pt idx="8404">
                  <c:v>11.672222222221379</c:v>
                </c:pt>
                <c:pt idx="8405">
                  <c:v>11.673611111110267</c:v>
                </c:pt>
                <c:pt idx="8406">
                  <c:v>11.674999999999155</c:v>
                </c:pt>
                <c:pt idx="8407">
                  <c:v>11.676388888888043</c:v>
                </c:pt>
                <c:pt idx="8408">
                  <c:v>11.677777777776932</c:v>
                </c:pt>
                <c:pt idx="8409">
                  <c:v>11.67916666666582</c:v>
                </c:pt>
                <c:pt idx="8410">
                  <c:v>11.680555555554708</c:v>
                </c:pt>
                <c:pt idx="8411">
                  <c:v>11.681944444443596</c:v>
                </c:pt>
                <c:pt idx="8412">
                  <c:v>11.683333333332484</c:v>
                </c:pt>
                <c:pt idx="8413">
                  <c:v>11.684722222221373</c:v>
                </c:pt>
                <c:pt idx="8414">
                  <c:v>11.686111111110261</c:v>
                </c:pt>
                <c:pt idx="8415">
                  <c:v>11.687499999999149</c:v>
                </c:pt>
                <c:pt idx="8416">
                  <c:v>11.688888888888037</c:v>
                </c:pt>
                <c:pt idx="8417">
                  <c:v>11.690277777776926</c:v>
                </c:pt>
                <c:pt idx="8418">
                  <c:v>11.691666666665814</c:v>
                </c:pt>
                <c:pt idx="8419">
                  <c:v>11.693055555554702</c:v>
                </c:pt>
                <c:pt idx="8420">
                  <c:v>11.69444444444359</c:v>
                </c:pt>
                <c:pt idx="8421">
                  <c:v>11.695833333332478</c:v>
                </c:pt>
                <c:pt idx="8422">
                  <c:v>11.697222222221367</c:v>
                </c:pt>
                <c:pt idx="8423">
                  <c:v>11.698611111110255</c:v>
                </c:pt>
                <c:pt idx="8424">
                  <c:v>11.699999999999143</c:v>
                </c:pt>
                <c:pt idx="8425">
                  <c:v>11.701388888888031</c:v>
                </c:pt>
                <c:pt idx="8426">
                  <c:v>11.70277777777692</c:v>
                </c:pt>
                <c:pt idx="8427">
                  <c:v>11.704166666665808</c:v>
                </c:pt>
                <c:pt idx="8428">
                  <c:v>11.705555555554696</c:v>
                </c:pt>
                <c:pt idx="8429">
                  <c:v>11.706944444443584</c:v>
                </c:pt>
                <c:pt idx="8430">
                  <c:v>11.708333333332472</c:v>
                </c:pt>
                <c:pt idx="8431">
                  <c:v>11.709722222221361</c:v>
                </c:pt>
                <c:pt idx="8432">
                  <c:v>11.711111111110249</c:v>
                </c:pt>
                <c:pt idx="8433">
                  <c:v>11.712499999999137</c:v>
                </c:pt>
                <c:pt idx="8434">
                  <c:v>11.713888888888025</c:v>
                </c:pt>
                <c:pt idx="8435">
                  <c:v>11.715277777776913</c:v>
                </c:pt>
                <c:pt idx="8436">
                  <c:v>11.716666666665802</c:v>
                </c:pt>
                <c:pt idx="8437">
                  <c:v>11.71805555555469</c:v>
                </c:pt>
                <c:pt idx="8438">
                  <c:v>11.719444444443578</c:v>
                </c:pt>
                <c:pt idx="8439">
                  <c:v>11.720833333332466</c:v>
                </c:pt>
                <c:pt idx="8440">
                  <c:v>11.722222222221355</c:v>
                </c:pt>
                <c:pt idx="8441">
                  <c:v>11.723611111110243</c:v>
                </c:pt>
                <c:pt idx="8442">
                  <c:v>11.724999999999131</c:v>
                </c:pt>
                <c:pt idx="8443">
                  <c:v>11.726388888888019</c:v>
                </c:pt>
                <c:pt idx="8444">
                  <c:v>11.727777777776907</c:v>
                </c:pt>
                <c:pt idx="8445">
                  <c:v>11.729166666665796</c:v>
                </c:pt>
                <c:pt idx="8446">
                  <c:v>11.730555555554684</c:v>
                </c:pt>
                <c:pt idx="8447">
                  <c:v>11.731944444443572</c:v>
                </c:pt>
                <c:pt idx="8448">
                  <c:v>11.73333333333246</c:v>
                </c:pt>
                <c:pt idx="8449">
                  <c:v>11.734722222221349</c:v>
                </c:pt>
                <c:pt idx="8450">
                  <c:v>11.736111111110237</c:v>
                </c:pt>
                <c:pt idx="8451">
                  <c:v>11.737499999999125</c:v>
                </c:pt>
                <c:pt idx="8452">
                  <c:v>11.738888888888013</c:v>
                </c:pt>
                <c:pt idx="8453">
                  <c:v>11.740277777776901</c:v>
                </c:pt>
                <c:pt idx="8454">
                  <c:v>11.74166666666579</c:v>
                </c:pt>
                <c:pt idx="8455">
                  <c:v>11.743055555554678</c:v>
                </c:pt>
                <c:pt idx="8456">
                  <c:v>11.744444444443566</c:v>
                </c:pt>
                <c:pt idx="8457">
                  <c:v>11.745833333332454</c:v>
                </c:pt>
                <c:pt idx="8458">
                  <c:v>11.747222222221342</c:v>
                </c:pt>
                <c:pt idx="8459">
                  <c:v>11.748611111110231</c:v>
                </c:pt>
                <c:pt idx="8460">
                  <c:v>11.749999999999119</c:v>
                </c:pt>
                <c:pt idx="8461">
                  <c:v>11.751388888888007</c:v>
                </c:pt>
                <c:pt idx="8462">
                  <c:v>11.752777777776895</c:v>
                </c:pt>
                <c:pt idx="8463">
                  <c:v>11.754166666665784</c:v>
                </c:pt>
                <c:pt idx="8464">
                  <c:v>11.755555555554672</c:v>
                </c:pt>
                <c:pt idx="8465">
                  <c:v>11.75694444444356</c:v>
                </c:pt>
                <c:pt idx="8466">
                  <c:v>11.758333333332448</c:v>
                </c:pt>
                <c:pt idx="8467">
                  <c:v>11.759722222221336</c:v>
                </c:pt>
                <c:pt idx="8468">
                  <c:v>11.761111111110225</c:v>
                </c:pt>
                <c:pt idx="8469">
                  <c:v>11.762499999999113</c:v>
                </c:pt>
                <c:pt idx="8470">
                  <c:v>11.763888888888001</c:v>
                </c:pt>
                <c:pt idx="8471">
                  <c:v>11.765277777776889</c:v>
                </c:pt>
                <c:pt idx="8472">
                  <c:v>11.766666666665778</c:v>
                </c:pt>
                <c:pt idx="8473">
                  <c:v>11.768055555554666</c:v>
                </c:pt>
                <c:pt idx="8474">
                  <c:v>11.769444444443554</c:v>
                </c:pt>
                <c:pt idx="8475">
                  <c:v>11.770833333332442</c:v>
                </c:pt>
                <c:pt idx="8476">
                  <c:v>11.77222222222133</c:v>
                </c:pt>
                <c:pt idx="8477">
                  <c:v>11.773611111110219</c:v>
                </c:pt>
                <c:pt idx="8478">
                  <c:v>11.774999999999107</c:v>
                </c:pt>
                <c:pt idx="8479">
                  <c:v>11.776388888887995</c:v>
                </c:pt>
                <c:pt idx="8480">
                  <c:v>11.777777777776883</c:v>
                </c:pt>
                <c:pt idx="8481">
                  <c:v>11.779166666665772</c:v>
                </c:pt>
                <c:pt idx="8482">
                  <c:v>11.78055555555466</c:v>
                </c:pt>
                <c:pt idx="8483">
                  <c:v>11.781944444443548</c:v>
                </c:pt>
                <c:pt idx="8484">
                  <c:v>11.783333333332436</c:v>
                </c:pt>
                <c:pt idx="8485">
                  <c:v>11.784722222221324</c:v>
                </c:pt>
                <c:pt idx="8486">
                  <c:v>11.786111111110213</c:v>
                </c:pt>
                <c:pt idx="8487">
                  <c:v>11.787499999999101</c:v>
                </c:pt>
                <c:pt idx="8488">
                  <c:v>11.788888888887989</c:v>
                </c:pt>
                <c:pt idx="8489">
                  <c:v>11.790277777776877</c:v>
                </c:pt>
                <c:pt idx="8490">
                  <c:v>11.791666666665765</c:v>
                </c:pt>
                <c:pt idx="8491">
                  <c:v>11.793055555554654</c:v>
                </c:pt>
                <c:pt idx="8492">
                  <c:v>11.794444444443542</c:v>
                </c:pt>
                <c:pt idx="8493">
                  <c:v>11.79583333333243</c:v>
                </c:pt>
                <c:pt idx="8494">
                  <c:v>11.797222222221318</c:v>
                </c:pt>
                <c:pt idx="8495">
                  <c:v>11.798611111110207</c:v>
                </c:pt>
                <c:pt idx="8496">
                  <c:v>11.799999999999095</c:v>
                </c:pt>
                <c:pt idx="8497">
                  <c:v>11.801388888887983</c:v>
                </c:pt>
                <c:pt idx="8498">
                  <c:v>11.802777777776871</c:v>
                </c:pt>
                <c:pt idx="8499">
                  <c:v>11.804166666665759</c:v>
                </c:pt>
                <c:pt idx="8500">
                  <c:v>11.805555555554648</c:v>
                </c:pt>
                <c:pt idx="8501">
                  <c:v>11.806944444443536</c:v>
                </c:pt>
                <c:pt idx="8502">
                  <c:v>11.808333333332424</c:v>
                </c:pt>
                <c:pt idx="8503">
                  <c:v>11.809722222221312</c:v>
                </c:pt>
                <c:pt idx="8504">
                  <c:v>11.811111111110201</c:v>
                </c:pt>
                <c:pt idx="8505">
                  <c:v>11.812499999999089</c:v>
                </c:pt>
                <c:pt idx="8506">
                  <c:v>11.813888888887977</c:v>
                </c:pt>
                <c:pt idx="8507">
                  <c:v>11.815277777776865</c:v>
                </c:pt>
                <c:pt idx="8508">
                  <c:v>11.816666666665753</c:v>
                </c:pt>
                <c:pt idx="8509">
                  <c:v>11.818055555554642</c:v>
                </c:pt>
                <c:pt idx="8510">
                  <c:v>11.81944444444353</c:v>
                </c:pt>
                <c:pt idx="8511">
                  <c:v>11.820833333332418</c:v>
                </c:pt>
                <c:pt idx="8512">
                  <c:v>11.822222222221306</c:v>
                </c:pt>
                <c:pt idx="8513">
                  <c:v>11.823611111110194</c:v>
                </c:pt>
                <c:pt idx="8514">
                  <c:v>11.824999999999083</c:v>
                </c:pt>
                <c:pt idx="8515">
                  <c:v>11.826388888887971</c:v>
                </c:pt>
                <c:pt idx="8516">
                  <c:v>11.827777777776859</c:v>
                </c:pt>
                <c:pt idx="8517">
                  <c:v>11.829166666665747</c:v>
                </c:pt>
                <c:pt idx="8518">
                  <c:v>11.830555555554636</c:v>
                </c:pt>
                <c:pt idx="8519">
                  <c:v>11.831944444443524</c:v>
                </c:pt>
                <c:pt idx="8520">
                  <c:v>11.833333333332412</c:v>
                </c:pt>
                <c:pt idx="8521">
                  <c:v>11.8347222222213</c:v>
                </c:pt>
                <c:pt idx="8522">
                  <c:v>11.836111111110188</c:v>
                </c:pt>
                <c:pt idx="8523">
                  <c:v>11.837499999999077</c:v>
                </c:pt>
                <c:pt idx="8524">
                  <c:v>11.838888888887965</c:v>
                </c:pt>
                <c:pt idx="8525">
                  <c:v>11.840277777776853</c:v>
                </c:pt>
                <c:pt idx="8526">
                  <c:v>11.841666666665741</c:v>
                </c:pt>
                <c:pt idx="8527">
                  <c:v>11.84305555555463</c:v>
                </c:pt>
                <c:pt idx="8528">
                  <c:v>11.844444444443518</c:v>
                </c:pt>
                <c:pt idx="8529">
                  <c:v>11.845833333332406</c:v>
                </c:pt>
                <c:pt idx="8530">
                  <c:v>11.847222222221294</c:v>
                </c:pt>
                <c:pt idx="8531">
                  <c:v>11.848611111110182</c:v>
                </c:pt>
                <c:pt idx="8532">
                  <c:v>11.849999999999071</c:v>
                </c:pt>
                <c:pt idx="8533">
                  <c:v>11.851388888887959</c:v>
                </c:pt>
                <c:pt idx="8534">
                  <c:v>11.852777777776847</c:v>
                </c:pt>
                <c:pt idx="8535">
                  <c:v>11.854166666665735</c:v>
                </c:pt>
                <c:pt idx="8536">
                  <c:v>11.855555555554623</c:v>
                </c:pt>
                <c:pt idx="8537">
                  <c:v>11.856944444443512</c:v>
                </c:pt>
                <c:pt idx="8538">
                  <c:v>11.8583333333324</c:v>
                </c:pt>
                <c:pt idx="8539">
                  <c:v>11.859722222221288</c:v>
                </c:pt>
                <c:pt idx="8540">
                  <c:v>11.861111111110176</c:v>
                </c:pt>
                <c:pt idx="8541">
                  <c:v>11.862499999999065</c:v>
                </c:pt>
                <c:pt idx="8542">
                  <c:v>11.863888888887953</c:v>
                </c:pt>
                <c:pt idx="8543">
                  <c:v>11.865277777776841</c:v>
                </c:pt>
                <c:pt idx="8544">
                  <c:v>11.866666666665729</c:v>
                </c:pt>
                <c:pt idx="8545">
                  <c:v>11.868055555554617</c:v>
                </c:pt>
                <c:pt idx="8546">
                  <c:v>11.869444444443506</c:v>
                </c:pt>
                <c:pt idx="8547">
                  <c:v>11.870833333332394</c:v>
                </c:pt>
                <c:pt idx="8548">
                  <c:v>11.872222222221282</c:v>
                </c:pt>
                <c:pt idx="8549">
                  <c:v>11.87361111111017</c:v>
                </c:pt>
                <c:pt idx="8550">
                  <c:v>11.874999999999059</c:v>
                </c:pt>
                <c:pt idx="8551">
                  <c:v>11.876388888887947</c:v>
                </c:pt>
                <c:pt idx="8552">
                  <c:v>11.877777777776835</c:v>
                </c:pt>
                <c:pt idx="8553">
                  <c:v>11.879166666665723</c:v>
                </c:pt>
                <c:pt idx="8554">
                  <c:v>11.880555555554611</c:v>
                </c:pt>
                <c:pt idx="8555">
                  <c:v>11.8819444444435</c:v>
                </c:pt>
                <c:pt idx="8556">
                  <c:v>11.883333333332388</c:v>
                </c:pt>
                <c:pt idx="8557">
                  <c:v>11.884722222221276</c:v>
                </c:pt>
                <c:pt idx="8558">
                  <c:v>11.886111111110164</c:v>
                </c:pt>
                <c:pt idx="8559">
                  <c:v>11.887499999999052</c:v>
                </c:pt>
                <c:pt idx="8560">
                  <c:v>11.888888888887941</c:v>
                </c:pt>
                <c:pt idx="8561">
                  <c:v>11.890277777776829</c:v>
                </c:pt>
                <c:pt idx="8562">
                  <c:v>11.891666666665717</c:v>
                </c:pt>
                <c:pt idx="8563">
                  <c:v>11.893055555554605</c:v>
                </c:pt>
                <c:pt idx="8564">
                  <c:v>11.894444444443494</c:v>
                </c:pt>
                <c:pt idx="8565">
                  <c:v>11.895833333332382</c:v>
                </c:pt>
                <c:pt idx="8566">
                  <c:v>11.89722222222127</c:v>
                </c:pt>
                <c:pt idx="8567">
                  <c:v>11.898611111110158</c:v>
                </c:pt>
                <c:pt idx="8568">
                  <c:v>11.899999999999046</c:v>
                </c:pt>
                <c:pt idx="8569">
                  <c:v>11.901388888887935</c:v>
                </c:pt>
                <c:pt idx="8570">
                  <c:v>11.902777777776823</c:v>
                </c:pt>
                <c:pt idx="8571">
                  <c:v>11.904166666665711</c:v>
                </c:pt>
                <c:pt idx="8572">
                  <c:v>11.905555555554599</c:v>
                </c:pt>
                <c:pt idx="8573">
                  <c:v>11.906944444443488</c:v>
                </c:pt>
                <c:pt idx="8574">
                  <c:v>11.908333333332376</c:v>
                </c:pt>
                <c:pt idx="8575">
                  <c:v>11.909722222221264</c:v>
                </c:pt>
                <c:pt idx="8576">
                  <c:v>11.911111111110152</c:v>
                </c:pt>
                <c:pt idx="8577">
                  <c:v>11.91249999999904</c:v>
                </c:pt>
                <c:pt idx="8578">
                  <c:v>11.913888888887929</c:v>
                </c:pt>
                <c:pt idx="8579">
                  <c:v>11.915277777776817</c:v>
                </c:pt>
                <c:pt idx="8580">
                  <c:v>11.916666666665705</c:v>
                </c:pt>
                <c:pt idx="8581">
                  <c:v>11.918055555554593</c:v>
                </c:pt>
                <c:pt idx="8582">
                  <c:v>11.919444444443482</c:v>
                </c:pt>
                <c:pt idx="8583">
                  <c:v>11.92083333333237</c:v>
                </c:pt>
                <c:pt idx="8584">
                  <c:v>11.922222222221258</c:v>
                </c:pt>
                <c:pt idx="8585">
                  <c:v>11.923611111110146</c:v>
                </c:pt>
                <c:pt idx="8586">
                  <c:v>11.924999999999034</c:v>
                </c:pt>
                <c:pt idx="8587">
                  <c:v>11.926388888887923</c:v>
                </c:pt>
                <c:pt idx="8588">
                  <c:v>11.927777777776811</c:v>
                </c:pt>
                <c:pt idx="8589">
                  <c:v>11.929166666665699</c:v>
                </c:pt>
                <c:pt idx="8590">
                  <c:v>11.930555555554587</c:v>
                </c:pt>
                <c:pt idx="8591">
                  <c:v>11.931944444443475</c:v>
                </c:pt>
                <c:pt idx="8592">
                  <c:v>11.933333333332364</c:v>
                </c:pt>
                <c:pt idx="8593">
                  <c:v>11.934722222221252</c:v>
                </c:pt>
                <c:pt idx="8594">
                  <c:v>11.93611111111014</c:v>
                </c:pt>
                <c:pt idx="8595">
                  <c:v>11.937499999999028</c:v>
                </c:pt>
                <c:pt idx="8596">
                  <c:v>11.938888888887917</c:v>
                </c:pt>
                <c:pt idx="8597">
                  <c:v>11.940277777776805</c:v>
                </c:pt>
                <c:pt idx="8598">
                  <c:v>11.941666666665693</c:v>
                </c:pt>
                <c:pt idx="8599">
                  <c:v>11.943055555554581</c:v>
                </c:pt>
                <c:pt idx="8600">
                  <c:v>11.944444444443469</c:v>
                </c:pt>
                <c:pt idx="8601">
                  <c:v>11.945833333332358</c:v>
                </c:pt>
                <c:pt idx="8602">
                  <c:v>11.947222222221246</c:v>
                </c:pt>
                <c:pt idx="8603">
                  <c:v>11.948611111110134</c:v>
                </c:pt>
                <c:pt idx="8604">
                  <c:v>11.949999999999022</c:v>
                </c:pt>
                <c:pt idx="8605">
                  <c:v>11.951388888887911</c:v>
                </c:pt>
                <c:pt idx="8606">
                  <c:v>11.952777777776799</c:v>
                </c:pt>
                <c:pt idx="8607">
                  <c:v>11.954166666665687</c:v>
                </c:pt>
                <c:pt idx="8608">
                  <c:v>11.955555555554575</c:v>
                </c:pt>
                <c:pt idx="8609">
                  <c:v>11.956944444443463</c:v>
                </c:pt>
                <c:pt idx="8610">
                  <c:v>11.958333333332352</c:v>
                </c:pt>
                <c:pt idx="8611">
                  <c:v>11.95972222222124</c:v>
                </c:pt>
                <c:pt idx="8612">
                  <c:v>11.961111111110128</c:v>
                </c:pt>
                <c:pt idx="8613">
                  <c:v>11.962499999999016</c:v>
                </c:pt>
                <c:pt idx="8614">
                  <c:v>11.963888888887904</c:v>
                </c:pt>
                <c:pt idx="8615">
                  <c:v>11.965277777776793</c:v>
                </c:pt>
                <c:pt idx="8616">
                  <c:v>11.966666666665681</c:v>
                </c:pt>
                <c:pt idx="8617">
                  <c:v>11.968055555554569</c:v>
                </c:pt>
                <c:pt idx="8618">
                  <c:v>11.969444444443457</c:v>
                </c:pt>
                <c:pt idx="8619">
                  <c:v>11.970833333332346</c:v>
                </c:pt>
                <c:pt idx="8620">
                  <c:v>11.972222222221234</c:v>
                </c:pt>
                <c:pt idx="8621">
                  <c:v>11.973611111110122</c:v>
                </c:pt>
                <c:pt idx="8622">
                  <c:v>11.97499999999901</c:v>
                </c:pt>
                <c:pt idx="8623">
                  <c:v>11.976388888887898</c:v>
                </c:pt>
                <c:pt idx="8624">
                  <c:v>11.977777777776787</c:v>
                </c:pt>
                <c:pt idx="8625">
                  <c:v>11.979166666665675</c:v>
                </c:pt>
                <c:pt idx="8626">
                  <c:v>11.980555555554563</c:v>
                </c:pt>
                <c:pt idx="8627">
                  <c:v>11.981944444443451</c:v>
                </c:pt>
                <c:pt idx="8628">
                  <c:v>11.98333333333234</c:v>
                </c:pt>
                <c:pt idx="8629">
                  <c:v>11.984722222221228</c:v>
                </c:pt>
                <c:pt idx="8630">
                  <c:v>11.986111111110116</c:v>
                </c:pt>
                <c:pt idx="8631">
                  <c:v>11.987499999999004</c:v>
                </c:pt>
                <c:pt idx="8632">
                  <c:v>11.988888888887892</c:v>
                </c:pt>
                <c:pt idx="8633">
                  <c:v>11.990277777776781</c:v>
                </c:pt>
                <c:pt idx="8634">
                  <c:v>11.991666666665669</c:v>
                </c:pt>
                <c:pt idx="8635">
                  <c:v>11.993055555554557</c:v>
                </c:pt>
                <c:pt idx="8636">
                  <c:v>11.994444444443445</c:v>
                </c:pt>
                <c:pt idx="8637">
                  <c:v>11.995833333332333</c:v>
                </c:pt>
                <c:pt idx="8638">
                  <c:v>11.997222222221222</c:v>
                </c:pt>
                <c:pt idx="8639">
                  <c:v>11.99861111111011</c:v>
                </c:pt>
                <c:pt idx="8640">
                  <c:v>11.999999999998998</c:v>
                </c:pt>
                <c:pt idx="8641">
                  <c:v>12.001388888887886</c:v>
                </c:pt>
                <c:pt idx="8642">
                  <c:v>12.002777777776775</c:v>
                </c:pt>
                <c:pt idx="8643">
                  <c:v>12.004166666665663</c:v>
                </c:pt>
                <c:pt idx="8644">
                  <c:v>12.005555555554551</c:v>
                </c:pt>
                <c:pt idx="8645">
                  <c:v>12.006944444443439</c:v>
                </c:pt>
                <c:pt idx="8646">
                  <c:v>12.008333333332327</c:v>
                </c:pt>
                <c:pt idx="8647">
                  <c:v>12.009722222221216</c:v>
                </c:pt>
                <c:pt idx="8648">
                  <c:v>12.011111111110104</c:v>
                </c:pt>
                <c:pt idx="8649">
                  <c:v>12.012499999998992</c:v>
                </c:pt>
                <c:pt idx="8650">
                  <c:v>12.01388888888788</c:v>
                </c:pt>
                <c:pt idx="8651">
                  <c:v>12.015277777776769</c:v>
                </c:pt>
                <c:pt idx="8652">
                  <c:v>12.016666666665657</c:v>
                </c:pt>
                <c:pt idx="8653">
                  <c:v>12.018055555554545</c:v>
                </c:pt>
                <c:pt idx="8654">
                  <c:v>12.019444444443433</c:v>
                </c:pt>
                <c:pt idx="8655">
                  <c:v>12.020833333332321</c:v>
                </c:pt>
                <c:pt idx="8656">
                  <c:v>12.02222222222121</c:v>
                </c:pt>
                <c:pt idx="8657">
                  <c:v>12.023611111110098</c:v>
                </c:pt>
                <c:pt idx="8658">
                  <c:v>12.024999999998986</c:v>
                </c:pt>
                <c:pt idx="8659">
                  <c:v>12.026388888887874</c:v>
                </c:pt>
                <c:pt idx="8660">
                  <c:v>12.027777777776762</c:v>
                </c:pt>
                <c:pt idx="8661">
                  <c:v>12.029166666665651</c:v>
                </c:pt>
                <c:pt idx="8662">
                  <c:v>12.030555555554539</c:v>
                </c:pt>
                <c:pt idx="8663">
                  <c:v>12.031944444443427</c:v>
                </c:pt>
                <c:pt idx="8664">
                  <c:v>12.033333333332315</c:v>
                </c:pt>
                <c:pt idx="8665">
                  <c:v>12.034722222221204</c:v>
                </c:pt>
                <c:pt idx="8666">
                  <c:v>12.036111111110092</c:v>
                </c:pt>
                <c:pt idx="8667">
                  <c:v>12.03749999999898</c:v>
                </c:pt>
                <c:pt idx="8668">
                  <c:v>12.038888888887868</c:v>
                </c:pt>
                <c:pt idx="8669">
                  <c:v>12.040277777776756</c:v>
                </c:pt>
                <c:pt idx="8670">
                  <c:v>12.041666666665645</c:v>
                </c:pt>
                <c:pt idx="8671">
                  <c:v>12.043055555554533</c:v>
                </c:pt>
                <c:pt idx="8672">
                  <c:v>12.044444444443421</c:v>
                </c:pt>
                <c:pt idx="8673">
                  <c:v>12.045833333332309</c:v>
                </c:pt>
                <c:pt idx="8674">
                  <c:v>12.047222222221198</c:v>
                </c:pt>
                <c:pt idx="8675">
                  <c:v>12.048611111110086</c:v>
                </c:pt>
                <c:pt idx="8676">
                  <c:v>12.049999999998974</c:v>
                </c:pt>
                <c:pt idx="8677">
                  <c:v>12.051388888887862</c:v>
                </c:pt>
                <c:pt idx="8678">
                  <c:v>12.05277777777675</c:v>
                </c:pt>
                <c:pt idx="8679">
                  <c:v>12.054166666665639</c:v>
                </c:pt>
                <c:pt idx="8680">
                  <c:v>12.055555555554527</c:v>
                </c:pt>
                <c:pt idx="8681">
                  <c:v>12.056944444443415</c:v>
                </c:pt>
                <c:pt idx="8682">
                  <c:v>12.058333333332303</c:v>
                </c:pt>
                <c:pt idx="8683">
                  <c:v>12.059722222221192</c:v>
                </c:pt>
                <c:pt idx="8684">
                  <c:v>12.06111111111008</c:v>
                </c:pt>
                <c:pt idx="8685">
                  <c:v>12.062499999998968</c:v>
                </c:pt>
                <c:pt idx="8686">
                  <c:v>12.063888888887856</c:v>
                </c:pt>
                <c:pt idx="8687">
                  <c:v>12.065277777776744</c:v>
                </c:pt>
                <c:pt idx="8688">
                  <c:v>12.066666666665633</c:v>
                </c:pt>
                <c:pt idx="8689">
                  <c:v>12.068055555554521</c:v>
                </c:pt>
                <c:pt idx="8690">
                  <c:v>12.069444444443409</c:v>
                </c:pt>
                <c:pt idx="8691">
                  <c:v>12.070833333332297</c:v>
                </c:pt>
                <c:pt idx="8692">
                  <c:v>12.072222222221185</c:v>
                </c:pt>
                <c:pt idx="8693">
                  <c:v>12.073611111110074</c:v>
                </c:pt>
                <c:pt idx="8694">
                  <c:v>12.074999999998962</c:v>
                </c:pt>
                <c:pt idx="8695">
                  <c:v>12.07638888888785</c:v>
                </c:pt>
                <c:pt idx="8696">
                  <c:v>12.077777777776738</c:v>
                </c:pt>
                <c:pt idx="8697">
                  <c:v>12.079166666665627</c:v>
                </c:pt>
                <c:pt idx="8698">
                  <c:v>12.080555555554515</c:v>
                </c:pt>
                <c:pt idx="8699">
                  <c:v>12.081944444443403</c:v>
                </c:pt>
                <c:pt idx="8700">
                  <c:v>12.083333333332291</c:v>
                </c:pt>
                <c:pt idx="8701">
                  <c:v>12.084722222221179</c:v>
                </c:pt>
                <c:pt idx="8702">
                  <c:v>12.086111111110068</c:v>
                </c:pt>
                <c:pt idx="8703">
                  <c:v>12.087499999998956</c:v>
                </c:pt>
                <c:pt idx="8704">
                  <c:v>12.088888888887844</c:v>
                </c:pt>
                <c:pt idx="8705">
                  <c:v>12.090277777776732</c:v>
                </c:pt>
                <c:pt idx="8706">
                  <c:v>12.091666666665621</c:v>
                </c:pt>
                <c:pt idx="8707">
                  <c:v>12.093055555554509</c:v>
                </c:pt>
                <c:pt idx="8708">
                  <c:v>12.094444444443397</c:v>
                </c:pt>
                <c:pt idx="8709">
                  <c:v>12.095833333332285</c:v>
                </c:pt>
                <c:pt idx="8710">
                  <c:v>12.097222222221173</c:v>
                </c:pt>
                <c:pt idx="8711">
                  <c:v>12.098611111110062</c:v>
                </c:pt>
                <c:pt idx="8712">
                  <c:v>12.09999999999895</c:v>
                </c:pt>
                <c:pt idx="8713">
                  <c:v>12.101388888887838</c:v>
                </c:pt>
                <c:pt idx="8714">
                  <c:v>12.102777777776726</c:v>
                </c:pt>
                <c:pt idx="8715">
                  <c:v>12.104166666665614</c:v>
                </c:pt>
                <c:pt idx="8716">
                  <c:v>12.105555555554503</c:v>
                </c:pt>
                <c:pt idx="8717">
                  <c:v>12.106944444443391</c:v>
                </c:pt>
                <c:pt idx="8718">
                  <c:v>12.108333333332279</c:v>
                </c:pt>
                <c:pt idx="8719">
                  <c:v>12.109722222221167</c:v>
                </c:pt>
                <c:pt idx="8720">
                  <c:v>12.111111111110056</c:v>
                </c:pt>
                <c:pt idx="8721">
                  <c:v>12.112499999998944</c:v>
                </c:pt>
                <c:pt idx="8722">
                  <c:v>12.113888888887832</c:v>
                </c:pt>
                <c:pt idx="8723">
                  <c:v>12.11527777777672</c:v>
                </c:pt>
                <c:pt idx="8724">
                  <c:v>12.116666666665608</c:v>
                </c:pt>
                <c:pt idx="8725">
                  <c:v>12.118055555554497</c:v>
                </c:pt>
                <c:pt idx="8726">
                  <c:v>12.119444444443385</c:v>
                </c:pt>
                <c:pt idx="8727">
                  <c:v>12.120833333332273</c:v>
                </c:pt>
                <c:pt idx="8728">
                  <c:v>12.122222222221161</c:v>
                </c:pt>
                <c:pt idx="8729">
                  <c:v>12.12361111111005</c:v>
                </c:pt>
                <c:pt idx="8730">
                  <c:v>12.124999999998938</c:v>
                </c:pt>
                <c:pt idx="8731">
                  <c:v>12.126388888887826</c:v>
                </c:pt>
                <c:pt idx="8732">
                  <c:v>12.127777777776714</c:v>
                </c:pt>
                <c:pt idx="8733">
                  <c:v>12.129166666665602</c:v>
                </c:pt>
                <c:pt idx="8734">
                  <c:v>12.130555555554491</c:v>
                </c:pt>
                <c:pt idx="8735">
                  <c:v>12.131944444443379</c:v>
                </c:pt>
                <c:pt idx="8736">
                  <c:v>12.133333333332267</c:v>
                </c:pt>
                <c:pt idx="8737">
                  <c:v>12.134722222221155</c:v>
                </c:pt>
                <c:pt idx="8738">
                  <c:v>12.136111111110043</c:v>
                </c:pt>
                <c:pt idx="8739">
                  <c:v>12.137499999998932</c:v>
                </c:pt>
                <c:pt idx="8740">
                  <c:v>12.13888888888782</c:v>
                </c:pt>
                <c:pt idx="8741">
                  <c:v>12.140277777776708</c:v>
                </c:pt>
                <c:pt idx="8742">
                  <c:v>12.141666666665596</c:v>
                </c:pt>
                <c:pt idx="8743">
                  <c:v>12.143055555554485</c:v>
                </c:pt>
                <c:pt idx="8744">
                  <c:v>12.144444444443373</c:v>
                </c:pt>
                <c:pt idx="8745">
                  <c:v>12.145833333332261</c:v>
                </c:pt>
                <c:pt idx="8746">
                  <c:v>12.147222222221149</c:v>
                </c:pt>
                <c:pt idx="8747">
                  <c:v>12.148611111110037</c:v>
                </c:pt>
                <c:pt idx="8748">
                  <c:v>12.149999999998926</c:v>
                </c:pt>
                <c:pt idx="8749">
                  <c:v>12.151388888887814</c:v>
                </c:pt>
                <c:pt idx="8750">
                  <c:v>12.152777777776702</c:v>
                </c:pt>
                <c:pt idx="8751">
                  <c:v>12.15416666666559</c:v>
                </c:pt>
                <c:pt idx="8752">
                  <c:v>12.155555555554479</c:v>
                </c:pt>
                <c:pt idx="8753">
                  <c:v>12.156944444443367</c:v>
                </c:pt>
                <c:pt idx="8754">
                  <c:v>12.158333333332255</c:v>
                </c:pt>
                <c:pt idx="8755">
                  <c:v>12.159722222221143</c:v>
                </c:pt>
                <c:pt idx="8756">
                  <c:v>12.161111111110031</c:v>
                </c:pt>
                <c:pt idx="8757">
                  <c:v>12.16249999999892</c:v>
                </c:pt>
                <c:pt idx="8758">
                  <c:v>12.163888888887808</c:v>
                </c:pt>
                <c:pt idx="8759">
                  <c:v>12.165277777776696</c:v>
                </c:pt>
                <c:pt idx="8760">
                  <c:v>12.166666666665584</c:v>
                </c:pt>
                <c:pt idx="8761">
                  <c:v>12.168055555554472</c:v>
                </c:pt>
                <c:pt idx="8762">
                  <c:v>12.169444444443361</c:v>
                </c:pt>
                <c:pt idx="8763">
                  <c:v>12.170833333332249</c:v>
                </c:pt>
                <c:pt idx="8764">
                  <c:v>12.172222222221137</c:v>
                </c:pt>
                <c:pt idx="8765">
                  <c:v>12.173611111110025</c:v>
                </c:pt>
                <c:pt idx="8766">
                  <c:v>12.174999999998914</c:v>
                </c:pt>
                <c:pt idx="8767">
                  <c:v>12.176388888887802</c:v>
                </c:pt>
                <c:pt idx="8768">
                  <c:v>12.17777777777669</c:v>
                </c:pt>
                <c:pt idx="8769">
                  <c:v>12.179166666665578</c:v>
                </c:pt>
                <c:pt idx="8770">
                  <c:v>12.180555555554466</c:v>
                </c:pt>
                <c:pt idx="8771">
                  <c:v>12.181944444443355</c:v>
                </c:pt>
                <c:pt idx="8772">
                  <c:v>12.183333333332243</c:v>
                </c:pt>
                <c:pt idx="8773">
                  <c:v>12.184722222221131</c:v>
                </c:pt>
                <c:pt idx="8774">
                  <c:v>12.186111111110019</c:v>
                </c:pt>
                <c:pt idx="8775">
                  <c:v>12.187499999998908</c:v>
                </c:pt>
                <c:pt idx="8776">
                  <c:v>12.188888888887796</c:v>
                </c:pt>
                <c:pt idx="8777">
                  <c:v>12.190277777776684</c:v>
                </c:pt>
                <c:pt idx="8778">
                  <c:v>12.191666666665572</c:v>
                </c:pt>
                <c:pt idx="8779">
                  <c:v>12.19305555555446</c:v>
                </c:pt>
                <c:pt idx="8780">
                  <c:v>12.194444444443349</c:v>
                </c:pt>
                <c:pt idx="8781">
                  <c:v>12.195833333332237</c:v>
                </c:pt>
                <c:pt idx="8782">
                  <c:v>12.197222222221125</c:v>
                </c:pt>
                <c:pt idx="8783">
                  <c:v>12.198611111110013</c:v>
                </c:pt>
                <c:pt idx="8784">
                  <c:v>12.199999999998902</c:v>
                </c:pt>
                <c:pt idx="8785">
                  <c:v>12.20138888888779</c:v>
                </c:pt>
                <c:pt idx="8786">
                  <c:v>12.202777777776678</c:v>
                </c:pt>
                <c:pt idx="8787">
                  <c:v>12.204166666665566</c:v>
                </c:pt>
                <c:pt idx="8788">
                  <c:v>12.205555555554454</c:v>
                </c:pt>
                <c:pt idx="8789">
                  <c:v>12.206944444443343</c:v>
                </c:pt>
                <c:pt idx="8790">
                  <c:v>12.208333333332231</c:v>
                </c:pt>
                <c:pt idx="8791">
                  <c:v>12.209722222221119</c:v>
                </c:pt>
                <c:pt idx="8792">
                  <c:v>12.211111111110007</c:v>
                </c:pt>
                <c:pt idx="8793">
                  <c:v>12.212499999998895</c:v>
                </c:pt>
                <c:pt idx="8794">
                  <c:v>12.213888888887784</c:v>
                </c:pt>
                <c:pt idx="8795">
                  <c:v>12.215277777776672</c:v>
                </c:pt>
                <c:pt idx="8796">
                  <c:v>12.21666666666556</c:v>
                </c:pt>
                <c:pt idx="8797">
                  <c:v>12.218055555554448</c:v>
                </c:pt>
                <c:pt idx="8798">
                  <c:v>12.219444444443337</c:v>
                </c:pt>
                <c:pt idx="8799">
                  <c:v>12.220833333332225</c:v>
                </c:pt>
                <c:pt idx="8800">
                  <c:v>12.222222222221113</c:v>
                </c:pt>
                <c:pt idx="8801">
                  <c:v>12.223611111110001</c:v>
                </c:pt>
                <c:pt idx="8802">
                  <c:v>12.224999999998889</c:v>
                </c:pt>
                <c:pt idx="8803">
                  <c:v>12.226388888887778</c:v>
                </c:pt>
                <c:pt idx="8804">
                  <c:v>12.227777777776666</c:v>
                </c:pt>
                <c:pt idx="8805">
                  <c:v>12.229166666665554</c:v>
                </c:pt>
                <c:pt idx="8806">
                  <c:v>12.230555555554442</c:v>
                </c:pt>
                <c:pt idx="8807">
                  <c:v>12.231944444443331</c:v>
                </c:pt>
                <c:pt idx="8808">
                  <c:v>12.233333333332219</c:v>
                </c:pt>
                <c:pt idx="8809">
                  <c:v>12.234722222221107</c:v>
                </c:pt>
                <c:pt idx="8810">
                  <c:v>12.236111111109995</c:v>
                </c:pt>
                <c:pt idx="8811">
                  <c:v>12.237499999998883</c:v>
                </c:pt>
                <c:pt idx="8812">
                  <c:v>12.238888888887772</c:v>
                </c:pt>
                <c:pt idx="8813">
                  <c:v>12.24027777777666</c:v>
                </c:pt>
                <c:pt idx="8814">
                  <c:v>12.241666666665548</c:v>
                </c:pt>
                <c:pt idx="8815">
                  <c:v>12.243055555554436</c:v>
                </c:pt>
                <c:pt idx="8816">
                  <c:v>12.244444444443324</c:v>
                </c:pt>
                <c:pt idx="8817">
                  <c:v>12.245833333332213</c:v>
                </c:pt>
                <c:pt idx="8818">
                  <c:v>12.247222222221101</c:v>
                </c:pt>
                <c:pt idx="8819">
                  <c:v>12.248611111109989</c:v>
                </c:pt>
                <c:pt idx="8820">
                  <c:v>12.249999999998877</c:v>
                </c:pt>
                <c:pt idx="8821">
                  <c:v>12.251388888887766</c:v>
                </c:pt>
                <c:pt idx="8822">
                  <c:v>12.252777777776654</c:v>
                </c:pt>
                <c:pt idx="8823">
                  <c:v>12.254166666665542</c:v>
                </c:pt>
                <c:pt idx="8824">
                  <c:v>12.25555555555443</c:v>
                </c:pt>
                <c:pt idx="8825">
                  <c:v>12.256944444443318</c:v>
                </c:pt>
                <c:pt idx="8826">
                  <c:v>12.258333333332207</c:v>
                </c:pt>
                <c:pt idx="8827">
                  <c:v>12.259722222221095</c:v>
                </c:pt>
                <c:pt idx="8828">
                  <c:v>12.261111111109983</c:v>
                </c:pt>
                <c:pt idx="8829">
                  <c:v>12.262499999998871</c:v>
                </c:pt>
                <c:pt idx="8830">
                  <c:v>12.26388888888776</c:v>
                </c:pt>
                <c:pt idx="8831">
                  <c:v>12.265277777776648</c:v>
                </c:pt>
                <c:pt idx="8832">
                  <c:v>12.266666666665536</c:v>
                </c:pt>
                <c:pt idx="8833">
                  <c:v>12.268055555554424</c:v>
                </c:pt>
                <c:pt idx="8834">
                  <c:v>12.269444444443312</c:v>
                </c:pt>
                <c:pt idx="8835">
                  <c:v>12.270833333332201</c:v>
                </c:pt>
                <c:pt idx="8836">
                  <c:v>12.272222222221089</c:v>
                </c:pt>
                <c:pt idx="8837">
                  <c:v>12.273611111109977</c:v>
                </c:pt>
                <c:pt idx="8838">
                  <c:v>12.274999999998865</c:v>
                </c:pt>
                <c:pt idx="8839">
                  <c:v>12.276388888887753</c:v>
                </c:pt>
                <c:pt idx="8840">
                  <c:v>12.277777777776642</c:v>
                </c:pt>
                <c:pt idx="8841">
                  <c:v>12.27916666666553</c:v>
                </c:pt>
                <c:pt idx="8842">
                  <c:v>12.280555555554418</c:v>
                </c:pt>
                <c:pt idx="8843">
                  <c:v>12.281944444443306</c:v>
                </c:pt>
                <c:pt idx="8844">
                  <c:v>12.283333333332195</c:v>
                </c:pt>
                <c:pt idx="8845">
                  <c:v>12.284722222221083</c:v>
                </c:pt>
                <c:pt idx="8846">
                  <c:v>12.286111111109971</c:v>
                </c:pt>
                <c:pt idx="8847">
                  <c:v>12.287499999998859</c:v>
                </c:pt>
                <c:pt idx="8848">
                  <c:v>12.288888888887747</c:v>
                </c:pt>
                <c:pt idx="8849">
                  <c:v>12.290277777776636</c:v>
                </c:pt>
                <c:pt idx="8850">
                  <c:v>12.291666666665524</c:v>
                </c:pt>
                <c:pt idx="8851">
                  <c:v>12.293055555554412</c:v>
                </c:pt>
                <c:pt idx="8852">
                  <c:v>12.2944444444433</c:v>
                </c:pt>
                <c:pt idx="8853">
                  <c:v>12.295833333332189</c:v>
                </c:pt>
                <c:pt idx="8854">
                  <c:v>12.297222222221077</c:v>
                </c:pt>
                <c:pt idx="8855">
                  <c:v>12.298611111109965</c:v>
                </c:pt>
                <c:pt idx="8856">
                  <c:v>12.299999999998853</c:v>
                </c:pt>
                <c:pt idx="8857">
                  <c:v>12.301388888887741</c:v>
                </c:pt>
                <c:pt idx="8858">
                  <c:v>12.30277777777663</c:v>
                </c:pt>
                <c:pt idx="8859">
                  <c:v>12.304166666665518</c:v>
                </c:pt>
                <c:pt idx="8860">
                  <c:v>12.305555555554406</c:v>
                </c:pt>
                <c:pt idx="8861">
                  <c:v>12.306944444443294</c:v>
                </c:pt>
                <c:pt idx="8862">
                  <c:v>12.308333333332182</c:v>
                </c:pt>
                <c:pt idx="8863">
                  <c:v>12.309722222221071</c:v>
                </c:pt>
                <c:pt idx="8864">
                  <c:v>12.311111111109959</c:v>
                </c:pt>
                <c:pt idx="8865">
                  <c:v>12.312499999998847</c:v>
                </c:pt>
                <c:pt idx="8866">
                  <c:v>12.313888888887735</c:v>
                </c:pt>
                <c:pt idx="8867">
                  <c:v>12.315277777776624</c:v>
                </c:pt>
                <c:pt idx="8868">
                  <c:v>12.316666666665512</c:v>
                </c:pt>
                <c:pt idx="8869">
                  <c:v>12.3180555555544</c:v>
                </c:pt>
                <c:pt idx="8870">
                  <c:v>12.319444444443288</c:v>
                </c:pt>
                <c:pt idx="8871">
                  <c:v>12.320833333332176</c:v>
                </c:pt>
                <c:pt idx="8872">
                  <c:v>12.322222222221065</c:v>
                </c:pt>
                <c:pt idx="8873">
                  <c:v>12.323611111109953</c:v>
                </c:pt>
                <c:pt idx="8874">
                  <c:v>12.324999999998841</c:v>
                </c:pt>
                <c:pt idx="8875">
                  <c:v>12.326388888887729</c:v>
                </c:pt>
                <c:pt idx="8876">
                  <c:v>12.327777777776618</c:v>
                </c:pt>
                <c:pt idx="8877">
                  <c:v>12.329166666665506</c:v>
                </c:pt>
                <c:pt idx="8878">
                  <c:v>12.330555555554394</c:v>
                </c:pt>
                <c:pt idx="8879">
                  <c:v>12.331944444443282</c:v>
                </c:pt>
                <c:pt idx="8880">
                  <c:v>12.33333333333217</c:v>
                </c:pt>
                <c:pt idx="8881">
                  <c:v>12.334722222221059</c:v>
                </c:pt>
                <c:pt idx="8882">
                  <c:v>12.336111111109947</c:v>
                </c:pt>
                <c:pt idx="8883">
                  <c:v>12.337499999998835</c:v>
                </c:pt>
                <c:pt idx="8884">
                  <c:v>12.338888888887723</c:v>
                </c:pt>
                <c:pt idx="8885">
                  <c:v>12.340277777776612</c:v>
                </c:pt>
                <c:pt idx="8886">
                  <c:v>12.3416666666655</c:v>
                </c:pt>
                <c:pt idx="8887">
                  <c:v>12.343055555554388</c:v>
                </c:pt>
                <c:pt idx="8888">
                  <c:v>12.344444444443276</c:v>
                </c:pt>
                <c:pt idx="8889">
                  <c:v>12.345833333332164</c:v>
                </c:pt>
                <c:pt idx="8890">
                  <c:v>12.347222222221053</c:v>
                </c:pt>
                <c:pt idx="8891">
                  <c:v>12.348611111109941</c:v>
                </c:pt>
                <c:pt idx="8892">
                  <c:v>12.349999999998829</c:v>
                </c:pt>
                <c:pt idx="8893">
                  <c:v>12.351388888887717</c:v>
                </c:pt>
                <c:pt idx="8894">
                  <c:v>12.352777777776605</c:v>
                </c:pt>
                <c:pt idx="8895">
                  <c:v>12.354166666665494</c:v>
                </c:pt>
                <c:pt idx="8896">
                  <c:v>12.355555555554382</c:v>
                </c:pt>
                <c:pt idx="8897">
                  <c:v>12.35694444444327</c:v>
                </c:pt>
                <c:pt idx="8898">
                  <c:v>12.358333333332158</c:v>
                </c:pt>
                <c:pt idx="8899">
                  <c:v>12.359722222221047</c:v>
                </c:pt>
                <c:pt idx="8900">
                  <c:v>12.361111111109935</c:v>
                </c:pt>
                <c:pt idx="8901">
                  <c:v>12.362499999998823</c:v>
                </c:pt>
                <c:pt idx="8902">
                  <c:v>12.363888888887711</c:v>
                </c:pt>
                <c:pt idx="8903">
                  <c:v>12.365277777776599</c:v>
                </c:pt>
                <c:pt idx="8904">
                  <c:v>12.366666666665488</c:v>
                </c:pt>
                <c:pt idx="8905">
                  <c:v>12.368055555554376</c:v>
                </c:pt>
                <c:pt idx="8906">
                  <c:v>12.369444444443264</c:v>
                </c:pt>
                <c:pt idx="8907">
                  <c:v>12.370833333332152</c:v>
                </c:pt>
                <c:pt idx="8908">
                  <c:v>12.372222222221041</c:v>
                </c:pt>
                <c:pt idx="8909">
                  <c:v>12.373611111109929</c:v>
                </c:pt>
                <c:pt idx="8910">
                  <c:v>12.374999999998817</c:v>
                </c:pt>
                <c:pt idx="8911">
                  <c:v>12.376388888887705</c:v>
                </c:pt>
                <c:pt idx="8912">
                  <c:v>12.377777777776593</c:v>
                </c:pt>
                <c:pt idx="8913">
                  <c:v>12.379166666665482</c:v>
                </c:pt>
                <c:pt idx="8914">
                  <c:v>12.38055555555437</c:v>
                </c:pt>
                <c:pt idx="8915">
                  <c:v>12.381944444443258</c:v>
                </c:pt>
                <c:pt idx="8916">
                  <c:v>12.383333333332146</c:v>
                </c:pt>
                <c:pt idx="8917">
                  <c:v>12.384722222221034</c:v>
                </c:pt>
                <c:pt idx="8918">
                  <c:v>12.386111111109923</c:v>
                </c:pt>
                <c:pt idx="8919">
                  <c:v>12.387499999998811</c:v>
                </c:pt>
                <c:pt idx="8920">
                  <c:v>12.388888888887699</c:v>
                </c:pt>
                <c:pt idx="8921">
                  <c:v>12.390277777776587</c:v>
                </c:pt>
                <c:pt idx="8922">
                  <c:v>12.391666666665476</c:v>
                </c:pt>
                <c:pt idx="8923">
                  <c:v>12.393055555554364</c:v>
                </c:pt>
                <c:pt idx="8924">
                  <c:v>12.394444444443252</c:v>
                </c:pt>
                <c:pt idx="8925">
                  <c:v>12.39583333333214</c:v>
                </c:pt>
                <c:pt idx="8926">
                  <c:v>12.397222222221028</c:v>
                </c:pt>
                <c:pt idx="8927">
                  <c:v>12.398611111109917</c:v>
                </c:pt>
                <c:pt idx="8928">
                  <c:v>12.399999999998805</c:v>
                </c:pt>
                <c:pt idx="8929">
                  <c:v>12.401388888887693</c:v>
                </c:pt>
                <c:pt idx="8930">
                  <c:v>12.402777777776581</c:v>
                </c:pt>
                <c:pt idx="8931">
                  <c:v>12.40416666666547</c:v>
                </c:pt>
                <c:pt idx="8932">
                  <c:v>12.405555555554358</c:v>
                </c:pt>
                <c:pt idx="8933">
                  <c:v>12.406944444443246</c:v>
                </c:pt>
                <c:pt idx="8934">
                  <c:v>12.408333333332134</c:v>
                </c:pt>
                <c:pt idx="8935">
                  <c:v>12.409722222221022</c:v>
                </c:pt>
                <c:pt idx="8936">
                  <c:v>12.411111111109911</c:v>
                </c:pt>
                <c:pt idx="8937">
                  <c:v>12.412499999998799</c:v>
                </c:pt>
                <c:pt idx="8938">
                  <c:v>12.413888888887687</c:v>
                </c:pt>
                <c:pt idx="8939">
                  <c:v>12.415277777776575</c:v>
                </c:pt>
                <c:pt idx="8940">
                  <c:v>12.416666666665463</c:v>
                </c:pt>
                <c:pt idx="8941">
                  <c:v>12.418055555554352</c:v>
                </c:pt>
                <c:pt idx="8942">
                  <c:v>12.41944444444324</c:v>
                </c:pt>
                <c:pt idx="8943">
                  <c:v>12.420833333332128</c:v>
                </c:pt>
                <c:pt idx="8944">
                  <c:v>12.422222222221016</c:v>
                </c:pt>
                <c:pt idx="8945">
                  <c:v>12.423611111109905</c:v>
                </c:pt>
                <c:pt idx="8946">
                  <c:v>12.424999999998793</c:v>
                </c:pt>
                <c:pt idx="8947">
                  <c:v>12.426388888887681</c:v>
                </c:pt>
                <c:pt idx="8948">
                  <c:v>12.427777777776569</c:v>
                </c:pt>
                <c:pt idx="8949">
                  <c:v>12.429166666665457</c:v>
                </c:pt>
                <c:pt idx="8950">
                  <c:v>12.430555555554346</c:v>
                </c:pt>
                <c:pt idx="8951">
                  <c:v>12.431944444443234</c:v>
                </c:pt>
                <c:pt idx="8952">
                  <c:v>12.433333333332122</c:v>
                </c:pt>
                <c:pt idx="8953">
                  <c:v>12.43472222222101</c:v>
                </c:pt>
                <c:pt idx="8954">
                  <c:v>12.436111111109899</c:v>
                </c:pt>
                <c:pt idx="8955">
                  <c:v>12.437499999998787</c:v>
                </c:pt>
                <c:pt idx="8956">
                  <c:v>12.438888888887675</c:v>
                </c:pt>
                <c:pt idx="8957">
                  <c:v>12.440277777776563</c:v>
                </c:pt>
                <c:pt idx="8958">
                  <c:v>12.441666666665451</c:v>
                </c:pt>
                <c:pt idx="8959">
                  <c:v>12.44305555555434</c:v>
                </c:pt>
                <c:pt idx="8960">
                  <c:v>12.444444444443228</c:v>
                </c:pt>
                <c:pt idx="8961">
                  <c:v>12.445833333332116</c:v>
                </c:pt>
                <c:pt idx="8962">
                  <c:v>12.447222222221004</c:v>
                </c:pt>
                <c:pt idx="8963">
                  <c:v>12.448611111109892</c:v>
                </c:pt>
                <c:pt idx="8964">
                  <c:v>12.449999999998781</c:v>
                </c:pt>
                <c:pt idx="8965">
                  <c:v>12.451388888887669</c:v>
                </c:pt>
                <c:pt idx="8966">
                  <c:v>12.452777777776557</c:v>
                </c:pt>
                <c:pt idx="8967">
                  <c:v>12.454166666665445</c:v>
                </c:pt>
                <c:pt idx="8968">
                  <c:v>12.455555555554334</c:v>
                </c:pt>
                <c:pt idx="8969">
                  <c:v>12.456944444443222</c:v>
                </c:pt>
                <c:pt idx="8970">
                  <c:v>12.45833333333211</c:v>
                </c:pt>
                <c:pt idx="8971">
                  <c:v>12.459722222220998</c:v>
                </c:pt>
                <c:pt idx="8972">
                  <c:v>12.461111111109886</c:v>
                </c:pt>
                <c:pt idx="8973">
                  <c:v>12.462499999998775</c:v>
                </c:pt>
                <c:pt idx="8974">
                  <c:v>12.463888888887663</c:v>
                </c:pt>
                <c:pt idx="8975">
                  <c:v>12.465277777776551</c:v>
                </c:pt>
                <c:pt idx="8976">
                  <c:v>12.466666666665439</c:v>
                </c:pt>
                <c:pt idx="8977">
                  <c:v>12.468055555554328</c:v>
                </c:pt>
                <c:pt idx="8978">
                  <c:v>12.469444444443216</c:v>
                </c:pt>
                <c:pt idx="8979">
                  <c:v>12.470833333332104</c:v>
                </c:pt>
                <c:pt idx="8980">
                  <c:v>12.472222222220992</c:v>
                </c:pt>
                <c:pt idx="8981">
                  <c:v>12.47361111110988</c:v>
                </c:pt>
                <c:pt idx="8982">
                  <c:v>12.474999999998769</c:v>
                </c:pt>
                <c:pt idx="8983">
                  <c:v>12.476388888887657</c:v>
                </c:pt>
                <c:pt idx="8984">
                  <c:v>12.477777777776545</c:v>
                </c:pt>
                <c:pt idx="8985">
                  <c:v>12.479166666665433</c:v>
                </c:pt>
                <c:pt idx="8986">
                  <c:v>12.480555555554322</c:v>
                </c:pt>
                <c:pt idx="8987">
                  <c:v>12.48194444444321</c:v>
                </c:pt>
                <c:pt idx="8988">
                  <c:v>12.483333333332098</c:v>
                </c:pt>
                <c:pt idx="8989">
                  <c:v>12.484722222220986</c:v>
                </c:pt>
                <c:pt idx="8990">
                  <c:v>12.486111111109874</c:v>
                </c:pt>
                <c:pt idx="8991">
                  <c:v>12.487499999998763</c:v>
                </c:pt>
                <c:pt idx="8992">
                  <c:v>12.488888888887651</c:v>
                </c:pt>
                <c:pt idx="8993">
                  <c:v>12.490277777776539</c:v>
                </c:pt>
                <c:pt idx="8994">
                  <c:v>12.491666666665427</c:v>
                </c:pt>
                <c:pt idx="8995">
                  <c:v>12.493055555554315</c:v>
                </c:pt>
                <c:pt idx="8996">
                  <c:v>12.494444444443204</c:v>
                </c:pt>
                <c:pt idx="8997">
                  <c:v>12.495833333332092</c:v>
                </c:pt>
                <c:pt idx="8998">
                  <c:v>12.49722222222098</c:v>
                </c:pt>
                <c:pt idx="8999">
                  <c:v>12.498611111109868</c:v>
                </c:pt>
                <c:pt idx="9000">
                  <c:v>12.499999999998757</c:v>
                </c:pt>
                <c:pt idx="9001">
                  <c:v>12.501388888887645</c:v>
                </c:pt>
                <c:pt idx="9002">
                  <c:v>12.502777777776533</c:v>
                </c:pt>
                <c:pt idx="9003">
                  <c:v>12.504166666665421</c:v>
                </c:pt>
                <c:pt idx="9004">
                  <c:v>12.505555555554309</c:v>
                </c:pt>
                <c:pt idx="9005">
                  <c:v>12.506944444443198</c:v>
                </c:pt>
                <c:pt idx="9006">
                  <c:v>12.508333333332086</c:v>
                </c:pt>
                <c:pt idx="9007">
                  <c:v>12.509722222220974</c:v>
                </c:pt>
                <c:pt idx="9008">
                  <c:v>12.511111111109862</c:v>
                </c:pt>
                <c:pt idx="9009">
                  <c:v>12.512499999998751</c:v>
                </c:pt>
                <c:pt idx="9010">
                  <c:v>12.513888888887639</c:v>
                </c:pt>
                <c:pt idx="9011">
                  <c:v>12.515277777776527</c:v>
                </c:pt>
                <c:pt idx="9012">
                  <c:v>12.516666666665415</c:v>
                </c:pt>
                <c:pt idx="9013">
                  <c:v>12.518055555554303</c:v>
                </c:pt>
                <c:pt idx="9014">
                  <c:v>12.519444444443192</c:v>
                </c:pt>
                <c:pt idx="9015">
                  <c:v>12.52083333333208</c:v>
                </c:pt>
                <c:pt idx="9016">
                  <c:v>12.522222222220968</c:v>
                </c:pt>
                <c:pt idx="9017">
                  <c:v>12.523611111109856</c:v>
                </c:pt>
                <c:pt idx="9018">
                  <c:v>12.524999999998744</c:v>
                </c:pt>
                <c:pt idx="9019">
                  <c:v>12.526388888887633</c:v>
                </c:pt>
                <c:pt idx="9020">
                  <c:v>12.527777777776521</c:v>
                </c:pt>
                <c:pt idx="9021">
                  <c:v>12.529166666665409</c:v>
                </c:pt>
                <c:pt idx="9022">
                  <c:v>12.530555555554297</c:v>
                </c:pt>
                <c:pt idx="9023">
                  <c:v>12.531944444443186</c:v>
                </c:pt>
                <c:pt idx="9024">
                  <c:v>12.533333333332074</c:v>
                </c:pt>
                <c:pt idx="9025">
                  <c:v>12.534722222220962</c:v>
                </c:pt>
                <c:pt idx="9026">
                  <c:v>12.53611111110985</c:v>
                </c:pt>
                <c:pt idx="9027">
                  <c:v>12.537499999998738</c:v>
                </c:pt>
                <c:pt idx="9028">
                  <c:v>12.538888888887627</c:v>
                </c:pt>
                <c:pt idx="9029">
                  <c:v>12.540277777776515</c:v>
                </c:pt>
                <c:pt idx="9030">
                  <c:v>12.541666666665403</c:v>
                </c:pt>
                <c:pt idx="9031">
                  <c:v>12.543055555554291</c:v>
                </c:pt>
                <c:pt idx="9032">
                  <c:v>12.54444444444318</c:v>
                </c:pt>
                <c:pt idx="9033">
                  <c:v>12.545833333332068</c:v>
                </c:pt>
                <c:pt idx="9034">
                  <c:v>12.547222222220956</c:v>
                </c:pt>
                <c:pt idx="9035">
                  <c:v>12.548611111109844</c:v>
                </c:pt>
                <c:pt idx="9036">
                  <c:v>12.549999999998732</c:v>
                </c:pt>
                <c:pt idx="9037">
                  <c:v>12.551388888887621</c:v>
                </c:pt>
                <c:pt idx="9038">
                  <c:v>12.552777777776509</c:v>
                </c:pt>
                <c:pt idx="9039">
                  <c:v>12.554166666665397</c:v>
                </c:pt>
                <c:pt idx="9040">
                  <c:v>12.555555555554285</c:v>
                </c:pt>
                <c:pt idx="9041">
                  <c:v>12.556944444443173</c:v>
                </c:pt>
                <c:pt idx="9042">
                  <c:v>12.558333333332062</c:v>
                </c:pt>
                <c:pt idx="9043">
                  <c:v>12.55972222222095</c:v>
                </c:pt>
                <c:pt idx="9044">
                  <c:v>12.561111111109838</c:v>
                </c:pt>
                <c:pt idx="9045">
                  <c:v>12.562499999998726</c:v>
                </c:pt>
                <c:pt idx="9046">
                  <c:v>12.563888888887615</c:v>
                </c:pt>
                <c:pt idx="9047">
                  <c:v>12.565277777776503</c:v>
                </c:pt>
                <c:pt idx="9048">
                  <c:v>12.566666666665391</c:v>
                </c:pt>
                <c:pt idx="9049">
                  <c:v>12.568055555554279</c:v>
                </c:pt>
                <c:pt idx="9050">
                  <c:v>12.569444444443167</c:v>
                </c:pt>
                <c:pt idx="9051">
                  <c:v>12.570833333332056</c:v>
                </c:pt>
                <c:pt idx="9052">
                  <c:v>12.572222222220944</c:v>
                </c:pt>
                <c:pt idx="9053">
                  <c:v>12.573611111109832</c:v>
                </c:pt>
                <c:pt idx="9054">
                  <c:v>12.57499999999872</c:v>
                </c:pt>
                <c:pt idx="9055">
                  <c:v>12.576388888887609</c:v>
                </c:pt>
                <c:pt idx="9056">
                  <c:v>12.577777777776497</c:v>
                </c:pt>
                <c:pt idx="9057">
                  <c:v>12.579166666665385</c:v>
                </c:pt>
                <c:pt idx="9058">
                  <c:v>12.580555555554273</c:v>
                </c:pt>
                <c:pt idx="9059">
                  <c:v>12.581944444443161</c:v>
                </c:pt>
                <c:pt idx="9060">
                  <c:v>12.58333333333205</c:v>
                </c:pt>
                <c:pt idx="9061">
                  <c:v>12.584722222220938</c:v>
                </c:pt>
                <c:pt idx="9062">
                  <c:v>12.586111111109826</c:v>
                </c:pt>
                <c:pt idx="9063">
                  <c:v>12.587499999998714</c:v>
                </c:pt>
                <c:pt idx="9064">
                  <c:v>12.588888888887602</c:v>
                </c:pt>
                <c:pt idx="9065">
                  <c:v>12.590277777776491</c:v>
                </c:pt>
                <c:pt idx="9066">
                  <c:v>12.591666666665379</c:v>
                </c:pt>
                <c:pt idx="9067">
                  <c:v>12.593055555554267</c:v>
                </c:pt>
                <c:pt idx="9068">
                  <c:v>12.594444444443155</c:v>
                </c:pt>
                <c:pt idx="9069">
                  <c:v>12.595833333332044</c:v>
                </c:pt>
                <c:pt idx="9070">
                  <c:v>12.597222222220932</c:v>
                </c:pt>
                <c:pt idx="9071">
                  <c:v>12.59861111110982</c:v>
                </c:pt>
                <c:pt idx="9072">
                  <c:v>12.599999999998708</c:v>
                </c:pt>
                <c:pt idx="9073">
                  <c:v>12.601388888887596</c:v>
                </c:pt>
                <c:pt idx="9074">
                  <c:v>12.602777777776485</c:v>
                </c:pt>
                <c:pt idx="9075">
                  <c:v>12.604166666665373</c:v>
                </c:pt>
                <c:pt idx="9076">
                  <c:v>12.605555555554261</c:v>
                </c:pt>
                <c:pt idx="9077">
                  <c:v>12.606944444443149</c:v>
                </c:pt>
                <c:pt idx="9078">
                  <c:v>12.608333333332038</c:v>
                </c:pt>
                <c:pt idx="9079">
                  <c:v>12.609722222220926</c:v>
                </c:pt>
                <c:pt idx="9080">
                  <c:v>12.611111111109814</c:v>
                </c:pt>
                <c:pt idx="9081">
                  <c:v>12.612499999998702</c:v>
                </c:pt>
                <c:pt idx="9082">
                  <c:v>12.61388888888759</c:v>
                </c:pt>
                <c:pt idx="9083">
                  <c:v>12.615277777776479</c:v>
                </c:pt>
                <c:pt idx="9084">
                  <c:v>12.616666666665367</c:v>
                </c:pt>
                <c:pt idx="9085">
                  <c:v>12.618055555554255</c:v>
                </c:pt>
                <c:pt idx="9086">
                  <c:v>12.619444444443143</c:v>
                </c:pt>
                <c:pt idx="9087">
                  <c:v>12.620833333332032</c:v>
                </c:pt>
                <c:pt idx="9088">
                  <c:v>12.62222222222092</c:v>
                </c:pt>
                <c:pt idx="9089">
                  <c:v>12.623611111109808</c:v>
                </c:pt>
                <c:pt idx="9090">
                  <c:v>12.624999999998696</c:v>
                </c:pt>
                <c:pt idx="9091">
                  <c:v>12.626388888887584</c:v>
                </c:pt>
                <c:pt idx="9092">
                  <c:v>12.627777777776473</c:v>
                </c:pt>
                <c:pt idx="9093">
                  <c:v>12.629166666665361</c:v>
                </c:pt>
                <c:pt idx="9094">
                  <c:v>12.630555555554249</c:v>
                </c:pt>
                <c:pt idx="9095">
                  <c:v>12.631944444443137</c:v>
                </c:pt>
                <c:pt idx="9096">
                  <c:v>12.633333333332025</c:v>
                </c:pt>
                <c:pt idx="9097">
                  <c:v>12.634722222220914</c:v>
                </c:pt>
                <c:pt idx="9098">
                  <c:v>12.636111111109802</c:v>
                </c:pt>
                <c:pt idx="9099">
                  <c:v>12.63749999999869</c:v>
                </c:pt>
                <c:pt idx="9100">
                  <c:v>12.638888888887578</c:v>
                </c:pt>
                <c:pt idx="9101">
                  <c:v>12.640277777776467</c:v>
                </c:pt>
                <c:pt idx="9102">
                  <c:v>12.641666666665355</c:v>
                </c:pt>
                <c:pt idx="9103">
                  <c:v>12.643055555554243</c:v>
                </c:pt>
                <c:pt idx="9104">
                  <c:v>12.644444444443131</c:v>
                </c:pt>
                <c:pt idx="9105">
                  <c:v>12.645833333332019</c:v>
                </c:pt>
                <c:pt idx="9106">
                  <c:v>12.647222222220908</c:v>
                </c:pt>
                <c:pt idx="9107">
                  <c:v>12.648611111109796</c:v>
                </c:pt>
                <c:pt idx="9108">
                  <c:v>12.649999999998684</c:v>
                </c:pt>
                <c:pt idx="9109">
                  <c:v>12.651388888887572</c:v>
                </c:pt>
                <c:pt idx="9110">
                  <c:v>12.652777777776461</c:v>
                </c:pt>
                <c:pt idx="9111">
                  <c:v>12.654166666665349</c:v>
                </c:pt>
                <c:pt idx="9112">
                  <c:v>12.655555555554237</c:v>
                </c:pt>
                <c:pt idx="9113">
                  <c:v>12.656944444443125</c:v>
                </c:pt>
                <c:pt idx="9114">
                  <c:v>12.658333333332013</c:v>
                </c:pt>
                <c:pt idx="9115">
                  <c:v>12.659722222220902</c:v>
                </c:pt>
                <c:pt idx="9116">
                  <c:v>12.66111111110979</c:v>
                </c:pt>
                <c:pt idx="9117">
                  <c:v>12.662499999998678</c:v>
                </c:pt>
                <c:pt idx="9118">
                  <c:v>12.663888888887566</c:v>
                </c:pt>
                <c:pt idx="9119">
                  <c:v>12.665277777776454</c:v>
                </c:pt>
                <c:pt idx="9120">
                  <c:v>12.666666666665343</c:v>
                </c:pt>
                <c:pt idx="9121">
                  <c:v>12.668055555554231</c:v>
                </c:pt>
                <c:pt idx="9122">
                  <c:v>12.669444444443119</c:v>
                </c:pt>
                <c:pt idx="9123">
                  <c:v>12.670833333332007</c:v>
                </c:pt>
                <c:pt idx="9124">
                  <c:v>12.672222222220896</c:v>
                </c:pt>
                <c:pt idx="9125">
                  <c:v>12.673611111109784</c:v>
                </c:pt>
                <c:pt idx="9126">
                  <c:v>12.674999999998672</c:v>
                </c:pt>
                <c:pt idx="9127">
                  <c:v>12.67638888888756</c:v>
                </c:pt>
                <c:pt idx="9128">
                  <c:v>12.677777777776448</c:v>
                </c:pt>
                <c:pt idx="9129">
                  <c:v>12.679166666665337</c:v>
                </c:pt>
                <c:pt idx="9130">
                  <c:v>12.680555555554225</c:v>
                </c:pt>
                <c:pt idx="9131">
                  <c:v>12.681944444443113</c:v>
                </c:pt>
                <c:pt idx="9132">
                  <c:v>12.683333333332001</c:v>
                </c:pt>
                <c:pt idx="9133">
                  <c:v>12.68472222222089</c:v>
                </c:pt>
                <c:pt idx="9134">
                  <c:v>12.686111111109778</c:v>
                </c:pt>
                <c:pt idx="9135">
                  <c:v>12.687499999998666</c:v>
                </c:pt>
                <c:pt idx="9136">
                  <c:v>12.688888888887554</c:v>
                </c:pt>
                <c:pt idx="9137">
                  <c:v>12.690277777776442</c:v>
                </c:pt>
                <c:pt idx="9138">
                  <c:v>12.691666666665331</c:v>
                </c:pt>
                <c:pt idx="9139">
                  <c:v>12.693055555554219</c:v>
                </c:pt>
                <c:pt idx="9140">
                  <c:v>12.694444444443107</c:v>
                </c:pt>
                <c:pt idx="9141">
                  <c:v>12.695833333331995</c:v>
                </c:pt>
                <c:pt idx="9142">
                  <c:v>12.697222222220883</c:v>
                </c:pt>
                <c:pt idx="9143">
                  <c:v>12.698611111109772</c:v>
                </c:pt>
                <c:pt idx="9144">
                  <c:v>12.69999999999866</c:v>
                </c:pt>
                <c:pt idx="9145">
                  <c:v>12.701388888887548</c:v>
                </c:pt>
                <c:pt idx="9146">
                  <c:v>12.702777777776436</c:v>
                </c:pt>
                <c:pt idx="9147">
                  <c:v>12.704166666665325</c:v>
                </c:pt>
                <c:pt idx="9148">
                  <c:v>12.705555555554213</c:v>
                </c:pt>
                <c:pt idx="9149">
                  <c:v>12.706944444443101</c:v>
                </c:pt>
                <c:pt idx="9150">
                  <c:v>12.708333333331989</c:v>
                </c:pt>
                <c:pt idx="9151">
                  <c:v>12.709722222220877</c:v>
                </c:pt>
                <c:pt idx="9152">
                  <c:v>12.711111111109766</c:v>
                </c:pt>
                <c:pt idx="9153">
                  <c:v>12.712499999998654</c:v>
                </c:pt>
                <c:pt idx="9154">
                  <c:v>12.713888888887542</c:v>
                </c:pt>
                <c:pt idx="9155">
                  <c:v>12.71527777777643</c:v>
                </c:pt>
                <c:pt idx="9156">
                  <c:v>12.716666666665319</c:v>
                </c:pt>
                <c:pt idx="9157">
                  <c:v>12.718055555554207</c:v>
                </c:pt>
                <c:pt idx="9158">
                  <c:v>12.719444444443095</c:v>
                </c:pt>
                <c:pt idx="9159">
                  <c:v>12.720833333331983</c:v>
                </c:pt>
                <c:pt idx="9160">
                  <c:v>12.722222222220871</c:v>
                </c:pt>
                <c:pt idx="9161">
                  <c:v>12.72361111110976</c:v>
                </c:pt>
                <c:pt idx="9162">
                  <c:v>12.724999999998648</c:v>
                </c:pt>
                <c:pt idx="9163">
                  <c:v>12.726388888887536</c:v>
                </c:pt>
                <c:pt idx="9164">
                  <c:v>12.727777777776424</c:v>
                </c:pt>
                <c:pt idx="9165">
                  <c:v>12.729166666665312</c:v>
                </c:pt>
                <c:pt idx="9166">
                  <c:v>12.730555555554201</c:v>
                </c:pt>
                <c:pt idx="9167">
                  <c:v>12.731944444443089</c:v>
                </c:pt>
                <c:pt idx="9168">
                  <c:v>12.733333333331977</c:v>
                </c:pt>
                <c:pt idx="9169">
                  <c:v>12.734722222220865</c:v>
                </c:pt>
                <c:pt idx="9170">
                  <c:v>12.736111111109754</c:v>
                </c:pt>
                <c:pt idx="9171">
                  <c:v>12.737499999998642</c:v>
                </c:pt>
                <c:pt idx="9172">
                  <c:v>12.73888888888753</c:v>
                </c:pt>
                <c:pt idx="9173">
                  <c:v>12.740277777776418</c:v>
                </c:pt>
                <c:pt idx="9174">
                  <c:v>12.741666666665306</c:v>
                </c:pt>
                <c:pt idx="9175">
                  <c:v>12.743055555554195</c:v>
                </c:pt>
                <c:pt idx="9176">
                  <c:v>12.744444444443083</c:v>
                </c:pt>
                <c:pt idx="9177">
                  <c:v>12.745833333331971</c:v>
                </c:pt>
                <c:pt idx="9178">
                  <c:v>12.747222222220859</c:v>
                </c:pt>
                <c:pt idx="9179">
                  <c:v>12.748611111109748</c:v>
                </c:pt>
                <c:pt idx="9180">
                  <c:v>12.749999999998636</c:v>
                </c:pt>
                <c:pt idx="9181">
                  <c:v>12.751388888887524</c:v>
                </c:pt>
                <c:pt idx="9182">
                  <c:v>12.752777777776412</c:v>
                </c:pt>
                <c:pt idx="9183">
                  <c:v>12.7541666666653</c:v>
                </c:pt>
                <c:pt idx="9184">
                  <c:v>12.755555555554189</c:v>
                </c:pt>
                <c:pt idx="9185">
                  <c:v>12.756944444443077</c:v>
                </c:pt>
                <c:pt idx="9186">
                  <c:v>12.758333333331965</c:v>
                </c:pt>
                <c:pt idx="9187">
                  <c:v>12.759722222220853</c:v>
                </c:pt>
                <c:pt idx="9188">
                  <c:v>12.761111111109742</c:v>
                </c:pt>
                <c:pt idx="9189">
                  <c:v>12.76249999999863</c:v>
                </c:pt>
                <c:pt idx="9190">
                  <c:v>12.763888888887518</c:v>
                </c:pt>
                <c:pt idx="9191">
                  <c:v>12.765277777776406</c:v>
                </c:pt>
                <c:pt idx="9192">
                  <c:v>12.766666666665294</c:v>
                </c:pt>
                <c:pt idx="9193">
                  <c:v>12.768055555554183</c:v>
                </c:pt>
                <c:pt idx="9194">
                  <c:v>12.769444444443071</c:v>
                </c:pt>
                <c:pt idx="9195">
                  <c:v>12.770833333331959</c:v>
                </c:pt>
                <c:pt idx="9196">
                  <c:v>12.772222222220847</c:v>
                </c:pt>
                <c:pt idx="9197">
                  <c:v>12.773611111109735</c:v>
                </c:pt>
                <c:pt idx="9198">
                  <c:v>12.774999999998624</c:v>
                </c:pt>
                <c:pt idx="9199">
                  <c:v>12.776388888887512</c:v>
                </c:pt>
                <c:pt idx="9200">
                  <c:v>12.7777777777764</c:v>
                </c:pt>
                <c:pt idx="9201">
                  <c:v>12.779166666665288</c:v>
                </c:pt>
                <c:pt idx="9202">
                  <c:v>12.780555555554177</c:v>
                </c:pt>
                <c:pt idx="9203">
                  <c:v>12.781944444443065</c:v>
                </c:pt>
                <c:pt idx="9204">
                  <c:v>12.783333333331953</c:v>
                </c:pt>
                <c:pt idx="9205">
                  <c:v>12.784722222220841</c:v>
                </c:pt>
                <c:pt idx="9206">
                  <c:v>12.786111111109729</c:v>
                </c:pt>
                <c:pt idx="9207">
                  <c:v>12.787499999998618</c:v>
                </c:pt>
                <c:pt idx="9208">
                  <c:v>12.788888888887506</c:v>
                </c:pt>
                <c:pt idx="9209">
                  <c:v>12.790277777776394</c:v>
                </c:pt>
                <c:pt idx="9210">
                  <c:v>12.791666666665282</c:v>
                </c:pt>
                <c:pt idx="9211">
                  <c:v>12.793055555554171</c:v>
                </c:pt>
                <c:pt idx="9212">
                  <c:v>12.794444444443059</c:v>
                </c:pt>
                <c:pt idx="9213">
                  <c:v>12.795833333331947</c:v>
                </c:pt>
                <c:pt idx="9214">
                  <c:v>12.797222222220835</c:v>
                </c:pt>
                <c:pt idx="9215">
                  <c:v>12.798611111109723</c:v>
                </c:pt>
                <c:pt idx="9216">
                  <c:v>12.799999999998612</c:v>
                </c:pt>
                <c:pt idx="9217">
                  <c:v>12.8013888888875</c:v>
                </c:pt>
                <c:pt idx="9218">
                  <c:v>12.802777777776388</c:v>
                </c:pt>
                <c:pt idx="9219">
                  <c:v>12.804166666665276</c:v>
                </c:pt>
                <c:pt idx="9220">
                  <c:v>12.805555555554164</c:v>
                </c:pt>
                <c:pt idx="9221">
                  <c:v>12.806944444443053</c:v>
                </c:pt>
                <c:pt idx="9222">
                  <c:v>12.808333333331941</c:v>
                </c:pt>
                <c:pt idx="9223">
                  <c:v>12.809722222220829</c:v>
                </c:pt>
                <c:pt idx="9224">
                  <c:v>12.811111111109717</c:v>
                </c:pt>
                <c:pt idx="9225">
                  <c:v>12.812499999998606</c:v>
                </c:pt>
                <c:pt idx="9226">
                  <c:v>12.813888888887494</c:v>
                </c:pt>
                <c:pt idx="9227">
                  <c:v>12.815277777776382</c:v>
                </c:pt>
                <c:pt idx="9228">
                  <c:v>12.81666666666527</c:v>
                </c:pt>
                <c:pt idx="9229">
                  <c:v>12.818055555554158</c:v>
                </c:pt>
                <c:pt idx="9230">
                  <c:v>12.819444444443047</c:v>
                </c:pt>
                <c:pt idx="9231">
                  <c:v>12.820833333331935</c:v>
                </c:pt>
                <c:pt idx="9232">
                  <c:v>12.822222222220823</c:v>
                </c:pt>
                <c:pt idx="9233">
                  <c:v>12.823611111109711</c:v>
                </c:pt>
                <c:pt idx="9234">
                  <c:v>12.8249999999986</c:v>
                </c:pt>
                <c:pt idx="9235">
                  <c:v>12.826388888887488</c:v>
                </c:pt>
                <c:pt idx="9236">
                  <c:v>12.827777777776376</c:v>
                </c:pt>
                <c:pt idx="9237">
                  <c:v>12.829166666665264</c:v>
                </c:pt>
                <c:pt idx="9238">
                  <c:v>12.830555555554152</c:v>
                </c:pt>
                <c:pt idx="9239">
                  <c:v>12.831944444443041</c:v>
                </c:pt>
                <c:pt idx="9240">
                  <c:v>12.833333333331929</c:v>
                </c:pt>
                <c:pt idx="9241">
                  <c:v>12.834722222220817</c:v>
                </c:pt>
                <c:pt idx="9242">
                  <c:v>12.836111111109705</c:v>
                </c:pt>
                <c:pt idx="9243">
                  <c:v>12.837499999998593</c:v>
                </c:pt>
                <c:pt idx="9244">
                  <c:v>12.838888888887482</c:v>
                </c:pt>
                <c:pt idx="9245">
                  <c:v>12.84027777777637</c:v>
                </c:pt>
                <c:pt idx="9246">
                  <c:v>12.841666666665258</c:v>
                </c:pt>
                <c:pt idx="9247">
                  <c:v>12.843055555554146</c:v>
                </c:pt>
                <c:pt idx="9248">
                  <c:v>12.844444444443035</c:v>
                </c:pt>
                <c:pt idx="9249">
                  <c:v>12.845833333331923</c:v>
                </c:pt>
                <c:pt idx="9250">
                  <c:v>12.847222222220811</c:v>
                </c:pt>
                <c:pt idx="9251">
                  <c:v>12.848611111109699</c:v>
                </c:pt>
                <c:pt idx="9252">
                  <c:v>12.849999999998587</c:v>
                </c:pt>
                <c:pt idx="9253">
                  <c:v>12.851388888887476</c:v>
                </c:pt>
                <c:pt idx="9254">
                  <c:v>12.852777777776364</c:v>
                </c:pt>
                <c:pt idx="9255">
                  <c:v>12.854166666665252</c:v>
                </c:pt>
                <c:pt idx="9256">
                  <c:v>12.85555555555414</c:v>
                </c:pt>
                <c:pt idx="9257">
                  <c:v>12.856944444443029</c:v>
                </c:pt>
                <c:pt idx="9258">
                  <c:v>12.858333333331917</c:v>
                </c:pt>
                <c:pt idx="9259">
                  <c:v>12.859722222220805</c:v>
                </c:pt>
                <c:pt idx="9260">
                  <c:v>12.861111111109693</c:v>
                </c:pt>
                <c:pt idx="9261">
                  <c:v>12.862499999998581</c:v>
                </c:pt>
                <c:pt idx="9262">
                  <c:v>12.86388888888747</c:v>
                </c:pt>
                <c:pt idx="9263">
                  <c:v>12.865277777776358</c:v>
                </c:pt>
                <c:pt idx="9264">
                  <c:v>12.866666666665246</c:v>
                </c:pt>
                <c:pt idx="9265">
                  <c:v>12.868055555554134</c:v>
                </c:pt>
                <c:pt idx="9266">
                  <c:v>12.869444444443022</c:v>
                </c:pt>
                <c:pt idx="9267">
                  <c:v>12.870833333331911</c:v>
                </c:pt>
                <c:pt idx="9268">
                  <c:v>12.872222222220799</c:v>
                </c:pt>
                <c:pt idx="9269">
                  <c:v>12.873611111109687</c:v>
                </c:pt>
                <c:pt idx="9270">
                  <c:v>12.874999999998575</c:v>
                </c:pt>
                <c:pt idx="9271">
                  <c:v>12.876388888887464</c:v>
                </c:pt>
                <c:pt idx="9272">
                  <c:v>12.877777777776352</c:v>
                </c:pt>
                <c:pt idx="9273">
                  <c:v>12.87916666666524</c:v>
                </c:pt>
                <c:pt idx="9274">
                  <c:v>12.880555555554128</c:v>
                </c:pt>
                <c:pt idx="9275">
                  <c:v>12.881944444443016</c:v>
                </c:pt>
                <c:pt idx="9276">
                  <c:v>12.883333333331905</c:v>
                </c:pt>
                <c:pt idx="9277">
                  <c:v>12.884722222220793</c:v>
                </c:pt>
                <c:pt idx="9278">
                  <c:v>12.886111111109681</c:v>
                </c:pt>
                <c:pt idx="9279">
                  <c:v>12.887499999998569</c:v>
                </c:pt>
                <c:pt idx="9280">
                  <c:v>12.888888888887458</c:v>
                </c:pt>
                <c:pt idx="9281">
                  <c:v>12.890277777776346</c:v>
                </c:pt>
                <c:pt idx="9282">
                  <c:v>12.891666666665234</c:v>
                </c:pt>
                <c:pt idx="9283">
                  <c:v>12.893055555554122</c:v>
                </c:pt>
                <c:pt idx="9284">
                  <c:v>12.89444444444301</c:v>
                </c:pt>
                <c:pt idx="9285">
                  <c:v>12.895833333331899</c:v>
                </c:pt>
                <c:pt idx="9286">
                  <c:v>12.897222222220787</c:v>
                </c:pt>
                <c:pt idx="9287">
                  <c:v>12.898611111109675</c:v>
                </c:pt>
                <c:pt idx="9288">
                  <c:v>12.899999999998563</c:v>
                </c:pt>
                <c:pt idx="9289">
                  <c:v>12.901388888887452</c:v>
                </c:pt>
                <c:pt idx="9290">
                  <c:v>12.90277777777634</c:v>
                </c:pt>
                <c:pt idx="9291">
                  <c:v>12.904166666665228</c:v>
                </c:pt>
                <c:pt idx="9292">
                  <c:v>12.905555555554116</c:v>
                </c:pt>
                <c:pt idx="9293">
                  <c:v>12.906944444443004</c:v>
                </c:pt>
                <c:pt idx="9294">
                  <c:v>12.908333333331893</c:v>
                </c:pt>
                <c:pt idx="9295">
                  <c:v>12.909722222220781</c:v>
                </c:pt>
                <c:pt idx="9296">
                  <c:v>12.911111111109669</c:v>
                </c:pt>
                <c:pt idx="9297">
                  <c:v>12.912499999998557</c:v>
                </c:pt>
                <c:pt idx="9298">
                  <c:v>12.913888888887445</c:v>
                </c:pt>
                <c:pt idx="9299">
                  <c:v>12.915277777776334</c:v>
                </c:pt>
                <c:pt idx="9300">
                  <c:v>12.916666666665222</c:v>
                </c:pt>
                <c:pt idx="9301">
                  <c:v>12.91805555555411</c:v>
                </c:pt>
                <c:pt idx="9302">
                  <c:v>12.919444444442998</c:v>
                </c:pt>
                <c:pt idx="9303">
                  <c:v>12.920833333331887</c:v>
                </c:pt>
                <c:pt idx="9304">
                  <c:v>12.922222222220775</c:v>
                </c:pt>
                <c:pt idx="9305">
                  <c:v>12.923611111109663</c:v>
                </c:pt>
                <c:pt idx="9306">
                  <c:v>12.924999999998551</c:v>
                </c:pt>
                <c:pt idx="9307">
                  <c:v>12.926388888887439</c:v>
                </c:pt>
                <c:pt idx="9308">
                  <c:v>12.927777777776328</c:v>
                </c:pt>
                <c:pt idx="9309">
                  <c:v>12.929166666665216</c:v>
                </c:pt>
                <c:pt idx="9310">
                  <c:v>12.930555555554104</c:v>
                </c:pt>
                <c:pt idx="9311">
                  <c:v>12.931944444442992</c:v>
                </c:pt>
                <c:pt idx="9312">
                  <c:v>12.933333333331881</c:v>
                </c:pt>
                <c:pt idx="9313">
                  <c:v>12.934722222220769</c:v>
                </c:pt>
                <c:pt idx="9314">
                  <c:v>12.936111111109657</c:v>
                </c:pt>
                <c:pt idx="9315">
                  <c:v>12.937499999998545</c:v>
                </c:pt>
                <c:pt idx="9316">
                  <c:v>12.938888888887433</c:v>
                </c:pt>
                <c:pt idx="9317">
                  <c:v>12.940277777776322</c:v>
                </c:pt>
                <c:pt idx="9318">
                  <c:v>12.94166666666521</c:v>
                </c:pt>
                <c:pt idx="9319">
                  <c:v>12.943055555554098</c:v>
                </c:pt>
                <c:pt idx="9320">
                  <c:v>12.944444444442986</c:v>
                </c:pt>
                <c:pt idx="9321">
                  <c:v>12.945833333331874</c:v>
                </c:pt>
                <c:pt idx="9322">
                  <c:v>12.947222222220763</c:v>
                </c:pt>
                <c:pt idx="9323">
                  <c:v>12.948611111109651</c:v>
                </c:pt>
                <c:pt idx="9324">
                  <c:v>12.949999999998539</c:v>
                </c:pt>
                <c:pt idx="9325">
                  <c:v>12.951388888887427</c:v>
                </c:pt>
                <c:pt idx="9326">
                  <c:v>12.952777777776316</c:v>
                </c:pt>
                <c:pt idx="9327">
                  <c:v>12.954166666665204</c:v>
                </c:pt>
                <c:pt idx="9328">
                  <c:v>12.955555555554092</c:v>
                </c:pt>
                <c:pt idx="9329">
                  <c:v>12.95694444444298</c:v>
                </c:pt>
                <c:pt idx="9330">
                  <c:v>12.958333333331868</c:v>
                </c:pt>
                <c:pt idx="9331">
                  <c:v>12.959722222220757</c:v>
                </c:pt>
                <c:pt idx="9332">
                  <c:v>12.961111111109645</c:v>
                </c:pt>
                <c:pt idx="9333">
                  <c:v>12.962499999998533</c:v>
                </c:pt>
                <c:pt idx="9334">
                  <c:v>12.963888888887421</c:v>
                </c:pt>
                <c:pt idx="9335">
                  <c:v>12.96527777777631</c:v>
                </c:pt>
                <c:pt idx="9336">
                  <c:v>12.966666666665198</c:v>
                </c:pt>
                <c:pt idx="9337">
                  <c:v>12.968055555554086</c:v>
                </c:pt>
                <c:pt idx="9338">
                  <c:v>12.969444444442974</c:v>
                </c:pt>
                <c:pt idx="9339">
                  <c:v>12.970833333331862</c:v>
                </c:pt>
                <c:pt idx="9340">
                  <c:v>12.972222222220751</c:v>
                </c:pt>
                <c:pt idx="9341">
                  <c:v>12.973611111109639</c:v>
                </c:pt>
                <c:pt idx="9342">
                  <c:v>12.974999999998527</c:v>
                </c:pt>
                <c:pt idx="9343">
                  <c:v>12.976388888887415</c:v>
                </c:pt>
                <c:pt idx="9344">
                  <c:v>12.977777777776303</c:v>
                </c:pt>
                <c:pt idx="9345">
                  <c:v>12.979166666665192</c:v>
                </c:pt>
                <c:pt idx="9346">
                  <c:v>12.98055555555408</c:v>
                </c:pt>
                <c:pt idx="9347">
                  <c:v>12.981944444442968</c:v>
                </c:pt>
                <c:pt idx="9348">
                  <c:v>12.983333333331856</c:v>
                </c:pt>
                <c:pt idx="9349">
                  <c:v>12.984722222220745</c:v>
                </c:pt>
                <c:pt idx="9350">
                  <c:v>12.986111111109633</c:v>
                </c:pt>
                <c:pt idx="9351">
                  <c:v>12.987499999998521</c:v>
                </c:pt>
                <c:pt idx="9352">
                  <c:v>12.988888888887409</c:v>
                </c:pt>
                <c:pt idx="9353">
                  <c:v>12.990277777776297</c:v>
                </c:pt>
                <c:pt idx="9354">
                  <c:v>12.991666666665186</c:v>
                </c:pt>
                <c:pt idx="9355">
                  <c:v>12.993055555554074</c:v>
                </c:pt>
                <c:pt idx="9356">
                  <c:v>12.994444444442962</c:v>
                </c:pt>
                <c:pt idx="9357">
                  <c:v>12.99583333333185</c:v>
                </c:pt>
                <c:pt idx="9358">
                  <c:v>12.997222222220739</c:v>
                </c:pt>
                <c:pt idx="9359">
                  <c:v>12.998611111109627</c:v>
                </c:pt>
                <c:pt idx="9360">
                  <c:v>12.999999999998515</c:v>
                </c:pt>
                <c:pt idx="9361">
                  <c:v>13.001388888887403</c:v>
                </c:pt>
                <c:pt idx="9362">
                  <c:v>13.002777777776291</c:v>
                </c:pt>
                <c:pt idx="9363">
                  <c:v>13.00416666666518</c:v>
                </c:pt>
                <c:pt idx="9364">
                  <c:v>13.005555555554068</c:v>
                </c:pt>
                <c:pt idx="9365">
                  <c:v>13.006944444442956</c:v>
                </c:pt>
                <c:pt idx="9366">
                  <c:v>13.008333333331844</c:v>
                </c:pt>
                <c:pt idx="9367">
                  <c:v>13.009722222220732</c:v>
                </c:pt>
                <c:pt idx="9368">
                  <c:v>13.011111111109621</c:v>
                </c:pt>
                <c:pt idx="9369">
                  <c:v>13.012499999998509</c:v>
                </c:pt>
                <c:pt idx="9370">
                  <c:v>13.013888888887397</c:v>
                </c:pt>
                <c:pt idx="9371">
                  <c:v>13.015277777776285</c:v>
                </c:pt>
                <c:pt idx="9372">
                  <c:v>13.016666666665174</c:v>
                </c:pt>
                <c:pt idx="9373">
                  <c:v>13.018055555554062</c:v>
                </c:pt>
                <c:pt idx="9374">
                  <c:v>13.01944444444295</c:v>
                </c:pt>
                <c:pt idx="9375">
                  <c:v>13.020833333331838</c:v>
                </c:pt>
                <c:pt idx="9376">
                  <c:v>13.022222222220726</c:v>
                </c:pt>
                <c:pt idx="9377">
                  <c:v>13.023611111109615</c:v>
                </c:pt>
                <c:pt idx="9378">
                  <c:v>13.024999999998503</c:v>
                </c:pt>
                <c:pt idx="9379">
                  <c:v>13.026388888887391</c:v>
                </c:pt>
                <c:pt idx="9380">
                  <c:v>13.027777777776279</c:v>
                </c:pt>
                <c:pt idx="9381">
                  <c:v>13.029166666665168</c:v>
                </c:pt>
                <c:pt idx="9382">
                  <c:v>13.030555555554056</c:v>
                </c:pt>
                <c:pt idx="9383">
                  <c:v>13.031944444442944</c:v>
                </c:pt>
                <c:pt idx="9384">
                  <c:v>13.033333333331832</c:v>
                </c:pt>
                <c:pt idx="9385">
                  <c:v>13.03472222222072</c:v>
                </c:pt>
                <c:pt idx="9386">
                  <c:v>13.036111111109609</c:v>
                </c:pt>
                <c:pt idx="9387">
                  <c:v>13.037499999998497</c:v>
                </c:pt>
                <c:pt idx="9388">
                  <c:v>13.038888888887385</c:v>
                </c:pt>
                <c:pt idx="9389">
                  <c:v>13.040277777776273</c:v>
                </c:pt>
                <c:pt idx="9390">
                  <c:v>13.041666666665162</c:v>
                </c:pt>
                <c:pt idx="9391">
                  <c:v>13.04305555555405</c:v>
                </c:pt>
                <c:pt idx="9392">
                  <c:v>13.044444444442938</c:v>
                </c:pt>
                <c:pt idx="9393">
                  <c:v>13.045833333331826</c:v>
                </c:pt>
                <c:pt idx="9394">
                  <c:v>13.047222222220714</c:v>
                </c:pt>
                <c:pt idx="9395">
                  <c:v>13.048611111109603</c:v>
                </c:pt>
                <c:pt idx="9396">
                  <c:v>13.049999999998491</c:v>
                </c:pt>
                <c:pt idx="9397">
                  <c:v>13.051388888887379</c:v>
                </c:pt>
                <c:pt idx="9398">
                  <c:v>13.052777777776267</c:v>
                </c:pt>
                <c:pt idx="9399">
                  <c:v>13.054166666665155</c:v>
                </c:pt>
                <c:pt idx="9400">
                  <c:v>13.055555555554044</c:v>
                </c:pt>
                <c:pt idx="9401">
                  <c:v>13.056944444442932</c:v>
                </c:pt>
                <c:pt idx="9402">
                  <c:v>13.05833333333182</c:v>
                </c:pt>
                <c:pt idx="9403">
                  <c:v>13.059722222220708</c:v>
                </c:pt>
                <c:pt idx="9404">
                  <c:v>13.061111111109597</c:v>
                </c:pt>
                <c:pt idx="9405">
                  <c:v>13.062499999998485</c:v>
                </c:pt>
                <c:pt idx="9406">
                  <c:v>13.063888888887373</c:v>
                </c:pt>
                <c:pt idx="9407">
                  <c:v>13.065277777776261</c:v>
                </c:pt>
                <c:pt idx="9408">
                  <c:v>13.066666666665149</c:v>
                </c:pt>
                <c:pt idx="9409">
                  <c:v>13.068055555554038</c:v>
                </c:pt>
                <c:pt idx="9410">
                  <c:v>13.069444444442926</c:v>
                </c:pt>
                <c:pt idx="9411">
                  <c:v>13.070833333331814</c:v>
                </c:pt>
                <c:pt idx="9412">
                  <c:v>13.072222222220702</c:v>
                </c:pt>
                <c:pt idx="9413">
                  <c:v>13.073611111109591</c:v>
                </c:pt>
                <c:pt idx="9414">
                  <c:v>13.074999999998479</c:v>
                </c:pt>
                <c:pt idx="9415">
                  <c:v>13.076388888887367</c:v>
                </c:pt>
                <c:pt idx="9416">
                  <c:v>13.077777777776255</c:v>
                </c:pt>
                <c:pt idx="9417">
                  <c:v>13.079166666665143</c:v>
                </c:pt>
                <c:pt idx="9418">
                  <c:v>13.080555555554032</c:v>
                </c:pt>
                <c:pt idx="9419">
                  <c:v>13.08194444444292</c:v>
                </c:pt>
                <c:pt idx="9420">
                  <c:v>13.083333333331808</c:v>
                </c:pt>
                <c:pt idx="9421">
                  <c:v>13.084722222220696</c:v>
                </c:pt>
                <c:pt idx="9422">
                  <c:v>13.086111111109584</c:v>
                </c:pt>
                <c:pt idx="9423">
                  <c:v>13.087499999998473</c:v>
                </c:pt>
                <c:pt idx="9424">
                  <c:v>13.088888888887361</c:v>
                </c:pt>
                <c:pt idx="9425">
                  <c:v>13.090277777776249</c:v>
                </c:pt>
                <c:pt idx="9426">
                  <c:v>13.091666666665137</c:v>
                </c:pt>
                <c:pt idx="9427">
                  <c:v>13.093055555554026</c:v>
                </c:pt>
                <c:pt idx="9428">
                  <c:v>13.094444444442914</c:v>
                </c:pt>
                <c:pt idx="9429">
                  <c:v>13.095833333331802</c:v>
                </c:pt>
                <c:pt idx="9430">
                  <c:v>13.09722222222069</c:v>
                </c:pt>
                <c:pt idx="9431">
                  <c:v>13.098611111109578</c:v>
                </c:pt>
                <c:pt idx="9432">
                  <c:v>13.099999999998467</c:v>
                </c:pt>
                <c:pt idx="9433">
                  <c:v>13.101388888887355</c:v>
                </c:pt>
                <c:pt idx="9434">
                  <c:v>13.102777777776243</c:v>
                </c:pt>
                <c:pt idx="9435">
                  <c:v>13.104166666665131</c:v>
                </c:pt>
                <c:pt idx="9436">
                  <c:v>13.10555555555402</c:v>
                </c:pt>
                <c:pt idx="9437">
                  <c:v>13.106944444442908</c:v>
                </c:pt>
                <c:pt idx="9438">
                  <c:v>13.108333333331796</c:v>
                </c:pt>
                <c:pt idx="9439">
                  <c:v>13.109722222220684</c:v>
                </c:pt>
                <c:pt idx="9440">
                  <c:v>13.111111111109572</c:v>
                </c:pt>
                <c:pt idx="9441">
                  <c:v>13.112499999998461</c:v>
                </c:pt>
                <c:pt idx="9442">
                  <c:v>13.113888888887349</c:v>
                </c:pt>
                <c:pt idx="9443">
                  <c:v>13.115277777776237</c:v>
                </c:pt>
                <c:pt idx="9444">
                  <c:v>13.116666666665125</c:v>
                </c:pt>
                <c:pt idx="9445">
                  <c:v>13.118055555554013</c:v>
                </c:pt>
                <c:pt idx="9446">
                  <c:v>13.119444444442902</c:v>
                </c:pt>
                <c:pt idx="9447">
                  <c:v>13.12083333333179</c:v>
                </c:pt>
                <c:pt idx="9448">
                  <c:v>13.122222222220678</c:v>
                </c:pt>
                <c:pt idx="9449">
                  <c:v>13.123611111109566</c:v>
                </c:pt>
                <c:pt idx="9450">
                  <c:v>13.124999999998455</c:v>
                </c:pt>
                <c:pt idx="9451">
                  <c:v>13.126388888887343</c:v>
                </c:pt>
                <c:pt idx="9452">
                  <c:v>13.127777777776231</c:v>
                </c:pt>
                <c:pt idx="9453">
                  <c:v>13.129166666665119</c:v>
                </c:pt>
                <c:pt idx="9454">
                  <c:v>13.130555555554007</c:v>
                </c:pt>
                <c:pt idx="9455">
                  <c:v>13.131944444442896</c:v>
                </c:pt>
                <c:pt idx="9456">
                  <c:v>13.133333333331784</c:v>
                </c:pt>
                <c:pt idx="9457">
                  <c:v>13.134722222220672</c:v>
                </c:pt>
                <c:pt idx="9458">
                  <c:v>13.13611111110956</c:v>
                </c:pt>
                <c:pt idx="9459">
                  <c:v>13.137499999998449</c:v>
                </c:pt>
                <c:pt idx="9460">
                  <c:v>13.138888888887337</c:v>
                </c:pt>
                <c:pt idx="9461">
                  <c:v>13.140277777776225</c:v>
                </c:pt>
                <c:pt idx="9462">
                  <c:v>13.141666666665113</c:v>
                </c:pt>
                <c:pt idx="9463">
                  <c:v>13.143055555554001</c:v>
                </c:pt>
                <c:pt idx="9464">
                  <c:v>13.14444444444289</c:v>
                </c:pt>
                <c:pt idx="9465">
                  <c:v>13.145833333331778</c:v>
                </c:pt>
                <c:pt idx="9466">
                  <c:v>13.147222222220666</c:v>
                </c:pt>
                <c:pt idx="9467">
                  <c:v>13.148611111109554</c:v>
                </c:pt>
                <c:pt idx="9468">
                  <c:v>13.149999999998442</c:v>
                </c:pt>
                <c:pt idx="9469">
                  <c:v>13.151388888887331</c:v>
                </c:pt>
                <c:pt idx="9470">
                  <c:v>13.152777777776219</c:v>
                </c:pt>
                <c:pt idx="9471">
                  <c:v>13.154166666665107</c:v>
                </c:pt>
                <c:pt idx="9472">
                  <c:v>13.155555555553995</c:v>
                </c:pt>
                <c:pt idx="9473">
                  <c:v>13.156944444442884</c:v>
                </c:pt>
                <c:pt idx="9474">
                  <c:v>13.158333333331772</c:v>
                </c:pt>
                <c:pt idx="9475">
                  <c:v>13.15972222222066</c:v>
                </c:pt>
                <c:pt idx="9476">
                  <c:v>13.161111111109548</c:v>
                </c:pt>
                <c:pt idx="9477">
                  <c:v>13.162499999998436</c:v>
                </c:pt>
                <c:pt idx="9478">
                  <c:v>13.163888888887325</c:v>
                </c:pt>
                <c:pt idx="9479">
                  <c:v>13.165277777776213</c:v>
                </c:pt>
                <c:pt idx="9480">
                  <c:v>13.166666666665101</c:v>
                </c:pt>
                <c:pt idx="9481">
                  <c:v>13.168055555553989</c:v>
                </c:pt>
                <c:pt idx="9482">
                  <c:v>13.169444444442878</c:v>
                </c:pt>
                <c:pt idx="9483">
                  <c:v>13.170833333331766</c:v>
                </c:pt>
                <c:pt idx="9484">
                  <c:v>13.172222222220654</c:v>
                </c:pt>
                <c:pt idx="9485">
                  <c:v>13.173611111109542</c:v>
                </c:pt>
                <c:pt idx="9486">
                  <c:v>13.17499999999843</c:v>
                </c:pt>
                <c:pt idx="9487">
                  <c:v>13.176388888887319</c:v>
                </c:pt>
                <c:pt idx="9488">
                  <c:v>13.177777777776207</c:v>
                </c:pt>
                <c:pt idx="9489">
                  <c:v>13.179166666665095</c:v>
                </c:pt>
                <c:pt idx="9490">
                  <c:v>13.180555555553983</c:v>
                </c:pt>
                <c:pt idx="9491">
                  <c:v>13.181944444442872</c:v>
                </c:pt>
                <c:pt idx="9492">
                  <c:v>13.18333333333176</c:v>
                </c:pt>
                <c:pt idx="9493">
                  <c:v>13.184722222220648</c:v>
                </c:pt>
                <c:pt idx="9494">
                  <c:v>13.186111111109536</c:v>
                </c:pt>
                <c:pt idx="9495">
                  <c:v>13.187499999998424</c:v>
                </c:pt>
                <c:pt idx="9496">
                  <c:v>13.188888888887313</c:v>
                </c:pt>
                <c:pt idx="9497">
                  <c:v>13.190277777776201</c:v>
                </c:pt>
                <c:pt idx="9498">
                  <c:v>13.191666666665089</c:v>
                </c:pt>
                <c:pt idx="9499">
                  <c:v>13.193055555553977</c:v>
                </c:pt>
                <c:pt idx="9500">
                  <c:v>13.194444444442865</c:v>
                </c:pt>
                <c:pt idx="9501">
                  <c:v>13.195833333331754</c:v>
                </c:pt>
                <c:pt idx="9502">
                  <c:v>13.197222222220642</c:v>
                </c:pt>
                <c:pt idx="9503">
                  <c:v>13.19861111110953</c:v>
                </c:pt>
                <c:pt idx="9504">
                  <c:v>13.199999999998418</c:v>
                </c:pt>
                <c:pt idx="9505">
                  <c:v>13.201388888887307</c:v>
                </c:pt>
                <c:pt idx="9506">
                  <c:v>13.202777777776195</c:v>
                </c:pt>
                <c:pt idx="9507">
                  <c:v>13.204166666665083</c:v>
                </c:pt>
                <c:pt idx="9508">
                  <c:v>13.205555555553971</c:v>
                </c:pt>
                <c:pt idx="9509">
                  <c:v>13.206944444442859</c:v>
                </c:pt>
                <c:pt idx="9510">
                  <c:v>13.208333333331748</c:v>
                </c:pt>
                <c:pt idx="9511">
                  <c:v>13.209722222220636</c:v>
                </c:pt>
                <c:pt idx="9512">
                  <c:v>13.211111111109524</c:v>
                </c:pt>
                <c:pt idx="9513">
                  <c:v>13.212499999998412</c:v>
                </c:pt>
                <c:pt idx="9514">
                  <c:v>13.213888888887301</c:v>
                </c:pt>
                <c:pt idx="9515">
                  <c:v>13.215277777776189</c:v>
                </c:pt>
                <c:pt idx="9516">
                  <c:v>13.216666666665077</c:v>
                </c:pt>
                <c:pt idx="9517">
                  <c:v>13.218055555553965</c:v>
                </c:pt>
                <c:pt idx="9518">
                  <c:v>13.219444444442853</c:v>
                </c:pt>
                <c:pt idx="9519">
                  <c:v>13.220833333331742</c:v>
                </c:pt>
                <c:pt idx="9520">
                  <c:v>13.22222222222063</c:v>
                </c:pt>
                <c:pt idx="9521">
                  <c:v>13.223611111109518</c:v>
                </c:pt>
                <c:pt idx="9522">
                  <c:v>13.224999999998406</c:v>
                </c:pt>
                <c:pt idx="9523">
                  <c:v>13.226388888887294</c:v>
                </c:pt>
                <c:pt idx="9524">
                  <c:v>13.227777777776183</c:v>
                </c:pt>
                <c:pt idx="9525">
                  <c:v>13.229166666665071</c:v>
                </c:pt>
                <c:pt idx="9526">
                  <c:v>13.230555555553959</c:v>
                </c:pt>
                <c:pt idx="9527">
                  <c:v>13.231944444442847</c:v>
                </c:pt>
                <c:pt idx="9528">
                  <c:v>13.233333333331736</c:v>
                </c:pt>
                <c:pt idx="9529">
                  <c:v>13.234722222220624</c:v>
                </c:pt>
                <c:pt idx="9530">
                  <c:v>13.236111111109512</c:v>
                </c:pt>
                <c:pt idx="9531">
                  <c:v>13.2374999999984</c:v>
                </c:pt>
                <c:pt idx="9532">
                  <c:v>13.238888888887288</c:v>
                </c:pt>
                <c:pt idx="9533">
                  <c:v>13.240277777776177</c:v>
                </c:pt>
                <c:pt idx="9534">
                  <c:v>13.241666666665065</c:v>
                </c:pt>
                <c:pt idx="9535">
                  <c:v>13.243055555553953</c:v>
                </c:pt>
                <c:pt idx="9536">
                  <c:v>13.244444444442841</c:v>
                </c:pt>
                <c:pt idx="9537">
                  <c:v>13.24583333333173</c:v>
                </c:pt>
                <c:pt idx="9538">
                  <c:v>13.247222222220618</c:v>
                </c:pt>
                <c:pt idx="9539">
                  <c:v>13.248611111109506</c:v>
                </c:pt>
                <c:pt idx="9540">
                  <c:v>13.249999999998394</c:v>
                </c:pt>
                <c:pt idx="9541">
                  <c:v>13.251388888887282</c:v>
                </c:pt>
                <c:pt idx="9542">
                  <c:v>13.252777777776171</c:v>
                </c:pt>
                <c:pt idx="9543">
                  <c:v>13.254166666665059</c:v>
                </c:pt>
                <c:pt idx="9544">
                  <c:v>13.255555555553947</c:v>
                </c:pt>
                <c:pt idx="9545">
                  <c:v>13.256944444442835</c:v>
                </c:pt>
                <c:pt idx="9546">
                  <c:v>13.258333333331723</c:v>
                </c:pt>
                <c:pt idx="9547">
                  <c:v>13.259722222220612</c:v>
                </c:pt>
                <c:pt idx="9548">
                  <c:v>13.2611111111095</c:v>
                </c:pt>
                <c:pt idx="9549">
                  <c:v>13.262499999998388</c:v>
                </c:pt>
                <c:pt idx="9550">
                  <c:v>13.263888888887276</c:v>
                </c:pt>
                <c:pt idx="9551">
                  <c:v>13.265277777776165</c:v>
                </c:pt>
                <c:pt idx="9552">
                  <c:v>13.266666666665053</c:v>
                </c:pt>
                <c:pt idx="9553">
                  <c:v>13.268055555553941</c:v>
                </c:pt>
                <c:pt idx="9554">
                  <c:v>13.269444444442829</c:v>
                </c:pt>
                <c:pt idx="9555">
                  <c:v>13.270833333331717</c:v>
                </c:pt>
                <c:pt idx="9556">
                  <c:v>13.272222222220606</c:v>
                </c:pt>
                <c:pt idx="9557">
                  <c:v>13.273611111109494</c:v>
                </c:pt>
                <c:pt idx="9558">
                  <c:v>13.274999999998382</c:v>
                </c:pt>
                <c:pt idx="9559">
                  <c:v>13.27638888888727</c:v>
                </c:pt>
                <c:pt idx="9560">
                  <c:v>13.277777777776159</c:v>
                </c:pt>
                <c:pt idx="9561">
                  <c:v>13.279166666665047</c:v>
                </c:pt>
                <c:pt idx="9562">
                  <c:v>13.280555555553935</c:v>
                </c:pt>
                <c:pt idx="9563">
                  <c:v>13.281944444442823</c:v>
                </c:pt>
                <c:pt idx="9564">
                  <c:v>13.283333333331711</c:v>
                </c:pt>
                <c:pt idx="9565">
                  <c:v>13.2847222222206</c:v>
                </c:pt>
                <c:pt idx="9566">
                  <c:v>13.286111111109488</c:v>
                </c:pt>
                <c:pt idx="9567">
                  <c:v>13.287499999998376</c:v>
                </c:pt>
                <c:pt idx="9568">
                  <c:v>13.288888888887264</c:v>
                </c:pt>
                <c:pt idx="9569">
                  <c:v>13.290277777776152</c:v>
                </c:pt>
                <c:pt idx="9570">
                  <c:v>13.291666666665041</c:v>
                </c:pt>
                <c:pt idx="9571">
                  <c:v>13.293055555553929</c:v>
                </c:pt>
                <c:pt idx="9572">
                  <c:v>13.294444444442817</c:v>
                </c:pt>
                <c:pt idx="9573">
                  <c:v>13.295833333331705</c:v>
                </c:pt>
                <c:pt idx="9574">
                  <c:v>13.297222222220594</c:v>
                </c:pt>
                <c:pt idx="9575">
                  <c:v>13.298611111109482</c:v>
                </c:pt>
                <c:pt idx="9576">
                  <c:v>13.29999999999837</c:v>
                </c:pt>
                <c:pt idx="9577">
                  <c:v>13.301388888887258</c:v>
                </c:pt>
                <c:pt idx="9578">
                  <c:v>13.302777777776146</c:v>
                </c:pt>
                <c:pt idx="9579">
                  <c:v>13.304166666665035</c:v>
                </c:pt>
                <c:pt idx="9580">
                  <c:v>13.305555555553923</c:v>
                </c:pt>
                <c:pt idx="9581">
                  <c:v>13.306944444442811</c:v>
                </c:pt>
                <c:pt idx="9582">
                  <c:v>13.308333333331699</c:v>
                </c:pt>
                <c:pt idx="9583">
                  <c:v>13.309722222220588</c:v>
                </c:pt>
                <c:pt idx="9584">
                  <c:v>13.311111111109476</c:v>
                </c:pt>
                <c:pt idx="9585">
                  <c:v>13.312499999998364</c:v>
                </c:pt>
                <c:pt idx="9586">
                  <c:v>13.313888888887252</c:v>
                </c:pt>
                <c:pt idx="9587">
                  <c:v>13.31527777777614</c:v>
                </c:pt>
                <c:pt idx="9588">
                  <c:v>13.316666666665029</c:v>
                </c:pt>
                <c:pt idx="9589">
                  <c:v>13.318055555553917</c:v>
                </c:pt>
                <c:pt idx="9590">
                  <c:v>13.319444444442805</c:v>
                </c:pt>
                <c:pt idx="9591">
                  <c:v>13.320833333331693</c:v>
                </c:pt>
                <c:pt idx="9592">
                  <c:v>13.322222222220582</c:v>
                </c:pt>
                <c:pt idx="9593">
                  <c:v>13.32361111110947</c:v>
                </c:pt>
                <c:pt idx="9594">
                  <c:v>13.324999999998358</c:v>
                </c:pt>
                <c:pt idx="9595">
                  <c:v>13.326388888887246</c:v>
                </c:pt>
                <c:pt idx="9596">
                  <c:v>13.327777777776134</c:v>
                </c:pt>
                <c:pt idx="9597">
                  <c:v>13.329166666665023</c:v>
                </c:pt>
                <c:pt idx="9598">
                  <c:v>13.330555555553911</c:v>
                </c:pt>
                <c:pt idx="9599">
                  <c:v>13.331944444442799</c:v>
                </c:pt>
                <c:pt idx="9600">
                  <c:v>13.333333333331687</c:v>
                </c:pt>
                <c:pt idx="9601">
                  <c:v>13.334722222220575</c:v>
                </c:pt>
                <c:pt idx="9602">
                  <c:v>13.336111111109464</c:v>
                </c:pt>
                <c:pt idx="9603">
                  <c:v>13.337499999998352</c:v>
                </c:pt>
                <c:pt idx="9604">
                  <c:v>13.33888888888724</c:v>
                </c:pt>
                <c:pt idx="9605">
                  <c:v>13.340277777776128</c:v>
                </c:pt>
                <c:pt idx="9606">
                  <c:v>13.341666666665017</c:v>
                </c:pt>
                <c:pt idx="9607">
                  <c:v>13.343055555553905</c:v>
                </c:pt>
                <c:pt idx="9608">
                  <c:v>13.344444444442793</c:v>
                </c:pt>
                <c:pt idx="9609">
                  <c:v>13.345833333331681</c:v>
                </c:pt>
                <c:pt idx="9610">
                  <c:v>13.347222222220569</c:v>
                </c:pt>
                <c:pt idx="9611">
                  <c:v>13.348611111109458</c:v>
                </c:pt>
                <c:pt idx="9612">
                  <c:v>13.349999999998346</c:v>
                </c:pt>
                <c:pt idx="9613">
                  <c:v>13.351388888887234</c:v>
                </c:pt>
                <c:pt idx="9614">
                  <c:v>13.352777777776122</c:v>
                </c:pt>
                <c:pt idx="9615">
                  <c:v>13.354166666665011</c:v>
                </c:pt>
                <c:pt idx="9616">
                  <c:v>13.355555555553899</c:v>
                </c:pt>
                <c:pt idx="9617">
                  <c:v>13.356944444442787</c:v>
                </c:pt>
                <c:pt idx="9618">
                  <c:v>13.358333333331675</c:v>
                </c:pt>
                <c:pt idx="9619">
                  <c:v>13.359722222220563</c:v>
                </c:pt>
                <c:pt idx="9620">
                  <c:v>13.361111111109452</c:v>
                </c:pt>
                <c:pt idx="9621">
                  <c:v>13.36249999999834</c:v>
                </c:pt>
                <c:pt idx="9622">
                  <c:v>13.363888888887228</c:v>
                </c:pt>
                <c:pt idx="9623">
                  <c:v>13.365277777776116</c:v>
                </c:pt>
                <c:pt idx="9624">
                  <c:v>13.366666666665004</c:v>
                </c:pt>
                <c:pt idx="9625">
                  <c:v>13.368055555553893</c:v>
                </c:pt>
                <c:pt idx="9626">
                  <c:v>13.369444444442781</c:v>
                </c:pt>
                <c:pt idx="9627">
                  <c:v>13.370833333331669</c:v>
                </c:pt>
                <c:pt idx="9628">
                  <c:v>13.372222222220557</c:v>
                </c:pt>
                <c:pt idx="9629">
                  <c:v>13.373611111109446</c:v>
                </c:pt>
                <c:pt idx="9630">
                  <c:v>13.374999999998334</c:v>
                </c:pt>
                <c:pt idx="9631">
                  <c:v>13.376388888887222</c:v>
                </c:pt>
                <c:pt idx="9632">
                  <c:v>13.37777777777611</c:v>
                </c:pt>
                <c:pt idx="9633">
                  <c:v>13.379166666664998</c:v>
                </c:pt>
                <c:pt idx="9634">
                  <c:v>13.380555555553887</c:v>
                </c:pt>
                <c:pt idx="9635">
                  <c:v>13.381944444442775</c:v>
                </c:pt>
                <c:pt idx="9636">
                  <c:v>13.383333333331663</c:v>
                </c:pt>
                <c:pt idx="9637">
                  <c:v>13.384722222220551</c:v>
                </c:pt>
                <c:pt idx="9638">
                  <c:v>13.38611111110944</c:v>
                </c:pt>
                <c:pt idx="9639">
                  <c:v>13.387499999998328</c:v>
                </c:pt>
                <c:pt idx="9640">
                  <c:v>13.388888888887216</c:v>
                </c:pt>
                <c:pt idx="9641">
                  <c:v>13.390277777776104</c:v>
                </c:pt>
                <c:pt idx="9642">
                  <c:v>13.391666666664992</c:v>
                </c:pt>
                <c:pt idx="9643">
                  <c:v>13.393055555553881</c:v>
                </c:pt>
                <c:pt idx="9644">
                  <c:v>13.394444444442769</c:v>
                </c:pt>
                <c:pt idx="9645">
                  <c:v>13.395833333331657</c:v>
                </c:pt>
                <c:pt idx="9646">
                  <c:v>13.397222222220545</c:v>
                </c:pt>
                <c:pt idx="9647">
                  <c:v>13.398611111109433</c:v>
                </c:pt>
                <c:pt idx="9648">
                  <c:v>13.399999999998322</c:v>
                </c:pt>
                <c:pt idx="9649">
                  <c:v>13.40138888888721</c:v>
                </c:pt>
                <c:pt idx="9650">
                  <c:v>13.402777777776098</c:v>
                </c:pt>
                <c:pt idx="9651">
                  <c:v>13.404166666664986</c:v>
                </c:pt>
                <c:pt idx="9652">
                  <c:v>13.405555555553875</c:v>
                </c:pt>
                <c:pt idx="9653">
                  <c:v>13.406944444442763</c:v>
                </c:pt>
                <c:pt idx="9654">
                  <c:v>13.408333333331651</c:v>
                </c:pt>
                <c:pt idx="9655">
                  <c:v>13.409722222220539</c:v>
                </c:pt>
                <c:pt idx="9656">
                  <c:v>13.411111111109427</c:v>
                </c:pt>
                <c:pt idx="9657">
                  <c:v>13.412499999998316</c:v>
                </c:pt>
                <c:pt idx="9658">
                  <c:v>13.413888888887204</c:v>
                </c:pt>
                <c:pt idx="9659">
                  <c:v>13.415277777776092</c:v>
                </c:pt>
                <c:pt idx="9660">
                  <c:v>13.41666666666498</c:v>
                </c:pt>
                <c:pt idx="9661">
                  <c:v>13.418055555553869</c:v>
                </c:pt>
                <c:pt idx="9662">
                  <c:v>13.419444444442757</c:v>
                </c:pt>
                <c:pt idx="9663">
                  <c:v>13.420833333331645</c:v>
                </c:pt>
                <c:pt idx="9664">
                  <c:v>13.422222222220533</c:v>
                </c:pt>
                <c:pt idx="9665">
                  <c:v>13.423611111109421</c:v>
                </c:pt>
                <c:pt idx="9666">
                  <c:v>13.42499999999831</c:v>
                </c:pt>
                <c:pt idx="9667">
                  <c:v>13.426388888887198</c:v>
                </c:pt>
                <c:pt idx="9668">
                  <c:v>13.427777777776086</c:v>
                </c:pt>
                <c:pt idx="9669">
                  <c:v>13.429166666664974</c:v>
                </c:pt>
                <c:pt idx="9670">
                  <c:v>13.430555555553862</c:v>
                </c:pt>
                <c:pt idx="9671">
                  <c:v>13.431944444442751</c:v>
                </c:pt>
                <c:pt idx="9672">
                  <c:v>13.433333333331639</c:v>
                </c:pt>
                <c:pt idx="9673">
                  <c:v>13.434722222220527</c:v>
                </c:pt>
                <c:pt idx="9674">
                  <c:v>13.436111111109415</c:v>
                </c:pt>
                <c:pt idx="9675">
                  <c:v>13.437499999998304</c:v>
                </c:pt>
                <c:pt idx="9676">
                  <c:v>13.438888888887192</c:v>
                </c:pt>
                <c:pt idx="9677">
                  <c:v>13.44027777777608</c:v>
                </c:pt>
                <c:pt idx="9678">
                  <c:v>13.441666666664968</c:v>
                </c:pt>
                <c:pt idx="9679">
                  <c:v>13.443055555553856</c:v>
                </c:pt>
                <c:pt idx="9680">
                  <c:v>13.444444444442745</c:v>
                </c:pt>
                <c:pt idx="9681">
                  <c:v>13.445833333331633</c:v>
                </c:pt>
                <c:pt idx="9682">
                  <c:v>13.447222222220521</c:v>
                </c:pt>
                <c:pt idx="9683">
                  <c:v>13.448611111109409</c:v>
                </c:pt>
                <c:pt idx="9684">
                  <c:v>13.449999999998298</c:v>
                </c:pt>
                <c:pt idx="9685">
                  <c:v>13.451388888887186</c:v>
                </c:pt>
                <c:pt idx="9686">
                  <c:v>13.452777777776074</c:v>
                </c:pt>
                <c:pt idx="9687">
                  <c:v>13.454166666664962</c:v>
                </c:pt>
                <c:pt idx="9688">
                  <c:v>13.45555555555385</c:v>
                </c:pt>
                <c:pt idx="9689">
                  <c:v>13.456944444442739</c:v>
                </c:pt>
                <c:pt idx="9690">
                  <c:v>13.458333333331627</c:v>
                </c:pt>
                <c:pt idx="9691">
                  <c:v>13.459722222220515</c:v>
                </c:pt>
                <c:pt idx="9692">
                  <c:v>13.461111111109403</c:v>
                </c:pt>
                <c:pt idx="9693">
                  <c:v>13.462499999998291</c:v>
                </c:pt>
                <c:pt idx="9694">
                  <c:v>13.46388888888718</c:v>
                </c:pt>
                <c:pt idx="9695">
                  <c:v>13.465277777776068</c:v>
                </c:pt>
                <c:pt idx="9696">
                  <c:v>13.466666666664956</c:v>
                </c:pt>
                <c:pt idx="9697">
                  <c:v>13.468055555553844</c:v>
                </c:pt>
                <c:pt idx="9698">
                  <c:v>13.469444444442733</c:v>
                </c:pt>
                <c:pt idx="9699">
                  <c:v>13.470833333331621</c:v>
                </c:pt>
                <c:pt idx="9700">
                  <c:v>13.472222222220509</c:v>
                </c:pt>
                <c:pt idx="9701">
                  <c:v>13.473611111109397</c:v>
                </c:pt>
                <c:pt idx="9702">
                  <c:v>13.474999999998285</c:v>
                </c:pt>
                <c:pt idx="9703">
                  <c:v>13.476388888887174</c:v>
                </c:pt>
                <c:pt idx="9704">
                  <c:v>13.477777777776062</c:v>
                </c:pt>
                <c:pt idx="9705">
                  <c:v>13.47916666666495</c:v>
                </c:pt>
                <c:pt idx="9706">
                  <c:v>13.480555555553838</c:v>
                </c:pt>
                <c:pt idx="9707">
                  <c:v>13.481944444442727</c:v>
                </c:pt>
                <c:pt idx="9708">
                  <c:v>13.483333333331615</c:v>
                </c:pt>
                <c:pt idx="9709">
                  <c:v>13.484722222220503</c:v>
                </c:pt>
                <c:pt idx="9710">
                  <c:v>13.486111111109391</c:v>
                </c:pt>
                <c:pt idx="9711">
                  <c:v>13.487499999998279</c:v>
                </c:pt>
                <c:pt idx="9712">
                  <c:v>13.488888888887168</c:v>
                </c:pt>
                <c:pt idx="9713">
                  <c:v>13.490277777776056</c:v>
                </c:pt>
                <c:pt idx="9714">
                  <c:v>13.491666666664944</c:v>
                </c:pt>
                <c:pt idx="9715">
                  <c:v>13.493055555553832</c:v>
                </c:pt>
                <c:pt idx="9716">
                  <c:v>13.494444444442721</c:v>
                </c:pt>
                <c:pt idx="9717">
                  <c:v>13.495833333331609</c:v>
                </c:pt>
                <c:pt idx="9718">
                  <c:v>13.497222222220497</c:v>
                </c:pt>
                <c:pt idx="9719">
                  <c:v>13.498611111109385</c:v>
                </c:pt>
                <c:pt idx="9720">
                  <c:v>13.499999999998273</c:v>
                </c:pt>
                <c:pt idx="9721">
                  <c:v>13.501388888887162</c:v>
                </c:pt>
                <c:pt idx="9722">
                  <c:v>13.50277777777605</c:v>
                </c:pt>
                <c:pt idx="9723">
                  <c:v>13.504166666664938</c:v>
                </c:pt>
                <c:pt idx="9724">
                  <c:v>13.505555555553826</c:v>
                </c:pt>
                <c:pt idx="9725">
                  <c:v>13.506944444442714</c:v>
                </c:pt>
                <c:pt idx="9726">
                  <c:v>13.508333333331603</c:v>
                </c:pt>
                <c:pt idx="9727">
                  <c:v>13.509722222220491</c:v>
                </c:pt>
                <c:pt idx="9728">
                  <c:v>13.511111111109379</c:v>
                </c:pt>
                <c:pt idx="9729">
                  <c:v>13.512499999998267</c:v>
                </c:pt>
                <c:pt idx="9730">
                  <c:v>13.513888888887156</c:v>
                </c:pt>
                <c:pt idx="9731">
                  <c:v>13.515277777776044</c:v>
                </c:pt>
                <c:pt idx="9732">
                  <c:v>13.516666666664932</c:v>
                </c:pt>
                <c:pt idx="9733">
                  <c:v>13.51805555555382</c:v>
                </c:pt>
                <c:pt idx="9734">
                  <c:v>13.519444444442708</c:v>
                </c:pt>
                <c:pt idx="9735">
                  <c:v>13.520833333331597</c:v>
                </c:pt>
                <c:pt idx="9736">
                  <c:v>13.522222222220485</c:v>
                </c:pt>
                <c:pt idx="9737">
                  <c:v>13.523611111109373</c:v>
                </c:pt>
                <c:pt idx="9738">
                  <c:v>13.524999999998261</c:v>
                </c:pt>
                <c:pt idx="9739">
                  <c:v>13.52638888888715</c:v>
                </c:pt>
                <c:pt idx="9740">
                  <c:v>13.527777777776038</c:v>
                </c:pt>
                <c:pt idx="9741">
                  <c:v>13.529166666664926</c:v>
                </c:pt>
                <c:pt idx="9742">
                  <c:v>13.530555555553814</c:v>
                </c:pt>
                <c:pt idx="9743">
                  <c:v>13.531944444442702</c:v>
                </c:pt>
                <c:pt idx="9744">
                  <c:v>13.533333333331591</c:v>
                </c:pt>
                <c:pt idx="9745">
                  <c:v>13.534722222220479</c:v>
                </c:pt>
                <c:pt idx="9746">
                  <c:v>13.536111111109367</c:v>
                </c:pt>
                <c:pt idx="9747">
                  <c:v>13.537499999998255</c:v>
                </c:pt>
                <c:pt idx="9748">
                  <c:v>13.538888888887143</c:v>
                </c:pt>
                <c:pt idx="9749">
                  <c:v>13.540277777776032</c:v>
                </c:pt>
                <c:pt idx="9750">
                  <c:v>13.54166666666492</c:v>
                </c:pt>
                <c:pt idx="9751">
                  <c:v>13.543055555553808</c:v>
                </c:pt>
                <c:pt idx="9752">
                  <c:v>13.544444444442696</c:v>
                </c:pt>
                <c:pt idx="9753">
                  <c:v>13.545833333331585</c:v>
                </c:pt>
                <c:pt idx="9754">
                  <c:v>13.547222222220473</c:v>
                </c:pt>
                <c:pt idx="9755">
                  <c:v>13.548611111109361</c:v>
                </c:pt>
                <c:pt idx="9756">
                  <c:v>13.549999999998249</c:v>
                </c:pt>
                <c:pt idx="9757">
                  <c:v>13.551388888887137</c:v>
                </c:pt>
                <c:pt idx="9758">
                  <c:v>13.552777777776026</c:v>
                </c:pt>
                <c:pt idx="9759">
                  <c:v>13.554166666664914</c:v>
                </c:pt>
                <c:pt idx="9760">
                  <c:v>13.555555555553802</c:v>
                </c:pt>
                <c:pt idx="9761">
                  <c:v>13.55694444444269</c:v>
                </c:pt>
                <c:pt idx="9762">
                  <c:v>13.558333333331579</c:v>
                </c:pt>
                <c:pt idx="9763">
                  <c:v>13.559722222220467</c:v>
                </c:pt>
                <c:pt idx="9764">
                  <c:v>13.561111111109355</c:v>
                </c:pt>
                <c:pt idx="9765">
                  <c:v>13.562499999998243</c:v>
                </c:pt>
                <c:pt idx="9766">
                  <c:v>13.563888888887131</c:v>
                </c:pt>
                <c:pt idx="9767">
                  <c:v>13.56527777777602</c:v>
                </c:pt>
                <c:pt idx="9768">
                  <c:v>13.566666666664908</c:v>
                </c:pt>
                <c:pt idx="9769">
                  <c:v>13.568055555553796</c:v>
                </c:pt>
                <c:pt idx="9770">
                  <c:v>13.569444444442684</c:v>
                </c:pt>
                <c:pt idx="9771">
                  <c:v>13.570833333331572</c:v>
                </c:pt>
                <c:pt idx="9772">
                  <c:v>13.572222222220461</c:v>
                </c:pt>
                <c:pt idx="9773">
                  <c:v>13.573611111109349</c:v>
                </c:pt>
                <c:pt idx="9774">
                  <c:v>13.574999999998237</c:v>
                </c:pt>
                <c:pt idx="9775">
                  <c:v>13.576388888887125</c:v>
                </c:pt>
                <c:pt idx="9776">
                  <c:v>13.577777777776014</c:v>
                </c:pt>
                <c:pt idx="9777">
                  <c:v>13.579166666664902</c:v>
                </c:pt>
                <c:pt idx="9778">
                  <c:v>13.58055555555379</c:v>
                </c:pt>
                <c:pt idx="9779">
                  <c:v>13.581944444442678</c:v>
                </c:pt>
                <c:pt idx="9780">
                  <c:v>13.583333333331566</c:v>
                </c:pt>
                <c:pt idx="9781">
                  <c:v>13.584722222220455</c:v>
                </c:pt>
                <c:pt idx="9782">
                  <c:v>13.586111111109343</c:v>
                </c:pt>
                <c:pt idx="9783">
                  <c:v>13.587499999998231</c:v>
                </c:pt>
                <c:pt idx="9784">
                  <c:v>13.588888888887119</c:v>
                </c:pt>
                <c:pt idx="9785">
                  <c:v>13.590277777776008</c:v>
                </c:pt>
                <c:pt idx="9786">
                  <c:v>13.591666666664896</c:v>
                </c:pt>
                <c:pt idx="9787">
                  <c:v>13.593055555553784</c:v>
                </c:pt>
                <c:pt idx="9788">
                  <c:v>13.594444444442672</c:v>
                </c:pt>
                <c:pt idx="9789">
                  <c:v>13.59583333333156</c:v>
                </c:pt>
                <c:pt idx="9790">
                  <c:v>13.597222222220449</c:v>
                </c:pt>
                <c:pt idx="9791">
                  <c:v>13.598611111109337</c:v>
                </c:pt>
                <c:pt idx="9792">
                  <c:v>13.599999999998225</c:v>
                </c:pt>
                <c:pt idx="9793">
                  <c:v>13.601388888887113</c:v>
                </c:pt>
                <c:pt idx="9794">
                  <c:v>13.602777777776001</c:v>
                </c:pt>
                <c:pt idx="9795">
                  <c:v>13.60416666666489</c:v>
                </c:pt>
                <c:pt idx="9796">
                  <c:v>13.605555555553778</c:v>
                </c:pt>
                <c:pt idx="9797">
                  <c:v>13.606944444442666</c:v>
                </c:pt>
                <c:pt idx="9798">
                  <c:v>13.608333333331554</c:v>
                </c:pt>
                <c:pt idx="9799">
                  <c:v>13.609722222220443</c:v>
                </c:pt>
                <c:pt idx="9800">
                  <c:v>13.611111111109331</c:v>
                </c:pt>
                <c:pt idx="9801">
                  <c:v>13.612499999998219</c:v>
                </c:pt>
                <c:pt idx="9802">
                  <c:v>13.613888888887107</c:v>
                </c:pt>
                <c:pt idx="9803">
                  <c:v>13.615277777775995</c:v>
                </c:pt>
                <c:pt idx="9804">
                  <c:v>13.616666666664884</c:v>
                </c:pt>
                <c:pt idx="9805">
                  <c:v>13.618055555553772</c:v>
                </c:pt>
                <c:pt idx="9806">
                  <c:v>13.61944444444266</c:v>
                </c:pt>
                <c:pt idx="9807">
                  <c:v>13.620833333331548</c:v>
                </c:pt>
                <c:pt idx="9808">
                  <c:v>13.622222222220437</c:v>
                </c:pt>
                <c:pt idx="9809">
                  <c:v>13.623611111109325</c:v>
                </c:pt>
                <c:pt idx="9810">
                  <c:v>13.624999999998213</c:v>
                </c:pt>
                <c:pt idx="9811">
                  <c:v>13.626388888887101</c:v>
                </c:pt>
                <c:pt idx="9812">
                  <c:v>13.627777777775989</c:v>
                </c:pt>
                <c:pt idx="9813">
                  <c:v>13.629166666664878</c:v>
                </c:pt>
                <c:pt idx="9814">
                  <c:v>13.630555555553766</c:v>
                </c:pt>
                <c:pt idx="9815">
                  <c:v>13.631944444442654</c:v>
                </c:pt>
                <c:pt idx="9816">
                  <c:v>13.633333333331542</c:v>
                </c:pt>
                <c:pt idx="9817">
                  <c:v>13.634722222220431</c:v>
                </c:pt>
                <c:pt idx="9818">
                  <c:v>13.636111111109319</c:v>
                </c:pt>
                <c:pt idx="9819">
                  <c:v>13.637499999998207</c:v>
                </c:pt>
                <c:pt idx="9820">
                  <c:v>13.638888888887095</c:v>
                </c:pt>
                <c:pt idx="9821">
                  <c:v>13.640277777775983</c:v>
                </c:pt>
                <c:pt idx="9822">
                  <c:v>13.641666666664872</c:v>
                </c:pt>
                <c:pt idx="9823">
                  <c:v>13.64305555555376</c:v>
                </c:pt>
                <c:pt idx="9824">
                  <c:v>13.644444444442648</c:v>
                </c:pt>
                <c:pt idx="9825">
                  <c:v>13.645833333331536</c:v>
                </c:pt>
                <c:pt idx="9826">
                  <c:v>13.647222222220424</c:v>
                </c:pt>
                <c:pt idx="9827">
                  <c:v>13.648611111109313</c:v>
                </c:pt>
                <c:pt idx="9828">
                  <c:v>13.649999999998201</c:v>
                </c:pt>
                <c:pt idx="9829">
                  <c:v>13.651388888887089</c:v>
                </c:pt>
                <c:pt idx="9830">
                  <c:v>13.652777777775977</c:v>
                </c:pt>
                <c:pt idx="9831">
                  <c:v>13.654166666664866</c:v>
                </c:pt>
                <c:pt idx="9832">
                  <c:v>13.655555555553754</c:v>
                </c:pt>
                <c:pt idx="9833">
                  <c:v>13.656944444442642</c:v>
                </c:pt>
                <c:pt idx="9834">
                  <c:v>13.65833333333153</c:v>
                </c:pt>
                <c:pt idx="9835">
                  <c:v>13.659722222220418</c:v>
                </c:pt>
                <c:pt idx="9836">
                  <c:v>13.661111111109307</c:v>
                </c:pt>
                <c:pt idx="9837">
                  <c:v>13.662499999998195</c:v>
                </c:pt>
                <c:pt idx="9838">
                  <c:v>13.663888888887083</c:v>
                </c:pt>
                <c:pt idx="9839">
                  <c:v>13.665277777775971</c:v>
                </c:pt>
                <c:pt idx="9840">
                  <c:v>13.66666666666486</c:v>
                </c:pt>
                <c:pt idx="9841">
                  <c:v>13.668055555553748</c:v>
                </c:pt>
                <c:pt idx="9842">
                  <c:v>13.669444444442636</c:v>
                </c:pt>
                <c:pt idx="9843">
                  <c:v>13.670833333331524</c:v>
                </c:pt>
                <c:pt idx="9844">
                  <c:v>13.672222222220412</c:v>
                </c:pt>
                <c:pt idx="9845">
                  <c:v>13.673611111109301</c:v>
                </c:pt>
                <c:pt idx="9846">
                  <c:v>13.674999999998189</c:v>
                </c:pt>
                <c:pt idx="9847">
                  <c:v>13.676388888887077</c:v>
                </c:pt>
                <c:pt idx="9848">
                  <c:v>13.677777777775965</c:v>
                </c:pt>
                <c:pt idx="9849">
                  <c:v>13.679166666664853</c:v>
                </c:pt>
                <c:pt idx="9850">
                  <c:v>13.680555555553742</c:v>
                </c:pt>
                <c:pt idx="9851">
                  <c:v>13.68194444444263</c:v>
                </c:pt>
                <c:pt idx="9852">
                  <c:v>13.683333333331518</c:v>
                </c:pt>
                <c:pt idx="9853">
                  <c:v>13.684722222220406</c:v>
                </c:pt>
                <c:pt idx="9854">
                  <c:v>13.686111111109295</c:v>
                </c:pt>
                <c:pt idx="9855">
                  <c:v>13.687499999998183</c:v>
                </c:pt>
                <c:pt idx="9856">
                  <c:v>13.688888888887071</c:v>
                </c:pt>
                <c:pt idx="9857">
                  <c:v>13.690277777775959</c:v>
                </c:pt>
                <c:pt idx="9858">
                  <c:v>13.691666666664847</c:v>
                </c:pt>
                <c:pt idx="9859">
                  <c:v>13.693055555553736</c:v>
                </c:pt>
                <c:pt idx="9860">
                  <c:v>13.694444444442624</c:v>
                </c:pt>
                <c:pt idx="9861">
                  <c:v>13.695833333331512</c:v>
                </c:pt>
                <c:pt idx="9862">
                  <c:v>13.6972222222204</c:v>
                </c:pt>
                <c:pt idx="9863">
                  <c:v>13.698611111109289</c:v>
                </c:pt>
                <c:pt idx="9864">
                  <c:v>13.699999999998177</c:v>
                </c:pt>
                <c:pt idx="9865">
                  <c:v>13.701388888887065</c:v>
                </c:pt>
                <c:pt idx="9866">
                  <c:v>13.702777777775953</c:v>
                </c:pt>
                <c:pt idx="9867">
                  <c:v>13.704166666664841</c:v>
                </c:pt>
                <c:pt idx="9868">
                  <c:v>13.70555555555373</c:v>
                </c:pt>
                <c:pt idx="9869">
                  <c:v>13.706944444442618</c:v>
                </c:pt>
                <c:pt idx="9870">
                  <c:v>13.708333333331506</c:v>
                </c:pt>
                <c:pt idx="9871">
                  <c:v>13.709722222220394</c:v>
                </c:pt>
                <c:pt idx="9872">
                  <c:v>13.711111111109282</c:v>
                </c:pt>
                <c:pt idx="9873">
                  <c:v>13.712499999998171</c:v>
                </c:pt>
                <c:pt idx="9874">
                  <c:v>13.713888888887059</c:v>
                </c:pt>
                <c:pt idx="9875">
                  <c:v>13.715277777775947</c:v>
                </c:pt>
                <c:pt idx="9876">
                  <c:v>13.716666666664835</c:v>
                </c:pt>
                <c:pt idx="9877">
                  <c:v>13.718055555553724</c:v>
                </c:pt>
                <c:pt idx="9878">
                  <c:v>13.719444444442612</c:v>
                </c:pt>
                <c:pt idx="9879">
                  <c:v>13.7208333333315</c:v>
                </c:pt>
                <c:pt idx="9880">
                  <c:v>13.722222222220388</c:v>
                </c:pt>
                <c:pt idx="9881">
                  <c:v>13.723611111109276</c:v>
                </c:pt>
                <c:pt idx="9882">
                  <c:v>13.724999999998165</c:v>
                </c:pt>
                <c:pt idx="9883">
                  <c:v>13.726388888887053</c:v>
                </c:pt>
                <c:pt idx="9884">
                  <c:v>13.727777777775941</c:v>
                </c:pt>
                <c:pt idx="9885">
                  <c:v>13.729166666664829</c:v>
                </c:pt>
                <c:pt idx="9886">
                  <c:v>13.730555555553718</c:v>
                </c:pt>
                <c:pt idx="9887">
                  <c:v>13.731944444442606</c:v>
                </c:pt>
                <c:pt idx="9888">
                  <c:v>13.733333333331494</c:v>
                </c:pt>
                <c:pt idx="9889">
                  <c:v>13.734722222220382</c:v>
                </c:pt>
                <c:pt idx="9890">
                  <c:v>13.73611111110927</c:v>
                </c:pt>
                <c:pt idx="9891">
                  <c:v>13.737499999998159</c:v>
                </c:pt>
                <c:pt idx="9892">
                  <c:v>13.738888888887047</c:v>
                </c:pt>
                <c:pt idx="9893">
                  <c:v>13.740277777775935</c:v>
                </c:pt>
                <c:pt idx="9894">
                  <c:v>13.741666666664823</c:v>
                </c:pt>
                <c:pt idx="9895">
                  <c:v>13.743055555553711</c:v>
                </c:pt>
                <c:pt idx="9896">
                  <c:v>13.7444444444426</c:v>
                </c:pt>
                <c:pt idx="9897">
                  <c:v>13.745833333331488</c:v>
                </c:pt>
                <c:pt idx="9898">
                  <c:v>13.747222222220376</c:v>
                </c:pt>
                <c:pt idx="9899">
                  <c:v>13.748611111109264</c:v>
                </c:pt>
                <c:pt idx="9900">
                  <c:v>13.749999999998153</c:v>
                </c:pt>
                <c:pt idx="9901">
                  <c:v>13.751388888887041</c:v>
                </c:pt>
                <c:pt idx="9902">
                  <c:v>13.752777777775929</c:v>
                </c:pt>
                <c:pt idx="9903">
                  <c:v>13.754166666664817</c:v>
                </c:pt>
                <c:pt idx="9904">
                  <c:v>13.755555555553705</c:v>
                </c:pt>
                <c:pt idx="9905">
                  <c:v>13.756944444442594</c:v>
                </c:pt>
                <c:pt idx="9906">
                  <c:v>13.758333333331482</c:v>
                </c:pt>
                <c:pt idx="9907">
                  <c:v>13.75972222222037</c:v>
                </c:pt>
                <c:pt idx="9908">
                  <c:v>13.761111111109258</c:v>
                </c:pt>
                <c:pt idx="9909">
                  <c:v>13.762499999998147</c:v>
                </c:pt>
                <c:pt idx="9910">
                  <c:v>13.763888888887035</c:v>
                </c:pt>
                <c:pt idx="9911">
                  <c:v>13.765277777775923</c:v>
                </c:pt>
                <c:pt idx="9912">
                  <c:v>13.766666666664811</c:v>
                </c:pt>
                <c:pt idx="9913">
                  <c:v>13.768055555553699</c:v>
                </c:pt>
                <c:pt idx="9914">
                  <c:v>13.769444444442588</c:v>
                </c:pt>
                <c:pt idx="9915">
                  <c:v>13.770833333331476</c:v>
                </c:pt>
                <c:pt idx="9916">
                  <c:v>13.772222222220364</c:v>
                </c:pt>
                <c:pt idx="9917">
                  <c:v>13.773611111109252</c:v>
                </c:pt>
                <c:pt idx="9918">
                  <c:v>13.774999999998141</c:v>
                </c:pt>
                <c:pt idx="9919">
                  <c:v>13.776388888887029</c:v>
                </c:pt>
                <c:pt idx="9920">
                  <c:v>13.777777777775917</c:v>
                </c:pt>
                <c:pt idx="9921">
                  <c:v>13.779166666664805</c:v>
                </c:pt>
                <c:pt idx="9922">
                  <c:v>13.780555555553693</c:v>
                </c:pt>
                <c:pt idx="9923">
                  <c:v>13.781944444442582</c:v>
                </c:pt>
                <c:pt idx="9924">
                  <c:v>13.78333333333147</c:v>
                </c:pt>
                <c:pt idx="9925">
                  <c:v>13.784722222220358</c:v>
                </c:pt>
                <c:pt idx="9926">
                  <c:v>13.786111111109246</c:v>
                </c:pt>
                <c:pt idx="9927">
                  <c:v>13.787499999998134</c:v>
                </c:pt>
                <c:pt idx="9928">
                  <c:v>13.788888888887023</c:v>
                </c:pt>
                <c:pt idx="9929">
                  <c:v>13.790277777775911</c:v>
                </c:pt>
                <c:pt idx="9930">
                  <c:v>13.791666666664799</c:v>
                </c:pt>
                <c:pt idx="9931">
                  <c:v>13.793055555553687</c:v>
                </c:pt>
                <c:pt idx="9932">
                  <c:v>13.794444444442576</c:v>
                </c:pt>
                <c:pt idx="9933">
                  <c:v>13.795833333331464</c:v>
                </c:pt>
                <c:pt idx="9934">
                  <c:v>13.797222222220352</c:v>
                </c:pt>
                <c:pt idx="9935">
                  <c:v>13.79861111110924</c:v>
                </c:pt>
                <c:pt idx="9936">
                  <c:v>13.799999999998128</c:v>
                </c:pt>
                <c:pt idx="9937">
                  <c:v>13.801388888887017</c:v>
                </c:pt>
                <c:pt idx="9938">
                  <c:v>13.802777777775905</c:v>
                </c:pt>
                <c:pt idx="9939">
                  <c:v>13.804166666664793</c:v>
                </c:pt>
                <c:pt idx="9940">
                  <c:v>13.805555555553681</c:v>
                </c:pt>
                <c:pt idx="9941">
                  <c:v>13.80694444444257</c:v>
                </c:pt>
                <c:pt idx="9942">
                  <c:v>13.808333333331458</c:v>
                </c:pt>
                <c:pt idx="9943">
                  <c:v>13.809722222220346</c:v>
                </c:pt>
                <c:pt idx="9944">
                  <c:v>13.811111111109234</c:v>
                </c:pt>
                <c:pt idx="9945">
                  <c:v>13.812499999998122</c:v>
                </c:pt>
                <c:pt idx="9946">
                  <c:v>13.813888888887011</c:v>
                </c:pt>
                <c:pt idx="9947">
                  <c:v>13.815277777775899</c:v>
                </c:pt>
                <c:pt idx="9948">
                  <c:v>13.816666666664787</c:v>
                </c:pt>
                <c:pt idx="9949">
                  <c:v>13.818055555553675</c:v>
                </c:pt>
                <c:pt idx="9950">
                  <c:v>13.819444444442563</c:v>
                </c:pt>
                <c:pt idx="9951">
                  <c:v>13.820833333331452</c:v>
                </c:pt>
                <c:pt idx="9952">
                  <c:v>13.82222222222034</c:v>
                </c:pt>
                <c:pt idx="9953">
                  <c:v>13.823611111109228</c:v>
                </c:pt>
                <c:pt idx="9954">
                  <c:v>13.824999999998116</c:v>
                </c:pt>
                <c:pt idx="9955">
                  <c:v>13.826388888887005</c:v>
                </c:pt>
                <c:pt idx="9956">
                  <c:v>13.827777777775893</c:v>
                </c:pt>
                <c:pt idx="9957">
                  <c:v>13.829166666664781</c:v>
                </c:pt>
                <c:pt idx="9958">
                  <c:v>13.830555555553669</c:v>
                </c:pt>
                <c:pt idx="9959">
                  <c:v>13.831944444442557</c:v>
                </c:pt>
                <c:pt idx="9960">
                  <c:v>13.833333333331446</c:v>
                </c:pt>
                <c:pt idx="9961">
                  <c:v>13.834722222220334</c:v>
                </c:pt>
                <c:pt idx="9962">
                  <c:v>13.836111111109222</c:v>
                </c:pt>
                <c:pt idx="9963">
                  <c:v>13.83749999999811</c:v>
                </c:pt>
                <c:pt idx="9964">
                  <c:v>13.838888888886999</c:v>
                </c:pt>
                <c:pt idx="9965">
                  <c:v>13.840277777775887</c:v>
                </c:pt>
                <c:pt idx="9966">
                  <c:v>13.841666666664775</c:v>
                </c:pt>
                <c:pt idx="9967">
                  <c:v>13.843055555553663</c:v>
                </c:pt>
                <c:pt idx="9968">
                  <c:v>13.844444444442551</c:v>
                </c:pt>
                <c:pt idx="9969">
                  <c:v>13.84583333333144</c:v>
                </c:pt>
                <c:pt idx="9970">
                  <c:v>13.847222222220328</c:v>
                </c:pt>
                <c:pt idx="9971">
                  <c:v>13.848611111109216</c:v>
                </c:pt>
                <c:pt idx="9972">
                  <c:v>13.849999999998104</c:v>
                </c:pt>
                <c:pt idx="9973">
                  <c:v>13.851388888886992</c:v>
                </c:pt>
                <c:pt idx="9974">
                  <c:v>13.852777777775881</c:v>
                </c:pt>
                <c:pt idx="9975">
                  <c:v>13.854166666664769</c:v>
                </c:pt>
                <c:pt idx="9976">
                  <c:v>13.855555555553657</c:v>
                </c:pt>
                <c:pt idx="9977">
                  <c:v>13.856944444442545</c:v>
                </c:pt>
                <c:pt idx="9978">
                  <c:v>13.858333333331434</c:v>
                </c:pt>
                <c:pt idx="9979">
                  <c:v>13.859722222220322</c:v>
                </c:pt>
                <c:pt idx="9980">
                  <c:v>13.86111111110921</c:v>
                </c:pt>
                <c:pt idx="9981">
                  <c:v>13.862499999998098</c:v>
                </c:pt>
                <c:pt idx="9982">
                  <c:v>13.863888888886986</c:v>
                </c:pt>
                <c:pt idx="9983">
                  <c:v>13.865277777775875</c:v>
                </c:pt>
                <c:pt idx="9984">
                  <c:v>13.866666666664763</c:v>
                </c:pt>
                <c:pt idx="9985">
                  <c:v>13.868055555553651</c:v>
                </c:pt>
                <c:pt idx="9986">
                  <c:v>13.869444444442539</c:v>
                </c:pt>
                <c:pt idx="9987">
                  <c:v>13.870833333331428</c:v>
                </c:pt>
                <c:pt idx="9988">
                  <c:v>13.872222222220316</c:v>
                </c:pt>
                <c:pt idx="9989">
                  <c:v>13.873611111109204</c:v>
                </c:pt>
                <c:pt idx="9990">
                  <c:v>13.874999999998092</c:v>
                </c:pt>
                <c:pt idx="9991">
                  <c:v>13.87638888888698</c:v>
                </c:pt>
                <c:pt idx="9992">
                  <c:v>13.877777777775869</c:v>
                </c:pt>
                <c:pt idx="9993">
                  <c:v>13.879166666664757</c:v>
                </c:pt>
                <c:pt idx="9994">
                  <c:v>13.880555555553645</c:v>
                </c:pt>
                <c:pt idx="9995">
                  <c:v>13.881944444442533</c:v>
                </c:pt>
                <c:pt idx="9996">
                  <c:v>13.883333333331421</c:v>
                </c:pt>
                <c:pt idx="9997">
                  <c:v>13.88472222222031</c:v>
                </c:pt>
                <c:pt idx="9998">
                  <c:v>13.886111111109198</c:v>
                </c:pt>
                <c:pt idx="9999">
                  <c:v>13.887499999998086</c:v>
                </c:pt>
                <c:pt idx="10000">
                  <c:v>13.888888888886974</c:v>
                </c:pt>
                <c:pt idx="10001">
                  <c:v>13.890277777775863</c:v>
                </c:pt>
                <c:pt idx="10002">
                  <c:v>13.891666666664751</c:v>
                </c:pt>
                <c:pt idx="10003">
                  <c:v>13.893055555553639</c:v>
                </c:pt>
                <c:pt idx="10004">
                  <c:v>13.894444444442527</c:v>
                </c:pt>
                <c:pt idx="10005">
                  <c:v>13.895833333331415</c:v>
                </c:pt>
                <c:pt idx="10006">
                  <c:v>13.897222222220304</c:v>
                </c:pt>
                <c:pt idx="10007">
                  <c:v>13.898611111109192</c:v>
                </c:pt>
                <c:pt idx="10008">
                  <c:v>13.89999999999808</c:v>
                </c:pt>
                <c:pt idx="10009">
                  <c:v>13.901388888886968</c:v>
                </c:pt>
                <c:pt idx="10010">
                  <c:v>13.902777777775857</c:v>
                </c:pt>
                <c:pt idx="10011">
                  <c:v>13.904166666664745</c:v>
                </c:pt>
                <c:pt idx="10012">
                  <c:v>13.905555555553633</c:v>
                </c:pt>
                <c:pt idx="10013">
                  <c:v>13.906944444442521</c:v>
                </c:pt>
                <c:pt idx="10014">
                  <c:v>13.908333333331409</c:v>
                </c:pt>
                <c:pt idx="10015">
                  <c:v>13.909722222220298</c:v>
                </c:pt>
                <c:pt idx="10016">
                  <c:v>13.911111111109186</c:v>
                </c:pt>
                <c:pt idx="10017">
                  <c:v>13.912499999998074</c:v>
                </c:pt>
                <c:pt idx="10018">
                  <c:v>13.913888888886962</c:v>
                </c:pt>
                <c:pt idx="10019">
                  <c:v>13.915277777775851</c:v>
                </c:pt>
                <c:pt idx="10020">
                  <c:v>13.916666666664739</c:v>
                </c:pt>
                <c:pt idx="10021">
                  <c:v>13.918055555553627</c:v>
                </c:pt>
                <c:pt idx="10022">
                  <c:v>13.919444444442515</c:v>
                </c:pt>
                <c:pt idx="10023">
                  <c:v>13.920833333331403</c:v>
                </c:pt>
                <c:pt idx="10024">
                  <c:v>13.922222222220292</c:v>
                </c:pt>
                <c:pt idx="10025">
                  <c:v>13.92361111110918</c:v>
                </c:pt>
                <c:pt idx="10026">
                  <c:v>13.924999999998068</c:v>
                </c:pt>
                <c:pt idx="10027">
                  <c:v>13.926388888886956</c:v>
                </c:pt>
                <c:pt idx="10028">
                  <c:v>13.927777777775844</c:v>
                </c:pt>
                <c:pt idx="10029">
                  <c:v>13.929166666664733</c:v>
                </c:pt>
                <c:pt idx="10030">
                  <c:v>13.930555555553621</c:v>
                </c:pt>
                <c:pt idx="10031">
                  <c:v>13.931944444442509</c:v>
                </c:pt>
                <c:pt idx="10032">
                  <c:v>13.933333333331397</c:v>
                </c:pt>
                <c:pt idx="10033">
                  <c:v>13.934722222220286</c:v>
                </c:pt>
                <c:pt idx="10034">
                  <c:v>13.936111111109174</c:v>
                </c:pt>
                <c:pt idx="10035">
                  <c:v>13.937499999998062</c:v>
                </c:pt>
                <c:pt idx="10036">
                  <c:v>13.93888888888695</c:v>
                </c:pt>
                <c:pt idx="10037">
                  <c:v>13.940277777775838</c:v>
                </c:pt>
                <c:pt idx="10038">
                  <c:v>13.941666666664727</c:v>
                </c:pt>
                <c:pt idx="10039">
                  <c:v>13.943055555553615</c:v>
                </c:pt>
                <c:pt idx="10040">
                  <c:v>13.944444444442503</c:v>
                </c:pt>
                <c:pt idx="10041">
                  <c:v>13.945833333331391</c:v>
                </c:pt>
                <c:pt idx="10042">
                  <c:v>13.94722222222028</c:v>
                </c:pt>
                <c:pt idx="10043">
                  <c:v>13.948611111109168</c:v>
                </c:pt>
                <c:pt idx="10044">
                  <c:v>13.949999999998056</c:v>
                </c:pt>
                <c:pt idx="10045">
                  <c:v>13.951388888886944</c:v>
                </c:pt>
                <c:pt idx="10046">
                  <c:v>13.952777777775832</c:v>
                </c:pt>
                <c:pt idx="10047">
                  <c:v>13.954166666664721</c:v>
                </c:pt>
                <c:pt idx="10048">
                  <c:v>13.955555555553609</c:v>
                </c:pt>
                <c:pt idx="10049">
                  <c:v>13.956944444442497</c:v>
                </c:pt>
                <c:pt idx="10050">
                  <c:v>13.958333333331385</c:v>
                </c:pt>
                <c:pt idx="10051">
                  <c:v>13.959722222220273</c:v>
                </c:pt>
                <c:pt idx="10052">
                  <c:v>13.961111111109162</c:v>
                </c:pt>
                <c:pt idx="10053">
                  <c:v>13.96249999999805</c:v>
                </c:pt>
                <c:pt idx="10054">
                  <c:v>13.963888888886938</c:v>
                </c:pt>
                <c:pt idx="10055">
                  <c:v>13.965277777775826</c:v>
                </c:pt>
                <c:pt idx="10056">
                  <c:v>13.966666666664715</c:v>
                </c:pt>
                <c:pt idx="10057">
                  <c:v>13.968055555553603</c:v>
                </c:pt>
                <c:pt idx="10058">
                  <c:v>13.969444444442491</c:v>
                </c:pt>
                <c:pt idx="10059">
                  <c:v>13.970833333331379</c:v>
                </c:pt>
                <c:pt idx="10060">
                  <c:v>13.972222222220267</c:v>
                </c:pt>
                <c:pt idx="10061">
                  <c:v>13.973611111109156</c:v>
                </c:pt>
                <c:pt idx="10062">
                  <c:v>13.974999999998044</c:v>
                </c:pt>
                <c:pt idx="10063">
                  <c:v>13.976388888886932</c:v>
                </c:pt>
                <c:pt idx="10064">
                  <c:v>13.97777777777582</c:v>
                </c:pt>
                <c:pt idx="10065">
                  <c:v>13.979166666664709</c:v>
                </c:pt>
                <c:pt idx="10066">
                  <c:v>13.980555555553597</c:v>
                </c:pt>
                <c:pt idx="10067">
                  <c:v>13.981944444442485</c:v>
                </c:pt>
                <c:pt idx="10068">
                  <c:v>13.983333333331373</c:v>
                </c:pt>
                <c:pt idx="10069">
                  <c:v>13.984722222220261</c:v>
                </c:pt>
                <c:pt idx="10070">
                  <c:v>13.98611111110915</c:v>
                </c:pt>
                <c:pt idx="10071">
                  <c:v>13.987499999998038</c:v>
                </c:pt>
                <c:pt idx="10072">
                  <c:v>13.988888888886926</c:v>
                </c:pt>
                <c:pt idx="10073">
                  <c:v>13.990277777775814</c:v>
                </c:pt>
                <c:pt idx="10074">
                  <c:v>13.991666666664702</c:v>
                </c:pt>
                <c:pt idx="10075">
                  <c:v>13.993055555553591</c:v>
                </c:pt>
                <c:pt idx="10076">
                  <c:v>13.994444444442479</c:v>
                </c:pt>
                <c:pt idx="10077">
                  <c:v>13.995833333331367</c:v>
                </c:pt>
                <c:pt idx="10078">
                  <c:v>13.997222222220255</c:v>
                </c:pt>
                <c:pt idx="10079">
                  <c:v>13.998611111109144</c:v>
                </c:pt>
                <c:pt idx="10080">
                  <c:v>13.999999999998032</c:v>
                </c:pt>
                <c:pt idx="10081">
                  <c:v>14.00138888888692</c:v>
                </c:pt>
                <c:pt idx="10082">
                  <c:v>14.002777777775808</c:v>
                </c:pt>
                <c:pt idx="10083">
                  <c:v>14.004166666664696</c:v>
                </c:pt>
                <c:pt idx="10084">
                  <c:v>14.005555555553585</c:v>
                </c:pt>
                <c:pt idx="10085">
                  <c:v>14.006944444442473</c:v>
                </c:pt>
                <c:pt idx="10086">
                  <c:v>14.008333333331361</c:v>
                </c:pt>
                <c:pt idx="10087">
                  <c:v>14.009722222220249</c:v>
                </c:pt>
                <c:pt idx="10088">
                  <c:v>14.011111111109138</c:v>
                </c:pt>
                <c:pt idx="10089">
                  <c:v>14.012499999998026</c:v>
                </c:pt>
                <c:pt idx="10090">
                  <c:v>14.013888888886914</c:v>
                </c:pt>
                <c:pt idx="10091">
                  <c:v>14.015277777775802</c:v>
                </c:pt>
                <c:pt idx="10092">
                  <c:v>14.01666666666469</c:v>
                </c:pt>
                <c:pt idx="10093">
                  <c:v>14.018055555553579</c:v>
                </c:pt>
                <c:pt idx="10094">
                  <c:v>14.019444444442467</c:v>
                </c:pt>
                <c:pt idx="10095">
                  <c:v>14.020833333331355</c:v>
                </c:pt>
                <c:pt idx="10096">
                  <c:v>14.022222222220243</c:v>
                </c:pt>
                <c:pt idx="10097">
                  <c:v>14.023611111109131</c:v>
                </c:pt>
                <c:pt idx="10098">
                  <c:v>14.02499999999802</c:v>
                </c:pt>
                <c:pt idx="10099">
                  <c:v>14.026388888886908</c:v>
                </c:pt>
                <c:pt idx="10100">
                  <c:v>14.027777777775796</c:v>
                </c:pt>
                <c:pt idx="10101">
                  <c:v>14.029166666664684</c:v>
                </c:pt>
                <c:pt idx="10102">
                  <c:v>14.030555555553573</c:v>
                </c:pt>
                <c:pt idx="10103">
                  <c:v>14.031944444442461</c:v>
                </c:pt>
                <c:pt idx="10104">
                  <c:v>14.033333333331349</c:v>
                </c:pt>
                <c:pt idx="10105">
                  <c:v>14.034722222220237</c:v>
                </c:pt>
                <c:pt idx="10106">
                  <c:v>14.036111111109125</c:v>
                </c:pt>
                <c:pt idx="10107">
                  <c:v>14.037499999998014</c:v>
                </c:pt>
                <c:pt idx="10108">
                  <c:v>14.038888888886902</c:v>
                </c:pt>
                <c:pt idx="10109">
                  <c:v>14.04027777777579</c:v>
                </c:pt>
                <c:pt idx="10110">
                  <c:v>14.041666666664678</c:v>
                </c:pt>
                <c:pt idx="10111">
                  <c:v>14.043055555553567</c:v>
                </c:pt>
                <c:pt idx="10112">
                  <c:v>14.044444444442455</c:v>
                </c:pt>
                <c:pt idx="10113">
                  <c:v>14.045833333331343</c:v>
                </c:pt>
                <c:pt idx="10114">
                  <c:v>14.047222222220231</c:v>
                </c:pt>
                <c:pt idx="10115">
                  <c:v>14.048611111109119</c:v>
                </c:pt>
                <c:pt idx="10116">
                  <c:v>14.049999999998008</c:v>
                </c:pt>
                <c:pt idx="10117">
                  <c:v>14.051388888886896</c:v>
                </c:pt>
                <c:pt idx="10118">
                  <c:v>14.052777777775784</c:v>
                </c:pt>
                <c:pt idx="10119">
                  <c:v>14.054166666664672</c:v>
                </c:pt>
                <c:pt idx="10120">
                  <c:v>14.055555555553561</c:v>
                </c:pt>
                <c:pt idx="10121">
                  <c:v>14.056944444442449</c:v>
                </c:pt>
                <c:pt idx="10122">
                  <c:v>14.058333333331337</c:v>
                </c:pt>
                <c:pt idx="10123">
                  <c:v>14.059722222220225</c:v>
                </c:pt>
                <c:pt idx="10124">
                  <c:v>14.061111111109113</c:v>
                </c:pt>
                <c:pt idx="10125">
                  <c:v>14.062499999998002</c:v>
                </c:pt>
                <c:pt idx="10126">
                  <c:v>14.06388888888689</c:v>
                </c:pt>
                <c:pt idx="10127">
                  <c:v>14.065277777775778</c:v>
                </c:pt>
                <c:pt idx="10128">
                  <c:v>14.066666666664666</c:v>
                </c:pt>
                <c:pt idx="10129">
                  <c:v>14.068055555553554</c:v>
                </c:pt>
                <c:pt idx="10130">
                  <c:v>14.069444444442443</c:v>
                </c:pt>
                <c:pt idx="10131">
                  <c:v>14.070833333331331</c:v>
                </c:pt>
                <c:pt idx="10132">
                  <c:v>14.072222222220219</c:v>
                </c:pt>
                <c:pt idx="10133">
                  <c:v>14.073611111109107</c:v>
                </c:pt>
                <c:pt idx="10134">
                  <c:v>14.074999999997996</c:v>
                </c:pt>
                <c:pt idx="10135">
                  <c:v>14.076388888886884</c:v>
                </c:pt>
                <c:pt idx="10136">
                  <c:v>14.077777777775772</c:v>
                </c:pt>
                <c:pt idx="10137">
                  <c:v>14.07916666666466</c:v>
                </c:pt>
                <c:pt idx="10138">
                  <c:v>14.080555555553548</c:v>
                </c:pt>
                <c:pt idx="10139">
                  <c:v>14.081944444442437</c:v>
                </c:pt>
                <c:pt idx="10140">
                  <c:v>14.083333333331325</c:v>
                </c:pt>
                <c:pt idx="10141">
                  <c:v>14.084722222220213</c:v>
                </c:pt>
                <c:pt idx="10142">
                  <c:v>14.086111111109101</c:v>
                </c:pt>
                <c:pt idx="10143">
                  <c:v>14.08749999999799</c:v>
                </c:pt>
                <c:pt idx="10144">
                  <c:v>14.088888888886878</c:v>
                </c:pt>
                <c:pt idx="10145">
                  <c:v>14.090277777775766</c:v>
                </c:pt>
                <c:pt idx="10146">
                  <c:v>14.091666666664654</c:v>
                </c:pt>
                <c:pt idx="10147">
                  <c:v>14.093055555553542</c:v>
                </c:pt>
                <c:pt idx="10148">
                  <c:v>14.094444444442431</c:v>
                </c:pt>
                <c:pt idx="10149">
                  <c:v>14.095833333331319</c:v>
                </c:pt>
                <c:pt idx="10150">
                  <c:v>14.097222222220207</c:v>
                </c:pt>
                <c:pt idx="10151">
                  <c:v>14.098611111109095</c:v>
                </c:pt>
                <c:pt idx="10152">
                  <c:v>14.099999999997983</c:v>
                </c:pt>
                <c:pt idx="10153">
                  <c:v>14.101388888886872</c:v>
                </c:pt>
                <c:pt idx="10154">
                  <c:v>14.10277777777576</c:v>
                </c:pt>
                <c:pt idx="10155">
                  <c:v>14.104166666664648</c:v>
                </c:pt>
                <c:pt idx="10156">
                  <c:v>14.105555555553536</c:v>
                </c:pt>
                <c:pt idx="10157">
                  <c:v>14.106944444442425</c:v>
                </c:pt>
                <c:pt idx="10158">
                  <c:v>14.108333333331313</c:v>
                </c:pt>
                <c:pt idx="10159">
                  <c:v>14.109722222220201</c:v>
                </c:pt>
                <c:pt idx="10160">
                  <c:v>14.111111111109089</c:v>
                </c:pt>
                <c:pt idx="10161">
                  <c:v>14.112499999997977</c:v>
                </c:pt>
                <c:pt idx="10162">
                  <c:v>14.113888888886866</c:v>
                </c:pt>
                <c:pt idx="10163">
                  <c:v>14.115277777775754</c:v>
                </c:pt>
                <c:pt idx="10164">
                  <c:v>14.116666666664642</c:v>
                </c:pt>
                <c:pt idx="10165">
                  <c:v>14.11805555555353</c:v>
                </c:pt>
                <c:pt idx="10166">
                  <c:v>14.119444444442419</c:v>
                </c:pt>
                <c:pt idx="10167">
                  <c:v>14.120833333331307</c:v>
                </c:pt>
                <c:pt idx="10168">
                  <c:v>14.122222222220195</c:v>
                </c:pt>
                <c:pt idx="10169">
                  <c:v>14.123611111109083</c:v>
                </c:pt>
                <c:pt idx="10170">
                  <c:v>14.124999999997971</c:v>
                </c:pt>
                <c:pt idx="10171">
                  <c:v>14.12638888888686</c:v>
                </c:pt>
                <c:pt idx="10172">
                  <c:v>14.127777777775748</c:v>
                </c:pt>
                <c:pt idx="10173">
                  <c:v>14.129166666664636</c:v>
                </c:pt>
                <c:pt idx="10174">
                  <c:v>14.130555555553524</c:v>
                </c:pt>
                <c:pt idx="10175">
                  <c:v>14.131944444442412</c:v>
                </c:pt>
                <c:pt idx="10176">
                  <c:v>14.133333333331301</c:v>
                </c:pt>
                <c:pt idx="10177">
                  <c:v>14.134722222220189</c:v>
                </c:pt>
                <c:pt idx="10178">
                  <c:v>14.136111111109077</c:v>
                </c:pt>
                <c:pt idx="10179">
                  <c:v>14.137499999997965</c:v>
                </c:pt>
                <c:pt idx="10180">
                  <c:v>14.138888888886854</c:v>
                </c:pt>
                <c:pt idx="10181">
                  <c:v>14.140277777775742</c:v>
                </c:pt>
                <c:pt idx="10182">
                  <c:v>14.14166666666463</c:v>
                </c:pt>
                <c:pt idx="10183">
                  <c:v>14.143055555553518</c:v>
                </c:pt>
                <c:pt idx="10184">
                  <c:v>14.144444444442406</c:v>
                </c:pt>
                <c:pt idx="10185">
                  <c:v>14.145833333331295</c:v>
                </c:pt>
                <c:pt idx="10186">
                  <c:v>14.147222222220183</c:v>
                </c:pt>
                <c:pt idx="10187">
                  <c:v>14.148611111109071</c:v>
                </c:pt>
                <c:pt idx="10188">
                  <c:v>14.149999999997959</c:v>
                </c:pt>
                <c:pt idx="10189">
                  <c:v>14.151388888886848</c:v>
                </c:pt>
                <c:pt idx="10190">
                  <c:v>14.152777777775736</c:v>
                </c:pt>
                <c:pt idx="10191">
                  <c:v>14.154166666664624</c:v>
                </c:pt>
                <c:pt idx="10192">
                  <c:v>14.155555555553512</c:v>
                </c:pt>
                <c:pt idx="10193">
                  <c:v>14.1569444444424</c:v>
                </c:pt>
                <c:pt idx="10194">
                  <c:v>14.158333333331289</c:v>
                </c:pt>
                <c:pt idx="10195">
                  <c:v>14.159722222220177</c:v>
                </c:pt>
                <c:pt idx="10196">
                  <c:v>14.161111111109065</c:v>
                </c:pt>
                <c:pt idx="10197">
                  <c:v>14.162499999997953</c:v>
                </c:pt>
                <c:pt idx="10198">
                  <c:v>14.163888888886841</c:v>
                </c:pt>
                <c:pt idx="10199">
                  <c:v>14.16527777777573</c:v>
                </c:pt>
                <c:pt idx="10200">
                  <c:v>14.166666666664618</c:v>
                </c:pt>
                <c:pt idx="10201">
                  <c:v>14.168055555553506</c:v>
                </c:pt>
                <c:pt idx="10202">
                  <c:v>14.169444444442394</c:v>
                </c:pt>
                <c:pt idx="10203">
                  <c:v>14.170833333331283</c:v>
                </c:pt>
                <c:pt idx="10204">
                  <c:v>14.172222222220171</c:v>
                </c:pt>
                <c:pt idx="10205">
                  <c:v>14.173611111109059</c:v>
                </c:pt>
                <c:pt idx="10206">
                  <c:v>14.174999999997947</c:v>
                </c:pt>
                <c:pt idx="10207">
                  <c:v>14.176388888886835</c:v>
                </c:pt>
                <c:pt idx="10208">
                  <c:v>14.177777777775724</c:v>
                </c:pt>
                <c:pt idx="10209">
                  <c:v>14.179166666664612</c:v>
                </c:pt>
                <c:pt idx="10210">
                  <c:v>14.1805555555535</c:v>
                </c:pt>
                <c:pt idx="10211">
                  <c:v>14.181944444442388</c:v>
                </c:pt>
                <c:pt idx="10212">
                  <c:v>14.183333333331277</c:v>
                </c:pt>
                <c:pt idx="10213">
                  <c:v>14.184722222220165</c:v>
                </c:pt>
                <c:pt idx="10214">
                  <c:v>14.186111111109053</c:v>
                </c:pt>
                <c:pt idx="10215">
                  <c:v>14.187499999997941</c:v>
                </c:pt>
                <c:pt idx="10216">
                  <c:v>14.188888888886829</c:v>
                </c:pt>
                <c:pt idx="10217">
                  <c:v>14.190277777775718</c:v>
                </c:pt>
                <c:pt idx="10218">
                  <c:v>14.191666666664606</c:v>
                </c:pt>
                <c:pt idx="10219">
                  <c:v>14.193055555553494</c:v>
                </c:pt>
                <c:pt idx="10220">
                  <c:v>14.194444444442382</c:v>
                </c:pt>
                <c:pt idx="10221">
                  <c:v>14.195833333331271</c:v>
                </c:pt>
                <c:pt idx="10222">
                  <c:v>14.197222222220159</c:v>
                </c:pt>
                <c:pt idx="10223">
                  <c:v>14.198611111109047</c:v>
                </c:pt>
                <c:pt idx="10224">
                  <c:v>14.199999999997935</c:v>
                </c:pt>
                <c:pt idx="10225">
                  <c:v>14.201388888886823</c:v>
                </c:pt>
                <c:pt idx="10226">
                  <c:v>14.202777777775712</c:v>
                </c:pt>
                <c:pt idx="10227">
                  <c:v>14.2041666666646</c:v>
                </c:pt>
                <c:pt idx="10228">
                  <c:v>14.205555555553488</c:v>
                </c:pt>
                <c:pt idx="10229">
                  <c:v>14.206944444442376</c:v>
                </c:pt>
                <c:pt idx="10230">
                  <c:v>14.208333333331264</c:v>
                </c:pt>
                <c:pt idx="10231">
                  <c:v>14.209722222220153</c:v>
                </c:pt>
                <c:pt idx="10232">
                  <c:v>14.211111111109041</c:v>
                </c:pt>
                <c:pt idx="10233">
                  <c:v>14.212499999997929</c:v>
                </c:pt>
                <c:pt idx="10234">
                  <c:v>14.213888888886817</c:v>
                </c:pt>
                <c:pt idx="10235">
                  <c:v>14.215277777775706</c:v>
                </c:pt>
                <c:pt idx="10236">
                  <c:v>14.216666666664594</c:v>
                </c:pt>
                <c:pt idx="10237">
                  <c:v>14.218055555553482</c:v>
                </c:pt>
                <c:pt idx="10238">
                  <c:v>14.21944444444237</c:v>
                </c:pt>
                <c:pt idx="10239">
                  <c:v>14.220833333331258</c:v>
                </c:pt>
                <c:pt idx="10240">
                  <c:v>14.222222222220147</c:v>
                </c:pt>
                <c:pt idx="10241">
                  <c:v>14.223611111109035</c:v>
                </c:pt>
                <c:pt idx="10242">
                  <c:v>14.224999999997923</c:v>
                </c:pt>
                <c:pt idx="10243">
                  <c:v>14.226388888886811</c:v>
                </c:pt>
                <c:pt idx="10244">
                  <c:v>14.2277777777757</c:v>
                </c:pt>
                <c:pt idx="10245">
                  <c:v>14.229166666664588</c:v>
                </c:pt>
                <c:pt idx="10246">
                  <c:v>14.230555555553476</c:v>
                </c:pt>
                <c:pt idx="10247">
                  <c:v>14.231944444442364</c:v>
                </c:pt>
                <c:pt idx="10248">
                  <c:v>14.233333333331252</c:v>
                </c:pt>
                <c:pt idx="10249">
                  <c:v>14.234722222220141</c:v>
                </c:pt>
                <c:pt idx="10250">
                  <c:v>14.236111111109029</c:v>
                </c:pt>
                <c:pt idx="10251">
                  <c:v>14.237499999997917</c:v>
                </c:pt>
                <c:pt idx="10252">
                  <c:v>14.238888888886805</c:v>
                </c:pt>
                <c:pt idx="10253">
                  <c:v>14.240277777775693</c:v>
                </c:pt>
                <c:pt idx="10254">
                  <c:v>14.241666666664582</c:v>
                </c:pt>
                <c:pt idx="10255">
                  <c:v>14.24305555555347</c:v>
                </c:pt>
                <c:pt idx="10256">
                  <c:v>14.244444444442358</c:v>
                </c:pt>
                <c:pt idx="10257">
                  <c:v>14.245833333331246</c:v>
                </c:pt>
                <c:pt idx="10258">
                  <c:v>14.247222222220135</c:v>
                </c:pt>
                <c:pt idx="10259">
                  <c:v>14.248611111109023</c:v>
                </c:pt>
                <c:pt idx="10260">
                  <c:v>14.249999999997911</c:v>
                </c:pt>
                <c:pt idx="10261">
                  <c:v>14.251388888886799</c:v>
                </c:pt>
                <c:pt idx="10262">
                  <c:v>14.252777777775687</c:v>
                </c:pt>
                <c:pt idx="10263">
                  <c:v>14.254166666664576</c:v>
                </c:pt>
                <c:pt idx="10264">
                  <c:v>14.255555555553464</c:v>
                </c:pt>
                <c:pt idx="10265">
                  <c:v>14.256944444442352</c:v>
                </c:pt>
                <c:pt idx="10266">
                  <c:v>14.25833333333124</c:v>
                </c:pt>
                <c:pt idx="10267">
                  <c:v>14.259722222220129</c:v>
                </c:pt>
                <c:pt idx="10268">
                  <c:v>14.261111111109017</c:v>
                </c:pt>
                <c:pt idx="10269">
                  <c:v>14.262499999997905</c:v>
                </c:pt>
                <c:pt idx="10270">
                  <c:v>14.263888888886793</c:v>
                </c:pt>
                <c:pt idx="10271">
                  <c:v>14.265277777775681</c:v>
                </c:pt>
                <c:pt idx="10272">
                  <c:v>14.26666666666457</c:v>
                </c:pt>
                <c:pt idx="10273">
                  <c:v>14.268055555553458</c:v>
                </c:pt>
                <c:pt idx="10274">
                  <c:v>14.269444444442346</c:v>
                </c:pt>
                <c:pt idx="10275">
                  <c:v>14.270833333331234</c:v>
                </c:pt>
                <c:pt idx="10276">
                  <c:v>14.272222222220122</c:v>
                </c:pt>
                <c:pt idx="10277">
                  <c:v>14.273611111109011</c:v>
                </c:pt>
                <c:pt idx="10278">
                  <c:v>14.274999999997899</c:v>
                </c:pt>
                <c:pt idx="10279">
                  <c:v>14.276388888886787</c:v>
                </c:pt>
                <c:pt idx="10280">
                  <c:v>14.277777777775675</c:v>
                </c:pt>
                <c:pt idx="10281">
                  <c:v>14.279166666664564</c:v>
                </c:pt>
                <c:pt idx="10282">
                  <c:v>14.280555555553452</c:v>
                </c:pt>
                <c:pt idx="10283">
                  <c:v>14.28194444444234</c:v>
                </c:pt>
                <c:pt idx="10284">
                  <c:v>14.283333333331228</c:v>
                </c:pt>
                <c:pt idx="10285">
                  <c:v>14.284722222220116</c:v>
                </c:pt>
                <c:pt idx="10286">
                  <c:v>14.286111111109005</c:v>
                </c:pt>
                <c:pt idx="10287">
                  <c:v>14.287499999997893</c:v>
                </c:pt>
                <c:pt idx="10288">
                  <c:v>14.288888888886781</c:v>
                </c:pt>
                <c:pt idx="10289">
                  <c:v>14.290277777775669</c:v>
                </c:pt>
                <c:pt idx="10290">
                  <c:v>14.291666666664558</c:v>
                </c:pt>
                <c:pt idx="10291">
                  <c:v>14.293055555553446</c:v>
                </c:pt>
                <c:pt idx="10292">
                  <c:v>14.294444444442334</c:v>
                </c:pt>
                <c:pt idx="10293">
                  <c:v>14.295833333331222</c:v>
                </c:pt>
                <c:pt idx="10294">
                  <c:v>14.29722222222011</c:v>
                </c:pt>
                <c:pt idx="10295">
                  <c:v>14.298611111108999</c:v>
                </c:pt>
                <c:pt idx="10296">
                  <c:v>14.299999999997887</c:v>
                </c:pt>
                <c:pt idx="10297">
                  <c:v>14.301388888886775</c:v>
                </c:pt>
                <c:pt idx="10298">
                  <c:v>14.302777777775663</c:v>
                </c:pt>
                <c:pt idx="10299">
                  <c:v>14.304166666664551</c:v>
                </c:pt>
                <c:pt idx="10300">
                  <c:v>14.30555555555344</c:v>
                </c:pt>
                <c:pt idx="10301">
                  <c:v>14.306944444442328</c:v>
                </c:pt>
                <c:pt idx="10302">
                  <c:v>14.308333333331216</c:v>
                </c:pt>
                <c:pt idx="10303">
                  <c:v>14.309722222220104</c:v>
                </c:pt>
                <c:pt idx="10304">
                  <c:v>14.311111111108993</c:v>
                </c:pt>
                <c:pt idx="10305">
                  <c:v>14.312499999997881</c:v>
                </c:pt>
                <c:pt idx="10306">
                  <c:v>14.313888888886769</c:v>
                </c:pt>
                <c:pt idx="10307">
                  <c:v>14.315277777775657</c:v>
                </c:pt>
                <c:pt idx="10308">
                  <c:v>14.316666666664545</c:v>
                </c:pt>
                <c:pt idx="10309">
                  <c:v>14.318055555553434</c:v>
                </c:pt>
                <c:pt idx="10310">
                  <c:v>14.319444444442322</c:v>
                </c:pt>
                <c:pt idx="10311">
                  <c:v>14.32083333333121</c:v>
                </c:pt>
                <c:pt idx="10312">
                  <c:v>14.322222222220098</c:v>
                </c:pt>
                <c:pt idx="10313">
                  <c:v>14.323611111108987</c:v>
                </c:pt>
                <c:pt idx="10314">
                  <c:v>14.324999999997875</c:v>
                </c:pt>
                <c:pt idx="10315">
                  <c:v>14.326388888886763</c:v>
                </c:pt>
                <c:pt idx="10316">
                  <c:v>14.327777777775651</c:v>
                </c:pt>
                <c:pt idx="10317">
                  <c:v>14.329166666664539</c:v>
                </c:pt>
                <c:pt idx="10318">
                  <c:v>14.330555555553428</c:v>
                </c:pt>
                <c:pt idx="10319">
                  <c:v>14.331944444442316</c:v>
                </c:pt>
                <c:pt idx="10320">
                  <c:v>14.333333333331204</c:v>
                </c:pt>
                <c:pt idx="10321">
                  <c:v>14.334722222220092</c:v>
                </c:pt>
                <c:pt idx="10322">
                  <c:v>14.336111111108981</c:v>
                </c:pt>
                <c:pt idx="10323">
                  <c:v>14.337499999997869</c:v>
                </c:pt>
                <c:pt idx="10324">
                  <c:v>14.338888888886757</c:v>
                </c:pt>
                <c:pt idx="10325">
                  <c:v>14.340277777775645</c:v>
                </c:pt>
                <c:pt idx="10326">
                  <c:v>14.341666666664533</c:v>
                </c:pt>
                <c:pt idx="10327">
                  <c:v>14.343055555553422</c:v>
                </c:pt>
                <c:pt idx="10328">
                  <c:v>14.34444444444231</c:v>
                </c:pt>
                <c:pt idx="10329">
                  <c:v>14.345833333331198</c:v>
                </c:pt>
                <c:pt idx="10330">
                  <c:v>14.347222222220086</c:v>
                </c:pt>
                <c:pt idx="10331">
                  <c:v>14.348611111108974</c:v>
                </c:pt>
                <c:pt idx="10332">
                  <c:v>14.349999999997863</c:v>
                </c:pt>
                <c:pt idx="10333">
                  <c:v>14.351388888886751</c:v>
                </c:pt>
                <c:pt idx="10334">
                  <c:v>14.352777777775639</c:v>
                </c:pt>
                <c:pt idx="10335">
                  <c:v>14.354166666664527</c:v>
                </c:pt>
                <c:pt idx="10336">
                  <c:v>14.355555555553416</c:v>
                </c:pt>
                <c:pt idx="10337">
                  <c:v>14.356944444442304</c:v>
                </c:pt>
                <c:pt idx="10338">
                  <c:v>14.358333333331192</c:v>
                </c:pt>
                <c:pt idx="10339">
                  <c:v>14.35972222222008</c:v>
                </c:pt>
                <c:pt idx="10340">
                  <c:v>14.361111111108968</c:v>
                </c:pt>
                <c:pt idx="10341">
                  <c:v>14.362499999997857</c:v>
                </c:pt>
                <c:pt idx="10342">
                  <c:v>14.363888888886745</c:v>
                </c:pt>
                <c:pt idx="10343">
                  <c:v>14.365277777775633</c:v>
                </c:pt>
                <c:pt idx="10344">
                  <c:v>14.366666666664521</c:v>
                </c:pt>
                <c:pt idx="10345">
                  <c:v>14.36805555555341</c:v>
                </c:pt>
                <c:pt idx="10346">
                  <c:v>14.369444444442298</c:v>
                </c:pt>
                <c:pt idx="10347">
                  <c:v>14.370833333331186</c:v>
                </c:pt>
                <c:pt idx="10348">
                  <c:v>14.372222222220074</c:v>
                </c:pt>
                <c:pt idx="10349">
                  <c:v>14.373611111108962</c:v>
                </c:pt>
                <c:pt idx="10350">
                  <c:v>14.374999999997851</c:v>
                </c:pt>
                <c:pt idx="10351">
                  <c:v>14.376388888886739</c:v>
                </c:pt>
                <c:pt idx="10352">
                  <c:v>14.377777777775627</c:v>
                </c:pt>
                <c:pt idx="10353">
                  <c:v>14.379166666664515</c:v>
                </c:pt>
                <c:pt idx="10354">
                  <c:v>14.380555555553403</c:v>
                </c:pt>
                <c:pt idx="10355">
                  <c:v>14.381944444442292</c:v>
                </c:pt>
                <c:pt idx="10356">
                  <c:v>14.38333333333118</c:v>
                </c:pt>
                <c:pt idx="10357">
                  <c:v>14.384722222220068</c:v>
                </c:pt>
                <c:pt idx="10358">
                  <c:v>14.386111111108956</c:v>
                </c:pt>
                <c:pt idx="10359">
                  <c:v>14.387499999997845</c:v>
                </c:pt>
                <c:pt idx="10360">
                  <c:v>14.388888888886733</c:v>
                </c:pt>
                <c:pt idx="10361">
                  <c:v>14.390277777775621</c:v>
                </c:pt>
                <c:pt idx="10362">
                  <c:v>14.391666666664509</c:v>
                </c:pt>
                <c:pt idx="10363">
                  <c:v>14.393055555553397</c:v>
                </c:pt>
                <c:pt idx="10364">
                  <c:v>14.394444444442286</c:v>
                </c:pt>
                <c:pt idx="10365">
                  <c:v>14.395833333331174</c:v>
                </c:pt>
                <c:pt idx="10366">
                  <c:v>14.397222222220062</c:v>
                </c:pt>
                <c:pt idx="10367">
                  <c:v>14.39861111110895</c:v>
                </c:pt>
                <c:pt idx="10368">
                  <c:v>14.399999999997839</c:v>
                </c:pt>
                <c:pt idx="10369">
                  <c:v>14.401388888886727</c:v>
                </c:pt>
                <c:pt idx="10370">
                  <c:v>14.402777777775615</c:v>
                </c:pt>
                <c:pt idx="10371">
                  <c:v>14.404166666664503</c:v>
                </c:pt>
                <c:pt idx="10372">
                  <c:v>14.405555555553391</c:v>
                </c:pt>
                <c:pt idx="10373">
                  <c:v>14.40694444444228</c:v>
                </c:pt>
                <c:pt idx="10374">
                  <c:v>14.408333333331168</c:v>
                </c:pt>
                <c:pt idx="10375">
                  <c:v>14.409722222220056</c:v>
                </c:pt>
                <c:pt idx="10376">
                  <c:v>14.411111111108944</c:v>
                </c:pt>
                <c:pt idx="10377">
                  <c:v>14.412499999997832</c:v>
                </c:pt>
                <c:pt idx="10378">
                  <c:v>14.413888888886721</c:v>
                </c:pt>
                <c:pt idx="10379">
                  <c:v>14.415277777775609</c:v>
                </c:pt>
                <c:pt idx="10380">
                  <c:v>14.416666666664497</c:v>
                </c:pt>
                <c:pt idx="10381">
                  <c:v>14.418055555553385</c:v>
                </c:pt>
                <c:pt idx="10382">
                  <c:v>14.419444444442274</c:v>
                </c:pt>
                <c:pt idx="10383">
                  <c:v>14.420833333331162</c:v>
                </c:pt>
                <c:pt idx="10384">
                  <c:v>14.42222222222005</c:v>
                </c:pt>
                <c:pt idx="10385">
                  <c:v>14.423611111108938</c:v>
                </c:pt>
                <c:pt idx="10386">
                  <c:v>14.424999999997826</c:v>
                </c:pt>
                <c:pt idx="10387">
                  <c:v>14.426388888886715</c:v>
                </c:pt>
                <c:pt idx="10388">
                  <c:v>14.427777777775603</c:v>
                </c:pt>
                <c:pt idx="10389">
                  <c:v>14.429166666664491</c:v>
                </c:pt>
                <c:pt idx="10390">
                  <c:v>14.430555555553379</c:v>
                </c:pt>
                <c:pt idx="10391">
                  <c:v>14.431944444442268</c:v>
                </c:pt>
                <c:pt idx="10392">
                  <c:v>14.433333333331156</c:v>
                </c:pt>
                <c:pt idx="10393">
                  <c:v>14.434722222220044</c:v>
                </c:pt>
                <c:pt idx="10394">
                  <c:v>14.436111111108932</c:v>
                </c:pt>
                <c:pt idx="10395">
                  <c:v>14.43749999999782</c:v>
                </c:pt>
                <c:pt idx="10396">
                  <c:v>14.438888888886709</c:v>
                </c:pt>
                <c:pt idx="10397">
                  <c:v>14.440277777775597</c:v>
                </c:pt>
                <c:pt idx="10398">
                  <c:v>14.441666666664485</c:v>
                </c:pt>
                <c:pt idx="10399">
                  <c:v>14.443055555553373</c:v>
                </c:pt>
                <c:pt idx="10400">
                  <c:v>14.444444444442261</c:v>
                </c:pt>
                <c:pt idx="10401">
                  <c:v>14.44583333333115</c:v>
                </c:pt>
                <c:pt idx="10402">
                  <c:v>14.447222222220038</c:v>
                </c:pt>
                <c:pt idx="10403">
                  <c:v>14.448611111108926</c:v>
                </c:pt>
                <c:pt idx="10404">
                  <c:v>14.449999999997814</c:v>
                </c:pt>
                <c:pt idx="10405">
                  <c:v>14.451388888886703</c:v>
                </c:pt>
                <c:pt idx="10406">
                  <c:v>14.452777777775591</c:v>
                </c:pt>
                <c:pt idx="10407">
                  <c:v>14.454166666664479</c:v>
                </c:pt>
                <c:pt idx="10408">
                  <c:v>14.455555555553367</c:v>
                </c:pt>
                <c:pt idx="10409">
                  <c:v>14.456944444442255</c:v>
                </c:pt>
                <c:pt idx="10410">
                  <c:v>14.458333333331144</c:v>
                </c:pt>
                <c:pt idx="10411">
                  <c:v>14.459722222220032</c:v>
                </c:pt>
                <c:pt idx="10412">
                  <c:v>14.46111111110892</c:v>
                </c:pt>
                <c:pt idx="10413">
                  <c:v>14.462499999997808</c:v>
                </c:pt>
                <c:pt idx="10414">
                  <c:v>14.463888888886697</c:v>
                </c:pt>
                <c:pt idx="10415">
                  <c:v>14.465277777775585</c:v>
                </c:pt>
                <c:pt idx="10416">
                  <c:v>14.466666666664473</c:v>
                </c:pt>
                <c:pt idx="10417">
                  <c:v>14.468055555553361</c:v>
                </c:pt>
                <c:pt idx="10418">
                  <c:v>14.469444444442249</c:v>
                </c:pt>
                <c:pt idx="10419">
                  <c:v>14.470833333331138</c:v>
                </c:pt>
                <c:pt idx="10420">
                  <c:v>14.472222222220026</c:v>
                </c:pt>
                <c:pt idx="10421">
                  <c:v>14.473611111108914</c:v>
                </c:pt>
                <c:pt idx="10422">
                  <c:v>14.474999999997802</c:v>
                </c:pt>
                <c:pt idx="10423">
                  <c:v>14.476388888886691</c:v>
                </c:pt>
                <c:pt idx="10424">
                  <c:v>14.477777777775579</c:v>
                </c:pt>
                <c:pt idx="10425">
                  <c:v>14.479166666664467</c:v>
                </c:pt>
                <c:pt idx="10426">
                  <c:v>14.480555555553355</c:v>
                </c:pt>
                <c:pt idx="10427">
                  <c:v>14.481944444442243</c:v>
                </c:pt>
                <c:pt idx="10428">
                  <c:v>14.483333333331132</c:v>
                </c:pt>
                <c:pt idx="10429">
                  <c:v>14.48472222222002</c:v>
                </c:pt>
                <c:pt idx="10430">
                  <c:v>14.486111111108908</c:v>
                </c:pt>
                <c:pt idx="10431">
                  <c:v>14.487499999997796</c:v>
                </c:pt>
                <c:pt idx="10432">
                  <c:v>14.488888888886684</c:v>
                </c:pt>
                <c:pt idx="10433">
                  <c:v>14.490277777775573</c:v>
                </c:pt>
                <c:pt idx="10434">
                  <c:v>14.491666666664461</c:v>
                </c:pt>
                <c:pt idx="10435">
                  <c:v>14.493055555553349</c:v>
                </c:pt>
                <c:pt idx="10436">
                  <c:v>14.494444444442237</c:v>
                </c:pt>
                <c:pt idx="10437">
                  <c:v>14.495833333331126</c:v>
                </c:pt>
                <c:pt idx="10438">
                  <c:v>14.497222222220014</c:v>
                </c:pt>
                <c:pt idx="10439">
                  <c:v>14.498611111108902</c:v>
                </c:pt>
                <c:pt idx="10440">
                  <c:v>14.49999999999779</c:v>
                </c:pt>
                <c:pt idx="10441">
                  <c:v>14.501388888886678</c:v>
                </c:pt>
                <c:pt idx="10442">
                  <c:v>14.502777777775567</c:v>
                </c:pt>
                <c:pt idx="10443">
                  <c:v>14.504166666664455</c:v>
                </c:pt>
                <c:pt idx="10444">
                  <c:v>14.505555555553343</c:v>
                </c:pt>
                <c:pt idx="10445">
                  <c:v>14.506944444442231</c:v>
                </c:pt>
                <c:pt idx="10446">
                  <c:v>14.50833333333112</c:v>
                </c:pt>
                <c:pt idx="10447">
                  <c:v>14.509722222220008</c:v>
                </c:pt>
                <c:pt idx="10448">
                  <c:v>14.511111111108896</c:v>
                </c:pt>
                <c:pt idx="10449">
                  <c:v>14.512499999997784</c:v>
                </c:pt>
                <c:pt idx="10450">
                  <c:v>14.513888888886672</c:v>
                </c:pt>
                <c:pt idx="10451">
                  <c:v>14.515277777775561</c:v>
                </c:pt>
                <c:pt idx="10452">
                  <c:v>14.516666666664449</c:v>
                </c:pt>
                <c:pt idx="10453">
                  <c:v>14.518055555553337</c:v>
                </c:pt>
                <c:pt idx="10454">
                  <c:v>14.519444444442225</c:v>
                </c:pt>
                <c:pt idx="10455">
                  <c:v>14.520833333331113</c:v>
                </c:pt>
                <c:pt idx="10456">
                  <c:v>14.522222222220002</c:v>
                </c:pt>
                <c:pt idx="10457">
                  <c:v>14.52361111110889</c:v>
                </c:pt>
                <c:pt idx="10458">
                  <c:v>14.524999999997778</c:v>
                </c:pt>
                <c:pt idx="10459">
                  <c:v>14.526388888886666</c:v>
                </c:pt>
                <c:pt idx="10460">
                  <c:v>14.527777777775555</c:v>
                </c:pt>
                <c:pt idx="10461">
                  <c:v>14.529166666664443</c:v>
                </c:pt>
                <c:pt idx="10462">
                  <c:v>14.530555555553331</c:v>
                </c:pt>
                <c:pt idx="10463">
                  <c:v>14.531944444442219</c:v>
                </c:pt>
                <c:pt idx="10464">
                  <c:v>14.533333333331107</c:v>
                </c:pt>
                <c:pt idx="10465">
                  <c:v>14.534722222219996</c:v>
                </c:pt>
                <c:pt idx="10466">
                  <c:v>14.536111111108884</c:v>
                </c:pt>
                <c:pt idx="10467">
                  <c:v>14.537499999997772</c:v>
                </c:pt>
                <c:pt idx="10468">
                  <c:v>14.53888888888666</c:v>
                </c:pt>
                <c:pt idx="10469">
                  <c:v>14.540277777775549</c:v>
                </c:pt>
                <c:pt idx="10470">
                  <c:v>14.541666666664437</c:v>
                </c:pt>
                <c:pt idx="10471">
                  <c:v>14.543055555553325</c:v>
                </c:pt>
                <c:pt idx="10472">
                  <c:v>14.544444444442213</c:v>
                </c:pt>
                <c:pt idx="10473">
                  <c:v>14.545833333331101</c:v>
                </c:pt>
                <c:pt idx="10474">
                  <c:v>14.54722222221999</c:v>
                </c:pt>
                <c:pt idx="10475">
                  <c:v>14.548611111108878</c:v>
                </c:pt>
                <c:pt idx="10476">
                  <c:v>14.549999999997766</c:v>
                </c:pt>
                <c:pt idx="10477">
                  <c:v>14.551388888886654</c:v>
                </c:pt>
                <c:pt idx="10478">
                  <c:v>14.552777777775542</c:v>
                </c:pt>
                <c:pt idx="10479">
                  <c:v>14.554166666664431</c:v>
                </c:pt>
                <c:pt idx="10480">
                  <c:v>14.555555555553319</c:v>
                </c:pt>
                <c:pt idx="10481">
                  <c:v>14.556944444442207</c:v>
                </c:pt>
                <c:pt idx="10482">
                  <c:v>14.558333333331095</c:v>
                </c:pt>
                <c:pt idx="10483">
                  <c:v>14.559722222219984</c:v>
                </c:pt>
                <c:pt idx="10484">
                  <c:v>14.561111111108872</c:v>
                </c:pt>
                <c:pt idx="10485">
                  <c:v>14.56249999999776</c:v>
                </c:pt>
                <c:pt idx="10486">
                  <c:v>14.563888888886648</c:v>
                </c:pt>
                <c:pt idx="10487">
                  <c:v>14.565277777775536</c:v>
                </c:pt>
                <c:pt idx="10488">
                  <c:v>14.566666666664425</c:v>
                </c:pt>
                <c:pt idx="10489">
                  <c:v>14.568055555553313</c:v>
                </c:pt>
                <c:pt idx="10490">
                  <c:v>14.569444444442201</c:v>
                </c:pt>
                <c:pt idx="10491">
                  <c:v>14.570833333331089</c:v>
                </c:pt>
                <c:pt idx="10492">
                  <c:v>14.572222222219978</c:v>
                </c:pt>
                <c:pt idx="10493">
                  <c:v>14.573611111108866</c:v>
                </c:pt>
                <c:pt idx="10494">
                  <c:v>14.574999999997754</c:v>
                </c:pt>
                <c:pt idx="10495">
                  <c:v>14.576388888886642</c:v>
                </c:pt>
                <c:pt idx="10496">
                  <c:v>14.57777777777553</c:v>
                </c:pt>
                <c:pt idx="10497">
                  <c:v>14.579166666664419</c:v>
                </c:pt>
                <c:pt idx="10498">
                  <c:v>14.580555555553307</c:v>
                </c:pt>
                <c:pt idx="10499">
                  <c:v>14.581944444442195</c:v>
                </c:pt>
                <c:pt idx="10500">
                  <c:v>14.583333333331083</c:v>
                </c:pt>
                <c:pt idx="10501">
                  <c:v>14.584722222219971</c:v>
                </c:pt>
                <c:pt idx="10502">
                  <c:v>14.58611111110886</c:v>
                </c:pt>
                <c:pt idx="10503">
                  <c:v>14.587499999997748</c:v>
                </c:pt>
                <c:pt idx="10504">
                  <c:v>14.588888888886636</c:v>
                </c:pt>
                <c:pt idx="10505">
                  <c:v>14.590277777775524</c:v>
                </c:pt>
                <c:pt idx="10506">
                  <c:v>14.591666666664413</c:v>
                </c:pt>
                <c:pt idx="10507">
                  <c:v>14.593055555553301</c:v>
                </c:pt>
                <c:pt idx="10508">
                  <c:v>14.594444444442189</c:v>
                </c:pt>
                <c:pt idx="10509">
                  <c:v>14.595833333331077</c:v>
                </c:pt>
                <c:pt idx="10510">
                  <c:v>14.597222222219965</c:v>
                </c:pt>
                <c:pt idx="10511">
                  <c:v>14.598611111108854</c:v>
                </c:pt>
                <c:pt idx="10512">
                  <c:v>14.599999999997742</c:v>
                </c:pt>
                <c:pt idx="10513">
                  <c:v>14.60138888888663</c:v>
                </c:pt>
                <c:pt idx="10514">
                  <c:v>14.602777777775518</c:v>
                </c:pt>
                <c:pt idx="10515">
                  <c:v>14.604166666664407</c:v>
                </c:pt>
                <c:pt idx="10516">
                  <c:v>14.605555555553295</c:v>
                </c:pt>
                <c:pt idx="10517">
                  <c:v>14.606944444442183</c:v>
                </c:pt>
                <c:pt idx="10518">
                  <c:v>14.608333333331071</c:v>
                </c:pt>
                <c:pt idx="10519">
                  <c:v>14.609722222219959</c:v>
                </c:pt>
                <c:pt idx="10520">
                  <c:v>14.611111111108848</c:v>
                </c:pt>
                <c:pt idx="10521">
                  <c:v>14.612499999997736</c:v>
                </c:pt>
                <c:pt idx="10522">
                  <c:v>14.613888888886624</c:v>
                </c:pt>
                <c:pt idx="10523">
                  <c:v>14.615277777775512</c:v>
                </c:pt>
                <c:pt idx="10524">
                  <c:v>14.616666666664401</c:v>
                </c:pt>
                <c:pt idx="10525">
                  <c:v>14.618055555553289</c:v>
                </c:pt>
                <c:pt idx="10526">
                  <c:v>14.619444444442177</c:v>
                </c:pt>
                <c:pt idx="10527">
                  <c:v>14.620833333331065</c:v>
                </c:pt>
                <c:pt idx="10528">
                  <c:v>14.622222222219953</c:v>
                </c:pt>
                <c:pt idx="10529">
                  <c:v>14.623611111108842</c:v>
                </c:pt>
                <c:pt idx="10530">
                  <c:v>14.62499999999773</c:v>
                </c:pt>
                <c:pt idx="10531">
                  <c:v>14.626388888886618</c:v>
                </c:pt>
                <c:pt idx="10532">
                  <c:v>14.627777777775506</c:v>
                </c:pt>
                <c:pt idx="10533">
                  <c:v>14.629166666664394</c:v>
                </c:pt>
                <c:pt idx="10534">
                  <c:v>14.630555555553283</c:v>
                </c:pt>
                <c:pt idx="10535">
                  <c:v>14.631944444442171</c:v>
                </c:pt>
                <c:pt idx="10536">
                  <c:v>14.633333333331059</c:v>
                </c:pt>
                <c:pt idx="10537">
                  <c:v>14.634722222219947</c:v>
                </c:pt>
                <c:pt idx="10538">
                  <c:v>14.636111111108836</c:v>
                </c:pt>
                <c:pt idx="10539">
                  <c:v>14.637499999997724</c:v>
                </c:pt>
                <c:pt idx="10540">
                  <c:v>14.638888888886612</c:v>
                </c:pt>
                <c:pt idx="10541">
                  <c:v>14.6402777777755</c:v>
                </c:pt>
                <c:pt idx="10542">
                  <c:v>14.641666666664388</c:v>
                </c:pt>
                <c:pt idx="10543">
                  <c:v>14.643055555553277</c:v>
                </c:pt>
                <c:pt idx="10544">
                  <c:v>14.644444444442165</c:v>
                </c:pt>
                <c:pt idx="10545">
                  <c:v>14.645833333331053</c:v>
                </c:pt>
                <c:pt idx="10546">
                  <c:v>14.647222222219941</c:v>
                </c:pt>
                <c:pt idx="10547">
                  <c:v>14.64861111110883</c:v>
                </c:pt>
                <c:pt idx="10548">
                  <c:v>14.649999999997718</c:v>
                </c:pt>
                <c:pt idx="10549">
                  <c:v>14.651388888886606</c:v>
                </c:pt>
                <c:pt idx="10550">
                  <c:v>14.652777777775494</c:v>
                </c:pt>
                <c:pt idx="10551">
                  <c:v>14.654166666664382</c:v>
                </c:pt>
                <c:pt idx="10552">
                  <c:v>14.655555555553271</c:v>
                </c:pt>
                <c:pt idx="10553">
                  <c:v>14.656944444442159</c:v>
                </c:pt>
                <c:pt idx="10554">
                  <c:v>14.658333333331047</c:v>
                </c:pt>
                <c:pt idx="10555">
                  <c:v>14.659722222219935</c:v>
                </c:pt>
                <c:pt idx="10556">
                  <c:v>14.661111111108823</c:v>
                </c:pt>
                <c:pt idx="10557">
                  <c:v>14.662499999997712</c:v>
                </c:pt>
                <c:pt idx="10558">
                  <c:v>14.6638888888866</c:v>
                </c:pt>
                <c:pt idx="10559">
                  <c:v>14.665277777775488</c:v>
                </c:pt>
                <c:pt idx="10560">
                  <c:v>14.666666666664376</c:v>
                </c:pt>
                <c:pt idx="10561">
                  <c:v>14.668055555553265</c:v>
                </c:pt>
                <c:pt idx="10562">
                  <c:v>14.669444444442153</c:v>
                </c:pt>
                <c:pt idx="10563">
                  <c:v>14.670833333331041</c:v>
                </c:pt>
                <c:pt idx="10564">
                  <c:v>14.672222222219929</c:v>
                </c:pt>
                <c:pt idx="10565">
                  <c:v>14.673611111108817</c:v>
                </c:pt>
                <c:pt idx="10566">
                  <c:v>14.674999999997706</c:v>
                </c:pt>
                <c:pt idx="10567">
                  <c:v>14.676388888886594</c:v>
                </c:pt>
                <c:pt idx="10568">
                  <c:v>14.677777777775482</c:v>
                </c:pt>
                <c:pt idx="10569">
                  <c:v>14.67916666666437</c:v>
                </c:pt>
                <c:pt idx="10570">
                  <c:v>14.680555555553259</c:v>
                </c:pt>
                <c:pt idx="10571">
                  <c:v>14.681944444442147</c:v>
                </c:pt>
                <c:pt idx="10572">
                  <c:v>14.683333333331035</c:v>
                </c:pt>
                <c:pt idx="10573">
                  <c:v>14.684722222219923</c:v>
                </c:pt>
                <c:pt idx="10574">
                  <c:v>14.686111111108811</c:v>
                </c:pt>
                <c:pt idx="10575">
                  <c:v>14.6874999999977</c:v>
                </c:pt>
                <c:pt idx="10576">
                  <c:v>14.688888888886588</c:v>
                </c:pt>
                <c:pt idx="10577">
                  <c:v>14.690277777775476</c:v>
                </c:pt>
                <c:pt idx="10578">
                  <c:v>14.691666666664364</c:v>
                </c:pt>
                <c:pt idx="10579">
                  <c:v>14.693055555553252</c:v>
                </c:pt>
                <c:pt idx="10580">
                  <c:v>14.694444444442141</c:v>
                </c:pt>
                <c:pt idx="10581">
                  <c:v>14.695833333331029</c:v>
                </c:pt>
                <c:pt idx="10582">
                  <c:v>14.697222222219917</c:v>
                </c:pt>
                <c:pt idx="10583">
                  <c:v>14.698611111108805</c:v>
                </c:pt>
                <c:pt idx="10584">
                  <c:v>14.699999999997694</c:v>
                </c:pt>
                <c:pt idx="10585">
                  <c:v>14.701388888886582</c:v>
                </c:pt>
                <c:pt idx="10586">
                  <c:v>14.70277777777547</c:v>
                </c:pt>
                <c:pt idx="10587">
                  <c:v>14.704166666664358</c:v>
                </c:pt>
                <c:pt idx="10588">
                  <c:v>14.705555555553246</c:v>
                </c:pt>
                <c:pt idx="10589">
                  <c:v>14.706944444442135</c:v>
                </c:pt>
                <c:pt idx="10590">
                  <c:v>14.708333333331023</c:v>
                </c:pt>
                <c:pt idx="10591">
                  <c:v>14.709722222219911</c:v>
                </c:pt>
                <c:pt idx="10592">
                  <c:v>14.711111111108799</c:v>
                </c:pt>
                <c:pt idx="10593">
                  <c:v>14.712499999997688</c:v>
                </c:pt>
                <c:pt idx="10594">
                  <c:v>14.713888888886576</c:v>
                </c:pt>
                <c:pt idx="10595">
                  <c:v>14.715277777775464</c:v>
                </c:pt>
                <c:pt idx="10596">
                  <c:v>14.716666666664352</c:v>
                </c:pt>
                <c:pt idx="10597">
                  <c:v>14.71805555555324</c:v>
                </c:pt>
                <c:pt idx="10598">
                  <c:v>14.719444444442129</c:v>
                </c:pt>
                <c:pt idx="10599">
                  <c:v>14.720833333331017</c:v>
                </c:pt>
                <c:pt idx="10600">
                  <c:v>14.722222222219905</c:v>
                </c:pt>
                <c:pt idx="10601">
                  <c:v>14.723611111108793</c:v>
                </c:pt>
                <c:pt idx="10602">
                  <c:v>14.724999999997681</c:v>
                </c:pt>
                <c:pt idx="10603">
                  <c:v>14.72638888888657</c:v>
                </c:pt>
                <c:pt idx="10604">
                  <c:v>14.727777777775458</c:v>
                </c:pt>
                <c:pt idx="10605">
                  <c:v>14.729166666664346</c:v>
                </c:pt>
                <c:pt idx="10606">
                  <c:v>14.730555555553234</c:v>
                </c:pt>
                <c:pt idx="10607">
                  <c:v>14.731944444442123</c:v>
                </c:pt>
                <c:pt idx="10608">
                  <c:v>14.733333333331011</c:v>
                </c:pt>
                <c:pt idx="10609">
                  <c:v>14.734722222219899</c:v>
                </c:pt>
                <c:pt idx="10610">
                  <c:v>14.736111111108787</c:v>
                </c:pt>
                <c:pt idx="10611">
                  <c:v>14.737499999997675</c:v>
                </c:pt>
                <c:pt idx="10612">
                  <c:v>14.738888888886564</c:v>
                </c:pt>
                <c:pt idx="10613">
                  <c:v>14.740277777775452</c:v>
                </c:pt>
                <c:pt idx="10614">
                  <c:v>14.74166666666434</c:v>
                </c:pt>
                <c:pt idx="10615">
                  <c:v>14.743055555553228</c:v>
                </c:pt>
                <c:pt idx="10616">
                  <c:v>14.744444444442117</c:v>
                </c:pt>
                <c:pt idx="10617">
                  <c:v>14.745833333331005</c:v>
                </c:pt>
                <c:pt idx="10618">
                  <c:v>14.747222222219893</c:v>
                </c:pt>
                <c:pt idx="10619">
                  <c:v>14.748611111108781</c:v>
                </c:pt>
                <c:pt idx="10620">
                  <c:v>14.749999999997669</c:v>
                </c:pt>
                <c:pt idx="10621">
                  <c:v>14.751388888886558</c:v>
                </c:pt>
                <c:pt idx="10622">
                  <c:v>14.752777777775446</c:v>
                </c:pt>
                <c:pt idx="10623">
                  <c:v>14.754166666664334</c:v>
                </c:pt>
                <c:pt idx="10624">
                  <c:v>14.755555555553222</c:v>
                </c:pt>
                <c:pt idx="10625">
                  <c:v>14.756944444442111</c:v>
                </c:pt>
                <c:pt idx="10626">
                  <c:v>14.758333333330999</c:v>
                </c:pt>
                <c:pt idx="10627">
                  <c:v>14.759722222219887</c:v>
                </c:pt>
                <c:pt idx="10628">
                  <c:v>14.761111111108775</c:v>
                </c:pt>
                <c:pt idx="10629">
                  <c:v>14.762499999997663</c:v>
                </c:pt>
                <c:pt idx="10630">
                  <c:v>14.763888888886552</c:v>
                </c:pt>
                <c:pt idx="10631">
                  <c:v>14.76527777777544</c:v>
                </c:pt>
                <c:pt idx="10632">
                  <c:v>14.766666666664328</c:v>
                </c:pt>
                <c:pt idx="10633">
                  <c:v>14.768055555553216</c:v>
                </c:pt>
                <c:pt idx="10634">
                  <c:v>14.769444444442104</c:v>
                </c:pt>
                <c:pt idx="10635">
                  <c:v>14.770833333330993</c:v>
                </c:pt>
                <c:pt idx="10636">
                  <c:v>14.772222222219881</c:v>
                </c:pt>
                <c:pt idx="10637">
                  <c:v>14.773611111108769</c:v>
                </c:pt>
                <c:pt idx="10638">
                  <c:v>14.774999999997657</c:v>
                </c:pt>
                <c:pt idx="10639">
                  <c:v>14.776388888886546</c:v>
                </c:pt>
                <c:pt idx="10640">
                  <c:v>14.777777777775434</c:v>
                </c:pt>
                <c:pt idx="10641">
                  <c:v>14.779166666664322</c:v>
                </c:pt>
                <c:pt idx="10642">
                  <c:v>14.78055555555321</c:v>
                </c:pt>
                <c:pt idx="10643">
                  <c:v>14.781944444442098</c:v>
                </c:pt>
                <c:pt idx="10644">
                  <c:v>14.783333333330987</c:v>
                </c:pt>
                <c:pt idx="10645">
                  <c:v>14.784722222219875</c:v>
                </c:pt>
                <c:pt idx="10646">
                  <c:v>14.786111111108763</c:v>
                </c:pt>
                <c:pt idx="10647">
                  <c:v>14.787499999997651</c:v>
                </c:pt>
                <c:pt idx="10648">
                  <c:v>14.78888888888654</c:v>
                </c:pt>
                <c:pt idx="10649">
                  <c:v>14.790277777775428</c:v>
                </c:pt>
                <c:pt idx="10650">
                  <c:v>14.791666666664316</c:v>
                </c:pt>
                <c:pt idx="10651">
                  <c:v>14.793055555553204</c:v>
                </c:pt>
                <c:pt idx="10652">
                  <c:v>14.794444444442092</c:v>
                </c:pt>
                <c:pt idx="10653">
                  <c:v>14.795833333330981</c:v>
                </c:pt>
                <c:pt idx="10654">
                  <c:v>14.797222222219869</c:v>
                </c:pt>
                <c:pt idx="10655">
                  <c:v>14.798611111108757</c:v>
                </c:pt>
                <c:pt idx="10656">
                  <c:v>14.799999999997645</c:v>
                </c:pt>
                <c:pt idx="10657">
                  <c:v>14.801388888886533</c:v>
                </c:pt>
                <c:pt idx="10658">
                  <c:v>14.802777777775422</c:v>
                </c:pt>
                <c:pt idx="10659">
                  <c:v>14.80416666666431</c:v>
                </c:pt>
                <c:pt idx="10660">
                  <c:v>14.805555555553198</c:v>
                </c:pt>
                <c:pt idx="10661">
                  <c:v>14.806944444442086</c:v>
                </c:pt>
                <c:pt idx="10662">
                  <c:v>14.808333333330975</c:v>
                </c:pt>
                <c:pt idx="10663">
                  <c:v>14.809722222219863</c:v>
                </c:pt>
                <c:pt idx="10664">
                  <c:v>14.811111111108751</c:v>
                </c:pt>
                <c:pt idx="10665">
                  <c:v>14.812499999997639</c:v>
                </c:pt>
                <c:pt idx="10666">
                  <c:v>14.813888888886527</c:v>
                </c:pt>
                <c:pt idx="10667">
                  <c:v>14.815277777775416</c:v>
                </c:pt>
                <c:pt idx="10668">
                  <c:v>14.816666666664304</c:v>
                </c:pt>
                <c:pt idx="10669">
                  <c:v>14.818055555553192</c:v>
                </c:pt>
                <c:pt idx="10670">
                  <c:v>14.81944444444208</c:v>
                </c:pt>
                <c:pt idx="10671">
                  <c:v>14.820833333330969</c:v>
                </c:pt>
                <c:pt idx="10672">
                  <c:v>14.822222222219857</c:v>
                </c:pt>
                <c:pt idx="10673">
                  <c:v>14.823611111108745</c:v>
                </c:pt>
                <c:pt idx="10674">
                  <c:v>14.824999999997633</c:v>
                </c:pt>
                <c:pt idx="10675">
                  <c:v>14.826388888886521</c:v>
                </c:pt>
                <c:pt idx="10676">
                  <c:v>14.82777777777541</c:v>
                </c:pt>
                <c:pt idx="10677">
                  <c:v>14.829166666664298</c:v>
                </c:pt>
                <c:pt idx="10678">
                  <c:v>14.830555555553186</c:v>
                </c:pt>
                <c:pt idx="10679">
                  <c:v>14.831944444442074</c:v>
                </c:pt>
                <c:pt idx="10680">
                  <c:v>14.833333333330962</c:v>
                </c:pt>
                <c:pt idx="10681">
                  <c:v>14.834722222219851</c:v>
                </c:pt>
                <c:pt idx="10682">
                  <c:v>14.836111111108739</c:v>
                </c:pt>
                <c:pt idx="10683">
                  <c:v>14.837499999997627</c:v>
                </c:pt>
                <c:pt idx="10684">
                  <c:v>14.838888888886515</c:v>
                </c:pt>
                <c:pt idx="10685">
                  <c:v>14.840277777775404</c:v>
                </c:pt>
                <c:pt idx="10686">
                  <c:v>14.841666666664292</c:v>
                </c:pt>
                <c:pt idx="10687">
                  <c:v>14.84305555555318</c:v>
                </c:pt>
                <c:pt idx="10688">
                  <c:v>14.844444444442068</c:v>
                </c:pt>
                <c:pt idx="10689">
                  <c:v>14.845833333330956</c:v>
                </c:pt>
                <c:pt idx="10690">
                  <c:v>14.847222222219845</c:v>
                </c:pt>
                <c:pt idx="10691">
                  <c:v>14.848611111108733</c:v>
                </c:pt>
                <c:pt idx="10692">
                  <c:v>14.849999999997621</c:v>
                </c:pt>
                <c:pt idx="10693">
                  <c:v>14.851388888886509</c:v>
                </c:pt>
                <c:pt idx="10694">
                  <c:v>14.852777777775398</c:v>
                </c:pt>
                <c:pt idx="10695">
                  <c:v>14.854166666664286</c:v>
                </c:pt>
                <c:pt idx="10696">
                  <c:v>14.855555555553174</c:v>
                </c:pt>
                <c:pt idx="10697">
                  <c:v>14.856944444442062</c:v>
                </c:pt>
                <c:pt idx="10698">
                  <c:v>14.85833333333095</c:v>
                </c:pt>
                <c:pt idx="10699">
                  <c:v>14.859722222219839</c:v>
                </c:pt>
                <c:pt idx="10700">
                  <c:v>14.861111111108727</c:v>
                </c:pt>
                <c:pt idx="10701">
                  <c:v>14.862499999997615</c:v>
                </c:pt>
                <c:pt idx="10702">
                  <c:v>14.863888888886503</c:v>
                </c:pt>
                <c:pt idx="10703">
                  <c:v>14.865277777775391</c:v>
                </c:pt>
                <c:pt idx="10704">
                  <c:v>14.86666666666428</c:v>
                </c:pt>
                <c:pt idx="10705">
                  <c:v>14.868055555553168</c:v>
                </c:pt>
                <c:pt idx="10706">
                  <c:v>14.869444444442056</c:v>
                </c:pt>
                <c:pt idx="10707">
                  <c:v>14.870833333330944</c:v>
                </c:pt>
                <c:pt idx="10708">
                  <c:v>14.872222222219833</c:v>
                </c:pt>
                <c:pt idx="10709">
                  <c:v>14.873611111108721</c:v>
                </c:pt>
                <c:pt idx="10710">
                  <c:v>14.874999999997609</c:v>
                </c:pt>
                <c:pt idx="10711">
                  <c:v>14.876388888886497</c:v>
                </c:pt>
                <c:pt idx="10712">
                  <c:v>14.877777777775385</c:v>
                </c:pt>
                <c:pt idx="10713">
                  <c:v>14.879166666664274</c:v>
                </c:pt>
                <c:pt idx="10714">
                  <c:v>14.880555555553162</c:v>
                </c:pt>
                <c:pt idx="10715">
                  <c:v>14.88194444444205</c:v>
                </c:pt>
                <c:pt idx="10716">
                  <c:v>14.883333333330938</c:v>
                </c:pt>
                <c:pt idx="10717">
                  <c:v>14.884722222219827</c:v>
                </c:pt>
                <c:pt idx="10718">
                  <c:v>14.886111111108715</c:v>
                </c:pt>
                <c:pt idx="10719">
                  <c:v>14.887499999997603</c:v>
                </c:pt>
                <c:pt idx="10720">
                  <c:v>14.888888888886491</c:v>
                </c:pt>
                <c:pt idx="10721">
                  <c:v>14.890277777775379</c:v>
                </c:pt>
                <c:pt idx="10722">
                  <c:v>14.891666666664268</c:v>
                </c:pt>
                <c:pt idx="10723">
                  <c:v>14.893055555553156</c:v>
                </c:pt>
                <c:pt idx="10724">
                  <c:v>14.894444444442044</c:v>
                </c:pt>
                <c:pt idx="10725">
                  <c:v>14.895833333330932</c:v>
                </c:pt>
                <c:pt idx="10726">
                  <c:v>14.897222222219821</c:v>
                </c:pt>
                <c:pt idx="10727">
                  <c:v>14.898611111108709</c:v>
                </c:pt>
                <c:pt idx="10728">
                  <c:v>14.899999999997597</c:v>
                </c:pt>
                <c:pt idx="10729">
                  <c:v>14.901388888886485</c:v>
                </c:pt>
                <c:pt idx="10730">
                  <c:v>14.902777777775373</c:v>
                </c:pt>
                <c:pt idx="10731">
                  <c:v>14.904166666664262</c:v>
                </c:pt>
                <c:pt idx="10732">
                  <c:v>14.90555555555315</c:v>
                </c:pt>
                <c:pt idx="10733">
                  <c:v>14.906944444442038</c:v>
                </c:pt>
                <c:pt idx="10734">
                  <c:v>14.908333333330926</c:v>
                </c:pt>
                <c:pt idx="10735">
                  <c:v>14.909722222219814</c:v>
                </c:pt>
                <c:pt idx="10736">
                  <c:v>14.911111111108703</c:v>
                </c:pt>
                <c:pt idx="10737">
                  <c:v>14.912499999997591</c:v>
                </c:pt>
                <c:pt idx="10738">
                  <c:v>14.913888888886479</c:v>
                </c:pt>
                <c:pt idx="10739">
                  <c:v>14.915277777775367</c:v>
                </c:pt>
                <c:pt idx="10740">
                  <c:v>14.916666666664256</c:v>
                </c:pt>
                <c:pt idx="10741">
                  <c:v>14.918055555553144</c:v>
                </c:pt>
                <c:pt idx="10742">
                  <c:v>14.919444444442032</c:v>
                </c:pt>
                <c:pt idx="10743">
                  <c:v>14.92083333333092</c:v>
                </c:pt>
                <c:pt idx="10744">
                  <c:v>14.922222222219808</c:v>
                </c:pt>
                <c:pt idx="10745">
                  <c:v>14.923611111108697</c:v>
                </c:pt>
                <c:pt idx="10746">
                  <c:v>14.924999999997585</c:v>
                </c:pt>
                <c:pt idx="10747">
                  <c:v>14.926388888886473</c:v>
                </c:pt>
                <c:pt idx="10748">
                  <c:v>14.927777777775361</c:v>
                </c:pt>
                <c:pt idx="10749">
                  <c:v>14.92916666666425</c:v>
                </c:pt>
                <c:pt idx="10750">
                  <c:v>14.930555555553138</c:v>
                </c:pt>
                <c:pt idx="10751">
                  <c:v>14.931944444442026</c:v>
                </c:pt>
                <c:pt idx="10752">
                  <c:v>14.933333333330914</c:v>
                </c:pt>
                <c:pt idx="10753">
                  <c:v>14.934722222219802</c:v>
                </c:pt>
                <c:pt idx="10754">
                  <c:v>14.936111111108691</c:v>
                </c:pt>
                <c:pt idx="10755">
                  <c:v>14.937499999997579</c:v>
                </c:pt>
                <c:pt idx="10756">
                  <c:v>14.938888888886467</c:v>
                </c:pt>
                <c:pt idx="10757">
                  <c:v>14.940277777775355</c:v>
                </c:pt>
                <c:pt idx="10758">
                  <c:v>14.941666666664243</c:v>
                </c:pt>
                <c:pt idx="10759">
                  <c:v>14.943055555553132</c:v>
                </c:pt>
                <c:pt idx="10760">
                  <c:v>14.94444444444202</c:v>
                </c:pt>
                <c:pt idx="10761">
                  <c:v>14.945833333330908</c:v>
                </c:pt>
                <c:pt idx="10762">
                  <c:v>14.947222222219796</c:v>
                </c:pt>
                <c:pt idx="10763">
                  <c:v>14.948611111108685</c:v>
                </c:pt>
                <c:pt idx="10764">
                  <c:v>14.949999999997573</c:v>
                </c:pt>
                <c:pt idx="10765">
                  <c:v>14.951388888886461</c:v>
                </c:pt>
                <c:pt idx="10766">
                  <c:v>14.952777777775349</c:v>
                </c:pt>
                <c:pt idx="10767">
                  <c:v>14.954166666664237</c:v>
                </c:pt>
                <c:pt idx="10768">
                  <c:v>14.955555555553126</c:v>
                </c:pt>
                <c:pt idx="10769">
                  <c:v>14.956944444442014</c:v>
                </c:pt>
                <c:pt idx="10770">
                  <c:v>14.958333333330902</c:v>
                </c:pt>
                <c:pt idx="10771">
                  <c:v>14.95972222221979</c:v>
                </c:pt>
                <c:pt idx="10772">
                  <c:v>14.961111111108679</c:v>
                </c:pt>
                <c:pt idx="10773">
                  <c:v>14.962499999997567</c:v>
                </c:pt>
                <c:pt idx="10774">
                  <c:v>14.963888888886455</c:v>
                </c:pt>
                <c:pt idx="10775">
                  <c:v>14.965277777775343</c:v>
                </c:pt>
                <c:pt idx="10776">
                  <c:v>14.966666666664231</c:v>
                </c:pt>
                <c:pt idx="10777">
                  <c:v>14.96805555555312</c:v>
                </c:pt>
                <c:pt idx="10778">
                  <c:v>14.969444444442008</c:v>
                </c:pt>
                <c:pt idx="10779">
                  <c:v>14.970833333330896</c:v>
                </c:pt>
                <c:pt idx="10780">
                  <c:v>14.972222222219784</c:v>
                </c:pt>
                <c:pt idx="10781">
                  <c:v>14.973611111108672</c:v>
                </c:pt>
                <c:pt idx="10782">
                  <c:v>14.974999999997561</c:v>
                </c:pt>
                <c:pt idx="10783">
                  <c:v>14.976388888886449</c:v>
                </c:pt>
                <c:pt idx="10784">
                  <c:v>14.977777777775337</c:v>
                </c:pt>
                <c:pt idx="10785">
                  <c:v>14.979166666664225</c:v>
                </c:pt>
                <c:pt idx="10786">
                  <c:v>14.980555555553114</c:v>
                </c:pt>
                <c:pt idx="10787">
                  <c:v>14.981944444442002</c:v>
                </c:pt>
                <c:pt idx="10788">
                  <c:v>14.98333333333089</c:v>
                </c:pt>
                <c:pt idx="10789">
                  <c:v>14.984722222219778</c:v>
                </c:pt>
                <c:pt idx="10790">
                  <c:v>14.986111111108666</c:v>
                </c:pt>
                <c:pt idx="10791">
                  <c:v>14.987499999997555</c:v>
                </c:pt>
                <c:pt idx="10792">
                  <c:v>14.988888888886443</c:v>
                </c:pt>
                <c:pt idx="10793">
                  <c:v>14.990277777775331</c:v>
                </c:pt>
                <c:pt idx="10794">
                  <c:v>14.991666666664219</c:v>
                </c:pt>
                <c:pt idx="10795">
                  <c:v>14.993055555553108</c:v>
                </c:pt>
                <c:pt idx="10796">
                  <c:v>14.994444444441996</c:v>
                </c:pt>
                <c:pt idx="10797">
                  <c:v>14.995833333330884</c:v>
                </c:pt>
                <c:pt idx="10798">
                  <c:v>14.997222222219772</c:v>
                </c:pt>
                <c:pt idx="10799">
                  <c:v>14.99861111110866</c:v>
                </c:pt>
                <c:pt idx="10800">
                  <c:v>14.999999999997549</c:v>
                </c:pt>
                <c:pt idx="10801">
                  <c:v>15.001388888886437</c:v>
                </c:pt>
                <c:pt idx="10802">
                  <c:v>15.002777777775325</c:v>
                </c:pt>
                <c:pt idx="10803">
                  <c:v>15.004166666664213</c:v>
                </c:pt>
                <c:pt idx="10804">
                  <c:v>15.005555555553101</c:v>
                </c:pt>
                <c:pt idx="10805">
                  <c:v>15.00694444444199</c:v>
                </c:pt>
                <c:pt idx="10806">
                  <c:v>15.008333333330878</c:v>
                </c:pt>
                <c:pt idx="10807">
                  <c:v>15.009722222219766</c:v>
                </c:pt>
                <c:pt idx="10808">
                  <c:v>15.011111111108654</c:v>
                </c:pt>
                <c:pt idx="10809">
                  <c:v>15.012499999997543</c:v>
                </c:pt>
                <c:pt idx="10810">
                  <c:v>15.013888888886431</c:v>
                </c:pt>
                <c:pt idx="10811">
                  <c:v>15.015277777775319</c:v>
                </c:pt>
                <c:pt idx="10812">
                  <c:v>15.016666666664207</c:v>
                </c:pt>
                <c:pt idx="10813">
                  <c:v>15.018055555553095</c:v>
                </c:pt>
                <c:pt idx="10814">
                  <c:v>15.019444444441984</c:v>
                </c:pt>
                <c:pt idx="10815">
                  <c:v>15.020833333330872</c:v>
                </c:pt>
                <c:pt idx="10816">
                  <c:v>15.02222222221976</c:v>
                </c:pt>
                <c:pt idx="10817">
                  <c:v>15.023611111108648</c:v>
                </c:pt>
                <c:pt idx="10818">
                  <c:v>15.024999999997537</c:v>
                </c:pt>
                <c:pt idx="10819">
                  <c:v>15.026388888886425</c:v>
                </c:pt>
                <c:pt idx="10820">
                  <c:v>15.027777777775313</c:v>
                </c:pt>
                <c:pt idx="10821">
                  <c:v>15.029166666664201</c:v>
                </c:pt>
                <c:pt idx="10822">
                  <c:v>15.030555555553089</c:v>
                </c:pt>
                <c:pt idx="10823">
                  <c:v>15.031944444441978</c:v>
                </c:pt>
                <c:pt idx="10824">
                  <c:v>15.033333333330866</c:v>
                </c:pt>
                <c:pt idx="10825">
                  <c:v>15.034722222219754</c:v>
                </c:pt>
                <c:pt idx="10826">
                  <c:v>15.036111111108642</c:v>
                </c:pt>
                <c:pt idx="10827">
                  <c:v>15.037499999997531</c:v>
                </c:pt>
                <c:pt idx="10828">
                  <c:v>15.038888888886419</c:v>
                </c:pt>
                <c:pt idx="10829">
                  <c:v>15.040277777775307</c:v>
                </c:pt>
                <c:pt idx="10830">
                  <c:v>15.041666666664195</c:v>
                </c:pt>
                <c:pt idx="10831">
                  <c:v>15.043055555553083</c:v>
                </c:pt>
                <c:pt idx="10832">
                  <c:v>15.044444444441972</c:v>
                </c:pt>
                <c:pt idx="10833">
                  <c:v>15.04583333333086</c:v>
                </c:pt>
                <c:pt idx="10834">
                  <c:v>15.047222222219748</c:v>
                </c:pt>
                <c:pt idx="10835">
                  <c:v>15.048611111108636</c:v>
                </c:pt>
                <c:pt idx="10836">
                  <c:v>15.049999999997524</c:v>
                </c:pt>
                <c:pt idx="10837">
                  <c:v>15.051388888886413</c:v>
                </c:pt>
                <c:pt idx="10838">
                  <c:v>15.052777777775301</c:v>
                </c:pt>
                <c:pt idx="10839">
                  <c:v>15.054166666664189</c:v>
                </c:pt>
                <c:pt idx="10840">
                  <c:v>15.055555555553077</c:v>
                </c:pt>
                <c:pt idx="10841">
                  <c:v>15.056944444441966</c:v>
                </c:pt>
                <c:pt idx="10842">
                  <c:v>15.058333333330854</c:v>
                </c:pt>
                <c:pt idx="10843">
                  <c:v>15.059722222219742</c:v>
                </c:pt>
                <c:pt idx="10844">
                  <c:v>15.06111111110863</c:v>
                </c:pt>
                <c:pt idx="10845">
                  <c:v>15.062499999997518</c:v>
                </c:pt>
                <c:pt idx="10846">
                  <c:v>15.063888888886407</c:v>
                </c:pt>
                <c:pt idx="10847">
                  <c:v>15.065277777775295</c:v>
                </c:pt>
                <c:pt idx="10848">
                  <c:v>15.066666666664183</c:v>
                </c:pt>
                <c:pt idx="10849">
                  <c:v>15.068055555553071</c:v>
                </c:pt>
                <c:pt idx="10850">
                  <c:v>15.06944444444196</c:v>
                </c:pt>
                <c:pt idx="10851">
                  <c:v>15.070833333330848</c:v>
                </c:pt>
                <c:pt idx="10852">
                  <c:v>15.072222222219736</c:v>
                </c:pt>
                <c:pt idx="10853">
                  <c:v>15.073611111108624</c:v>
                </c:pt>
                <c:pt idx="10854">
                  <c:v>15.074999999997512</c:v>
                </c:pt>
                <c:pt idx="10855">
                  <c:v>15.076388888886401</c:v>
                </c:pt>
                <c:pt idx="10856">
                  <c:v>15.077777777775289</c:v>
                </c:pt>
                <c:pt idx="10857">
                  <c:v>15.079166666664177</c:v>
                </c:pt>
                <c:pt idx="10858">
                  <c:v>15.080555555553065</c:v>
                </c:pt>
                <c:pt idx="10859">
                  <c:v>15.081944444441953</c:v>
                </c:pt>
                <c:pt idx="10860">
                  <c:v>15.083333333330842</c:v>
                </c:pt>
                <c:pt idx="10861">
                  <c:v>15.08472222221973</c:v>
                </c:pt>
                <c:pt idx="10862">
                  <c:v>15.086111111108618</c:v>
                </c:pt>
                <c:pt idx="10863">
                  <c:v>15.087499999997506</c:v>
                </c:pt>
                <c:pt idx="10864">
                  <c:v>15.088888888886395</c:v>
                </c:pt>
                <c:pt idx="10865">
                  <c:v>15.090277777775283</c:v>
                </c:pt>
                <c:pt idx="10866">
                  <c:v>15.091666666664171</c:v>
                </c:pt>
                <c:pt idx="10867">
                  <c:v>15.093055555553059</c:v>
                </c:pt>
                <c:pt idx="10868">
                  <c:v>15.094444444441947</c:v>
                </c:pt>
                <c:pt idx="10869">
                  <c:v>15.095833333330836</c:v>
                </c:pt>
                <c:pt idx="10870">
                  <c:v>15.097222222219724</c:v>
                </c:pt>
                <c:pt idx="10871">
                  <c:v>15.098611111108612</c:v>
                </c:pt>
                <c:pt idx="10872">
                  <c:v>15.0999999999975</c:v>
                </c:pt>
                <c:pt idx="10873">
                  <c:v>15.101388888886389</c:v>
                </c:pt>
                <c:pt idx="10874">
                  <c:v>15.102777777775277</c:v>
                </c:pt>
                <c:pt idx="10875">
                  <c:v>15.104166666664165</c:v>
                </c:pt>
                <c:pt idx="10876">
                  <c:v>15.105555555553053</c:v>
                </c:pt>
                <c:pt idx="10877">
                  <c:v>15.106944444441941</c:v>
                </c:pt>
                <c:pt idx="10878">
                  <c:v>15.10833333333083</c:v>
                </c:pt>
                <c:pt idx="10879">
                  <c:v>15.109722222219718</c:v>
                </c:pt>
                <c:pt idx="10880">
                  <c:v>15.111111111108606</c:v>
                </c:pt>
                <c:pt idx="10881">
                  <c:v>15.112499999997494</c:v>
                </c:pt>
                <c:pt idx="10882">
                  <c:v>15.113888888886382</c:v>
                </c:pt>
                <c:pt idx="10883">
                  <c:v>15.115277777775271</c:v>
                </c:pt>
                <c:pt idx="10884">
                  <c:v>15.116666666664159</c:v>
                </c:pt>
                <c:pt idx="10885">
                  <c:v>15.118055555553047</c:v>
                </c:pt>
                <c:pt idx="10886">
                  <c:v>15.119444444441935</c:v>
                </c:pt>
                <c:pt idx="10887">
                  <c:v>15.120833333330824</c:v>
                </c:pt>
                <c:pt idx="10888">
                  <c:v>15.122222222219712</c:v>
                </c:pt>
                <c:pt idx="10889">
                  <c:v>15.1236111111086</c:v>
                </c:pt>
                <c:pt idx="10890">
                  <c:v>15.124999999997488</c:v>
                </c:pt>
                <c:pt idx="10891">
                  <c:v>15.126388888886376</c:v>
                </c:pt>
                <c:pt idx="10892">
                  <c:v>15.127777777775265</c:v>
                </c:pt>
                <c:pt idx="10893">
                  <c:v>15.129166666664153</c:v>
                </c:pt>
                <c:pt idx="10894">
                  <c:v>15.130555555553041</c:v>
                </c:pt>
                <c:pt idx="10895">
                  <c:v>15.131944444441929</c:v>
                </c:pt>
                <c:pt idx="10896">
                  <c:v>15.133333333330818</c:v>
                </c:pt>
                <c:pt idx="10897">
                  <c:v>15.134722222219706</c:v>
                </c:pt>
                <c:pt idx="10898">
                  <c:v>15.136111111108594</c:v>
                </c:pt>
                <c:pt idx="10899">
                  <c:v>15.137499999997482</c:v>
                </c:pt>
                <c:pt idx="10900">
                  <c:v>15.13888888888637</c:v>
                </c:pt>
                <c:pt idx="10901">
                  <c:v>15.140277777775259</c:v>
                </c:pt>
                <c:pt idx="10902">
                  <c:v>15.141666666664147</c:v>
                </c:pt>
                <c:pt idx="10903">
                  <c:v>15.143055555553035</c:v>
                </c:pt>
                <c:pt idx="10904">
                  <c:v>15.144444444441923</c:v>
                </c:pt>
                <c:pt idx="10905">
                  <c:v>15.145833333330811</c:v>
                </c:pt>
                <c:pt idx="10906">
                  <c:v>15.1472222222197</c:v>
                </c:pt>
                <c:pt idx="10907">
                  <c:v>15.148611111108588</c:v>
                </c:pt>
                <c:pt idx="10908">
                  <c:v>15.149999999997476</c:v>
                </c:pt>
                <c:pt idx="10909">
                  <c:v>15.151388888886364</c:v>
                </c:pt>
                <c:pt idx="10910">
                  <c:v>15.152777777775253</c:v>
                </c:pt>
                <c:pt idx="10911">
                  <c:v>15.154166666664141</c:v>
                </c:pt>
                <c:pt idx="10912">
                  <c:v>15.155555555553029</c:v>
                </c:pt>
                <c:pt idx="10913">
                  <c:v>15.156944444441917</c:v>
                </c:pt>
                <c:pt idx="10914">
                  <c:v>15.158333333330805</c:v>
                </c:pt>
                <c:pt idx="10915">
                  <c:v>15.159722222219694</c:v>
                </c:pt>
                <c:pt idx="10916">
                  <c:v>15.161111111108582</c:v>
                </c:pt>
                <c:pt idx="10917">
                  <c:v>15.16249999999747</c:v>
                </c:pt>
                <c:pt idx="10918">
                  <c:v>15.163888888886358</c:v>
                </c:pt>
                <c:pt idx="10919">
                  <c:v>15.165277777775247</c:v>
                </c:pt>
                <c:pt idx="10920">
                  <c:v>15.166666666664135</c:v>
                </c:pt>
                <c:pt idx="10921">
                  <c:v>15.168055555553023</c:v>
                </c:pt>
                <c:pt idx="10922">
                  <c:v>15.169444444441911</c:v>
                </c:pt>
                <c:pt idx="10923">
                  <c:v>15.170833333330799</c:v>
                </c:pt>
                <c:pt idx="10924">
                  <c:v>15.172222222219688</c:v>
                </c:pt>
                <c:pt idx="10925">
                  <c:v>15.173611111108576</c:v>
                </c:pt>
                <c:pt idx="10926">
                  <c:v>15.174999999997464</c:v>
                </c:pt>
                <c:pt idx="10927">
                  <c:v>15.176388888886352</c:v>
                </c:pt>
                <c:pt idx="10928">
                  <c:v>15.177777777775241</c:v>
                </c:pt>
                <c:pt idx="10929">
                  <c:v>15.179166666664129</c:v>
                </c:pt>
                <c:pt idx="10930">
                  <c:v>15.180555555553017</c:v>
                </c:pt>
                <c:pt idx="10931">
                  <c:v>15.181944444441905</c:v>
                </c:pt>
                <c:pt idx="10932">
                  <c:v>15.183333333330793</c:v>
                </c:pt>
                <c:pt idx="10933">
                  <c:v>15.184722222219682</c:v>
                </c:pt>
                <c:pt idx="10934">
                  <c:v>15.18611111110857</c:v>
                </c:pt>
                <c:pt idx="10935">
                  <c:v>15.187499999997458</c:v>
                </c:pt>
                <c:pt idx="10936">
                  <c:v>15.188888888886346</c:v>
                </c:pt>
                <c:pt idx="10937">
                  <c:v>15.190277777775234</c:v>
                </c:pt>
                <c:pt idx="10938">
                  <c:v>15.191666666664123</c:v>
                </c:pt>
                <c:pt idx="10939">
                  <c:v>15.193055555553011</c:v>
                </c:pt>
                <c:pt idx="10940">
                  <c:v>15.194444444441899</c:v>
                </c:pt>
                <c:pt idx="10941">
                  <c:v>15.195833333330787</c:v>
                </c:pt>
                <c:pt idx="10942">
                  <c:v>15.197222222219676</c:v>
                </c:pt>
                <c:pt idx="10943">
                  <c:v>15.198611111108564</c:v>
                </c:pt>
                <c:pt idx="10944">
                  <c:v>15.199999999997452</c:v>
                </c:pt>
                <c:pt idx="10945">
                  <c:v>15.20138888888634</c:v>
                </c:pt>
                <c:pt idx="10946">
                  <c:v>15.202777777775228</c:v>
                </c:pt>
                <c:pt idx="10947">
                  <c:v>15.204166666664117</c:v>
                </c:pt>
                <c:pt idx="10948">
                  <c:v>15.205555555553005</c:v>
                </c:pt>
                <c:pt idx="10949">
                  <c:v>15.206944444441893</c:v>
                </c:pt>
                <c:pt idx="10950">
                  <c:v>15.208333333330781</c:v>
                </c:pt>
                <c:pt idx="10951">
                  <c:v>15.20972222221967</c:v>
                </c:pt>
                <c:pt idx="10952">
                  <c:v>15.211111111108558</c:v>
                </c:pt>
                <c:pt idx="10953">
                  <c:v>15.212499999997446</c:v>
                </c:pt>
                <c:pt idx="10954">
                  <c:v>15.213888888886334</c:v>
                </c:pt>
                <c:pt idx="10955">
                  <c:v>15.215277777775222</c:v>
                </c:pt>
                <c:pt idx="10956">
                  <c:v>15.216666666664111</c:v>
                </c:pt>
                <c:pt idx="10957">
                  <c:v>15.218055555552999</c:v>
                </c:pt>
                <c:pt idx="10958">
                  <c:v>15.219444444441887</c:v>
                </c:pt>
                <c:pt idx="10959">
                  <c:v>15.220833333330775</c:v>
                </c:pt>
                <c:pt idx="10960">
                  <c:v>15.222222222219663</c:v>
                </c:pt>
                <c:pt idx="10961">
                  <c:v>15.223611111108552</c:v>
                </c:pt>
                <c:pt idx="10962">
                  <c:v>15.22499999999744</c:v>
                </c:pt>
                <c:pt idx="10963">
                  <c:v>15.226388888886328</c:v>
                </c:pt>
                <c:pt idx="10964">
                  <c:v>15.227777777775216</c:v>
                </c:pt>
                <c:pt idx="10965">
                  <c:v>15.229166666664105</c:v>
                </c:pt>
                <c:pt idx="10966">
                  <c:v>15.230555555552993</c:v>
                </c:pt>
                <c:pt idx="10967">
                  <c:v>15.231944444441881</c:v>
                </c:pt>
                <c:pt idx="10968">
                  <c:v>15.233333333330769</c:v>
                </c:pt>
                <c:pt idx="10969">
                  <c:v>15.234722222219657</c:v>
                </c:pt>
                <c:pt idx="10970">
                  <c:v>15.236111111108546</c:v>
                </c:pt>
                <c:pt idx="10971">
                  <c:v>15.237499999997434</c:v>
                </c:pt>
                <c:pt idx="10972">
                  <c:v>15.238888888886322</c:v>
                </c:pt>
                <c:pt idx="10973">
                  <c:v>15.24027777777521</c:v>
                </c:pt>
                <c:pt idx="10974">
                  <c:v>15.241666666664099</c:v>
                </c:pt>
                <c:pt idx="10975">
                  <c:v>15.243055555552987</c:v>
                </c:pt>
                <c:pt idx="10976">
                  <c:v>15.244444444441875</c:v>
                </c:pt>
                <c:pt idx="10977">
                  <c:v>15.245833333330763</c:v>
                </c:pt>
                <c:pt idx="10978">
                  <c:v>15.247222222219651</c:v>
                </c:pt>
                <c:pt idx="10979">
                  <c:v>15.24861111110854</c:v>
                </c:pt>
                <c:pt idx="10980">
                  <c:v>15.249999999997428</c:v>
                </c:pt>
                <c:pt idx="10981">
                  <c:v>15.251388888886316</c:v>
                </c:pt>
                <c:pt idx="10982">
                  <c:v>15.252777777775204</c:v>
                </c:pt>
                <c:pt idx="10983">
                  <c:v>15.254166666664092</c:v>
                </c:pt>
                <c:pt idx="10984">
                  <c:v>15.255555555552981</c:v>
                </c:pt>
                <c:pt idx="10985">
                  <c:v>15.256944444441869</c:v>
                </c:pt>
                <c:pt idx="10986">
                  <c:v>15.258333333330757</c:v>
                </c:pt>
                <c:pt idx="10987">
                  <c:v>15.259722222219645</c:v>
                </c:pt>
                <c:pt idx="10988">
                  <c:v>15.261111111108534</c:v>
                </c:pt>
                <c:pt idx="10989">
                  <c:v>15.262499999997422</c:v>
                </c:pt>
                <c:pt idx="10990">
                  <c:v>15.26388888888631</c:v>
                </c:pt>
                <c:pt idx="10991">
                  <c:v>15.265277777775198</c:v>
                </c:pt>
                <c:pt idx="10992">
                  <c:v>15.266666666664086</c:v>
                </c:pt>
                <c:pt idx="10993">
                  <c:v>15.268055555552975</c:v>
                </c:pt>
                <c:pt idx="10994">
                  <c:v>15.269444444441863</c:v>
                </c:pt>
                <c:pt idx="10995">
                  <c:v>15.270833333330751</c:v>
                </c:pt>
                <c:pt idx="10996">
                  <c:v>15.272222222219639</c:v>
                </c:pt>
                <c:pt idx="10997">
                  <c:v>15.273611111108528</c:v>
                </c:pt>
                <c:pt idx="10998">
                  <c:v>15.274999999997416</c:v>
                </c:pt>
                <c:pt idx="10999">
                  <c:v>15.276388888886304</c:v>
                </c:pt>
                <c:pt idx="11000">
                  <c:v>15.277777777775192</c:v>
                </c:pt>
                <c:pt idx="11001">
                  <c:v>15.27916666666408</c:v>
                </c:pt>
                <c:pt idx="11002">
                  <c:v>15.280555555552969</c:v>
                </c:pt>
                <c:pt idx="11003">
                  <c:v>15.281944444441857</c:v>
                </c:pt>
                <c:pt idx="11004">
                  <c:v>15.283333333330745</c:v>
                </c:pt>
                <c:pt idx="11005">
                  <c:v>15.284722222219633</c:v>
                </c:pt>
                <c:pt idx="11006">
                  <c:v>15.286111111108521</c:v>
                </c:pt>
                <c:pt idx="11007">
                  <c:v>15.28749999999741</c:v>
                </c:pt>
                <c:pt idx="11008">
                  <c:v>15.288888888886298</c:v>
                </c:pt>
                <c:pt idx="11009">
                  <c:v>15.290277777775186</c:v>
                </c:pt>
                <c:pt idx="11010">
                  <c:v>15.291666666664074</c:v>
                </c:pt>
                <c:pt idx="11011">
                  <c:v>15.293055555552963</c:v>
                </c:pt>
                <c:pt idx="11012">
                  <c:v>15.294444444441851</c:v>
                </c:pt>
                <c:pt idx="11013">
                  <c:v>15.295833333330739</c:v>
                </c:pt>
                <c:pt idx="11014">
                  <c:v>15.297222222219627</c:v>
                </c:pt>
                <c:pt idx="11015">
                  <c:v>15.298611111108515</c:v>
                </c:pt>
                <c:pt idx="11016">
                  <c:v>15.299999999997404</c:v>
                </c:pt>
                <c:pt idx="11017">
                  <c:v>15.301388888886292</c:v>
                </c:pt>
                <c:pt idx="11018">
                  <c:v>15.30277777777518</c:v>
                </c:pt>
                <c:pt idx="11019">
                  <c:v>15.304166666664068</c:v>
                </c:pt>
                <c:pt idx="11020">
                  <c:v>15.305555555552957</c:v>
                </c:pt>
                <c:pt idx="11021">
                  <c:v>15.306944444441845</c:v>
                </c:pt>
                <c:pt idx="11022">
                  <c:v>15.308333333330733</c:v>
                </c:pt>
                <c:pt idx="11023">
                  <c:v>15.309722222219621</c:v>
                </c:pt>
                <c:pt idx="11024">
                  <c:v>15.311111111108509</c:v>
                </c:pt>
                <c:pt idx="11025">
                  <c:v>15.312499999997398</c:v>
                </c:pt>
                <c:pt idx="11026">
                  <c:v>15.313888888886286</c:v>
                </c:pt>
                <c:pt idx="11027">
                  <c:v>15.315277777775174</c:v>
                </c:pt>
                <c:pt idx="11028">
                  <c:v>15.316666666664062</c:v>
                </c:pt>
                <c:pt idx="11029">
                  <c:v>15.318055555552951</c:v>
                </c:pt>
                <c:pt idx="11030">
                  <c:v>15.319444444441839</c:v>
                </c:pt>
                <c:pt idx="11031">
                  <c:v>15.320833333330727</c:v>
                </c:pt>
                <c:pt idx="11032">
                  <c:v>15.322222222219615</c:v>
                </c:pt>
                <c:pt idx="11033">
                  <c:v>15.323611111108503</c:v>
                </c:pt>
                <c:pt idx="11034">
                  <c:v>15.324999999997392</c:v>
                </c:pt>
                <c:pt idx="11035">
                  <c:v>15.32638888888628</c:v>
                </c:pt>
                <c:pt idx="11036">
                  <c:v>15.327777777775168</c:v>
                </c:pt>
                <c:pt idx="11037">
                  <c:v>15.329166666664056</c:v>
                </c:pt>
                <c:pt idx="11038">
                  <c:v>15.330555555552944</c:v>
                </c:pt>
                <c:pt idx="11039">
                  <c:v>15.331944444441833</c:v>
                </c:pt>
                <c:pt idx="11040">
                  <c:v>15.333333333330721</c:v>
                </c:pt>
                <c:pt idx="11041">
                  <c:v>15.334722222219609</c:v>
                </c:pt>
                <c:pt idx="11042">
                  <c:v>15.336111111108497</c:v>
                </c:pt>
                <c:pt idx="11043">
                  <c:v>15.337499999997386</c:v>
                </c:pt>
                <c:pt idx="11044">
                  <c:v>15.338888888886274</c:v>
                </c:pt>
                <c:pt idx="11045">
                  <c:v>15.340277777775162</c:v>
                </c:pt>
                <c:pt idx="11046">
                  <c:v>15.34166666666405</c:v>
                </c:pt>
                <c:pt idx="11047">
                  <c:v>15.343055555552938</c:v>
                </c:pt>
                <c:pt idx="11048">
                  <c:v>15.344444444441827</c:v>
                </c:pt>
                <c:pt idx="11049">
                  <c:v>15.345833333330715</c:v>
                </c:pt>
                <c:pt idx="11050">
                  <c:v>15.347222222219603</c:v>
                </c:pt>
                <c:pt idx="11051">
                  <c:v>15.348611111108491</c:v>
                </c:pt>
                <c:pt idx="11052">
                  <c:v>15.34999999999738</c:v>
                </c:pt>
                <c:pt idx="11053">
                  <c:v>15.351388888886268</c:v>
                </c:pt>
                <c:pt idx="11054">
                  <c:v>15.352777777775156</c:v>
                </c:pt>
                <c:pt idx="11055">
                  <c:v>15.354166666664044</c:v>
                </c:pt>
                <c:pt idx="11056">
                  <c:v>15.355555555552932</c:v>
                </c:pt>
                <c:pt idx="11057">
                  <c:v>15.356944444441821</c:v>
                </c:pt>
                <c:pt idx="11058">
                  <c:v>15.358333333330709</c:v>
                </c:pt>
                <c:pt idx="11059">
                  <c:v>15.359722222219597</c:v>
                </c:pt>
                <c:pt idx="11060">
                  <c:v>15.361111111108485</c:v>
                </c:pt>
                <c:pt idx="11061">
                  <c:v>15.362499999997373</c:v>
                </c:pt>
                <c:pt idx="11062">
                  <c:v>15.363888888886262</c:v>
                </c:pt>
                <c:pt idx="11063">
                  <c:v>15.36527777777515</c:v>
                </c:pt>
                <c:pt idx="11064">
                  <c:v>15.366666666664038</c:v>
                </c:pt>
                <c:pt idx="11065">
                  <c:v>15.368055555552926</c:v>
                </c:pt>
                <c:pt idx="11066">
                  <c:v>15.369444444441815</c:v>
                </c:pt>
                <c:pt idx="11067">
                  <c:v>15.370833333330703</c:v>
                </c:pt>
                <c:pt idx="11068">
                  <c:v>15.372222222219591</c:v>
                </c:pt>
                <c:pt idx="11069">
                  <c:v>15.373611111108479</c:v>
                </c:pt>
                <c:pt idx="11070">
                  <c:v>15.374999999997367</c:v>
                </c:pt>
                <c:pt idx="11071">
                  <c:v>15.376388888886256</c:v>
                </c:pt>
                <c:pt idx="11072">
                  <c:v>15.377777777775144</c:v>
                </c:pt>
                <c:pt idx="11073">
                  <c:v>15.379166666664032</c:v>
                </c:pt>
                <c:pt idx="11074">
                  <c:v>15.38055555555292</c:v>
                </c:pt>
                <c:pt idx="11075">
                  <c:v>15.381944444441809</c:v>
                </c:pt>
                <c:pt idx="11076">
                  <c:v>15.383333333330697</c:v>
                </c:pt>
                <c:pt idx="11077">
                  <c:v>15.384722222219585</c:v>
                </c:pt>
                <c:pt idx="11078">
                  <c:v>15.386111111108473</c:v>
                </c:pt>
                <c:pt idx="11079">
                  <c:v>15.387499999997361</c:v>
                </c:pt>
                <c:pt idx="11080">
                  <c:v>15.38888888888625</c:v>
                </c:pt>
                <c:pt idx="11081">
                  <c:v>15.390277777775138</c:v>
                </c:pt>
                <c:pt idx="11082">
                  <c:v>15.391666666664026</c:v>
                </c:pt>
                <c:pt idx="11083">
                  <c:v>15.393055555552914</c:v>
                </c:pt>
                <c:pt idx="11084">
                  <c:v>15.394444444441802</c:v>
                </c:pt>
                <c:pt idx="11085">
                  <c:v>15.395833333330691</c:v>
                </c:pt>
                <c:pt idx="11086">
                  <c:v>15.397222222219579</c:v>
                </c:pt>
                <c:pt idx="11087">
                  <c:v>15.398611111108467</c:v>
                </c:pt>
                <c:pt idx="11088">
                  <c:v>15.399999999997355</c:v>
                </c:pt>
                <c:pt idx="11089">
                  <c:v>15.401388888886244</c:v>
                </c:pt>
                <c:pt idx="11090">
                  <c:v>15.402777777775132</c:v>
                </c:pt>
                <c:pt idx="11091">
                  <c:v>15.40416666666402</c:v>
                </c:pt>
                <c:pt idx="11092">
                  <c:v>15.405555555552908</c:v>
                </c:pt>
                <c:pt idx="11093">
                  <c:v>15.406944444441796</c:v>
                </c:pt>
                <c:pt idx="11094">
                  <c:v>15.408333333330685</c:v>
                </c:pt>
                <c:pt idx="11095">
                  <c:v>15.409722222219573</c:v>
                </c:pt>
                <c:pt idx="11096">
                  <c:v>15.411111111108461</c:v>
                </c:pt>
                <c:pt idx="11097">
                  <c:v>15.412499999997349</c:v>
                </c:pt>
                <c:pt idx="11098">
                  <c:v>15.413888888886238</c:v>
                </c:pt>
                <c:pt idx="11099">
                  <c:v>15.415277777775126</c:v>
                </c:pt>
                <c:pt idx="11100">
                  <c:v>15.416666666664014</c:v>
                </c:pt>
                <c:pt idx="11101">
                  <c:v>15.418055555552902</c:v>
                </c:pt>
                <c:pt idx="11102">
                  <c:v>15.41944444444179</c:v>
                </c:pt>
                <c:pt idx="11103">
                  <c:v>15.420833333330679</c:v>
                </c:pt>
                <c:pt idx="11104">
                  <c:v>15.422222222219567</c:v>
                </c:pt>
                <c:pt idx="11105">
                  <c:v>15.423611111108455</c:v>
                </c:pt>
                <c:pt idx="11106">
                  <c:v>15.424999999997343</c:v>
                </c:pt>
                <c:pt idx="11107">
                  <c:v>15.426388888886231</c:v>
                </c:pt>
                <c:pt idx="11108">
                  <c:v>15.42777777777512</c:v>
                </c:pt>
                <c:pt idx="11109">
                  <c:v>15.429166666664008</c:v>
                </c:pt>
                <c:pt idx="11110">
                  <c:v>15.430555555552896</c:v>
                </c:pt>
                <c:pt idx="11111">
                  <c:v>15.431944444441784</c:v>
                </c:pt>
                <c:pt idx="11112">
                  <c:v>15.433333333330673</c:v>
                </c:pt>
                <c:pt idx="11113">
                  <c:v>15.434722222219561</c:v>
                </c:pt>
                <c:pt idx="11114">
                  <c:v>15.436111111108449</c:v>
                </c:pt>
                <c:pt idx="11115">
                  <c:v>15.437499999997337</c:v>
                </c:pt>
                <c:pt idx="11116">
                  <c:v>15.438888888886225</c:v>
                </c:pt>
                <c:pt idx="11117">
                  <c:v>15.440277777775114</c:v>
                </c:pt>
                <c:pt idx="11118">
                  <c:v>15.441666666664002</c:v>
                </c:pt>
                <c:pt idx="11119">
                  <c:v>15.44305555555289</c:v>
                </c:pt>
                <c:pt idx="11120">
                  <c:v>15.444444444441778</c:v>
                </c:pt>
                <c:pt idx="11121">
                  <c:v>15.445833333330667</c:v>
                </c:pt>
                <c:pt idx="11122">
                  <c:v>15.447222222219555</c:v>
                </c:pt>
                <c:pt idx="11123">
                  <c:v>15.448611111108443</c:v>
                </c:pt>
                <c:pt idx="11124">
                  <c:v>15.449999999997331</c:v>
                </c:pt>
                <c:pt idx="11125">
                  <c:v>15.451388888886219</c:v>
                </c:pt>
                <c:pt idx="11126">
                  <c:v>15.452777777775108</c:v>
                </c:pt>
                <c:pt idx="11127">
                  <c:v>15.454166666663996</c:v>
                </c:pt>
                <c:pt idx="11128">
                  <c:v>15.455555555552884</c:v>
                </c:pt>
                <c:pt idx="11129">
                  <c:v>15.456944444441772</c:v>
                </c:pt>
                <c:pt idx="11130">
                  <c:v>15.458333333330661</c:v>
                </c:pt>
                <c:pt idx="11131">
                  <c:v>15.459722222219549</c:v>
                </c:pt>
                <c:pt idx="11132">
                  <c:v>15.461111111108437</c:v>
                </c:pt>
                <c:pt idx="11133">
                  <c:v>15.462499999997325</c:v>
                </c:pt>
                <c:pt idx="11134">
                  <c:v>15.463888888886213</c:v>
                </c:pt>
                <c:pt idx="11135">
                  <c:v>15.465277777775102</c:v>
                </c:pt>
                <c:pt idx="11136">
                  <c:v>15.46666666666399</c:v>
                </c:pt>
                <c:pt idx="11137">
                  <c:v>15.468055555552878</c:v>
                </c:pt>
                <c:pt idx="11138">
                  <c:v>15.469444444441766</c:v>
                </c:pt>
                <c:pt idx="11139">
                  <c:v>15.470833333330654</c:v>
                </c:pt>
                <c:pt idx="11140">
                  <c:v>15.472222222219543</c:v>
                </c:pt>
                <c:pt idx="11141">
                  <c:v>15.473611111108431</c:v>
                </c:pt>
                <c:pt idx="11142">
                  <c:v>15.474999999997319</c:v>
                </c:pt>
                <c:pt idx="11143">
                  <c:v>15.476388888886207</c:v>
                </c:pt>
                <c:pt idx="11144">
                  <c:v>15.477777777775096</c:v>
                </c:pt>
                <c:pt idx="11145">
                  <c:v>15.479166666663984</c:v>
                </c:pt>
                <c:pt idx="11146">
                  <c:v>15.480555555552872</c:v>
                </c:pt>
                <c:pt idx="11147">
                  <c:v>15.48194444444176</c:v>
                </c:pt>
                <c:pt idx="11148">
                  <c:v>15.483333333330648</c:v>
                </c:pt>
                <c:pt idx="11149">
                  <c:v>15.484722222219537</c:v>
                </c:pt>
                <c:pt idx="11150">
                  <c:v>15.486111111108425</c:v>
                </c:pt>
                <c:pt idx="11151">
                  <c:v>15.487499999997313</c:v>
                </c:pt>
                <c:pt idx="11152">
                  <c:v>15.488888888886201</c:v>
                </c:pt>
                <c:pt idx="11153">
                  <c:v>15.49027777777509</c:v>
                </c:pt>
                <c:pt idx="11154">
                  <c:v>15.491666666663978</c:v>
                </c:pt>
                <c:pt idx="11155">
                  <c:v>15.493055555552866</c:v>
                </c:pt>
                <c:pt idx="11156">
                  <c:v>15.494444444441754</c:v>
                </c:pt>
                <c:pt idx="11157">
                  <c:v>15.495833333330642</c:v>
                </c:pt>
                <c:pt idx="11158">
                  <c:v>15.497222222219531</c:v>
                </c:pt>
                <c:pt idx="11159">
                  <c:v>15.498611111108419</c:v>
                </c:pt>
                <c:pt idx="11160">
                  <c:v>15.499999999997307</c:v>
                </c:pt>
                <c:pt idx="11161">
                  <c:v>15.501388888886195</c:v>
                </c:pt>
                <c:pt idx="11162">
                  <c:v>15.502777777775083</c:v>
                </c:pt>
                <c:pt idx="11163">
                  <c:v>15.504166666663972</c:v>
                </c:pt>
                <c:pt idx="11164">
                  <c:v>15.50555555555286</c:v>
                </c:pt>
                <c:pt idx="11165">
                  <c:v>15.506944444441748</c:v>
                </c:pt>
                <c:pt idx="11166">
                  <c:v>15.508333333330636</c:v>
                </c:pt>
                <c:pt idx="11167">
                  <c:v>15.509722222219525</c:v>
                </c:pt>
                <c:pt idx="11168">
                  <c:v>15.511111111108413</c:v>
                </c:pt>
                <c:pt idx="11169">
                  <c:v>15.512499999997301</c:v>
                </c:pt>
                <c:pt idx="11170">
                  <c:v>15.513888888886189</c:v>
                </c:pt>
                <c:pt idx="11171">
                  <c:v>15.515277777775077</c:v>
                </c:pt>
                <c:pt idx="11172">
                  <c:v>15.516666666663966</c:v>
                </c:pt>
                <c:pt idx="11173">
                  <c:v>15.518055555552854</c:v>
                </c:pt>
                <c:pt idx="11174">
                  <c:v>15.519444444441742</c:v>
                </c:pt>
                <c:pt idx="11175">
                  <c:v>15.52083333333063</c:v>
                </c:pt>
                <c:pt idx="11176">
                  <c:v>15.522222222219519</c:v>
                </c:pt>
                <c:pt idx="11177">
                  <c:v>15.523611111108407</c:v>
                </c:pt>
                <c:pt idx="11178">
                  <c:v>15.524999999997295</c:v>
                </c:pt>
                <c:pt idx="11179">
                  <c:v>15.526388888886183</c:v>
                </c:pt>
                <c:pt idx="11180">
                  <c:v>15.527777777775071</c:v>
                </c:pt>
                <c:pt idx="11181">
                  <c:v>15.52916666666396</c:v>
                </c:pt>
                <c:pt idx="11182">
                  <c:v>15.530555555552848</c:v>
                </c:pt>
                <c:pt idx="11183">
                  <c:v>15.531944444441736</c:v>
                </c:pt>
                <c:pt idx="11184">
                  <c:v>15.533333333330624</c:v>
                </c:pt>
                <c:pt idx="11185">
                  <c:v>15.534722222219512</c:v>
                </c:pt>
                <c:pt idx="11186">
                  <c:v>15.536111111108401</c:v>
                </c:pt>
                <c:pt idx="11187">
                  <c:v>15.537499999997289</c:v>
                </c:pt>
                <c:pt idx="11188">
                  <c:v>15.538888888886177</c:v>
                </c:pt>
                <c:pt idx="11189">
                  <c:v>15.540277777775065</c:v>
                </c:pt>
                <c:pt idx="11190">
                  <c:v>15.541666666663954</c:v>
                </c:pt>
                <c:pt idx="11191">
                  <c:v>15.543055555552842</c:v>
                </c:pt>
                <c:pt idx="11192">
                  <c:v>15.54444444444173</c:v>
                </c:pt>
                <c:pt idx="11193">
                  <c:v>15.545833333330618</c:v>
                </c:pt>
                <c:pt idx="11194">
                  <c:v>15.547222222219506</c:v>
                </c:pt>
                <c:pt idx="11195">
                  <c:v>15.548611111108395</c:v>
                </c:pt>
                <c:pt idx="11196">
                  <c:v>15.549999999997283</c:v>
                </c:pt>
                <c:pt idx="11197">
                  <c:v>15.551388888886171</c:v>
                </c:pt>
                <c:pt idx="11198">
                  <c:v>15.552777777775059</c:v>
                </c:pt>
                <c:pt idx="11199">
                  <c:v>15.554166666663948</c:v>
                </c:pt>
                <c:pt idx="11200">
                  <c:v>15.555555555552836</c:v>
                </c:pt>
                <c:pt idx="11201">
                  <c:v>15.556944444441724</c:v>
                </c:pt>
                <c:pt idx="11202">
                  <c:v>15.558333333330612</c:v>
                </c:pt>
                <c:pt idx="11203">
                  <c:v>15.5597222222195</c:v>
                </c:pt>
                <c:pt idx="11204">
                  <c:v>15.561111111108389</c:v>
                </c:pt>
                <c:pt idx="11205">
                  <c:v>15.562499999997277</c:v>
                </c:pt>
                <c:pt idx="11206">
                  <c:v>15.563888888886165</c:v>
                </c:pt>
                <c:pt idx="11207">
                  <c:v>15.565277777775053</c:v>
                </c:pt>
                <c:pt idx="11208">
                  <c:v>15.566666666663941</c:v>
                </c:pt>
                <c:pt idx="11209">
                  <c:v>15.56805555555283</c:v>
                </c:pt>
                <c:pt idx="11210">
                  <c:v>15.569444444441718</c:v>
                </c:pt>
                <c:pt idx="11211">
                  <c:v>15.570833333330606</c:v>
                </c:pt>
                <c:pt idx="11212">
                  <c:v>15.572222222219494</c:v>
                </c:pt>
                <c:pt idx="11213">
                  <c:v>15.573611111108383</c:v>
                </c:pt>
                <c:pt idx="11214">
                  <c:v>15.574999999997271</c:v>
                </c:pt>
                <c:pt idx="11215">
                  <c:v>15.576388888886159</c:v>
                </c:pt>
                <c:pt idx="11216">
                  <c:v>15.577777777775047</c:v>
                </c:pt>
                <c:pt idx="11217">
                  <c:v>15.579166666663935</c:v>
                </c:pt>
                <c:pt idx="11218">
                  <c:v>15.580555555552824</c:v>
                </c:pt>
                <c:pt idx="11219">
                  <c:v>15.581944444441712</c:v>
                </c:pt>
                <c:pt idx="11220">
                  <c:v>15.5833333333306</c:v>
                </c:pt>
                <c:pt idx="11221">
                  <c:v>15.584722222219488</c:v>
                </c:pt>
                <c:pt idx="11222">
                  <c:v>15.586111111108377</c:v>
                </c:pt>
                <c:pt idx="11223">
                  <c:v>15.587499999997265</c:v>
                </c:pt>
                <c:pt idx="11224">
                  <c:v>15.588888888886153</c:v>
                </c:pt>
                <c:pt idx="11225">
                  <c:v>15.590277777775041</c:v>
                </c:pt>
                <c:pt idx="11226">
                  <c:v>15.591666666663929</c:v>
                </c:pt>
                <c:pt idx="11227">
                  <c:v>15.593055555552818</c:v>
                </c:pt>
                <c:pt idx="11228">
                  <c:v>15.594444444441706</c:v>
                </c:pt>
                <c:pt idx="11229">
                  <c:v>15.595833333330594</c:v>
                </c:pt>
                <c:pt idx="11230">
                  <c:v>15.597222222219482</c:v>
                </c:pt>
                <c:pt idx="11231">
                  <c:v>15.598611111108371</c:v>
                </c:pt>
                <c:pt idx="11232">
                  <c:v>15.599999999997259</c:v>
                </c:pt>
                <c:pt idx="11233">
                  <c:v>15.601388888886147</c:v>
                </c:pt>
                <c:pt idx="11234">
                  <c:v>15.602777777775035</c:v>
                </c:pt>
                <c:pt idx="11235">
                  <c:v>15.604166666663923</c:v>
                </c:pt>
                <c:pt idx="11236">
                  <c:v>15.605555555552812</c:v>
                </c:pt>
                <c:pt idx="11237">
                  <c:v>15.6069444444417</c:v>
                </c:pt>
                <c:pt idx="11238">
                  <c:v>15.608333333330588</c:v>
                </c:pt>
                <c:pt idx="11239">
                  <c:v>15.609722222219476</c:v>
                </c:pt>
                <c:pt idx="11240">
                  <c:v>15.611111111108364</c:v>
                </c:pt>
                <c:pt idx="11241">
                  <c:v>15.612499999997253</c:v>
                </c:pt>
                <c:pt idx="11242">
                  <c:v>15.613888888886141</c:v>
                </c:pt>
                <c:pt idx="11243">
                  <c:v>15.615277777775029</c:v>
                </c:pt>
                <c:pt idx="11244">
                  <c:v>15.616666666663917</c:v>
                </c:pt>
                <c:pt idx="11245">
                  <c:v>15.618055555552806</c:v>
                </c:pt>
                <c:pt idx="11246">
                  <c:v>15.619444444441694</c:v>
                </c:pt>
                <c:pt idx="11247">
                  <c:v>15.620833333330582</c:v>
                </c:pt>
                <c:pt idx="11248">
                  <c:v>15.62222222221947</c:v>
                </c:pt>
                <c:pt idx="11249">
                  <c:v>15.623611111108358</c:v>
                </c:pt>
                <c:pt idx="11250">
                  <c:v>15.624999999997247</c:v>
                </c:pt>
                <c:pt idx="11251">
                  <c:v>15.626388888886135</c:v>
                </c:pt>
                <c:pt idx="11252">
                  <c:v>15.627777777775023</c:v>
                </c:pt>
                <c:pt idx="11253">
                  <c:v>15.629166666663911</c:v>
                </c:pt>
                <c:pt idx="11254">
                  <c:v>15.6305555555528</c:v>
                </c:pt>
                <c:pt idx="11255">
                  <c:v>15.631944444441688</c:v>
                </c:pt>
                <c:pt idx="11256">
                  <c:v>15.633333333330576</c:v>
                </c:pt>
                <c:pt idx="11257">
                  <c:v>15.634722222219464</c:v>
                </c:pt>
                <c:pt idx="11258">
                  <c:v>15.636111111108352</c:v>
                </c:pt>
                <c:pt idx="11259">
                  <c:v>15.637499999997241</c:v>
                </c:pt>
                <c:pt idx="11260">
                  <c:v>15.638888888886129</c:v>
                </c:pt>
                <c:pt idx="11261">
                  <c:v>15.640277777775017</c:v>
                </c:pt>
                <c:pt idx="11262">
                  <c:v>15.641666666663905</c:v>
                </c:pt>
                <c:pt idx="11263">
                  <c:v>15.643055555552793</c:v>
                </c:pt>
                <c:pt idx="11264">
                  <c:v>15.644444444441682</c:v>
                </c:pt>
                <c:pt idx="11265">
                  <c:v>15.64583333333057</c:v>
                </c:pt>
                <c:pt idx="11266">
                  <c:v>15.647222222219458</c:v>
                </c:pt>
                <c:pt idx="11267">
                  <c:v>15.648611111108346</c:v>
                </c:pt>
                <c:pt idx="11268">
                  <c:v>15.649999999997235</c:v>
                </c:pt>
                <c:pt idx="11269">
                  <c:v>15.651388888886123</c:v>
                </c:pt>
                <c:pt idx="11270">
                  <c:v>15.652777777775011</c:v>
                </c:pt>
                <c:pt idx="11271">
                  <c:v>15.654166666663899</c:v>
                </c:pt>
                <c:pt idx="11272">
                  <c:v>15.655555555552787</c:v>
                </c:pt>
                <c:pt idx="11273">
                  <c:v>15.656944444441676</c:v>
                </c:pt>
                <c:pt idx="11274">
                  <c:v>15.658333333330564</c:v>
                </c:pt>
                <c:pt idx="11275">
                  <c:v>15.659722222219452</c:v>
                </c:pt>
                <c:pt idx="11276">
                  <c:v>15.66111111110834</c:v>
                </c:pt>
                <c:pt idx="11277">
                  <c:v>15.662499999997229</c:v>
                </c:pt>
                <c:pt idx="11278">
                  <c:v>15.663888888886117</c:v>
                </c:pt>
                <c:pt idx="11279">
                  <c:v>15.665277777775005</c:v>
                </c:pt>
                <c:pt idx="11280">
                  <c:v>15.666666666663893</c:v>
                </c:pt>
                <c:pt idx="11281">
                  <c:v>15.668055555552781</c:v>
                </c:pt>
                <c:pt idx="11282">
                  <c:v>15.66944444444167</c:v>
                </c:pt>
                <c:pt idx="11283">
                  <c:v>15.670833333330558</c:v>
                </c:pt>
                <c:pt idx="11284">
                  <c:v>15.672222222219446</c:v>
                </c:pt>
                <c:pt idx="11285">
                  <c:v>15.673611111108334</c:v>
                </c:pt>
                <c:pt idx="11286">
                  <c:v>15.674999999997222</c:v>
                </c:pt>
                <c:pt idx="11287">
                  <c:v>15.676388888886111</c:v>
                </c:pt>
                <c:pt idx="11288">
                  <c:v>15.677777777774999</c:v>
                </c:pt>
                <c:pt idx="11289">
                  <c:v>15.679166666663887</c:v>
                </c:pt>
                <c:pt idx="11290">
                  <c:v>15.680555555552775</c:v>
                </c:pt>
                <c:pt idx="11291">
                  <c:v>15.681944444441664</c:v>
                </c:pt>
                <c:pt idx="11292">
                  <c:v>15.683333333330552</c:v>
                </c:pt>
                <c:pt idx="11293">
                  <c:v>15.68472222221944</c:v>
                </c:pt>
                <c:pt idx="11294">
                  <c:v>15.686111111108328</c:v>
                </c:pt>
                <c:pt idx="11295">
                  <c:v>15.687499999997216</c:v>
                </c:pt>
                <c:pt idx="11296">
                  <c:v>15.688888888886105</c:v>
                </c:pt>
                <c:pt idx="11297">
                  <c:v>15.690277777774993</c:v>
                </c:pt>
                <c:pt idx="11298">
                  <c:v>15.691666666663881</c:v>
                </c:pt>
                <c:pt idx="11299">
                  <c:v>15.693055555552769</c:v>
                </c:pt>
                <c:pt idx="11300">
                  <c:v>15.694444444441658</c:v>
                </c:pt>
                <c:pt idx="11301">
                  <c:v>15.695833333330546</c:v>
                </c:pt>
                <c:pt idx="11302">
                  <c:v>15.697222222219434</c:v>
                </c:pt>
                <c:pt idx="11303">
                  <c:v>15.698611111108322</c:v>
                </c:pt>
                <c:pt idx="11304">
                  <c:v>15.69999999999721</c:v>
                </c:pt>
                <c:pt idx="11305">
                  <c:v>15.701388888886099</c:v>
                </c:pt>
                <c:pt idx="11306">
                  <c:v>15.702777777774987</c:v>
                </c:pt>
                <c:pt idx="11307">
                  <c:v>15.704166666663875</c:v>
                </c:pt>
                <c:pt idx="11308">
                  <c:v>15.705555555552763</c:v>
                </c:pt>
                <c:pt idx="11309">
                  <c:v>15.706944444441651</c:v>
                </c:pt>
                <c:pt idx="11310">
                  <c:v>15.70833333333054</c:v>
                </c:pt>
                <c:pt idx="11311">
                  <c:v>15.709722222219428</c:v>
                </c:pt>
                <c:pt idx="11312">
                  <c:v>15.711111111108316</c:v>
                </c:pt>
                <c:pt idx="11313">
                  <c:v>15.712499999997204</c:v>
                </c:pt>
                <c:pt idx="11314">
                  <c:v>15.713888888886093</c:v>
                </c:pt>
                <c:pt idx="11315">
                  <c:v>15.715277777774981</c:v>
                </c:pt>
                <c:pt idx="11316">
                  <c:v>15.716666666663869</c:v>
                </c:pt>
                <c:pt idx="11317">
                  <c:v>15.718055555552757</c:v>
                </c:pt>
                <c:pt idx="11318">
                  <c:v>15.719444444441645</c:v>
                </c:pt>
                <c:pt idx="11319">
                  <c:v>15.720833333330534</c:v>
                </c:pt>
                <c:pt idx="11320">
                  <c:v>15.722222222219422</c:v>
                </c:pt>
                <c:pt idx="11321">
                  <c:v>15.72361111110831</c:v>
                </c:pt>
                <c:pt idx="11322">
                  <c:v>15.724999999997198</c:v>
                </c:pt>
                <c:pt idx="11323">
                  <c:v>15.726388888886087</c:v>
                </c:pt>
                <c:pt idx="11324">
                  <c:v>15.727777777774975</c:v>
                </c:pt>
                <c:pt idx="11325">
                  <c:v>15.729166666663863</c:v>
                </c:pt>
                <c:pt idx="11326">
                  <c:v>15.730555555552751</c:v>
                </c:pt>
                <c:pt idx="11327">
                  <c:v>15.731944444441639</c:v>
                </c:pt>
                <c:pt idx="11328">
                  <c:v>15.733333333330528</c:v>
                </c:pt>
                <c:pt idx="11329">
                  <c:v>15.734722222219416</c:v>
                </c:pt>
                <c:pt idx="11330">
                  <c:v>15.736111111108304</c:v>
                </c:pt>
                <c:pt idx="11331">
                  <c:v>15.737499999997192</c:v>
                </c:pt>
                <c:pt idx="11332">
                  <c:v>15.738888888886081</c:v>
                </c:pt>
                <c:pt idx="11333">
                  <c:v>15.740277777774969</c:v>
                </c:pt>
                <c:pt idx="11334">
                  <c:v>15.741666666663857</c:v>
                </c:pt>
                <c:pt idx="11335">
                  <c:v>15.743055555552745</c:v>
                </c:pt>
                <c:pt idx="11336">
                  <c:v>15.744444444441633</c:v>
                </c:pt>
                <c:pt idx="11337">
                  <c:v>15.745833333330522</c:v>
                </c:pt>
                <c:pt idx="11338">
                  <c:v>15.74722222221941</c:v>
                </c:pt>
                <c:pt idx="11339">
                  <c:v>15.748611111108298</c:v>
                </c:pt>
                <c:pt idx="11340">
                  <c:v>15.749999999997186</c:v>
                </c:pt>
                <c:pt idx="11341">
                  <c:v>15.751388888886074</c:v>
                </c:pt>
                <c:pt idx="11342">
                  <c:v>15.752777777774963</c:v>
                </c:pt>
                <c:pt idx="11343">
                  <c:v>15.754166666663851</c:v>
                </c:pt>
                <c:pt idx="11344">
                  <c:v>15.755555555552739</c:v>
                </c:pt>
                <c:pt idx="11345">
                  <c:v>15.756944444441627</c:v>
                </c:pt>
                <c:pt idx="11346">
                  <c:v>15.758333333330516</c:v>
                </c:pt>
                <c:pt idx="11347">
                  <c:v>15.759722222219404</c:v>
                </c:pt>
                <c:pt idx="11348">
                  <c:v>15.761111111108292</c:v>
                </c:pt>
                <c:pt idx="11349">
                  <c:v>15.76249999999718</c:v>
                </c:pt>
                <c:pt idx="11350">
                  <c:v>15.763888888886068</c:v>
                </c:pt>
                <c:pt idx="11351">
                  <c:v>15.765277777774957</c:v>
                </c:pt>
                <c:pt idx="11352">
                  <c:v>15.766666666663845</c:v>
                </c:pt>
                <c:pt idx="11353">
                  <c:v>15.768055555552733</c:v>
                </c:pt>
                <c:pt idx="11354">
                  <c:v>15.769444444441621</c:v>
                </c:pt>
                <c:pt idx="11355">
                  <c:v>15.77083333333051</c:v>
                </c:pt>
                <c:pt idx="11356">
                  <c:v>15.772222222219398</c:v>
                </c:pt>
                <c:pt idx="11357">
                  <c:v>15.773611111108286</c:v>
                </c:pt>
                <c:pt idx="11358">
                  <c:v>15.774999999997174</c:v>
                </c:pt>
                <c:pt idx="11359">
                  <c:v>15.776388888886062</c:v>
                </c:pt>
                <c:pt idx="11360">
                  <c:v>15.777777777774951</c:v>
                </c:pt>
                <c:pt idx="11361">
                  <c:v>15.779166666663839</c:v>
                </c:pt>
                <c:pt idx="11362">
                  <c:v>15.780555555552727</c:v>
                </c:pt>
                <c:pt idx="11363">
                  <c:v>15.781944444441615</c:v>
                </c:pt>
                <c:pt idx="11364">
                  <c:v>15.783333333330503</c:v>
                </c:pt>
                <c:pt idx="11365">
                  <c:v>15.784722222219392</c:v>
                </c:pt>
                <c:pt idx="11366">
                  <c:v>15.78611111110828</c:v>
                </c:pt>
                <c:pt idx="11367">
                  <c:v>15.787499999997168</c:v>
                </c:pt>
                <c:pt idx="11368">
                  <c:v>15.788888888886056</c:v>
                </c:pt>
                <c:pt idx="11369">
                  <c:v>15.790277777774945</c:v>
                </c:pt>
                <c:pt idx="11370">
                  <c:v>15.791666666663833</c:v>
                </c:pt>
                <c:pt idx="11371">
                  <c:v>15.793055555552721</c:v>
                </c:pt>
                <c:pt idx="11372">
                  <c:v>15.794444444441609</c:v>
                </c:pt>
                <c:pt idx="11373">
                  <c:v>15.795833333330497</c:v>
                </c:pt>
                <c:pt idx="11374">
                  <c:v>15.797222222219386</c:v>
                </c:pt>
                <c:pt idx="11375">
                  <c:v>15.798611111108274</c:v>
                </c:pt>
                <c:pt idx="11376">
                  <c:v>15.799999999997162</c:v>
                </c:pt>
                <c:pt idx="11377">
                  <c:v>15.80138888888605</c:v>
                </c:pt>
                <c:pt idx="11378">
                  <c:v>15.802777777774939</c:v>
                </c:pt>
                <c:pt idx="11379">
                  <c:v>15.804166666663827</c:v>
                </c:pt>
                <c:pt idx="11380">
                  <c:v>15.805555555552715</c:v>
                </c:pt>
                <c:pt idx="11381">
                  <c:v>15.806944444441603</c:v>
                </c:pt>
                <c:pt idx="11382">
                  <c:v>15.808333333330491</c:v>
                </c:pt>
                <c:pt idx="11383">
                  <c:v>15.80972222221938</c:v>
                </c:pt>
                <c:pt idx="11384">
                  <c:v>15.811111111108268</c:v>
                </c:pt>
                <c:pt idx="11385">
                  <c:v>15.812499999997156</c:v>
                </c:pt>
                <c:pt idx="11386">
                  <c:v>15.813888888886044</c:v>
                </c:pt>
                <c:pt idx="11387">
                  <c:v>15.815277777774932</c:v>
                </c:pt>
                <c:pt idx="11388">
                  <c:v>15.816666666663821</c:v>
                </c:pt>
                <c:pt idx="11389">
                  <c:v>15.818055555552709</c:v>
                </c:pt>
                <c:pt idx="11390">
                  <c:v>15.819444444441597</c:v>
                </c:pt>
                <c:pt idx="11391">
                  <c:v>15.820833333330485</c:v>
                </c:pt>
                <c:pt idx="11392">
                  <c:v>15.822222222219374</c:v>
                </c:pt>
                <c:pt idx="11393">
                  <c:v>15.823611111108262</c:v>
                </c:pt>
                <c:pt idx="11394">
                  <c:v>15.82499999999715</c:v>
                </c:pt>
                <c:pt idx="11395">
                  <c:v>15.826388888886038</c:v>
                </c:pt>
                <c:pt idx="11396">
                  <c:v>15.827777777774926</c:v>
                </c:pt>
                <c:pt idx="11397">
                  <c:v>15.829166666663815</c:v>
                </c:pt>
                <c:pt idx="11398">
                  <c:v>15.830555555552703</c:v>
                </c:pt>
                <c:pt idx="11399">
                  <c:v>15.831944444441591</c:v>
                </c:pt>
                <c:pt idx="11400">
                  <c:v>15.833333333330479</c:v>
                </c:pt>
                <c:pt idx="11401">
                  <c:v>15.834722222219368</c:v>
                </c:pt>
                <c:pt idx="11402">
                  <c:v>15.836111111108256</c:v>
                </c:pt>
                <c:pt idx="11403">
                  <c:v>15.837499999997144</c:v>
                </c:pt>
                <c:pt idx="11404">
                  <c:v>15.838888888886032</c:v>
                </c:pt>
                <c:pt idx="11405">
                  <c:v>15.84027777777492</c:v>
                </c:pt>
                <c:pt idx="11406">
                  <c:v>15.841666666663809</c:v>
                </c:pt>
                <c:pt idx="11407">
                  <c:v>15.843055555552697</c:v>
                </c:pt>
                <c:pt idx="11408">
                  <c:v>15.844444444441585</c:v>
                </c:pt>
                <c:pt idx="11409">
                  <c:v>15.845833333330473</c:v>
                </c:pt>
                <c:pt idx="11410">
                  <c:v>15.847222222219361</c:v>
                </c:pt>
                <c:pt idx="11411">
                  <c:v>15.84861111110825</c:v>
                </c:pt>
                <c:pt idx="11412">
                  <c:v>15.849999999997138</c:v>
                </c:pt>
                <c:pt idx="11413">
                  <c:v>15.851388888886026</c:v>
                </c:pt>
                <c:pt idx="11414">
                  <c:v>15.852777777774914</c:v>
                </c:pt>
                <c:pt idx="11415">
                  <c:v>15.854166666663803</c:v>
                </c:pt>
                <c:pt idx="11416">
                  <c:v>15.855555555552691</c:v>
                </c:pt>
                <c:pt idx="11417">
                  <c:v>15.856944444441579</c:v>
                </c:pt>
                <c:pt idx="11418">
                  <c:v>15.858333333330467</c:v>
                </c:pt>
                <c:pt idx="11419">
                  <c:v>15.859722222219355</c:v>
                </c:pt>
                <c:pt idx="11420">
                  <c:v>15.861111111108244</c:v>
                </c:pt>
                <c:pt idx="11421">
                  <c:v>15.862499999997132</c:v>
                </c:pt>
                <c:pt idx="11422">
                  <c:v>15.86388888888602</c:v>
                </c:pt>
                <c:pt idx="11423">
                  <c:v>15.865277777774908</c:v>
                </c:pt>
                <c:pt idx="11424">
                  <c:v>15.866666666663797</c:v>
                </c:pt>
                <c:pt idx="11425">
                  <c:v>15.868055555552685</c:v>
                </c:pt>
                <c:pt idx="11426">
                  <c:v>15.869444444441573</c:v>
                </c:pt>
                <c:pt idx="11427">
                  <c:v>15.870833333330461</c:v>
                </c:pt>
                <c:pt idx="11428">
                  <c:v>15.872222222219349</c:v>
                </c:pt>
                <c:pt idx="11429">
                  <c:v>15.873611111108238</c:v>
                </c:pt>
                <c:pt idx="11430">
                  <c:v>15.874999999997126</c:v>
                </c:pt>
                <c:pt idx="11431">
                  <c:v>15.876388888886014</c:v>
                </c:pt>
                <c:pt idx="11432">
                  <c:v>15.877777777774902</c:v>
                </c:pt>
                <c:pt idx="11433">
                  <c:v>15.879166666663791</c:v>
                </c:pt>
                <c:pt idx="11434">
                  <c:v>15.880555555552679</c:v>
                </c:pt>
                <c:pt idx="11435">
                  <c:v>15.881944444441567</c:v>
                </c:pt>
                <c:pt idx="11436">
                  <c:v>15.883333333330455</c:v>
                </c:pt>
                <c:pt idx="11437">
                  <c:v>15.884722222219343</c:v>
                </c:pt>
                <c:pt idx="11438">
                  <c:v>15.886111111108232</c:v>
                </c:pt>
                <c:pt idx="11439">
                  <c:v>15.88749999999712</c:v>
                </c:pt>
                <c:pt idx="11440">
                  <c:v>15.888888888886008</c:v>
                </c:pt>
                <c:pt idx="11441">
                  <c:v>15.890277777774896</c:v>
                </c:pt>
                <c:pt idx="11442">
                  <c:v>15.891666666663784</c:v>
                </c:pt>
                <c:pt idx="11443">
                  <c:v>15.893055555552673</c:v>
                </c:pt>
                <c:pt idx="11444">
                  <c:v>15.894444444441561</c:v>
                </c:pt>
                <c:pt idx="11445">
                  <c:v>15.895833333330449</c:v>
                </c:pt>
                <c:pt idx="11446">
                  <c:v>15.897222222219337</c:v>
                </c:pt>
                <c:pt idx="11447">
                  <c:v>15.898611111108226</c:v>
                </c:pt>
                <c:pt idx="11448">
                  <c:v>15.899999999997114</c:v>
                </c:pt>
                <c:pt idx="11449">
                  <c:v>15.901388888886002</c:v>
                </c:pt>
                <c:pt idx="11450">
                  <c:v>15.90277777777489</c:v>
                </c:pt>
                <c:pt idx="11451">
                  <c:v>15.904166666663778</c:v>
                </c:pt>
                <c:pt idx="11452">
                  <c:v>15.905555555552667</c:v>
                </c:pt>
                <c:pt idx="11453">
                  <c:v>15.906944444441555</c:v>
                </c:pt>
                <c:pt idx="11454">
                  <c:v>15.908333333330443</c:v>
                </c:pt>
                <c:pt idx="11455">
                  <c:v>15.909722222219331</c:v>
                </c:pt>
                <c:pt idx="11456">
                  <c:v>15.91111111110822</c:v>
                </c:pt>
                <c:pt idx="11457">
                  <c:v>15.912499999997108</c:v>
                </c:pt>
                <c:pt idx="11458">
                  <c:v>15.913888888885996</c:v>
                </c:pt>
                <c:pt idx="11459">
                  <c:v>15.915277777774884</c:v>
                </c:pt>
                <c:pt idx="11460">
                  <c:v>15.916666666663772</c:v>
                </c:pt>
                <c:pt idx="11461">
                  <c:v>15.918055555552661</c:v>
                </c:pt>
                <c:pt idx="11462">
                  <c:v>15.919444444441549</c:v>
                </c:pt>
                <c:pt idx="11463">
                  <c:v>15.920833333330437</c:v>
                </c:pt>
                <c:pt idx="11464">
                  <c:v>15.922222222219325</c:v>
                </c:pt>
                <c:pt idx="11465">
                  <c:v>15.923611111108213</c:v>
                </c:pt>
                <c:pt idx="11466">
                  <c:v>15.924999999997102</c:v>
                </c:pt>
                <c:pt idx="11467">
                  <c:v>15.92638888888599</c:v>
                </c:pt>
                <c:pt idx="11468">
                  <c:v>15.927777777774878</c:v>
                </c:pt>
                <c:pt idx="11469">
                  <c:v>15.929166666663766</c:v>
                </c:pt>
                <c:pt idx="11470">
                  <c:v>15.930555555552655</c:v>
                </c:pt>
                <c:pt idx="11471">
                  <c:v>15.931944444441543</c:v>
                </c:pt>
                <c:pt idx="11472">
                  <c:v>15.933333333330431</c:v>
                </c:pt>
                <c:pt idx="11473">
                  <c:v>15.934722222219319</c:v>
                </c:pt>
                <c:pt idx="11474">
                  <c:v>15.936111111108207</c:v>
                </c:pt>
                <c:pt idx="11475">
                  <c:v>15.937499999997096</c:v>
                </c:pt>
                <c:pt idx="11476">
                  <c:v>15.938888888885984</c:v>
                </c:pt>
                <c:pt idx="11477">
                  <c:v>15.940277777774872</c:v>
                </c:pt>
                <c:pt idx="11478">
                  <c:v>15.94166666666376</c:v>
                </c:pt>
                <c:pt idx="11479">
                  <c:v>15.943055555552649</c:v>
                </c:pt>
                <c:pt idx="11480">
                  <c:v>15.944444444441537</c:v>
                </c:pt>
                <c:pt idx="11481">
                  <c:v>15.945833333330425</c:v>
                </c:pt>
                <c:pt idx="11482">
                  <c:v>15.947222222219313</c:v>
                </c:pt>
                <c:pt idx="11483">
                  <c:v>15.948611111108201</c:v>
                </c:pt>
                <c:pt idx="11484">
                  <c:v>15.94999999999709</c:v>
                </c:pt>
                <c:pt idx="11485">
                  <c:v>15.951388888885978</c:v>
                </c:pt>
                <c:pt idx="11486">
                  <c:v>15.952777777774866</c:v>
                </c:pt>
                <c:pt idx="11487">
                  <c:v>15.954166666663754</c:v>
                </c:pt>
                <c:pt idx="11488">
                  <c:v>15.955555555552642</c:v>
                </c:pt>
                <c:pt idx="11489">
                  <c:v>15.956944444441531</c:v>
                </c:pt>
                <c:pt idx="11490">
                  <c:v>15.958333333330419</c:v>
                </c:pt>
                <c:pt idx="11491">
                  <c:v>15.959722222219307</c:v>
                </c:pt>
                <c:pt idx="11492">
                  <c:v>15.961111111108195</c:v>
                </c:pt>
                <c:pt idx="11493">
                  <c:v>15.962499999997084</c:v>
                </c:pt>
                <c:pt idx="11494">
                  <c:v>15.963888888885972</c:v>
                </c:pt>
                <c:pt idx="11495">
                  <c:v>15.96527777777486</c:v>
                </c:pt>
                <c:pt idx="11496">
                  <c:v>15.966666666663748</c:v>
                </c:pt>
                <c:pt idx="11497">
                  <c:v>15.968055555552636</c:v>
                </c:pt>
                <c:pt idx="11498">
                  <c:v>15.969444444441525</c:v>
                </c:pt>
                <c:pt idx="11499">
                  <c:v>15.970833333330413</c:v>
                </c:pt>
                <c:pt idx="11500">
                  <c:v>15.972222222219301</c:v>
                </c:pt>
                <c:pt idx="11501">
                  <c:v>15.973611111108189</c:v>
                </c:pt>
                <c:pt idx="11502">
                  <c:v>15.974999999997078</c:v>
                </c:pt>
                <c:pt idx="11503">
                  <c:v>15.976388888885966</c:v>
                </c:pt>
                <c:pt idx="11504">
                  <c:v>15.977777777774854</c:v>
                </c:pt>
                <c:pt idx="11505">
                  <c:v>15.979166666663742</c:v>
                </c:pt>
                <c:pt idx="11506">
                  <c:v>15.98055555555263</c:v>
                </c:pt>
                <c:pt idx="11507">
                  <c:v>15.981944444441519</c:v>
                </c:pt>
                <c:pt idx="11508">
                  <c:v>15.983333333330407</c:v>
                </c:pt>
                <c:pt idx="11509">
                  <c:v>15.984722222219295</c:v>
                </c:pt>
                <c:pt idx="11510">
                  <c:v>15.986111111108183</c:v>
                </c:pt>
                <c:pt idx="11511">
                  <c:v>15.987499999997071</c:v>
                </c:pt>
                <c:pt idx="11512">
                  <c:v>15.98888888888596</c:v>
                </c:pt>
                <c:pt idx="11513">
                  <c:v>15.990277777774848</c:v>
                </c:pt>
                <c:pt idx="11514">
                  <c:v>15.991666666663736</c:v>
                </c:pt>
                <c:pt idx="11515">
                  <c:v>15.993055555552624</c:v>
                </c:pt>
                <c:pt idx="11516">
                  <c:v>15.994444444441513</c:v>
                </c:pt>
                <c:pt idx="11517">
                  <c:v>15.995833333330401</c:v>
                </c:pt>
                <c:pt idx="11518">
                  <c:v>15.997222222219289</c:v>
                </c:pt>
                <c:pt idx="11519">
                  <c:v>15.998611111108177</c:v>
                </c:pt>
                <c:pt idx="11520">
                  <c:v>15.999999999997065</c:v>
                </c:pt>
                <c:pt idx="11521">
                  <c:v>16.001388888885955</c:v>
                </c:pt>
                <c:pt idx="11522">
                  <c:v>16.002777777774845</c:v>
                </c:pt>
                <c:pt idx="11523">
                  <c:v>16.004166666663735</c:v>
                </c:pt>
                <c:pt idx="11524">
                  <c:v>16.005555555552625</c:v>
                </c:pt>
                <c:pt idx="11525">
                  <c:v>16.006944444441515</c:v>
                </c:pt>
                <c:pt idx="11526">
                  <c:v>16.008333333330405</c:v>
                </c:pt>
                <c:pt idx="11527">
                  <c:v>16.009722222219295</c:v>
                </c:pt>
                <c:pt idx="11528">
                  <c:v>16.011111111108185</c:v>
                </c:pt>
                <c:pt idx="11529">
                  <c:v>16.012499999997075</c:v>
                </c:pt>
                <c:pt idx="11530">
                  <c:v>16.013888888885965</c:v>
                </c:pt>
                <c:pt idx="11531">
                  <c:v>16.015277777774855</c:v>
                </c:pt>
                <c:pt idx="11532">
                  <c:v>16.016666666663745</c:v>
                </c:pt>
                <c:pt idx="11533">
                  <c:v>16.018055555552635</c:v>
                </c:pt>
                <c:pt idx="11534">
                  <c:v>16.019444444441525</c:v>
                </c:pt>
                <c:pt idx="11535">
                  <c:v>16.020833333330415</c:v>
                </c:pt>
                <c:pt idx="11536">
                  <c:v>16.022222222219305</c:v>
                </c:pt>
                <c:pt idx="11537">
                  <c:v>16.023611111108195</c:v>
                </c:pt>
                <c:pt idx="11538">
                  <c:v>16.024999999997085</c:v>
                </c:pt>
                <c:pt idx="11539">
                  <c:v>16.026388888885975</c:v>
                </c:pt>
                <c:pt idx="11540">
                  <c:v>16.027777777774865</c:v>
                </c:pt>
                <c:pt idx="11541">
                  <c:v>16.029166666663755</c:v>
                </c:pt>
                <c:pt idx="11542">
                  <c:v>16.030555555552645</c:v>
                </c:pt>
                <c:pt idx="11543">
                  <c:v>16.031944444441535</c:v>
                </c:pt>
                <c:pt idx="11544">
                  <c:v>16.033333333330425</c:v>
                </c:pt>
                <c:pt idx="11545">
                  <c:v>16.034722222219315</c:v>
                </c:pt>
                <c:pt idx="11546">
                  <c:v>16.036111111108205</c:v>
                </c:pt>
                <c:pt idx="11547">
                  <c:v>16.037499999997095</c:v>
                </c:pt>
                <c:pt idx="11548">
                  <c:v>16.038888888885985</c:v>
                </c:pt>
                <c:pt idx="11549">
                  <c:v>16.040277777774875</c:v>
                </c:pt>
                <c:pt idx="11550">
                  <c:v>16.041666666663765</c:v>
                </c:pt>
                <c:pt idx="11551">
                  <c:v>16.043055555552655</c:v>
                </c:pt>
                <c:pt idx="11552">
                  <c:v>16.044444444441545</c:v>
                </c:pt>
                <c:pt idx="11553">
                  <c:v>16.045833333330435</c:v>
                </c:pt>
                <c:pt idx="11554">
                  <c:v>16.047222222219325</c:v>
                </c:pt>
                <c:pt idx="11555">
                  <c:v>16.048611111108215</c:v>
                </c:pt>
                <c:pt idx="11556">
                  <c:v>16.049999999997105</c:v>
                </c:pt>
                <c:pt idx="11557">
                  <c:v>16.051388888885995</c:v>
                </c:pt>
                <c:pt idx="11558">
                  <c:v>16.052777777774885</c:v>
                </c:pt>
                <c:pt idx="11559">
                  <c:v>16.054166666663775</c:v>
                </c:pt>
                <c:pt idx="11560">
                  <c:v>16.055555555552665</c:v>
                </c:pt>
                <c:pt idx="11561">
                  <c:v>16.056944444441555</c:v>
                </c:pt>
                <c:pt idx="11562">
                  <c:v>16.058333333330445</c:v>
                </c:pt>
                <c:pt idx="11563">
                  <c:v>16.059722222219335</c:v>
                </c:pt>
                <c:pt idx="11564">
                  <c:v>16.061111111108225</c:v>
                </c:pt>
                <c:pt idx="11565">
                  <c:v>16.062499999997115</c:v>
                </c:pt>
                <c:pt idx="11566">
                  <c:v>16.063888888886005</c:v>
                </c:pt>
                <c:pt idx="11567">
                  <c:v>16.065277777774895</c:v>
                </c:pt>
                <c:pt idx="11568">
                  <c:v>16.066666666663785</c:v>
                </c:pt>
                <c:pt idx="11569">
                  <c:v>16.068055555552675</c:v>
                </c:pt>
                <c:pt idx="11570">
                  <c:v>16.069444444441565</c:v>
                </c:pt>
                <c:pt idx="11571">
                  <c:v>16.070833333330455</c:v>
                </c:pt>
                <c:pt idx="11572">
                  <c:v>16.072222222219345</c:v>
                </c:pt>
                <c:pt idx="11573">
                  <c:v>16.073611111108235</c:v>
                </c:pt>
                <c:pt idx="11574">
                  <c:v>16.074999999997125</c:v>
                </c:pt>
                <c:pt idx="11575">
                  <c:v>16.076388888886015</c:v>
                </c:pt>
                <c:pt idx="11576">
                  <c:v>16.077777777774905</c:v>
                </c:pt>
                <c:pt idx="11577">
                  <c:v>16.079166666663795</c:v>
                </c:pt>
                <c:pt idx="11578">
                  <c:v>16.080555555552685</c:v>
                </c:pt>
                <c:pt idx="11579">
                  <c:v>16.081944444441575</c:v>
                </c:pt>
                <c:pt idx="11580">
                  <c:v>16.083333333330465</c:v>
                </c:pt>
                <c:pt idx="11581">
                  <c:v>16.084722222219355</c:v>
                </c:pt>
                <c:pt idx="11582">
                  <c:v>16.086111111108245</c:v>
                </c:pt>
                <c:pt idx="11583">
                  <c:v>16.087499999997135</c:v>
                </c:pt>
                <c:pt idx="11584">
                  <c:v>16.088888888886025</c:v>
                </c:pt>
                <c:pt idx="11585">
                  <c:v>16.090277777774915</c:v>
                </c:pt>
                <c:pt idx="11586">
                  <c:v>16.091666666663805</c:v>
                </c:pt>
                <c:pt idx="11587">
                  <c:v>16.093055555552695</c:v>
                </c:pt>
                <c:pt idx="11588">
                  <c:v>16.094444444441585</c:v>
                </c:pt>
                <c:pt idx="11589">
                  <c:v>16.095833333330475</c:v>
                </c:pt>
                <c:pt idx="11590">
                  <c:v>16.097222222219365</c:v>
                </c:pt>
                <c:pt idx="11591">
                  <c:v>16.098611111108255</c:v>
                </c:pt>
                <c:pt idx="11592">
                  <c:v>16.099999999997145</c:v>
                </c:pt>
                <c:pt idx="11593">
                  <c:v>16.101388888886035</c:v>
                </c:pt>
                <c:pt idx="11594">
                  <c:v>16.102777777774925</c:v>
                </c:pt>
                <c:pt idx="11595">
                  <c:v>16.104166666663815</c:v>
                </c:pt>
                <c:pt idx="11596">
                  <c:v>16.105555555552705</c:v>
                </c:pt>
                <c:pt idx="11597">
                  <c:v>16.106944444441595</c:v>
                </c:pt>
                <c:pt idx="11598">
                  <c:v>16.108333333330485</c:v>
                </c:pt>
                <c:pt idx="11599">
                  <c:v>16.109722222219375</c:v>
                </c:pt>
                <c:pt idx="11600">
                  <c:v>16.111111111108265</c:v>
                </c:pt>
                <c:pt idx="11601">
                  <c:v>16.112499999997155</c:v>
                </c:pt>
                <c:pt idx="11602">
                  <c:v>16.113888888886045</c:v>
                </c:pt>
                <c:pt idx="11603">
                  <c:v>16.115277777774935</c:v>
                </c:pt>
                <c:pt idx="11604">
                  <c:v>16.116666666663825</c:v>
                </c:pt>
                <c:pt idx="11605">
                  <c:v>16.118055555552715</c:v>
                </c:pt>
                <c:pt idx="11606">
                  <c:v>16.119444444441605</c:v>
                </c:pt>
                <c:pt idx="11607">
                  <c:v>16.120833333330495</c:v>
                </c:pt>
                <c:pt idx="11608">
                  <c:v>16.122222222219385</c:v>
                </c:pt>
                <c:pt idx="11609">
                  <c:v>16.123611111108275</c:v>
                </c:pt>
                <c:pt idx="11610">
                  <c:v>16.124999999997165</c:v>
                </c:pt>
                <c:pt idx="11611">
                  <c:v>16.126388888886055</c:v>
                </c:pt>
                <c:pt idx="11612">
                  <c:v>16.127777777774945</c:v>
                </c:pt>
                <c:pt idx="11613">
                  <c:v>16.129166666663835</c:v>
                </c:pt>
                <c:pt idx="11614">
                  <c:v>16.130555555552725</c:v>
                </c:pt>
                <c:pt idx="11615">
                  <c:v>16.131944444441615</c:v>
                </c:pt>
                <c:pt idx="11616">
                  <c:v>16.133333333330505</c:v>
                </c:pt>
                <c:pt idx="11617">
                  <c:v>16.134722222219395</c:v>
                </c:pt>
                <c:pt idx="11618">
                  <c:v>16.136111111108285</c:v>
                </c:pt>
                <c:pt idx="11619">
                  <c:v>16.137499999997175</c:v>
                </c:pt>
                <c:pt idx="11620">
                  <c:v>16.138888888886065</c:v>
                </c:pt>
                <c:pt idx="11621">
                  <c:v>16.140277777774955</c:v>
                </c:pt>
                <c:pt idx="11622">
                  <c:v>16.141666666663845</c:v>
                </c:pt>
                <c:pt idx="11623">
                  <c:v>16.143055555552735</c:v>
                </c:pt>
                <c:pt idx="11624">
                  <c:v>16.144444444441625</c:v>
                </c:pt>
                <c:pt idx="11625">
                  <c:v>16.145833333330515</c:v>
                </c:pt>
                <c:pt idx="11626">
                  <c:v>16.147222222219405</c:v>
                </c:pt>
                <c:pt idx="11627">
                  <c:v>16.148611111108295</c:v>
                </c:pt>
                <c:pt idx="11628">
                  <c:v>16.149999999997185</c:v>
                </c:pt>
                <c:pt idx="11629">
                  <c:v>16.151388888886075</c:v>
                </c:pt>
                <c:pt idx="11630">
                  <c:v>16.152777777774965</c:v>
                </c:pt>
                <c:pt idx="11631">
                  <c:v>16.154166666663855</c:v>
                </c:pt>
                <c:pt idx="11632">
                  <c:v>16.155555555552745</c:v>
                </c:pt>
                <c:pt idx="11633">
                  <c:v>16.156944444441635</c:v>
                </c:pt>
                <c:pt idx="11634">
                  <c:v>16.158333333330525</c:v>
                </c:pt>
                <c:pt idx="11635">
                  <c:v>16.159722222219415</c:v>
                </c:pt>
                <c:pt idx="11636">
                  <c:v>16.161111111108305</c:v>
                </c:pt>
                <c:pt idx="11637">
                  <c:v>16.162499999997195</c:v>
                </c:pt>
                <c:pt idx="11638">
                  <c:v>16.163888888886085</c:v>
                </c:pt>
                <c:pt idx="11639">
                  <c:v>16.165277777774975</c:v>
                </c:pt>
                <c:pt idx="11640">
                  <c:v>16.166666666663865</c:v>
                </c:pt>
                <c:pt idx="11641">
                  <c:v>16.168055555552755</c:v>
                </c:pt>
                <c:pt idx="11642">
                  <c:v>16.169444444441645</c:v>
                </c:pt>
                <c:pt idx="11643">
                  <c:v>16.170833333330535</c:v>
                </c:pt>
                <c:pt idx="11644">
                  <c:v>16.172222222219425</c:v>
                </c:pt>
                <c:pt idx="11645">
                  <c:v>16.173611111108315</c:v>
                </c:pt>
                <c:pt idx="11646">
                  <c:v>16.174999999997205</c:v>
                </c:pt>
                <c:pt idx="11647">
                  <c:v>16.176388888886095</c:v>
                </c:pt>
                <c:pt idx="11648">
                  <c:v>16.177777777774985</c:v>
                </c:pt>
                <c:pt idx="11649">
                  <c:v>16.179166666663875</c:v>
                </c:pt>
                <c:pt idx="11650">
                  <c:v>16.180555555552765</c:v>
                </c:pt>
                <c:pt idx="11651">
                  <c:v>16.181944444441655</c:v>
                </c:pt>
                <c:pt idx="11652">
                  <c:v>16.183333333330545</c:v>
                </c:pt>
                <c:pt idx="11653">
                  <c:v>16.184722222219435</c:v>
                </c:pt>
                <c:pt idx="11654">
                  <c:v>16.186111111108325</c:v>
                </c:pt>
                <c:pt idx="11655">
                  <c:v>16.187499999997215</c:v>
                </c:pt>
                <c:pt idx="11656">
                  <c:v>16.188888888886105</c:v>
                </c:pt>
                <c:pt idx="11657">
                  <c:v>16.190277777774995</c:v>
                </c:pt>
                <c:pt idx="11658">
                  <c:v>16.191666666663885</c:v>
                </c:pt>
                <c:pt idx="11659">
                  <c:v>16.193055555552775</c:v>
                </c:pt>
                <c:pt idx="11660">
                  <c:v>16.194444444441665</c:v>
                </c:pt>
                <c:pt idx="11661">
                  <c:v>16.195833333330555</c:v>
                </c:pt>
                <c:pt idx="11662">
                  <c:v>16.197222222219445</c:v>
                </c:pt>
                <c:pt idx="11663">
                  <c:v>16.198611111108335</c:v>
                </c:pt>
                <c:pt idx="11664">
                  <c:v>16.199999999997225</c:v>
                </c:pt>
                <c:pt idx="11665">
                  <c:v>16.201388888886115</c:v>
                </c:pt>
                <c:pt idx="11666">
                  <c:v>16.202777777775005</c:v>
                </c:pt>
                <c:pt idx="11667">
                  <c:v>16.204166666663895</c:v>
                </c:pt>
                <c:pt idx="11668">
                  <c:v>16.205555555552785</c:v>
                </c:pt>
                <c:pt idx="11669">
                  <c:v>16.206944444441675</c:v>
                </c:pt>
                <c:pt idx="11670">
                  <c:v>16.208333333330565</c:v>
                </c:pt>
                <c:pt idx="11671">
                  <c:v>16.209722222219455</c:v>
                </c:pt>
                <c:pt idx="11672">
                  <c:v>16.211111111108345</c:v>
                </c:pt>
                <c:pt idx="11673">
                  <c:v>16.212499999997235</c:v>
                </c:pt>
                <c:pt idx="11674">
                  <c:v>16.213888888886125</c:v>
                </c:pt>
                <c:pt idx="11675">
                  <c:v>16.215277777775015</c:v>
                </c:pt>
                <c:pt idx="11676">
                  <c:v>16.216666666663905</c:v>
                </c:pt>
                <c:pt idx="11677">
                  <c:v>16.218055555552795</c:v>
                </c:pt>
                <c:pt idx="11678">
                  <c:v>16.219444444441685</c:v>
                </c:pt>
                <c:pt idx="11679">
                  <c:v>16.220833333330575</c:v>
                </c:pt>
                <c:pt idx="11680">
                  <c:v>16.222222222219465</c:v>
                </c:pt>
                <c:pt idx="11681">
                  <c:v>16.223611111108355</c:v>
                </c:pt>
                <c:pt idx="11682">
                  <c:v>16.224999999997245</c:v>
                </c:pt>
                <c:pt idx="11683">
                  <c:v>16.226388888886135</c:v>
                </c:pt>
                <c:pt idx="11684">
                  <c:v>16.227777777775025</c:v>
                </c:pt>
                <c:pt idx="11685">
                  <c:v>16.229166666663914</c:v>
                </c:pt>
                <c:pt idx="11686">
                  <c:v>16.230555555552804</c:v>
                </c:pt>
                <c:pt idx="11687">
                  <c:v>16.231944444441694</c:v>
                </c:pt>
                <c:pt idx="11688">
                  <c:v>16.233333333330584</c:v>
                </c:pt>
                <c:pt idx="11689">
                  <c:v>16.234722222219474</c:v>
                </c:pt>
                <c:pt idx="11690">
                  <c:v>16.236111111108364</c:v>
                </c:pt>
                <c:pt idx="11691">
                  <c:v>16.237499999997254</c:v>
                </c:pt>
                <c:pt idx="11692">
                  <c:v>16.238888888886144</c:v>
                </c:pt>
                <c:pt idx="11693">
                  <c:v>16.240277777775034</c:v>
                </c:pt>
                <c:pt idx="11694">
                  <c:v>16.241666666663924</c:v>
                </c:pt>
                <c:pt idx="11695">
                  <c:v>16.243055555552814</c:v>
                </c:pt>
                <c:pt idx="11696">
                  <c:v>16.244444444441704</c:v>
                </c:pt>
                <c:pt idx="11697">
                  <c:v>16.245833333330594</c:v>
                </c:pt>
                <c:pt idx="11698">
                  <c:v>16.247222222219484</c:v>
                </c:pt>
                <c:pt idx="11699">
                  <c:v>16.248611111108374</c:v>
                </c:pt>
                <c:pt idx="11700">
                  <c:v>16.249999999997264</c:v>
                </c:pt>
                <c:pt idx="11701">
                  <c:v>16.251388888886154</c:v>
                </c:pt>
                <c:pt idx="11702">
                  <c:v>16.252777777775044</c:v>
                </c:pt>
                <c:pt idx="11703">
                  <c:v>16.254166666663934</c:v>
                </c:pt>
                <c:pt idx="11704">
                  <c:v>16.255555555552824</c:v>
                </c:pt>
                <c:pt idx="11705">
                  <c:v>16.256944444441714</c:v>
                </c:pt>
                <c:pt idx="11706">
                  <c:v>16.258333333330604</c:v>
                </c:pt>
                <c:pt idx="11707">
                  <c:v>16.259722222219494</c:v>
                </c:pt>
                <c:pt idx="11708">
                  <c:v>16.261111111108384</c:v>
                </c:pt>
                <c:pt idx="11709">
                  <c:v>16.262499999997274</c:v>
                </c:pt>
                <c:pt idx="11710">
                  <c:v>16.263888888886164</c:v>
                </c:pt>
                <c:pt idx="11711">
                  <c:v>16.265277777775054</c:v>
                </c:pt>
                <c:pt idx="11712">
                  <c:v>16.266666666663944</c:v>
                </c:pt>
                <c:pt idx="11713">
                  <c:v>16.268055555552834</c:v>
                </c:pt>
                <c:pt idx="11714">
                  <c:v>16.269444444441724</c:v>
                </c:pt>
                <c:pt idx="11715">
                  <c:v>16.270833333330614</c:v>
                </c:pt>
                <c:pt idx="11716">
                  <c:v>16.272222222219504</c:v>
                </c:pt>
                <c:pt idx="11717">
                  <c:v>16.273611111108394</c:v>
                </c:pt>
                <c:pt idx="11718">
                  <c:v>16.274999999997284</c:v>
                </c:pt>
                <c:pt idx="11719">
                  <c:v>16.276388888886174</c:v>
                </c:pt>
                <c:pt idx="11720">
                  <c:v>16.277777777775064</c:v>
                </c:pt>
                <c:pt idx="11721">
                  <c:v>16.279166666663954</c:v>
                </c:pt>
                <c:pt idx="11722">
                  <c:v>16.280555555552844</c:v>
                </c:pt>
                <c:pt idx="11723">
                  <c:v>16.281944444441734</c:v>
                </c:pt>
                <c:pt idx="11724">
                  <c:v>16.283333333330624</c:v>
                </c:pt>
                <c:pt idx="11725">
                  <c:v>16.284722222219514</c:v>
                </c:pt>
                <c:pt idx="11726">
                  <c:v>16.286111111108404</c:v>
                </c:pt>
                <c:pt idx="11727">
                  <c:v>16.287499999997294</c:v>
                </c:pt>
                <c:pt idx="11728">
                  <c:v>16.288888888886184</c:v>
                </c:pt>
                <c:pt idx="11729">
                  <c:v>16.290277777775074</c:v>
                </c:pt>
                <c:pt idx="11730">
                  <c:v>16.291666666663964</c:v>
                </c:pt>
                <c:pt idx="11731">
                  <c:v>16.293055555552854</c:v>
                </c:pt>
                <c:pt idx="11732">
                  <c:v>16.294444444441744</c:v>
                </c:pt>
                <c:pt idx="11733">
                  <c:v>16.295833333330634</c:v>
                </c:pt>
                <c:pt idx="11734">
                  <c:v>16.297222222219524</c:v>
                </c:pt>
                <c:pt idx="11735">
                  <c:v>16.298611111108414</c:v>
                </c:pt>
                <c:pt idx="11736">
                  <c:v>16.299999999997304</c:v>
                </c:pt>
                <c:pt idx="11737">
                  <c:v>16.301388888886194</c:v>
                </c:pt>
                <c:pt idx="11738">
                  <c:v>16.302777777775084</c:v>
                </c:pt>
                <c:pt idx="11739">
                  <c:v>16.304166666663974</c:v>
                </c:pt>
                <c:pt idx="11740">
                  <c:v>16.305555555552864</c:v>
                </c:pt>
                <c:pt idx="11741">
                  <c:v>16.306944444441754</c:v>
                </c:pt>
                <c:pt idx="11742">
                  <c:v>16.308333333330644</c:v>
                </c:pt>
                <c:pt idx="11743">
                  <c:v>16.309722222219534</c:v>
                </c:pt>
                <c:pt idx="11744">
                  <c:v>16.311111111108424</c:v>
                </c:pt>
                <c:pt idx="11745">
                  <c:v>16.312499999997314</c:v>
                </c:pt>
                <c:pt idx="11746">
                  <c:v>16.313888888886204</c:v>
                </c:pt>
                <c:pt idx="11747">
                  <c:v>16.315277777775094</c:v>
                </c:pt>
                <c:pt idx="11748">
                  <c:v>16.316666666663984</c:v>
                </c:pt>
                <c:pt idx="11749">
                  <c:v>16.318055555552874</c:v>
                </c:pt>
                <c:pt idx="11750">
                  <c:v>16.319444444441764</c:v>
                </c:pt>
                <c:pt idx="11751">
                  <c:v>16.320833333330654</c:v>
                </c:pt>
                <c:pt idx="11752">
                  <c:v>16.322222222219544</c:v>
                </c:pt>
                <c:pt idx="11753">
                  <c:v>16.323611111108434</c:v>
                </c:pt>
                <c:pt idx="11754">
                  <c:v>16.324999999997324</c:v>
                </c:pt>
                <c:pt idx="11755">
                  <c:v>16.326388888886214</c:v>
                </c:pt>
                <c:pt idx="11756">
                  <c:v>16.327777777775104</c:v>
                </c:pt>
                <c:pt idx="11757">
                  <c:v>16.329166666663994</c:v>
                </c:pt>
                <c:pt idx="11758">
                  <c:v>16.330555555552884</c:v>
                </c:pt>
                <c:pt idx="11759">
                  <c:v>16.331944444441774</c:v>
                </c:pt>
                <c:pt idx="11760">
                  <c:v>16.333333333330664</c:v>
                </c:pt>
                <c:pt idx="11761">
                  <c:v>16.334722222219554</c:v>
                </c:pt>
                <c:pt idx="11762">
                  <c:v>16.336111111108444</c:v>
                </c:pt>
                <c:pt idx="11763">
                  <c:v>16.337499999997334</c:v>
                </c:pt>
                <c:pt idx="11764">
                  <c:v>16.338888888886224</c:v>
                </c:pt>
                <c:pt idx="11765">
                  <c:v>16.340277777775114</c:v>
                </c:pt>
                <c:pt idx="11766">
                  <c:v>16.341666666664004</c:v>
                </c:pt>
                <c:pt idx="11767">
                  <c:v>16.343055555552894</c:v>
                </c:pt>
                <c:pt idx="11768">
                  <c:v>16.344444444441784</c:v>
                </c:pt>
                <c:pt idx="11769">
                  <c:v>16.345833333330674</c:v>
                </c:pt>
                <c:pt idx="11770">
                  <c:v>16.347222222219564</c:v>
                </c:pt>
                <c:pt idx="11771">
                  <c:v>16.348611111108454</c:v>
                </c:pt>
                <c:pt idx="11772">
                  <c:v>16.349999999997344</c:v>
                </c:pt>
                <c:pt idx="11773">
                  <c:v>16.351388888886234</c:v>
                </c:pt>
                <c:pt idx="11774">
                  <c:v>16.352777777775124</c:v>
                </c:pt>
                <c:pt idx="11775">
                  <c:v>16.354166666664014</c:v>
                </c:pt>
                <c:pt idx="11776">
                  <c:v>16.355555555552904</c:v>
                </c:pt>
                <c:pt idx="11777">
                  <c:v>16.356944444441794</c:v>
                </c:pt>
                <c:pt idx="11778">
                  <c:v>16.358333333330684</c:v>
                </c:pt>
                <c:pt idx="11779">
                  <c:v>16.359722222219574</c:v>
                </c:pt>
                <c:pt idx="11780">
                  <c:v>16.361111111108464</c:v>
                </c:pt>
                <c:pt idx="11781">
                  <c:v>16.362499999997354</c:v>
                </c:pt>
                <c:pt idx="11782">
                  <c:v>16.363888888886244</c:v>
                </c:pt>
                <c:pt idx="11783">
                  <c:v>16.365277777775134</c:v>
                </c:pt>
                <c:pt idx="11784">
                  <c:v>16.366666666664024</c:v>
                </c:pt>
                <c:pt idx="11785">
                  <c:v>16.368055555552914</c:v>
                </c:pt>
                <c:pt idx="11786">
                  <c:v>16.369444444441804</c:v>
                </c:pt>
                <c:pt idx="11787">
                  <c:v>16.370833333330694</c:v>
                </c:pt>
                <c:pt idx="11788">
                  <c:v>16.372222222219584</c:v>
                </c:pt>
                <c:pt idx="11789">
                  <c:v>16.373611111108474</c:v>
                </c:pt>
                <c:pt idx="11790">
                  <c:v>16.374999999997364</c:v>
                </c:pt>
                <c:pt idx="11791">
                  <c:v>16.376388888886254</c:v>
                </c:pt>
                <c:pt idx="11792">
                  <c:v>16.377777777775144</c:v>
                </c:pt>
                <c:pt idx="11793">
                  <c:v>16.379166666664034</c:v>
                </c:pt>
                <c:pt idx="11794">
                  <c:v>16.380555555552924</c:v>
                </c:pt>
                <c:pt idx="11795">
                  <c:v>16.381944444441814</c:v>
                </c:pt>
                <c:pt idx="11796">
                  <c:v>16.383333333330704</c:v>
                </c:pt>
                <c:pt idx="11797">
                  <c:v>16.384722222219594</c:v>
                </c:pt>
                <c:pt idx="11798">
                  <c:v>16.386111111108484</c:v>
                </c:pt>
                <c:pt idx="11799">
                  <c:v>16.387499999997374</c:v>
                </c:pt>
                <c:pt idx="11800">
                  <c:v>16.388888888886264</c:v>
                </c:pt>
                <c:pt idx="11801">
                  <c:v>16.390277777775154</c:v>
                </c:pt>
                <c:pt idx="11802">
                  <c:v>16.391666666664044</c:v>
                </c:pt>
                <c:pt idx="11803">
                  <c:v>16.393055555552934</c:v>
                </c:pt>
                <c:pt idx="11804">
                  <c:v>16.394444444441824</c:v>
                </c:pt>
                <c:pt idx="11805">
                  <c:v>16.395833333330714</c:v>
                </c:pt>
                <c:pt idx="11806">
                  <c:v>16.397222222219604</c:v>
                </c:pt>
                <c:pt idx="11807">
                  <c:v>16.398611111108494</c:v>
                </c:pt>
                <c:pt idx="11808">
                  <c:v>16.399999999997384</c:v>
                </c:pt>
                <c:pt idx="11809">
                  <c:v>16.401388888886274</c:v>
                </c:pt>
                <c:pt idx="11810">
                  <c:v>16.402777777775164</c:v>
                </c:pt>
                <c:pt idx="11811">
                  <c:v>16.404166666664054</c:v>
                </c:pt>
                <c:pt idx="11812">
                  <c:v>16.405555555552944</c:v>
                </c:pt>
                <c:pt idx="11813">
                  <c:v>16.406944444441834</c:v>
                </c:pt>
                <c:pt idx="11814">
                  <c:v>16.408333333330724</c:v>
                </c:pt>
                <c:pt idx="11815">
                  <c:v>16.409722222219614</c:v>
                </c:pt>
                <c:pt idx="11816">
                  <c:v>16.411111111108504</c:v>
                </c:pt>
                <c:pt idx="11817">
                  <c:v>16.412499999997394</c:v>
                </c:pt>
                <c:pt idx="11818">
                  <c:v>16.413888888886284</c:v>
                </c:pt>
                <c:pt idx="11819">
                  <c:v>16.415277777775174</c:v>
                </c:pt>
                <c:pt idx="11820">
                  <c:v>16.416666666664064</c:v>
                </c:pt>
                <c:pt idx="11821">
                  <c:v>16.418055555552954</c:v>
                </c:pt>
                <c:pt idx="11822">
                  <c:v>16.419444444441844</c:v>
                </c:pt>
                <c:pt idx="11823">
                  <c:v>16.420833333330734</c:v>
                </c:pt>
                <c:pt idx="11824">
                  <c:v>16.422222222219624</c:v>
                </c:pt>
                <c:pt idx="11825">
                  <c:v>16.423611111108514</c:v>
                </c:pt>
                <c:pt idx="11826">
                  <c:v>16.424999999997404</c:v>
                </c:pt>
                <c:pt idx="11827">
                  <c:v>16.426388888886294</c:v>
                </c:pt>
                <c:pt idx="11828">
                  <c:v>16.427777777775184</c:v>
                </c:pt>
                <c:pt idx="11829">
                  <c:v>16.429166666664074</c:v>
                </c:pt>
                <c:pt idx="11830">
                  <c:v>16.430555555552964</c:v>
                </c:pt>
                <c:pt idx="11831">
                  <c:v>16.431944444441854</c:v>
                </c:pt>
                <c:pt idx="11832">
                  <c:v>16.433333333330744</c:v>
                </c:pt>
                <c:pt idx="11833">
                  <c:v>16.434722222219634</c:v>
                </c:pt>
                <c:pt idx="11834">
                  <c:v>16.436111111108524</c:v>
                </c:pt>
                <c:pt idx="11835">
                  <c:v>16.437499999997414</c:v>
                </c:pt>
                <c:pt idx="11836">
                  <c:v>16.438888888886304</c:v>
                </c:pt>
                <c:pt idx="11837">
                  <c:v>16.440277777775194</c:v>
                </c:pt>
                <c:pt idx="11838">
                  <c:v>16.441666666664084</c:v>
                </c:pt>
                <c:pt idx="11839">
                  <c:v>16.443055555552974</c:v>
                </c:pt>
                <c:pt idx="11840">
                  <c:v>16.444444444441864</c:v>
                </c:pt>
                <c:pt idx="11841">
                  <c:v>16.445833333330754</c:v>
                </c:pt>
                <c:pt idx="11842">
                  <c:v>16.447222222219644</c:v>
                </c:pt>
                <c:pt idx="11843">
                  <c:v>16.448611111108534</c:v>
                </c:pt>
                <c:pt idx="11844">
                  <c:v>16.449999999997424</c:v>
                </c:pt>
                <c:pt idx="11845">
                  <c:v>16.451388888886314</c:v>
                </c:pt>
                <c:pt idx="11846">
                  <c:v>16.452777777775204</c:v>
                </c:pt>
                <c:pt idx="11847">
                  <c:v>16.454166666664094</c:v>
                </c:pt>
                <c:pt idx="11848">
                  <c:v>16.455555555552984</c:v>
                </c:pt>
                <c:pt idx="11849">
                  <c:v>16.456944444441874</c:v>
                </c:pt>
                <c:pt idx="11850">
                  <c:v>16.458333333330764</c:v>
                </c:pt>
                <c:pt idx="11851">
                  <c:v>16.459722222219654</c:v>
                </c:pt>
                <c:pt idx="11852">
                  <c:v>16.461111111108544</c:v>
                </c:pt>
                <c:pt idx="11853">
                  <c:v>16.462499999997434</c:v>
                </c:pt>
                <c:pt idx="11854">
                  <c:v>16.463888888886324</c:v>
                </c:pt>
                <c:pt idx="11855">
                  <c:v>16.465277777775214</c:v>
                </c:pt>
                <c:pt idx="11856">
                  <c:v>16.466666666664104</c:v>
                </c:pt>
                <c:pt idx="11857">
                  <c:v>16.468055555552993</c:v>
                </c:pt>
                <c:pt idx="11858">
                  <c:v>16.469444444441883</c:v>
                </c:pt>
                <c:pt idx="11859">
                  <c:v>16.470833333330773</c:v>
                </c:pt>
                <c:pt idx="11860">
                  <c:v>16.472222222219663</c:v>
                </c:pt>
                <c:pt idx="11861">
                  <c:v>16.473611111108553</c:v>
                </c:pt>
                <c:pt idx="11862">
                  <c:v>16.474999999997443</c:v>
                </c:pt>
                <c:pt idx="11863">
                  <c:v>16.476388888886333</c:v>
                </c:pt>
                <c:pt idx="11864">
                  <c:v>16.477777777775223</c:v>
                </c:pt>
                <c:pt idx="11865">
                  <c:v>16.479166666664113</c:v>
                </c:pt>
                <c:pt idx="11866">
                  <c:v>16.480555555553003</c:v>
                </c:pt>
                <c:pt idx="11867">
                  <c:v>16.481944444441893</c:v>
                </c:pt>
                <c:pt idx="11868">
                  <c:v>16.483333333330783</c:v>
                </c:pt>
                <c:pt idx="11869">
                  <c:v>16.484722222219673</c:v>
                </c:pt>
                <c:pt idx="11870">
                  <c:v>16.486111111108563</c:v>
                </c:pt>
                <c:pt idx="11871">
                  <c:v>16.487499999997453</c:v>
                </c:pt>
                <c:pt idx="11872">
                  <c:v>16.488888888886343</c:v>
                </c:pt>
                <c:pt idx="11873">
                  <c:v>16.490277777775233</c:v>
                </c:pt>
                <c:pt idx="11874">
                  <c:v>16.491666666664123</c:v>
                </c:pt>
                <c:pt idx="11875">
                  <c:v>16.493055555553013</c:v>
                </c:pt>
                <c:pt idx="11876">
                  <c:v>16.494444444441903</c:v>
                </c:pt>
                <c:pt idx="11877">
                  <c:v>16.495833333330793</c:v>
                </c:pt>
                <c:pt idx="11878">
                  <c:v>16.497222222219683</c:v>
                </c:pt>
                <c:pt idx="11879">
                  <c:v>16.498611111108573</c:v>
                </c:pt>
                <c:pt idx="11880">
                  <c:v>16.499999999997463</c:v>
                </c:pt>
                <c:pt idx="11881">
                  <c:v>16.501388888886353</c:v>
                </c:pt>
                <c:pt idx="11882">
                  <c:v>16.502777777775243</c:v>
                </c:pt>
                <c:pt idx="11883">
                  <c:v>16.504166666664133</c:v>
                </c:pt>
                <c:pt idx="11884">
                  <c:v>16.505555555553023</c:v>
                </c:pt>
                <c:pt idx="11885">
                  <c:v>16.506944444441913</c:v>
                </c:pt>
                <c:pt idx="11886">
                  <c:v>16.508333333330803</c:v>
                </c:pt>
                <c:pt idx="11887">
                  <c:v>16.509722222219693</c:v>
                </c:pt>
                <c:pt idx="11888">
                  <c:v>16.511111111108583</c:v>
                </c:pt>
                <c:pt idx="11889">
                  <c:v>16.512499999997473</c:v>
                </c:pt>
                <c:pt idx="11890">
                  <c:v>16.513888888886363</c:v>
                </c:pt>
                <c:pt idx="11891">
                  <c:v>16.515277777775253</c:v>
                </c:pt>
                <c:pt idx="11892">
                  <c:v>16.516666666664143</c:v>
                </c:pt>
                <c:pt idx="11893">
                  <c:v>16.518055555553033</c:v>
                </c:pt>
                <c:pt idx="11894">
                  <c:v>16.519444444441923</c:v>
                </c:pt>
                <c:pt idx="11895">
                  <c:v>16.520833333330813</c:v>
                </c:pt>
                <c:pt idx="11896">
                  <c:v>16.522222222219703</c:v>
                </c:pt>
                <c:pt idx="11897">
                  <c:v>16.523611111108593</c:v>
                </c:pt>
                <c:pt idx="11898">
                  <c:v>16.524999999997483</c:v>
                </c:pt>
                <c:pt idx="11899">
                  <c:v>16.526388888886373</c:v>
                </c:pt>
                <c:pt idx="11900">
                  <c:v>16.527777777775263</c:v>
                </c:pt>
                <c:pt idx="11901">
                  <c:v>16.529166666664153</c:v>
                </c:pt>
                <c:pt idx="11902">
                  <c:v>16.530555555553043</c:v>
                </c:pt>
                <c:pt idx="11903">
                  <c:v>16.531944444441933</c:v>
                </c:pt>
                <c:pt idx="11904">
                  <c:v>16.533333333330823</c:v>
                </c:pt>
                <c:pt idx="11905">
                  <c:v>16.534722222219713</c:v>
                </c:pt>
                <c:pt idx="11906">
                  <c:v>16.536111111108603</c:v>
                </c:pt>
                <c:pt idx="11907">
                  <c:v>16.537499999997493</c:v>
                </c:pt>
                <c:pt idx="11908">
                  <c:v>16.538888888886383</c:v>
                </c:pt>
                <c:pt idx="11909">
                  <c:v>16.540277777775273</c:v>
                </c:pt>
                <c:pt idx="11910">
                  <c:v>16.541666666664163</c:v>
                </c:pt>
                <c:pt idx="11911">
                  <c:v>16.543055555553053</c:v>
                </c:pt>
                <c:pt idx="11912">
                  <c:v>16.544444444441943</c:v>
                </c:pt>
                <c:pt idx="11913">
                  <c:v>16.545833333330833</c:v>
                </c:pt>
                <c:pt idx="11914">
                  <c:v>16.547222222219723</c:v>
                </c:pt>
                <c:pt idx="11915">
                  <c:v>16.548611111108613</c:v>
                </c:pt>
                <c:pt idx="11916">
                  <c:v>16.549999999997503</c:v>
                </c:pt>
                <c:pt idx="11917">
                  <c:v>16.551388888886393</c:v>
                </c:pt>
                <c:pt idx="11918">
                  <c:v>16.552777777775283</c:v>
                </c:pt>
                <c:pt idx="11919">
                  <c:v>16.554166666664173</c:v>
                </c:pt>
                <c:pt idx="11920">
                  <c:v>16.555555555553063</c:v>
                </c:pt>
                <c:pt idx="11921">
                  <c:v>16.556944444441953</c:v>
                </c:pt>
                <c:pt idx="11922">
                  <c:v>16.558333333330843</c:v>
                </c:pt>
                <c:pt idx="11923">
                  <c:v>16.559722222219733</c:v>
                </c:pt>
                <c:pt idx="11924">
                  <c:v>16.561111111108623</c:v>
                </c:pt>
                <c:pt idx="11925">
                  <c:v>16.562499999997513</c:v>
                </c:pt>
                <c:pt idx="11926">
                  <c:v>16.563888888886403</c:v>
                </c:pt>
                <c:pt idx="11927">
                  <c:v>16.565277777775293</c:v>
                </c:pt>
                <c:pt idx="11928">
                  <c:v>16.566666666664183</c:v>
                </c:pt>
                <c:pt idx="11929">
                  <c:v>16.568055555553073</c:v>
                </c:pt>
                <c:pt idx="11930">
                  <c:v>16.569444444441963</c:v>
                </c:pt>
                <c:pt idx="11931">
                  <c:v>16.570833333330853</c:v>
                </c:pt>
                <c:pt idx="11932">
                  <c:v>16.572222222219743</c:v>
                </c:pt>
                <c:pt idx="11933">
                  <c:v>16.573611111108633</c:v>
                </c:pt>
                <c:pt idx="11934">
                  <c:v>16.574999999997523</c:v>
                </c:pt>
                <c:pt idx="11935">
                  <c:v>16.576388888886413</c:v>
                </c:pt>
                <c:pt idx="11936">
                  <c:v>16.577777777775303</c:v>
                </c:pt>
                <c:pt idx="11937">
                  <c:v>16.579166666664193</c:v>
                </c:pt>
                <c:pt idx="11938">
                  <c:v>16.580555555553083</c:v>
                </c:pt>
                <c:pt idx="11939">
                  <c:v>16.581944444441973</c:v>
                </c:pt>
                <c:pt idx="11940">
                  <c:v>16.583333333330863</c:v>
                </c:pt>
                <c:pt idx="11941">
                  <c:v>16.584722222219753</c:v>
                </c:pt>
                <c:pt idx="11942">
                  <c:v>16.586111111108643</c:v>
                </c:pt>
                <c:pt idx="11943">
                  <c:v>16.587499999997533</c:v>
                </c:pt>
                <c:pt idx="11944">
                  <c:v>16.588888888886423</c:v>
                </c:pt>
                <c:pt idx="11945">
                  <c:v>16.590277777775313</c:v>
                </c:pt>
                <c:pt idx="11946">
                  <c:v>16.591666666664203</c:v>
                </c:pt>
                <c:pt idx="11947">
                  <c:v>16.593055555553093</c:v>
                </c:pt>
                <c:pt idx="11948">
                  <c:v>16.594444444441983</c:v>
                </c:pt>
                <c:pt idx="11949">
                  <c:v>16.595833333330873</c:v>
                </c:pt>
                <c:pt idx="11950">
                  <c:v>16.597222222219763</c:v>
                </c:pt>
                <c:pt idx="11951">
                  <c:v>16.598611111108653</c:v>
                </c:pt>
                <c:pt idx="11952">
                  <c:v>16.599999999997543</c:v>
                </c:pt>
                <c:pt idx="11953">
                  <c:v>16.601388888886433</c:v>
                </c:pt>
                <c:pt idx="11954">
                  <c:v>16.602777777775323</c:v>
                </c:pt>
                <c:pt idx="11955">
                  <c:v>16.604166666664213</c:v>
                </c:pt>
                <c:pt idx="11956">
                  <c:v>16.605555555553103</c:v>
                </c:pt>
                <c:pt idx="11957">
                  <c:v>16.606944444441993</c:v>
                </c:pt>
                <c:pt idx="11958">
                  <c:v>16.608333333330883</c:v>
                </c:pt>
                <c:pt idx="11959">
                  <c:v>16.609722222219773</c:v>
                </c:pt>
                <c:pt idx="11960">
                  <c:v>16.611111111108663</c:v>
                </c:pt>
                <c:pt idx="11961">
                  <c:v>16.612499999997553</c:v>
                </c:pt>
                <c:pt idx="11962">
                  <c:v>16.613888888886443</c:v>
                </c:pt>
                <c:pt idx="11963">
                  <c:v>16.615277777775333</c:v>
                </c:pt>
                <c:pt idx="11964">
                  <c:v>16.616666666664223</c:v>
                </c:pt>
                <c:pt idx="11965">
                  <c:v>16.618055555553113</c:v>
                </c:pt>
                <c:pt idx="11966">
                  <c:v>16.619444444442003</c:v>
                </c:pt>
                <c:pt idx="11967">
                  <c:v>16.620833333330893</c:v>
                </c:pt>
                <c:pt idx="11968">
                  <c:v>16.622222222219783</c:v>
                </c:pt>
                <c:pt idx="11969">
                  <c:v>16.623611111108673</c:v>
                </c:pt>
                <c:pt idx="11970">
                  <c:v>16.624999999997563</c:v>
                </c:pt>
                <c:pt idx="11971">
                  <c:v>16.626388888886453</c:v>
                </c:pt>
                <c:pt idx="11972">
                  <c:v>16.627777777775343</c:v>
                </c:pt>
                <c:pt idx="11973">
                  <c:v>16.629166666664233</c:v>
                </c:pt>
                <c:pt idx="11974">
                  <c:v>16.630555555553123</c:v>
                </c:pt>
                <c:pt idx="11975">
                  <c:v>16.631944444442013</c:v>
                </c:pt>
                <c:pt idx="11976">
                  <c:v>16.633333333330903</c:v>
                </c:pt>
                <c:pt idx="11977">
                  <c:v>16.634722222219793</c:v>
                </c:pt>
                <c:pt idx="11978">
                  <c:v>16.636111111108683</c:v>
                </c:pt>
                <c:pt idx="11979">
                  <c:v>16.637499999997573</c:v>
                </c:pt>
                <c:pt idx="11980">
                  <c:v>16.638888888886463</c:v>
                </c:pt>
                <c:pt idx="11981">
                  <c:v>16.640277777775353</c:v>
                </c:pt>
                <c:pt idx="11982">
                  <c:v>16.641666666664243</c:v>
                </c:pt>
                <c:pt idx="11983">
                  <c:v>16.643055555553133</c:v>
                </c:pt>
                <c:pt idx="11984">
                  <c:v>16.644444444442023</c:v>
                </c:pt>
                <c:pt idx="11985">
                  <c:v>16.645833333330913</c:v>
                </c:pt>
                <c:pt idx="11986">
                  <c:v>16.647222222219803</c:v>
                </c:pt>
                <c:pt idx="11987">
                  <c:v>16.648611111108693</c:v>
                </c:pt>
                <c:pt idx="11988">
                  <c:v>16.649999999997583</c:v>
                </c:pt>
                <c:pt idx="11989">
                  <c:v>16.651388888886473</c:v>
                </c:pt>
                <c:pt idx="11990">
                  <c:v>16.652777777775363</c:v>
                </c:pt>
                <c:pt idx="11991">
                  <c:v>16.654166666664253</c:v>
                </c:pt>
                <c:pt idx="11992">
                  <c:v>16.655555555553143</c:v>
                </c:pt>
                <c:pt idx="11993">
                  <c:v>16.656944444442033</c:v>
                </c:pt>
                <c:pt idx="11994">
                  <c:v>16.658333333330923</c:v>
                </c:pt>
                <c:pt idx="11995">
                  <c:v>16.659722222219813</c:v>
                </c:pt>
                <c:pt idx="11996">
                  <c:v>16.661111111108703</c:v>
                </c:pt>
                <c:pt idx="11997">
                  <c:v>16.662499999997593</c:v>
                </c:pt>
                <c:pt idx="11998">
                  <c:v>16.663888888886483</c:v>
                </c:pt>
                <c:pt idx="11999">
                  <c:v>16.665277777775373</c:v>
                </c:pt>
                <c:pt idx="12000">
                  <c:v>16.666666666664263</c:v>
                </c:pt>
                <c:pt idx="12001">
                  <c:v>16.668055555553153</c:v>
                </c:pt>
                <c:pt idx="12002">
                  <c:v>16.669444444442043</c:v>
                </c:pt>
                <c:pt idx="12003">
                  <c:v>16.670833333330933</c:v>
                </c:pt>
                <c:pt idx="12004">
                  <c:v>16.672222222219823</c:v>
                </c:pt>
                <c:pt idx="12005">
                  <c:v>16.673611111108713</c:v>
                </c:pt>
                <c:pt idx="12006">
                  <c:v>16.674999999997603</c:v>
                </c:pt>
                <c:pt idx="12007">
                  <c:v>16.676388888886493</c:v>
                </c:pt>
                <c:pt idx="12008">
                  <c:v>16.677777777775383</c:v>
                </c:pt>
                <c:pt idx="12009">
                  <c:v>16.679166666664273</c:v>
                </c:pt>
                <c:pt idx="12010">
                  <c:v>16.680555555553163</c:v>
                </c:pt>
                <c:pt idx="12011">
                  <c:v>16.681944444442053</c:v>
                </c:pt>
                <c:pt idx="12012">
                  <c:v>16.683333333330943</c:v>
                </c:pt>
                <c:pt idx="12013">
                  <c:v>16.684722222219833</c:v>
                </c:pt>
                <c:pt idx="12014">
                  <c:v>16.686111111108723</c:v>
                </c:pt>
                <c:pt idx="12015">
                  <c:v>16.687499999997613</c:v>
                </c:pt>
                <c:pt idx="12016">
                  <c:v>16.688888888886503</c:v>
                </c:pt>
                <c:pt idx="12017">
                  <c:v>16.690277777775393</c:v>
                </c:pt>
                <c:pt idx="12018">
                  <c:v>16.691666666664283</c:v>
                </c:pt>
                <c:pt idx="12019">
                  <c:v>16.693055555553173</c:v>
                </c:pt>
                <c:pt idx="12020">
                  <c:v>16.694444444442063</c:v>
                </c:pt>
                <c:pt idx="12021">
                  <c:v>16.695833333330953</c:v>
                </c:pt>
                <c:pt idx="12022">
                  <c:v>16.697222222219843</c:v>
                </c:pt>
                <c:pt idx="12023">
                  <c:v>16.698611111108733</c:v>
                </c:pt>
                <c:pt idx="12024">
                  <c:v>16.699999999997623</c:v>
                </c:pt>
                <c:pt idx="12025">
                  <c:v>16.701388888886513</c:v>
                </c:pt>
                <c:pt idx="12026">
                  <c:v>16.702777777775403</c:v>
                </c:pt>
                <c:pt idx="12027">
                  <c:v>16.704166666664293</c:v>
                </c:pt>
                <c:pt idx="12028">
                  <c:v>16.705555555553183</c:v>
                </c:pt>
                <c:pt idx="12029">
                  <c:v>16.706944444442072</c:v>
                </c:pt>
                <c:pt idx="12030">
                  <c:v>16.708333333330962</c:v>
                </c:pt>
                <c:pt idx="12031">
                  <c:v>16.709722222219852</c:v>
                </c:pt>
                <c:pt idx="12032">
                  <c:v>16.711111111108742</c:v>
                </c:pt>
                <c:pt idx="12033">
                  <c:v>16.712499999997632</c:v>
                </c:pt>
                <c:pt idx="12034">
                  <c:v>16.713888888886522</c:v>
                </c:pt>
                <c:pt idx="12035">
                  <c:v>16.715277777775412</c:v>
                </c:pt>
                <c:pt idx="12036">
                  <c:v>16.716666666664302</c:v>
                </c:pt>
                <c:pt idx="12037">
                  <c:v>16.718055555553192</c:v>
                </c:pt>
                <c:pt idx="12038">
                  <c:v>16.719444444442082</c:v>
                </c:pt>
                <c:pt idx="12039">
                  <c:v>16.720833333330972</c:v>
                </c:pt>
                <c:pt idx="12040">
                  <c:v>16.722222222219862</c:v>
                </c:pt>
                <c:pt idx="12041">
                  <c:v>16.723611111108752</c:v>
                </c:pt>
                <c:pt idx="12042">
                  <c:v>16.724999999997642</c:v>
                </c:pt>
                <c:pt idx="12043">
                  <c:v>16.726388888886532</c:v>
                </c:pt>
                <c:pt idx="12044">
                  <c:v>16.727777777775422</c:v>
                </c:pt>
                <c:pt idx="12045">
                  <c:v>16.729166666664312</c:v>
                </c:pt>
                <c:pt idx="12046">
                  <c:v>16.730555555553202</c:v>
                </c:pt>
                <c:pt idx="12047">
                  <c:v>16.731944444442092</c:v>
                </c:pt>
                <c:pt idx="12048">
                  <c:v>16.733333333330982</c:v>
                </c:pt>
                <c:pt idx="12049">
                  <c:v>16.734722222219872</c:v>
                </c:pt>
                <c:pt idx="12050">
                  <c:v>16.736111111108762</c:v>
                </c:pt>
                <c:pt idx="12051">
                  <c:v>16.737499999997652</c:v>
                </c:pt>
                <c:pt idx="12052">
                  <c:v>16.738888888886542</c:v>
                </c:pt>
                <c:pt idx="12053">
                  <c:v>16.740277777775432</c:v>
                </c:pt>
                <c:pt idx="12054">
                  <c:v>16.741666666664322</c:v>
                </c:pt>
                <c:pt idx="12055">
                  <c:v>16.743055555553212</c:v>
                </c:pt>
                <c:pt idx="12056">
                  <c:v>16.744444444442102</c:v>
                </c:pt>
                <c:pt idx="12057">
                  <c:v>16.745833333330992</c:v>
                </c:pt>
                <c:pt idx="12058">
                  <c:v>16.747222222219882</c:v>
                </c:pt>
                <c:pt idx="12059">
                  <c:v>16.748611111108772</c:v>
                </c:pt>
                <c:pt idx="12060">
                  <c:v>16.749999999997662</c:v>
                </c:pt>
                <c:pt idx="12061">
                  <c:v>16.751388888886552</c:v>
                </c:pt>
                <c:pt idx="12062">
                  <c:v>16.752777777775442</c:v>
                </c:pt>
                <c:pt idx="12063">
                  <c:v>16.754166666664332</c:v>
                </c:pt>
                <c:pt idx="12064">
                  <c:v>16.755555555553222</c:v>
                </c:pt>
                <c:pt idx="12065">
                  <c:v>16.756944444442112</c:v>
                </c:pt>
                <c:pt idx="12066">
                  <c:v>16.758333333331002</c:v>
                </c:pt>
                <c:pt idx="12067">
                  <c:v>16.759722222219892</c:v>
                </c:pt>
                <c:pt idx="12068">
                  <c:v>16.761111111108782</c:v>
                </c:pt>
                <c:pt idx="12069">
                  <c:v>16.762499999997672</c:v>
                </c:pt>
                <c:pt idx="12070">
                  <c:v>16.763888888886562</c:v>
                </c:pt>
                <c:pt idx="12071">
                  <c:v>16.765277777775452</c:v>
                </c:pt>
                <c:pt idx="12072">
                  <c:v>16.766666666664342</c:v>
                </c:pt>
                <c:pt idx="12073">
                  <c:v>16.768055555553232</c:v>
                </c:pt>
                <c:pt idx="12074">
                  <c:v>16.769444444442122</c:v>
                </c:pt>
                <c:pt idx="12075">
                  <c:v>16.770833333331012</c:v>
                </c:pt>
                <c:pt idx="12076">
                  <c:v>16.772222222219902</c:v>
                </c:pt>
                <c:pt idx="12077">
                  <c:v>16.773611111108792</c:v>
                </c:pt>
                <c:pt idx="12078">
                  <c:v>16.774999999997682</c:v>
                </c:pt>
                <c:pt idx="12079">
                  <c:v>16.776388888886572</c:v>
                </c:pt>
                <c:pt idx="12080">
                  <c:v>16.777777777775462</c:v>
                </c:pt>
                <c:pt idx="12081">
                  <c:v>16.779166666664352</c:v>
                </c:pt>
                <c:pt idx="12082">
                  <c:v>16.780555555553242</c:v>
                </c:pt>
                <c:pt idx="12083">
                  <c:v>16.781944444442132</c:v>
                </c:pt>
                <c:pt idx="12084">
                  <c:v>16.783333333331022</c:v>
                </c:pt>
                <c:pt idx="12085">
                  <c:v>16.784722222219912</c:v>
                </c:pt>
                <c:pt idx="12086">
                  <c:v>16.786111111108802</c:v>
                </c:pt>
                <c:pt idx="12087">
                  <c:v>16.787499999997692</c:v>
                </c:pt>
                <c:pt idx="12088">
                  <c:v>16.788888888886582</c:v>
                </c:pt>
                <c:pt idx="12089">
                  <c:v>16.790277777775472</c:v>
                </c:pt>
                <c:pt idx="12090">
                  <c:v>16.791666666664362</c:v>
                </c:pt>
                <c:pt idx="12091">
                  <c:v>16.793055555553252</c:v>
                </c:pt>
                <c:pt idx="12092">
                  <c:v>16.794444444442142</c:v>
                </c:pt>
                <c:pt idx="12093">
                  <c:v>16.795833333331032</c:v>
                </c:pt>
                <c:pt idx="12094">
                  <c:v>16.797222222219922</c:v>
                </c:pt>
                <c:pt idx="12095">
                  <c:v>16.798611111108812</c:v>
                </c:pt>
                <c:pt idx="12096">
                  <c:v>16.799999999997702</c:v>
                </c:pt>
                <c:pt idx="12097">
                  <c:v>16.801388888886592</c:v>
                </c:pt>
                <c:pt idx="12098">
                  <c:v>16.802777777775482</c:v>
                </c:pt>
                <c:pt idx="12099">
                  <c:v>16.804166666664372</c:v>
                </c:pt>
                <c:pt idx="12100">
                  <c:v>16.805555555553262</c:v>
                </c:pt>
                <c:pt idx="12101">
                  <c:v>16.806944444442152</c:v>
                </c:pt>
                <c:pt idx="12102">
                  <c:v>16.808333333331042</c:v>
                </c:pt>
                <c:pt idx="12103">
                  <c:v>16.809722222219932</c:v>
                </c:pt>
                <c:pt idx="12104">
                  <c:v>16.811111111108822</c:v>
                </c:pt>
                <c:pt idx="12105">
                  <c:v>16.812499999997712</c:v>
                </c:pt>
                <c:pt idx="12106">
                  <c:v>16.813888888886602</c:v>
                </c:pt>
                <c:pt idx="12107">
                  <c:v>16.815277777775492</c:v>
                </c:pt>
                <c:pt idx="12108">
                  <c:v>16.816666666664382</c:v>
                </c:pt>
                <c:pt idx="12109">
                  <c:v>16.818055555553272</c:v>
                </c:pt>
                <c:pt idx="12110">
                  <c:v>16.819444444442162</c:v>
                </c:pt>
                <c:pt idx="12111">
                  <c:v>16.820833333331052</c:v>
                </c:pt>
                <c:pt idx="12112">
                  <c:v>16.822222222219942</c:v>
                </c:pt>
                <c:pt idx="12113">
                  <c:v>16.823611111108832</c:v>
                </c:pt>
                <c:pt idx="12114">
                  <c:v>16.824999999997722</c:v>
                </c:pt>
                <c:pt idx="12115">
                  <c:v>16.826388888886612</c:v>
                </c:pt>
                <c:pt idx="12116">
                  <c:v>16.827777777775502</c:v>
                </c:pt>
                <c:pt idx="12117">
                  <c:v>16.829166666664392</c:v>
                </c:pt>
                <c:pt idx="12118">
                  <c:v>16.830555555553282</c:v>
                </c:pt>
                <c:pt idx="12119">
                  <c:v>16.831944444442172</c:v>
                </c:pt>
                <c:pt idx="12120">
                  <c:v>16.833333333331062</c:v>
                </c:pt>
                <c:pt idx="12121">
                  <c:v>16.834722222219952</c:v>
                </c:pt>
                <c:pt idx="12122">
                  <c:v>16.836111111108842</c:v>
                </c:pt>
                <c:pt idx="12123">
                  <c:v>16.837499999997732</c:v>
                </c:pt>
                <c:pt idx="12124">
                  <c:v>16.838888888886622</c:v>
                </c:pt>
                <c:pt idx="12125">
                  <c:v>16.840277777775512</c:v>
                </c:pt>
                <c:pt idx="12126">
                  <c:v>16.841666666664402</c:v>
                </c:pt>
                <c:pt idx="12127">
                  <c:v>16.843055555553292</c:v>
                </c:pt>
                <c:pt idx="12128">
                  <c:v>16.844444444442182</c:v>
                </c:pt>
                <c:pt idx="12129">
                  <c:v>16.845833333331072</c:v>
                </c:pt>
                <c:pt idx="12130">
                  <c:v>16.847222222219962</c:v>
                </c:pt>
                <c:pt idx="12131">
                  <c:v>16.848611111108852</c:v>
                </c:pt>
                <c:pt idx="12132">
                  <c:v>16.849999999997742</c:v>
                </c:pt>
                <c:pt idx="12133">
                  <c:v>16.851388888886632</c:v>
                </c:pt>
                <c:pt idx="12134">
                  <c:v>16.852777777775522</c:v>
                </c:pt>
                <c:pt idx="12135">
                  <c:v>16.854166666664412</c:v>
                </c:pt>
                <c:pt idx="12136">
                  <c:v>16.855555555553302</c:v>
                </c:pt>
                <c:pt idx="12137">
                  <c:v>16.856944444442192</c:v>
                </c:pt>
                <c:pt idx="12138">
                  <c:v>16.858333333331082</c:v>
                </c:pt>
                <c:pt idx="12139">
                  <c:v>16.859722222219972</c:v>
                </c:pt>
                <c:pt idx="12140">
                  <c:v>16.861111111108862</c:v>
                </c:pt>
                <c:pt idx="12141">
                  <c:v>16.862499999997752</c:v>
                </c:pt>
                <c:pt idx="12142">
                  <c:v>16.863888888886642</c:v>
                </c:pt>
                <c:pt idx="12143">
                  <c:v>16.865277777775532</c:v>
                </c:pt>
                <c:pt idx="12144">
                  <c:v>16.866666666664422</c:v>
                </c:pt>
                <c:pt idx="12145">
                  <c:v>16.868055555553312</c:v>
                </c:pt>
                <c:pt idx="12146">
                  <c:v>16.869444444442202</c:v>
                </c:pt>
                <c:pt idx="12147">
                  <c:v>16.870833333331092</c:v>
                </c:pt>
                <c:pt idx="12148">
                  <c:v>16.872222222219982</c:v>
                </c:pt>
                <c:pt idx="12149">
                  <c:v>16.873611111108872</c:v>
                </c:pt>
                <c:pt idx="12150">
                  <c:v>16.874999999997762</c:v>
                </c:pt>
                <c:pt idx="12151">
                  <c:v>16.876388888886652</c:v>
                </c:pt>
                <c:pt idx="12152">
                  <c:v>16.877777777775542</c:v>
                </c:pt>
                <c:pt idx="12153">
                  <c:v>16.879166666664432</c:v>
                </c:pt>
                <c:pt idx="12154">
                  <c:v>16.880555555553322</c:v>
                </c:pt>
                <c:pt idx="12155">
                  <c:v>16.881944444442212</c:v>
                </c:pt>
                <c:pt idx="12156">
                  <c:v>16.883333333331102</c:v>
                </c:pt>
                <c:pt idx="12157">
                  <c:v>16.884722222219992</c:v>
                </c:pt>
                <c:pt idx="12158">
                  <c:v>16.886111111108882</c:v>
                </c:pt>
                <c:pt idx="12159">
                  <c:v>16.887499999997772</c:v>
                </c:pt>
                <c:pt idx="12160">
                  <c:v>16.888888888886662</c:v>
                </c:pt>
                <c:pt idx="12161">
                  <c:v>16.890277777775552</c:v>
                </c:pt>
                <c:pt idx="12162">
                  <c:v>16.891666666664442</c:v>
                </c:pt>
                <c:pt idx="12163">
                  <c:v>16.893055555553332</c:v>
                </c:pt>
                <c:pt idx="12164">
                  <c:v>16.894444444442222</c:v>
                </c:pt>
                <c:pt idx="12165">
                  <c:v>16.895833333331112</c:v>
                </c:pt>
                <c:pt idx="12166">
                  <c:v>16.897222222220002</c:v>
                </c:pt>
                <c:pt idx="12167">
                  <c:v>16.898611111108892</c:v>
                </c:pt>
                <c:pt idx="12168">
                  <c:v>16.899999999997782</c:v>
                </c:pt>
                <c:pt idx="12169">
                  <c:v>16.901388888886672</c:v>
                </c:pt>
                <c:pt idx="12170">
                  <c:v>16.902777777775562</c:v>
                </c:pt>
                <c:pt idx="12171">
                  <c:v>16.904166666664452</c:v>
                </c:pt>
                <c:pt idx="12172">
                  <c:v>16.905555555553342</c:v>
                </c:pt>
                <c:pt idx="12173">
                  <c:v>16.906944444442232</c:v>
                </c:pt>
                <c:pt idx="12174">
                  <c:v>16.908333333331122</c:v>
                </c:pt>
                <c:pt idx="12175">
                  <c:v>16.909722222220012</c:v>
                </c:pt>
                <c:pt idx="12176">
                  <c:v>16.911111111108902</c:v>
                </c:pt>
                <c:pt idx="12177">
                  <c:v>16.912499999997792</c:v>
                </c:pt>
                <c:pt idx="12178">
                  <c:v>16.913888888886682</c:v>
                </c:pt>
                <c:pt idx="12179">
                  <c:v>16.915277777775572</c:v>
                </c:pt>
                <c:pt idx="12180">
                  <c:v>16.916666666664462</c:v>
                </c:pt>
                <c:pt idx="12181">
                  <c:v>16.918055555553352</c:v>
                </c:pt>
                <c:pt idx="12182">
                  <c:v>16.919444444442242</c:v>
                </c:pt>
                <c:pt idx="12183">
                  <c:v>16.920833333331132</c:v>
                </c:pt>
                <c:pt idx="12184">
                  <c:v>16.922222222220022</c:v>
                </c:pt>
                <c:pt idx="12185">
                  <c:v>16.923611111108912</c:v>
                </c:pt>
                <c:pt idx="12186">
                  <c:v>16.924999999997802</c:v>
                </c:pt>
                <c:pt idx="12187">
                  <c:v>16.926388888886692</c:v>
                </c:pt>
                <c:pt idx="12188">
                  <c:v>16.927777777775582</c:v>
                </c:pt>
                <c:pt idx="12189">
                  <c:v>16.929166666664472</c:v>
                </c:pt>
                <c:pt idx="12190">
                  <c:v>16.930555555553362</c:v>
                </c:pt>
                <c:pt idx="12191">
                  <c:v>16.931944444442252</c:v>
                </c:pt>
                <c:pt idx="12192">
                  <c:v>16.933333333331142</c:v>
                </c:pt>
                <c:pt idx="12193">
                  <c:v>16.934722222220032</c:v>
                </c:pt>
                <c:pt idx="12194">
                  <c:v>16.936111111108922</c:v>
                </c:pt>
                <c:pt idx="12195">
                  <c:v>16.937499999997812</c:v>
                </c:pt>
                <c:pt idx="12196">
                  <c:v>16.938888888886702</c:v>
                </c:pt>
                <c:pt idx="12197">
                  <c:v>16.940277777775592</c:v>
                </c:pt>
                <c:pt idx="12198">
                  <c:v>16.941666666664482</c:v>
                </c:pt>
                <c:pt idx="12199">
                  <c:v>16.943055555553372</c:v>
                </c:pt>
                <c:pt idx="12200">
                  <c:v>16.944444444442261</c:v>
                </c:pt>
                <c:pt idx="12201">
                  <c:v>16.945833333331151</c:v>
                </c:pt>
                <c:pt idx="12202">
                  <c:v>16.947222222220041</c:v>
                </c:pt>
                <c:pt idx="12203">
                  <c:v>16.948611111108931</c:v>
                </c:pt>
                <c:pt idx="12204">
                  <c:v>16.949999999997821</c:v>
                </c:pt>
                <c:pt idx="12205">
                  <c:v>16.951388888886711</c:v>
                </c:pt>
                <c:pt idx="12206">
                  <c:v>16.952777777775601</c:v>
                </c:pt>
                <c:pt idx="12207">
                  <c:v>16.954166666664491</c:v>
                </c:pt>
                <c:pt idx="12208">
                  <c:v>16.955555555553381</c:v>
                </c:pt>
                <c:pt idx="12209">
                  <c:v>16.956944444442271</c:v>
                </c:pt>
                <c:pt idx="12210">
                  <c:v>16.958333333331161</c:v>
                </c:pt>
                <c:pt idx="12211">
                  <c:v>16.959722222220051</c:v>
                </c:pt>
                <c:pt idx="12212">
                  <c:v>16.961111111108941</c:v>
                </c:pt>
                <c:pt idx="12213">
                  <c:v>16.962499999997831</c:v>
                </c:pt>
                <c:pt idx="12214">
                  <c:v>16.963888888886721</c:v>
                </c:pt>
                <c:pt idx="12215">
                  <c:v>16.965277777775611</c:v>
                </c:pt>
                <c:pt idx="12216">
                  <c:v>16.966666666664501</c:v>
                </c:pt>
                <c:pt idx="12217">
                  <c:v>16.968055555553391</c:v>
                </c:pt>
                <c:pt idx="12218">
                  <c:v>16.969444444442281</c:v>
                </c:pt>
                <c:pt idx="12219">
                  <c:v>16.970833333331171</c:v>
                </c:pt>
                <c:pt idx="12220">
                  <c:v>16.972222222220061</c:v>
                </c:pt>
                <c:pt idx="12221">
                  <c:v>16.973611111108951</c:v>
                </c:pt>
                <c:pt idx="12222">
                  <c:v>16.974999999997841</c:v>
                </c:pt>
                <c:pt idx="12223">
                  <c:v>16.976388888886731</c:v>
                </c:pt>
                <c:pt idx="12224">
                  <c:v>16.977777777775621</c:v>
                </c:pt>
                <c:pt idx="12225">
                  <c:v>16.979166666664511</c:v>
                </c:pt>
                <c:pt idx="12226">
                  <c:v>16.980555555553401</c:v>
                </c:pt>
                <c:pt idx="12227">
                  <c:v>16.981944444442291</c:v>
                </c:pt>
                <c:pt idx="12228">
                  <c:v>16.983333333331181</c:v>
                </c:pt>
                <c:pt idx="12229">
                  <c:v>16.984722222220071</c:v>
                </c:pt>
                <c:pt idx="12230">
                  <c:v>16.986111111108961</c:v>
                </c:pt>
                <c:pt idx="12231">
                  <c:v>16.987499999997851</c:v>
                </c:pt>
                <c:pt idx="12232">
                  <c:v>16.988888888886741</c:v>
                </c:pt>
                <c:pt idx="12233">
                  <c:v>16.990277777775631</c:v>
                </c:pt>
                <c:pt idx="12234">
                  <c:v>16.991666666664521</c:v>
                </c:pt>
                <c:pt idx="12235">
                  <c:v>16.993055555553411</c:v>
                </c:pt>
                <c:pt idx="12236">
                  <c:v>16.994444444442301</c:v>
                </c:pt>
                <c:pt idx="12237">
                  <c:v>16.995833333331191</c:v>
                </c:pt>
                <c:pt idx="12238">
                  <c:v>16.997222222220081</c:v>
                </c:pt>
                <c:pt idx="12239">
                  <c:v>16.998611111108971</c:v>
                </c:pt>
                <c:pt idx="12240">
                  <c:v>16.999999999997861</c:v>
                </c:pt>
                <c:pt idx="12241">
                  <c:v>17.001388888886751</c:v>
                </c:pt>
                <c:pt idx="12242">
                  <c:v>17.002777777775641</c:v>
                </c:pt>
                <c:pt idx="12243">
                  <c:v>17.004166666664531</c:v>
                </c:pt>
                <c:pt idx="12244">
                  <c:v>17.005555555553421</c:v>
                </c:pt>
                <c:pt idx="12245">
                  <c:v>17.006944444442311</c:v>
                </c:pt>
                <c:pt idx="12246">
                  <c:v>17.008333333331201</c:v>
                </c:pt>
                <c:pt idx="12247">
                  <c:v>17.009722222220091</c:v>
                </c:pt>
                <c:pt idx="12248">
                  <c:v>17.011111111108981</c:v>
                </c:pt>
                <c:pt idx="12249">
                  <c:v>17.012499999997871</c:v>
                </c:pt>
                <c:pt idx="12250">
                  <c:v>17.013888888886761</c:v>
                </c:pt>
                <c:pt idx="12251">
                  <c:v>17.015277777775651</c:v>
                </c:pt>
                <c:pt idx="12252">
                  <c:v>17.016666666664541</c:v>
                </c:pt>
                <c:pt idx="12253">
                  <c:v>17.018055555553431</c:v>
                </c:pt>
                <c:pt idx="12254">
                  <c:v>17.019444444442321</c:v>
                </c:pt>
                <c:pt idx="12255">
                  <c:v>17.020833333331211</c:v>
                </c:pt>
                <c:pt idx="12256">
                  <c:v>17.022222222220101</c:v>
                </c:pt>
                <c:pt idx="12257">
                  <c:v>17.023611111108991</c:v>
                </c:pt>
                <c:pt idx="12258">
                  <c:v>17.024999999997881</c:v>
                </c:pt>
                <c:pt idx="12259">
                  <c:v>17.026388888886771</c:v>
                </c:pt>
                <c:pt idx="12260">
                  <c:v>17.027777777775661</c:v>
                </c:pt>
                <c:pt idx="12261">
                  <c:v>17.029166666664551</c:v>
                </c:pt>
                <c:pt idx="12262">
                  <c:v>17.030555555553441</c:v>
                </c:pt>
                <c:pt idx="12263">
                  <c:v>17.031944444442331</c:v>
                </c:pt>
                <c:pt idx="12264">
                  <c:v>17.033333333331221</c:v>
                </c:pt>
                <c:pt idx="12265">
                  <c:v>17.034722222220111</c:v>
                </c:pt>
                <c:pt idx="12266">
                  <c:v>17.036111111109001</c:v>
                </c:pt>
                <c:pt idx="12267">
                  <c:v>17.037499999997891</c:v>
                </c:pt>
                <c:pt idx="12268">
                  <c:v>17.038888888886781</c:v>
                </c:pt>
                <c:pt idx="12269">
                  <c:v>17.040277777775671</c:v>
                </c:pt>
                <c:pt idx="12270">
                  <c:v>17.041666666664561</c:v>
                </c:pt>
                <c:pt idx="12271">
                  <c:v>17.043055555553451</c:v>
                </c:pt>
                <c:pt idx="12272">
                  <c:v>17.044444444442341</c:v>
                </c:pt>
                <c:pt idx="12273">
                  <c:v>17.045833333331231</c:v>
                </c:pt>
                <c:pt idx="12274">
                  <c:v>17.047222222220121</c:v>
                </c:pt>
                <c:pt idx="12275">
                  <c:v>17.048611111109011</c:v>
                </c:pt>
                <c:pt idx="12276">
                  <c:v>17.049999999997901</c:v>
                </c:pt>
                <c:pt idx="12277">
                  <c:v>17.051388888886791</c:v>
                </c:pt>
                <c:pt idx="12278">
                  <c:v>17.052777777775681</c:v>
                </c:pt>
                <c:pt idx="12279">
                  <c:v>17.054166666664571</c:v>
                </c:pt>
                <c:pt idx="12280">
                  <c:v>17.055555555553461</c:v>
                </c:pt>
                <c:pt idx="12281">
                  <c:v>17.056944444442351</c:v>
                </c:pt>
                <c:pt idx="12282">
                  <c:v>17.058333333331241</c:v>
                </c:pt>
                <c:pt idx="12283">
                  <c:v>17.059722222220131</c:v>
                </c:pt>
                <c:pt idx="12284">
                  <c:v>17.061111111109021</c:v>
                </c:pt>
                <c:pt idx="12285">
                  <c:v>17.062499999997911</c:v>
                </c:pt>
                <c:pt idx="12286">
                  <c:v>17.063888888886801</c:v>
                </c:pt>
                <c:pt idx="12287">
                  <c:v>17.065277777775691</c:v>
                </c:pt>
                <c:pt idx="12288">
                  <c:v>17.066666666664581</c:v>
                </c:pt>
                <c:pt idx="12289">
                  <c:v>17.068055555553471</c:v>
                </c:pt>
                <c:pt idx="12290">
                  <c:v>17.069444444442361</c:v>
                </c:pt>
                <c:pt idx="12291">
                  <c:v>17.070833333331251</c:v>
                </c:pt>
                <c:pt idx="12292">
                  <c:v>17.072222222220141</c:v>
                </c:pt>
                <c:pt idx="12293">
                  <c:v>17.073611111109031</c:v>
                </c:pt>
                <c:pt idx="12294">
                  <c:v>17.074999999997921</c:v>
                </c:pt>
                <c:pt idx="12295">
                  <c:v>17.076388888886811</c:v>
                </c:pt>
                <c:pt idx="12296">
                  <c:v>17.077777777775701</c:v>
                </c:pt>
                <c:pt idx="12297">
                  <c:v>17.079166666664591</c:v>
                </c:pt>
                <c:pt idx="12298">
                  <c:v>17.080555555553481</c:v>
                </c:pt>
                <c:pt idx="12299">
                  <c:v>17.081944444442371</c:v>
                </c:pt>
                <c:pt idx="12300">
                  <c:v>17.083333333331261</c:v>
                </c:pt>
                <c:pt idx="12301">
                  <c:v>17.084722222220151</c:v>
                </c:pt>
                <c:pt idx="12302">
                  <c:v>17.086111111109041</c:v>
                </c:pt>
                <c:pt idx="12303">
                  <c:v>17.087499999997931</c:v>
                </c:pt>
                <c:pt idx="12304">
                  <c:v>17.088888888886821</c:v>
                </c:pt>
                <c:pt idx="12305">
                  <c:v>17.090277777775711</c:v>
                </c:pt>
                <c:pt idx="12306">
                  <c:v>17.091666666664601</c:v>
                </c:pt>
                <c:pt idx="12307">
                  <c:v>17.093055555553491</c:v>
                </c:pt>
                <c:pt idx="12308">
                  <c:v>17.094444444442381</c:v>
                </c:pt>
                <c:pt idx="12309">
                  <c:v>17.095833333331271</c:v>
                </c:pt>
                <c:pt idx="12310">
                  <c:v>17.097222222220161</c:v>
                </c:pt>
                <c:pt idx="12311">
                  <c:v>17.098611111109051</c:v>
                </c:pt>
                <c:pt idx="12312">
                  <c:v>17.099999999997941</c:v>
                </c:pt>
                <c:pt idx="12313">
                  <c:v>17.101388888886831</c:v>
                </c:pt>
                <c:pt idx="12314">
                  <c:v>17.102777777775721</c:v>
                </c:pt>
                <c:pt idx="12315">
                  <c:v>17.104166666664611</c:v>
                </c:pt>
                <c:pt idx="12316">
                  <c:v>17.105555555553501</c:v>
                </c:pt>
                <c:pt idx="12317">
                  <c:v>17.106944444442391</c:v>
                </c:pt>
                <c:pt idx="12318">
                  <c:v>17.108333333331281</c:v>
                </c:pt>
                <c:pt idx="12319">
                  <c:v>17.109722222220171</c:v>
                </c:pt>
                <c:pt idx="12320">
                  <c:v>17.111111111109061</c:v>
                </c:pt>
                <c:pt idx="12321">
                  <c:v>17.112499999997951</c:v>
                </c:pt>
                <c:pt idx="12322">
                  <c:v>17.113888888886841</c:v>
                </c:pt>
                <c:pt idx="12323">
                  <c:v>17.115277777775731</c:v>
                </c:pt>
                <c:pt idx="12324">
                  <c:v>17.116666666664621</c:v>
                </c:pt>
                <c:pt idx="12325">
                  <c:v>17.118055555553511</c:v>
                </c:pt>
                <c:pt idx="12326">
                  <c:v>17.119444444442401</c:v>
                </c:pt>
                <c:pt idx="12327">
                  <c:v>17.120833333331291</c:v>
                </c:pt>
                <c:pt idx="12328">
                  <c:v>17.122222222220181</c:v>
                </c:pt>
                <c:pt idx="12329">
                  <c:v>17.123611111109071</c:v>
                </c:pt>
                <c:pt idx="12330">
                  <c:v>17.124999999997961</c:v>
                </c:pt>
                <c:pt idx="12331">
                  <c:v>17.126388888886851</c:v>
                </c:pt>
                <c:pt idx="12332">
                  <c:v>17.127777777775741</c:v>
                </c:pt>
                <c:pt idx="12333">
                  <c:v>17.129166666664631</c:v>
                </c:pt>
                <c:pt idx="12334">
                  <c:v>17.130555555553521</c:v>
                </c:pt>
                <c:pt idx="12335">
                  <c:v>17.131944444442411</c:v>
                </c:pt>
                <c:pt idx="12336">
                  <c:v>17.133333333331301</c:v>
                </c:pt>
                <c:pt idx="12337">
                  <c:v>17.134722222220191</c:v>
                </c:pt>
                <c:pt idx="12338">
                  <c:v>17.136111111109081</c:v>
                </c:pt>
                <c:pt idx="12339">
                  <c:v>17.137499999997971</c:v>
                </c:pt>
                <c:pt idx="12340">
                  <c:v>17.138888888886861</c:v>
                </c:pt>
                <c:pt idx="12341">
                  <c:v>17.140277777775751</c:v>
                </c:pt>
                <c:pt idx="12342">
                  <c:v>17.141666666664641</c:v>
                </c:pt>
                <c:pt idx="12343">
                  <c:v>17.143055555553531</c:v>
                </c:pt>
                <c:pt idx="12344">
                  <c:v>17.144444444442421</c:v>
                </c:pt>
                <c:pt idx="12345">
                  <c:v>17.145833333331311</c:v>
                </c:pt>
                <c:pt idx="12346">
                  <c:v>17.147222222220201</c:v>
                </c:pt>
                <c:pt idx="12347">
                  <c:v>17.148611111109091</c:v>
                </c:pt>
                <c:pt idx="12348">
                  <c:v>17.149999999997981</c:v>
                </c:pt>
                <c:pt idx="12349">
                  <c:v>17.151388888886871</c:v>
                </c:pt>
                <c:pt idx="12350">
                  <c:v>17.152777777775761</c:v>
                </c:pt>
                <c:pt idx="12351">
                  <c:v>17.154166666664651</c:v>
                </c:pt>
                <c:pt idx="12352">
                  <c:v>17.155555555553541</c:v>
                </c:pt>
                <c:pt idx="12353">
                  <c:v>17.156944444442431</c:v>
                </c:pt>
                <c:pt idx="12354">
                  <c:v>17.158333333331321</c:v>
                </c:pt>
                <c:pt idx="12355">
                  <c:v>17.159722222220211</c:v>
                </c:pt>
                <c:pt idx="12356">
                  <c:v>17.161111111109101</c:v>
                </c:pt>
                <c:pt idx="12357">
                  <c:v>17.162499999997991</c:v>
                </c:pt>
                <c:pt idx="12358">
                  <c:v>17.163888888886881</c:v>
                </c:pt>
                <c:pt idx="12359">
                  <c:v>17.165277777775771</c:v>
                </c:pt>
                <c:pt idx="12360">
                  <c:v>17.166666666664661</c:v>
                </c:pt>
                <c:pt idx="12361">
                  <c:v>17.168055555553551</c:v>
                </c:pt>
                <c:pt idx="12362">
                  <c:v>17.169444444442441</c:v>
                </c:pt>
                <c:pt idx="12363">
                  <c:v>17.170833333331331</c:v>
                </c:pt>
                <c:pt idx="12364">
                  <c:v>17.172222222220221</c:v>
                </c:pt>
                <c:pt idx="12365">
                  <c:v>17.173611111109111</c:v>
                </c:pt>
                <c:pt idx="12366">
                  <c:v>17.174999999998001</c:v>
                </c:pt>
                <c:pt idx="12367">
                  <c:v>17.176388888886891</c:v>
                </c:pt>
                <c:pt idx="12368">
                  <c:v>17.177777777775781</c:v>
                </c:pt>
                <c:pt idx="12369">
                  <c:v>17.179166666664671</c:v>
                </c:pt>
                <c:pt idx="12370">
                  <c:v>17.180555555553561</c:v>
                </c:pt>
                <c:pt idx="12371">
                  <c:v>17.181944444442451</c:v>
                </c:pt>
                <c:pt idx="12372">
                  <c:v>17.18333333333134</c:v>
                </c:pt>
                <c:pt idx="12373">
                  <c:v>17.18472222222023</c:v>
                </c:pt>
                <c:pt idx="12374">
                  <c:v>17.18611111110912</c:v>
                </c:pt>
                <c:pt idx="12375">
                  <c:v>17.18749999999801</c:v>
                </c:pt>
                <c:pt idx="12376">
                  <c:v>17.1888888888869</c:v>
                </c:pt>
                <c:pt idx="12377">
                  <c:v>17.19027777777579</c:v>
                </c:pt>
                <c:pt idx="12378">
                  <c:v>17.19166666666468</c:v>
                </c:pt>
                <c:pt idx="12379">
                  <c:v>17.19305555555357</c:v>
                </c:pt>
                <c:pt idx="12380">
                  <c:v>17.19444444444246</c:v>
                </c:pt>
                <c:pt idx="12381">
                  <c:v>17.19583333333135</c:v>
                </c:pt>
                <c:pt idx="12382">
                  <c:v>17.19722222222024</c:v>
                </c:pt>
                <c:pt idx="12383">
                  <c:v>17.19861111110913</c:v>
                </c:pt>
                <c:pt idx="12384">
                  <c:v>17.19999999999802</c:v>
                </c:pt>
                <c:pt idx="12385">
                  <c:v>17.20138888888691</c:v>
                </c:pt>
                <c:pt idx="12386">
                  <c:v>17.2027777777758</c:v>
                </c:pt>
                <c:pt idx="12387">
                  <c:v>17.20416666666469</c:v>
                </c:pt>
                <c:pt idx="12388">
                  <c:v>17.20555555555358</c:v>
                </c:pt>
                <c:pt idx="12389">
                  <c:v>17.20694444444247</c:v>
                </c:pt>
                <c:pt idx="12390">
                  <c:v>17.20833333333136</c:v>
                </c:pt>
                <c:pt idx="12391">
                  <c:v>17.20972222222025</c:v>
                </c:pt>
                <c:pt idx="12392">
                  <c:v>17.21111111110914</c:v>
                </c:pt>
                <c:pt idx="12393">
                  <c:v>17.21249999999803</c:v>
                </c:pt>
                <c:pt idx="12394">
                  <c:v>17.21388888888692</c:v>
                </c:pt>
                <c:pt idx="12395">
                  <c:v>17.21527777777581</c:v>
                </c:pt>
                <c:pt idx="12396">
                  <c:v>17.2166666666647</c:v>
                </c:pt>
                <c:pt idx="12397">
                  <c:v>17.21805555555359</c:v>
                </c:pt>
                <c:pt idx="12398">
                  <c:v>17.21944444444248</c:v>
                </c:pt>
                <c:pt idx="12399">
                  <c:v>17.22083333333137</c:v>
                </c:pt>
                <c:pt idx="12400">
                  <c:v>17.22222222222026</c:v>
                </c:pt>
                <c:pt idx="12401">
                  <c:v>17.22361111110915</c:v>
                </c:pt>
                <c:pt idx="12402">
                  <c:v>17.22499999999804</c:v>
                </c:pt>
                <c:pt idx="12403">
                  <c:v>17.22638888888693</c:v>
                </c:pt>
                <c:pt idx="12404">
                  <c:v>17.22777777777582</c:v>
                </c:pt>
                <c:pt idx="12405">
                  <c:v>17.22916666666471</c:v>
                </c:pt>
                <c:pt idx="12406">
                  <c:v>17.2305555555536</c:v>
                </c:pt>
                <c:pt idx="12407">
                  <c:v>17.23194444444249</c:v>
                </c:pt>
                <c:pt idx="12408">
                  <c:v>17.23333333333138</c:v>
                </c:pt>
                <c:pt idx="12409">
                  <c:v>17.23472222222027</c:v>
                </c:pt>
                <c:pt idx="12410">
                  <c:v>17.23611111110916</c:v>
                </c:pt>
                <c:pt idx="12411">
                  <c:v>17.23749999999805</c:v>
                </c:pt>
                <c:pt idx="12412">
                  <c:v>17.23888888888694</c:v>
                </c:pt>
                <c:pt idx="12413">
                  <c:v>17.24027777777583</c:v>
                </c:pt>
                <c:pt idx="12414">
                  <c:v>17.24166666666472</c:v>
                </c:pt>
                <c:pt idx="12415">
                  <c:v>17.24305555555361</c:v>
                </c:pt>
                <c:pt idx="12416">
                  <c:v>17.2444444444425</c:v>
                </c:pt>
                <c:pt idx="12417">
                  <c:v>17.24583333333139</c:v>
                </c:pt>
                <c:pt idx="12418">
                  <c:v>17.24722222222028</c:v>
                </c:pt>
                <c:pt idx="12419">
                  <c:v>17.24861111110917</c:v>
                </c:pt>
                <c:pt idx="12420">
                  <c:v>17.24999999999806</c:v>
                </c:pt>
                <c:pt idx="12421">
                  <c:v>17.25138888888695</c:v>
                </c:pt>
                <c:pt idx="12422">
                  <c:v>17.25277777777584</c:v>
                </c:pt>
                <c:pt idx="12423">
                  <c:v>17.25416666666473</c:v>
                </c:pt>
                <c:pt idx="12424">
                  <c:v>17.25555555555362</c:v>
                </c:pt>
                <c:pt idx="12425">
                  <c:v>17.25694444444251</c:v>
                </c:pt>
                <c:pt idx="12426">
                  <c:v>17.2583333333314</c:v>
                </c:pt>
                <c:pt idx="12427">
                  <c:v>17.25972222222029</c:v>
                </c:pt>
                <c:pt idx="12428">
                  <c:v>17.26111111110918</c:v>
                </c:pt>
                <c:pt idx="12429">
                  <c:v>17.26249999999807</c:v>
                </c:pt>
                <c:pt idx="12430">
                  <c:v>17.26388888888696</c:v>
                </c:pt>
                <c:pt idx="12431">
                  <c:v>17.26527777777585</c:v>
                </c:pt>
                <c:pt idx="12432">
                  <c:v>17.26666666666474</c:v>
                </c:pt>
                <c:pt idx="12433">
                  <c:v>17.26805555555363</c:v>
                </c:pt>
                <c:pt idx="12434">
                  <c:v>17.26944444444252</c:v>
                </c:pt>
                <c:pt idx="12435">
                  <c:v>17.27083333333141</c:v>
                </c:pt>
                <c:pt idx="12436">
                  <c:v>17.2722222222203</c:v>
                </c:pt>
                <c:pt idx="12437">
                  <c:v>17.27361111110919</c:v>
                </c:pt>
                <c:pt idx="12438">
                  <c:v>17.27499999999808</c:v>
                </c:pt>
                <c:pt idx="12439">
                  <c:v>17.27638888888697</c:v>
                </c:pt>
                <c:pt idx="12440">
                  <c:v>17.27777777777586</c:v>
                </c:pt>
                <c:pt idx="12441">
                  <c:v>17.27916666666475</c:v>
                </c:pt>
                <c:pt idx="12442">
                  <c:v>17.28055555555364</c:v>
                </c:pt>
                <c:pt idx="12443">
                  <c:v>17.28194444444253</c:v>
                </c:pt>
                <c:pt idx="12444">
                  <c:v>17.28333333333142</c:v>
                </c:pt>
                <c:pt idx="12445">
                  <c:v>17.28472222222031</c:v>
                </c:pt>
                <c:pt idx="12446">
                  <c:v>17.2861111111092</c:v>
                </c:pt>
                <c:pt idx="12447">
                  <c:v>17.28749999999809</c:v>
                </c:pt>
                <c:pt idx="12448">
                  <c:v>17.28888888888698</c:v>
                </c:pt>
                <c:pt idx="12449">
                  <c:v>17.29027777777587</c:v>
                </c:pt>
                <c:pt idx="12450">
                  <c:v>17.29166666666476</c:v>
                </c:pt>
                <c:pt idx="12451">
                  <c:v>17.29305555555365</c:v>
                </c:pt>
                <c:pt idx="12452">
                  <c:v>17.29444444444254</c:v>
                </c:pt>
                <c:pt idx="12453">
                  <c:v>17.29583333333143</c:v>
                </c:pt>
                <c:pt idx="12454">
                  <c:v>17.29722222222032</c:v>
                </c:pt>
                <c:pt idx="12455">
                  <c:v>17.29861111110921</c:v>
                </c:pt>
                <c:pt idx="12456">
                  <c:v>17.2999999999981</c:v>
                </c:pt>
                <c:pt idx="12457">
                  <c:v>17.30138888888699</c:v>
                </c:pt>
                <c:pt idx="12458">
                  <c:v>17.30277777777588</c:v>
                </c:pt>
                <c:pt idx="12459">
                  <c:v>17.30416666666477</c:v>
                </c:pt>
                <c:pt idx="12460">
                  <c:v>17.30555555555366</c:v>
                </c:pt>
                <c:pt idx="12461">
                  <c:v>17.30694444444255</c:v>
                </c:pt>
                <c:pt idx="12462">
                  <c:v>17.30833333333144</c:v>
                </c:pt>
                <c:pt idx="12463">
                  <c:v>17.30972222222033</c:v>
                </c:pt>
                <c:pt idx="12464">
                  <c:v>17.31111111110922</c:v>
                </c:pt>
                <c:pt idx="12465">
                  <c:v>17.31249999999811</c:v>
                </c:pt>
                <c:pt idx="12466">
                  <c:v>17.313888888887</c:v>
                </c:pt>
                <c:pt idx="12467">
                  <c:v>17.31527777777589</c:v>
                </c:pt>
                <c:pt idx="12468">
                  <c:v>17.31666666666478</c:v>
                </c:pt>
                <c:pt idx="12469">
                  <c:v>17.31805555555367</c:v>
                </c:pt>
                <c:pt idx="12470">
                  <c:v>17.31944444444256</c:v>
                </c:pt>
                <c:pt idx="12471">
                  <c:v>17.32083333333145</c:v>
                </c:pt>
                <c:pt idx="12472">
                  <c:v>17.32222222222034</c:v>
                </c:pt>
                <c:pt idx="12473">
                  <c:v>17.32361111110923</c:v>
                </c:pt>
                <c:pt idx="12474">
                  <c:v>17.32499999999812</c:v>
                </c:pt>
                <c:pt idx="12475">
                  <c:v>17.32638888888701</c:v>
                </c:pt>
                <c:pt idx="12476">
                  <c:v>17.3277777777759</c:v>
                </c:pt>
                <c:pt idx="12477">
                  <c:v>17.32916666666479</c:v>
                </c:pt>
                <c:pt idx="12478">
                  <c:v>17.33055555555368</c:v>
                </c:pt>
                <c:pt idx="12479">
                  <c:v>17.33194444444257</c:v>
                </c:pt>
                <c:pt idx="12480">
                  <c:v>17.33333333333146</c:v>
                </c:pt>
                <c:pt idx="12481">
                  <c:v>17.33472222222035</c:v>
                </c:pt>
                <c:pt idx="12482">
                  <c:v>17.33611111110924</c:v>
                </c:pt>
                <c:pt idx="12483">
                  <c:v>17.33749999999813</c:v>
                </c:pt>
                <c:pt idx="12484">
                  <c:v>17.33888888888702</c:v>
                </c:pt>
                <c:pt idx="12485">
                  <c:v>17.34027777777591</c:v>
                </c:pt>
                <c:pt idx="12486">
                  <c:v>17.3416666666648</c:v>
                </c:pt>
                <c:pt idx="12487">
                  <c:v>17.34305555555369</c:v>
                </c:pt>
                <c:pt idx="12488">
                  <c:v>17.34444444444258</c:v>
                </c:pt>
                <c:pt idx="12489">
                  <c:v>17.34583333333147</c:v>
                </c:pt>
                <c:pt idx="12490">
                  <c:v>17.34722222222036</c:v>
                </c:pt>
                <c:pt idx="12491">
                  <c:v>17.34861111110925</c:v>
                </c:pt>
                <c:pt idx="12492">
                  <c:v>17.34999999999814</c:v>
                </c:pt>
                <c:pt idx="12493">
                  <c:v>17.35138888888703</c:v>
                </c:pt>
                <c:pt idx="12494">
                  <c:v>17.35277777777592</c:v>
                </c:pt>
                <c:pt idx="12495">
                  <c:v>17.35416666666481</c:v>
                </c:pt>
                <c:pt idx="12496">
                  <c:v>17.3555555555537</c:v>
                </c:pt>
                <c:pt idx="12497">
                  <c:v>17.35694444444259</c:v>
                </c:pt>
                <c:pt idx="12498">
                  <c:v>17.35833333333148</c:v>
                </c:pt>
                <c:pt idx="12499">
                  <c:v>17.35972222222037</c:v>
                </c:pt>
                <c:pt idx="12500">
                  <c:v>17.36111111110926</c:v>
                </c:pt>
                <c:pt idx="12501">
                  <c:v>17.36249999999815</c:v>
                </c:pt>
                <c:pt idx="12502">
                  <c:v>17.36388888888704</c:v>
                </c:pt>
                <c:pt idx="12503">
                  <c:v>17.36527777777593</c:v>
                </c:pt>
                <c:pt idx="12504">
                  <c:v>17.36666666666482</c:v>
                </c:pt>
                <c:pt idx="12505">
                  <c:v>17.36805555555371</c:v>
                </c:pt>
                <c:pt idx="12506">
                  <c:v>17.3694444444426</c:v>
                </c:pt>
                <c:pt idx="12507">
                  <c:v>17.37083333333149</c:v>
                </c:pt>
                <c:pt idx="12508">
                  <c:v>17.37222222222038</c:v>
                </c:pt>
                <c:pt idx="12509">
                  <c:v>17.37361111110927</c:v>
                </c:pt>
                <c:pt idx="12510">
                  <c:v>17.37499999999816</c:v>
                </c:pt>
                <c:pt idx="12511">
                  <c:v>17.37638888888705</c:v>
                </c:pt>
                <c:pt idx="12512">
                  <c:v>17.37777777777594</c:v>
                </c:pt>
                <c:pt idx="12513">
                  <c:v>17.37916666666483</c:v>
                </c:pt>
                <c:pt idx="12514">
                  <c:v>17.38055555555372</c:v>
                </c:pt>
                <c:pt idx="12515">
                  <c:v>17.38194444444261</c:v>
                </c:pt>
                <c:pt idx="12516">
                  <c:v>17.3833333333315</c:v>
                </c:pt>
                <c:pt idx="12517">
                  <c:v>17.38472222222039</c:v>
                </c:pt>
                <c:pt idx="12518">
                  <c:v>17.38611111110928</c:v>
                </c:pt>
                <c:pt idx="12519">
                  <c:v>17.38749999999817</c:v>
                </c:pt>
                <c:pt idx="12520">
                  <c:v>17.38888888888706</c:v>
                </c:pt>
                <c:pt idx="12521">
                  <c:v>17.39027777777595</c:v>
                </c:pt>
                <c:pt idx="12522">
                  <c:v>17.39166666666484</c:v>
                </c:pt>
                <c:pt idx="12523">
                  <c:v>17.39305555555373</c:v>
                </c:pt>
                <c:pt idx="12524">
                  <c:v>17.39444444444262</c:v>
                </c:pt>
                <c:pt idx="12525">
                  <c:v>17.39583333333151</c:v>
                </c:pt>
                <c:pt idx="12526">
                  <c:v>17.3972222222204</c:v>
                </c:pt>
                <c:pt idx="12527">
                  <c:v>17.39861111110929</c:v>
                </c:pt>
                <c:pt idx="12528">
                  <c:v>17.39999999999818</c:v>
                </c:pt>
                <c:pt idx="12529">
                  <c:v>17.40138888888707</c:v>
                </c:pt>
                <c:pt idx="12530">
                  <c:v>17.40277777777596</c:v>
                </c:pt>
                <c:pt idx="12531">
                  <c:v>17.40416666666485</c:v>
                </c:pt>
                <c:pt idx="12532">
                  <c:v>17.40555555555374</c:v>
                </c:pt>
                <c:pt idx="12533">
                  <c:v>17.40694444444263</c:v>
                </c:pt>
                <c:pt idx="12534">
                  <c:v>17.40833333333152</c:v>
                </c:pt>
                <c:pt idx="12535">
                  <c:v>17.40972222222041</c:v>
                </c:pt>
                <c:pt idx="12536">
                  <c:v>17.4111111111093</c:v>
                </c:pt>
                <c:pt idx="12537">
                  <c:v>17.41249999999819</c:v>
                </c:pt>
                <c:pt idx="12538">
                  <c:v>17.41388888888708</c:v>
                </c:pt>
                <c:pt idx="12539">
                  <c:v>17.41527777777597</c:v>
                </c:pt>
                <c:pt idx="12540">
                  <c:v>17.41666666666486</c:v>
                </c:pt>
                <c:pt idx="12541">
                  <c:v>17.41805555555375</c:v>
                </c:pt>
                <c:pt idx="12542">
                  <c:v>17.41944444444264</c:v>
                </c:pt>
                <c:pt idx="12543">
                  <c:v>17.42083333333153</c:v>
                </c:pt>
                <c:pt idx="12544">
                  <c:v>17.422222222220419</c:v>
                </c:pt>
                <c:pt idx="12545">
                  <c:v>17.423611111109309</c:v>
                </c:pt>
                <c:pt idx="12546">
                  <c:v>17.424999999998199</c:v>
                </c:pt>
                <c:pt idx="12547">
                  <c:v>17.426388888887089</c:v>
                </c:pt>
                <c:pt idx="12548">
                  <c:v>17.427777777775979</c:v>
                </c:pt>
                <c:pt idx="12549">
                  <c:v>17.429166666664869</c:v>
                </c:pt>
                <c:pt idx="12550">
                  <c:v>17.430555555553759</c:v>
                </c:pt>
                <c:pt idx="12551">
                  <c:v>17.431944444442649</c:v>
                </c:pt>
                <c:pt idx="12552">
                  <c:v>17.433333333331539</c:v>
                </c:pt>
                <c:pt idx="12553">
                  <c:v>17.434722222220429</c:v>
                </c:pt>
                <c:pt idx="12554">
                  <c:v>17.436111111109319</c:v>
                </c:pt>
                <c:pt idx="12555">
                  <c:v>17.437499999998209</c:v>
                </c:pt>
                <c:pt idx="12556">
                  <c:v>17.438888888887099</c:v>
                </c:pt>
                <c:pt idx="12557">
                  <c:v>17.440277777775989</c:v>
                </c:pt>
                <c:pt idx="12558">
                  <c:v>17.441666666664879</c:v>
                </c:pt>
                <c:pt idx="12559">
                  <c:v>17.443055555553769</c:v>
                </c:pt>
                <c:pt idx="12560">
                  <c:v>17.444444444442659</c:v>
                </c:pt>
                <c:pt idx="12561">
                  <c:v>17.445833333331549</c:v>
                </c:pt>
                <c:pt idx="12562">
                  <c:v>17.447222222220439</c:v>
                </c:pt>
                <c:pt idx="12563">
                  <c:v>17.448611111109329</c:v>
                </c:pt>
                <c:pt idx="12564">
                  <c:v>17.449999999998219</c:v>
                </c:pt>
                <c:pt idx="12565">
                  <c:v>17.451388888887109</c:v>
                </c:pt>
                <c:pt idx="12566">
                  <c:v>17.452777777775999</c:v>
                </c:pt>
                <c:pt idx="12567">
                  <c:v>17.454166666664889</c:v>
                </c:pt>
                <c:pt idx="12568">
                  <c:v>17.455555555553779</c:v>
                </c:pt>
                <c:pt idx="12569">
                  <c:v>17.456944444442669</c:v>
                </c:pt>
                <c:pt idx="12570">
                  <c:v>17.458333333331559</c:v>
                </c:pt>
                <c:pt idx="12571">
                  <c:v>17.459722222220449</c:v>
                </c:pt>
                <c:pt idx="12572">
                  <c:v>17.461111111109339</c:v>
                </c:pt>
                <c:pt idx="12573">
                  <c:v>17.462499999998229</c:v>
                </c:pt>
                <c:pt idx="12574">
                  <c:v>17.463888888887119</c:v>
                </c:pt>
                <c:pt idx="12575">
                  <c:v>17.465277777776009</c:v>
                </c:pt>
                <c:pt idx="12576">
                  <c:v>17.466666666664899</c:v>
                </c:pt>
                <c:pt idx="12577">
                  <c:v>17.468055555553789</c:v>
                </c:pt>
                <c:pt idx="12578">
                  <c:v>17.469444444442679</c:v>
                </c:pt>
                <c:pt idx="12579">
                  <c:v>17.470833333331569</c:v>
                </c:pt>
                <c:pt idx="12580">
                  <c:v>17.472222222220459</c:v>
                </c:pt>
                <c:pt idx="12581">
                  <c:v>17.473611111109349</c:v>
                </c:pt>
                <c:pt idx="12582">
                  <c:v>17.474999999998239</c:v>
                </c:pt>
                <c:pt idx="12583">
                  <c:v>17.476388888887129</c:v>
                </c:pt>
                <c:pt idx="12584">
                  <c:v>17.477777777776019</c:v>
                </c:pt>
                <c:pt idx="12585">
                  <c:v>17.479166666664909</c:v>
                </c:pt>
                <c:pt idx="12586">
                  <c:v>17.480555555553799</c:v>
                </c:pt>
                <c:pt idx="12587">
                  <c:v>17.481944444442689</c:v>
                </c:pt>
                <c:pt idx="12588">
                  <c:v>17.483333333331579</c:v>
                </c:pt>
                <c:pt idx="12589">
                  <c:v>17.484722222220469</c:v>
                </c:pt>
                <c:pt idx="12590">
                  <c:v>17.486111111109359</c:v>
                </c:pt>
                <c:pt idx="12591">
                  <c:v>17.487499999998249</c:v>
                </c:pt>
                <c:pt idx="12592">
                  <c:v>17.488888888887139</c:v>
                </c:pt>
                <c:pt idx="12593">
                  <c:v>17.490277777776029</c:v>
                </c:pt>
                <c:pt idx="12594">
                  <c:v>17.491666666664919</c:v>
                </c:pt>
                <c:pt idx="12595">
                  <c:v>17.493055555553809</c:v>
                </c:pt>
                <c:pt idx="12596">
                  <c:v>17.494444444442699</c:v>
                </c:pt>
                <c:pt idx="12597">
                  <c:v>17.495833333331589</c:v>
                </c:pt>
                <c:pt idx="12598">
                  <c:v>17.497222222220479</c:v>
                </c:pt>
                <c:pt idx="12599">
                  <c:v>17.498611111109369</c:v>
                </c:pt>
                <c:pt idx="12600">
                  <c:v>17.499999999998259</c:v>
                </c:pt>
                <c:pt idx="12601">
                  <c:v>17.501388888887149</c:v>
                </c:pt>
                <c:pt idx="12602">
                  <c:v>17.502777777776039</c:v>
                </c:pt>
                <c:pt idx="12603">
                  <c:v>17.504166666664929</c:v>
                </c:pt>
                <c:pt idx="12604">
                  <c:v>17.505555555553819</c:v>
                </c:pt>
                <c:pt idx="12605">
                  <c:v>17.506944444442709</c:v>
                </c:pt>
                <c:pt idx="12606">
                  <c:v>17.508333333331599</c:v>
                </c:pt>
                <c:pt idx="12607">
                  <c:v>17.509722222220489</c:v>
                </c:pt>
                <c:pt idx="12608">
                  <c:v>17.511111111109379</c:v>
                </c:pt>
                <c:pt idx="12609">
                  <c:v>17.512499999998269</c:v>
                </c:pt>
                <c:pt idx="12610">
                  <c:v>17.513888888887159</c:v>
                </c:pt>
                <c:pt idx="12611">
                  <c:v>17.515277777776049</c:v>
                </c:pt>
                <c:pt idx="12612">
                  <c:v>17.516666666664939</c:v>
                </c:pt>
                <c:pt idx="12613">
                  <c:v>17.518055555553829</c:v>
                </c:pt>
                <c:pt idx="12614">
                  <c:v>17.519444444442719</c:v>
                </c:pt>
                <c:pt idx="12615">
                  <c:v>17.520833333331609</c:v>
                </c:pt>
                <c:pt idx="12616">
                  <c:v>17.522222222220499</c:v>
                </c:pt>
                <c:pt idx="12617">
                  <c:v>17.523611111109389</c:v>
                </c:pt>
                <c:pt idx="12618">
                  <c:v>17.524999999998279</c:v>
                </c:pt>
                <c:pt idx="12619">
                  <c:v>17.526388888887169</c:v>
                </c:pt>
                <c:pt idx="12620">
                  <c:v>17.527777777776059</c:v>
                </c:pt>
                <c:pt idx="12621">
                  <c:v>17.529166666664949</c:v>
                </c:pt>
                <c:pt idx="12622">
                  <c:v>17.530555555553839</c:v>
                </c:pt>
                <c:pt idx="12623">
                  <c:v>17.531944444442729</c:v>
                </c:pt>
                <c:pt idx="12624">
                  <c:v>17.533333333331619</c:v>
                </c:pt>
                <c:pt idx="12625">
                  <c:v>17.534722222220509</c:v>
                </c:pt>
                <c:pt idx="12626">
                  <c:v>17.536111111109399</c:v>
                </c:pt>
                <c:pt idx="12627">
                  <c:v>17.537499999998289</c:v>
                </c:pt>
                <c:pt idx="12628">
                  <c:v>17.538888888887179</c:v>
                </c:pt>
                <c:pt idx="12629">
                  <c:v>17.540277777776069</c:v>
                </c:pt>
                <c:pt idx="12630">
                  <c:v>17.541666666664959</c:v>
                </c:pt>
                <c:pt idx="12631">
                  <c:v>17.543055555553849</c:v>
                </c:pt>
                <c:pt idx="12632">
                  <c:v>17.544444444442739</c:v>
                </c:pt>
                <c:pt idx="12633">
                  <c:v>17.545833333331629</c:v>
                </c:pt>
                <c:pt idx="12634">
                  <c:v>17.547222222220519</c:v>
                </c:pt>
                <c:pt idx="12635">
                  <c:v>17.548611111109409</c:v>
                </c:pt>
                <c:pt idx="12636">
                  <c:v>17.549999999998299</c:v>
                </c:pt>
                <c:pt idx="12637">
                  <c:v>17.551388888887189</c:v>
                </c:pt>
                <c:pt idx="12638">
                  <c:v>17.552777777776079</c:v>
                </c:pt>
                <c:pt idx="12639">
                  <c:v>17.554166666664969</c:v>
                </c:pt>
                <c:pt idx="12640">
                  <c:v>17.555555555553859</c:v>
                </c:pt>
                <c:pt idx="12641">
                  <c:v>17.556944444442749</c:v>
                </c:pt>
                <c:pt idx="12642">
                  <c:v>17.558333333331639</c:v>
                </c:pt>
                <c:pt idx="12643">
                  <c:v>17.559722222220529</c:v>
                </c:pt>
                <c:pt idx="12644">
                  <c:v>17.561111111109419</c:v>
                </c:pt>
                <c:pt idx="12645">
                  <c:v>17.562499999998309</c:v>
                </c:pt>
                <c:pt idx="12646">
                  <c:v>17.563888888887199</c:v>
                </c:pt>
                <c:pt idx="12647">
                  <c:v>17.565277777776089</c:v>
                </c:pt>
                <c:pt idx="12648">
                  <c:v>17.566666666664979</c:v>
                </c:pt>
                <c:pt idx="12649">
                  <c:v>17.568055555553869</c:v>
                </c:pt>
                <c:pt idx="12650">
                  <c:v>17.569444444442759</c:v>
                </c:pt>
                <c:pt idx="12651">
                  <c:v>17.570833333331649</c:v>
                </c:pt>
                <c:pt idx="12652">
                  <c:v>17.572222222220539</c:v>
                </c:pt>
                <c:pt idx="12653">
                  <c:v>17.573611111109429</c:v>
                </c:pt>
                <c:pt idx="12654">
                  <c:v>17.574999999998319</c:v>
                </c:pt>
                <c:pt idx="12655">
                  <c:v>17.576388888887209</c:v>
                </c:pt>
                <c:pt idx="12656">
                  <c:v>17.577777777776099</c:v>
                </c:pt>
                <c:pt idx="12657">
                  <c:v>17.579166666664989</c:v>
                </c:pt>
                <c:pt idx="12658">
                  <c:v>17.580555555553879</c:v>
                </c:pt>
                <c:pt idx="12659">
                  <c:v>17.581944444442769</c:v>
                </c:pt>
                <c:pt idx="12660">
                  <c:v>17.583333333331659</c:v>
                </c:pt>
                <c:pt idx="12661">
                  <c:v>17.584722222220549</c:v>
                </c:pt>
                <c:pt idx="12662">
                  <c:v>17.586111111109439</c:v>
                </c:pt>
                <c:pt idx="12663">
                  <c:v>17.587499999998329</c:v>
                </c:pt>
                <c:pt idx="12664">
                  <c:v>17.588888888887219</c:v>
                </c:pt>
                <c:pt idx="12665">
                  <c:v>17.590277777776109</c:v>
                </c:pt>
                <c:pt idx="12666">
                  <c:v>17.591666666664999</c:v>
                </c:pt>
                <c:pt idx="12667">
                  <c:v>17.593055555553889</c:v>
                </c:pt>
                <c:pt idx="12668">
                  <c:v>17.594444444442779</c:v>
                </c:pt>
                <c:pt idx="12669">
                  <c:v>17.595833333331669</c:v>
                </c:pt>
                <c:pt idx="12670">
                  <c:v>17.597222222220559</c:v>
                </c:pt>
                <c:pt idx="12671">
                  <c:v>17.598611111109449</c:v>
                </c:pt>
                <c:pt idx="12672">
                  <c:v>17.599999999998339</c:v>
                </c:pt>
                <c:pt idx="12673">
                  <c:v>17.601388888887229</c:v>
                </c:pt>
                <c:pt idx="12674">
                  <c:v>17.602777777776119</c:v>
                </c:pt>
                <c:pt idx="12675">
                  <c:v>17.604166666665009</c:v>
                </c:pt>
                <c:pt idx="12676">
                  <c:v>17.605555555553899</c:v>
                </c:pt>
                <c:pt idx="12677">
                  <c:v>17.606944444442789</c:v>
                </c:pt>
                <c:pt idx="12678">
                  <c:v>17.608333333331679</c:v>
                </c:pt>
                <c:pt idx="12679">
                  <c:v>17.609722222220569</c:v>
                </c:pt>
                <c:pt idx="12680">
                  <c:v>17.611111111109459</c:v>
                </c:pt>
                <c:pt idx="12681">
                  <c:v>17.612499999998349</c:v>
                </c:pt>
                <c:pt idx="12682">
                  <c:v>17.613888888887239</c:v>
                </c:pt>
                <c:pt idx="12683">
                  <c:v>17.615277777776129</c:v>
                </c:pt>
                <c:pt idx="12684">
                  <c:v>17.616666666665019</c:v>
                </c:pt>
                <c:pt idx="12685">
                  <c:v>17.618055555553909</c:v>
                </c:pt>
                <c:pt idx="12686">
                  <c:v>17.619444444442799</c:v>
                </c:pt>
                <c:pt idx="12687">
                  <c:v>17.620833333331689</c:v>
                </c:pt>
                <c:pt idx="12688">
                  <c:v>17.622222222220579</c:v>
                </c:pt>
                <c:pt idx="12689">
                  <c:v>17.623611111109469</c:v>
                </c:pt>
                <c:pt idx="12690">
                  <c:v>17.624999999998359</c:v>
                </c:pt>
                <c:pt idx="12691">
                  <c:v>17.626388888887249</c:v>
                </c:pt>
                <c:pt idx="12692">
                  <c:v>17.627777777776139</c:v>
                </c:pt>
                <c:pt idx="12693">
                  <c:v>17.629166666665029</c:v>
                </c:pt>
                <c:pt idx="12694">
                  <c:v>17.630555555553919</c:v>
                </c:pt>
                <c:pt idx="12695">
                  <c:v>17.631944444442809</c:v>
                </c:pt>
                <c:pt idx="12696">
                  <c:v>17.633333333331699</c:v>
                </c:pt>
                <c:pt idx="12697">
                  <c:v>17.634722222220589</c:v>
                </c:pt>
                <c:pt idx="12698">
                  <c:v>17.636111111109479</c:v>
                </c:pt>
                <c:pt idx="12699">
                  <c:v>17.637499999998369</c:v>
                </c:pt>
                <c:pt idx="12700">
                  <c:v>17.638888888887259</c:v>
                </c:pt>
                <c:pt idx="12701">
                  <c:v>17.640277777776149</c:v>
                </c:pt>
                <c:pt idx="12702">
                  <c:v>17.641666666665039</c:v>
                </c:pt>
                <c:pt idx="12703">
                  <c:v>17.643055555553929</c:v>
                </c:pt>
                <c:pt idx="12704">
                  <c:v>17.644444444442819</c:v>
                </c:pt>
                <c:pt idx="12705">
                  <c:v>17.645833333331709</c:v>
                </c:pt>
                <c:pt idx="12706">
                  <c:v>17.647222222220599</c:v>
                </c:pt>
                <c:pt idx="12707">
                  <c:v>17.648611111109489</c:v>
                </c:pt>
                <c:pt idx="12708">
                  <c:v>17.649999999998379</c:v>
                </c:pt>
                <c:pt idx="12709">
                  <c:v>17.651388888887269</c:v>
                </c:pt>
                <c:pt idx="12710">
                  <c:v>17.652777777776159</c:v>
                </c:pt>
                <c:pt idx="12711">
                  <c:v>17.654166666665049</c:v>
                </c:pt>
                <c:pt idx="12712">
                  <c:v>17.655555555553939</c:v>
                </c:pt>
                <c:pt idx="12713">
                  <c:v>17.656944444442829</c:v>
                </c:pt>
                <c:pt idx="12714">
                  <c:v>17.658333333331719</c:v>
                </c:pt>
                <c:pt idx="12715">
                  <c:v>17.659722222220609</c:v>
                </c:pt>
                <c:pt idx="12716">
                  <c:v>17.661111111109498</c:v>
                </c:pt>
                <c:pt idx="12717">
                  <c:v>17.662499999998388</c:v>
                </c:pt>
                <c:pt idx="12718">
                  <c:v>17.663888888887278</c:v>
                </c:pt>
                <c:pt idx="12719">
                  <c:v>17.665277777776168</c:v>
                </c:pt>
                <c:pt idx="12720">
                  <c:v>17.666666666665058</c:v>
                </c:pt>
                <c:pt idx="12721">
                  <c:v>17.668055555553948</c:v>
                </c:pt>
                <c:pt idx="12722">
                  <c:v>17.669444444442838</c:v>
                </c:pt>
                <c:pt idx="12723">
                  <c:v>17.670833333331728</c:v>
                </c:pt>
                <c:pt idx="12724">
                  <c:v>17.672222222220618</c:v>
                </c:pt>
                <c:pt idx="12725">
                  <c:v>17.673611111109508</c:v>
                </c:pt>
                <c:pt idx="12726">
                  <c:v>17.674999999998398</c:v>
                </c:pt>
                <c:pt idx="12727">
                  <c:v>17.676388888887288</c:v>
                </c:pt>
                <c:pt idx="12728">
                  <c:v>17.677777777776178</c:v>
                </c:pt>
                <c:pt idx="12729">
                  <c:v>17.679166666665068</c:v>
                </c:pt>
                <c:pt idx="12730">
                  <c:v>17.680555555553958</c:v>
                </c:pt>
                <c:pt idx="12731">
                  <c:v>17.681944444442848</c:v>
                </c:pt>
                <c:pt idx="12732">
                  <c:v>17.683333333331738</c:v>
                </c:pt>
                <c:pt idx="12733">
                  <c:v>17.684722222220628</c:v>
                </c:pt>
                <c:pt idx="12734">
                  <c:v>17.686111111109518</c:v>
                </c:pt>
                <c:pt idx="12735">
                  <c:v>17.687499999998408</c:v>
                </c:pt>
                <c:pt idx="12736">
                  <c:v>17.688888888887298</c:v>
                </c:pt>
                <c:pt idx="12737">
                  <c:v>17.690277777776188</c:v>
                </c:pt>
                <c:pt idx="12738">
                  <c:v>17.691666666665078</c:v>
                </c:pt>
                <c:pt idx="12739">
                  <c:v>17.693055555553968</c:v>
                </c:pt>
                <c:pt idx="12740">
                  <c:v>17.694444444442858</c:v>
                </c:pt>
                <c:pt idx="12741">
                  <c:v>17.695833333331748</c:v>
                </c:pt>
                <c:pt idx="12742">
                  <c:v>17.697222222220638</c:v>
                </c:pt>
                <c:pt idx="12743">
                  <c:v>17.698611111109528</c:v>
                </c:pt>
                <c:pt idx="12744">
                  <c:v>17.699999999998418</c:v>
                </c:pt>
                <c:pt idx="12745">
                  <c:v>17.701388888887308</c:v>
                </c:pt>
                <c:pt idx="12746">
                  <c:v>17.702777777776198</c:v>
                </c:pt>
                <c:pt idx="12747">
                  <c:v>17.704166666665088</c:v>
                </c:pt>
                <c:pt idx="12748">
                  <c:v>17.705555555553978</c:v>
                </c:pt>
                <c:pt idx="12749">
                  <c:v>17.706944444442868</c:v>
                </c:pt>
                <c:pt idx="12750">
                  <c:v>17.708333333331758</c:v>
                </c:pt>
                <c:pt idx="12751">
                  <c:v>17.709722222220648</c:v>
                </c:pt>
                <c:pt idx="12752">
                  <c:v>17.711111111109538</c:v>
                </c:pt>
                <c:pt idx="12753">
                  <c:v>17.712499999998428</c:v>
                </c:pt>
                <c:pt idx="12754">
                  <c:v>17.713888888887318</c:v>
                </c:pt>
                <c:pt idx="12755">
                  <c:v>17.715277777776208</c:v>
                </c:pt>
                <c:pt idx="12756">
                  <c:v>17.716666666665098</c:v>
                </c:pt>
                <c:pt idx="12757">
                  <c:v>17.718055555553988</c:v>
                </c:pt>
                <c:pt idx="12758">
                  <c:v>17.719444444442878</c:v>
                </c:pt>
                <c:pt idx="12759">
                  <c:v>17.720833333331768</c:v>
                </c:pt>
                <c:pt idx="12760">
                  <c:v>17.722222222220658</c:v>
                </c:pt>
                <c:pt idx="12761">
                  <c:v>17.723611111109548</c:v>
                </c:pt>
                <c:pt idx="12762">
                  <c:v>17.724999999998438</c:v>
                </c:pt>
                <c:pt idx="12763">
                  <c:v>17.726388888887328</c:v>
                </c:pt>
                <c:pt idx="12764">
                  <c:v>17.727777777776218</c:v>
                </c:pt>
                <c:pt idx="12765">
                  <c:v>17.729166666665108</c:v>
                </c:pt>
                <c:pt idx="12766">
                  <c:v>17.730555555553998</c:v>
                </c:pt>
                <c:pt idx="12767">
                  <c:v>17.731944444442888</c:v>
                </c:pt>
                <c:pt idx="12768">
                  <c:v>17.733333333331778</c:v>
                </c:pt>
                <c:pt idx="12769">
                  <c:v>17.734722222220668</c:v>
                </c:pt>
                <c:pt idx="12770">
                  <c:v>17.736111111109558</c:v>
                </c:pt>
                <c:pt idx="12771">
                  <c:v>17.737499999998448</c:v>
                </c:pt>
                <c:pt idx="12772">
                  <c:v>17.738888888887338</c:v>
                </c:pt>
                <c:pt idx="12773">
                  <c:v>17.740277777776228</c:v>
                </c:pt>
                <c:pt idx="12774">
                  <c:v>17.741666666665118</c:v>
                </c:pt>
                <c:pt idx="12775">
                  <c:v>17.743055555554008</c:v>
                </c:pt>
                <c:pt idx="12776">
                  <c:v>17.744444444442898</c:v>
                </c:pt>
                <c:pt idx="12777">
                  <c:v>17.745833333331788</c:v>
                </c:pt>
                <c:pt idx="12778">
                  <c:v>17.747222222220678</c:v>
                </c:pt>
                <c:pt idx="12779">
                  <c:v>17.748611111109568</c:v>
                </c:pt>
                <c:pt idx="12780">
                  <c:v>17.749999999998458</c:v>
                </c:pt>
                <c:pt idx="12781">
                  <c:v>17.751388888887348</c:v>
                </c:pt>
                <c:pt idx="12782">
                  <c:v>17.752777777776238</c:v>
                </c:pt>
                <c:pt idx="12783">
                  <c:v>17.754166666665128</c:v>
                </c:pt>
                <c:pt idx="12784">
                  <c:v>17.755555555554018</c:v>
                </c:pt>
                <c:pt idx="12785">
                  <c:v>17.756944444442908</c:v>
                </c:pt>
                <c:pt idx="12786">
                  <c:v>17.758333333331798</c:v>
                </c:pt>
                <c:pt idx="12787">
                  <c:v>17.759722222220688</c:v>
                </c:pt>
                <c:pt idx="12788">
                  <c:v>17.761111111109578</c:v>
                </c:pt>
                <c:pt idx="12789">
                  <c:v>17.762499999998468</c:v>
                </c:pt>
                <c:pt idx="12790">
                  <c:v>17.763888888887358</c:v>
                </c:pt>
                <c:pt idx="12791">
                  <c:v>17.765277777776248</c:v>
                </c:pt>
                <c:pt idx="12792">
                  <c:v>17.766666666665138</c:v>
                </c:pt>
                <c:pt idx="12793">
                  <c:v>17.768055555554028</c:v>
                </c:pt>
                <c:pt idx="12794">
                  <c:v>17.769444444442918</c:v>
                </c:pt>
                <c:pt idx="12795">
                  <c:v>17.770833333331808</c:v>
                </c:pt>
                <c:pt idx="12796">
                  <c:v>17.772222222220698</c:v>
                </c:pt>
                <c:pt idx="12797">
                  <c:v>17.773611111109588</c:v>
                </c:pt>
                <c:pt idx="12798">
                  <c:v>17.774999999998478</c:v>
                </c:pt>
                <c:pt idx="12799">
                  <c:v>17.776388888887368</c:v>
                </c:pt>
                <c:pt idx="12800">
                  <c:v>17.777777777776258</c:v>
                </c:pt>
                <c:pt idx="12801">
                  <c:v>17.779166666665148</c:v>
                </c:pt>
                <c:pt idx="12802">
                  <c:v>17.780555555554038</c:v>
                </c:pt>
                <c:pt idx="12803">
                  <c:v>17.781944444442928</c:v>
                </c:pt>
                <c:pt idx="12804">
                  <c:v>17.783333333331818</c:v>
                </c:pt>
                <c:pt idx="12805">
                  <c:v>17.784722222220708</c:v>
                </c:pt>
                <c:pt idx="12806">
                  <c:v>17.786111111109598</c:v>
                </c:pt>
                <c:pt idx="12807">
                  <c:v>17.787499999998488</c:v>
                </c:pt>
                <c:pt idx="12808">
                  <c:v>17.788888888887378</c:v>
                </c:pt>
                <c:pt idx="12809">
                  <c:v>17.790277777776268</c:v>
                </c:pt>
                <c:pt idx="12810">
                  <c:v>17.791666666665158</c:v>
                </c:pt>
                <c:pt idx="12811">
                  <c:v>17.793055555554048</c:v>
                </c:pt>
                <c:pt idx="12812">
                  <c:v>17.794444444442938</c:v>
                </c:pt>
                <c:pt idx="12813">
                  <c:v>17.795833333331828</c:v>
                </c:pt>
                <c:pt idx="12814">
                  <c:v>17.797222222220718</c:v>
                </c:pt>
                <c:pt idx="12815">
                  <c:v>17.798611111109608</c:v>
                </c:pt>
                <c:pt idx="12816">
                  <c:v>17.799999999998498</c:v>
                </c:pt>
                <c:pt idx="12817">
                  <c:v>17.801388888887388</c:v>
                </c:pt>
                <c:pt idx="12818">
                  <c:v>17.802777777776278</c:v>
                </c:pt>
                <c:pt idx="12819">
                  <c:v>17.804166666665168</c:v>
                </c:pt>
                <c:pt idx="12820">
                  <c:v>17.805555555554058</c:v>
                </c:pt>
                <c:pt idx="12821">
                  <c:v>17.806944444442948</c:v>
                </c:pt>
                <c:pt idx="12822">
                  <c:v>17.808333333331838</c:v>
                </c:pt>
                <c:pt idx="12823">
                  <c:v>17.809722222220728</c:v>
                </c:pt>
                <c:pt idx="12824">
                  <c:v>17.811111111109618</c:v>
                </c:pt>
                <c:pt idx="12825">
                  <c:v>17.812499999998508</c:v>
                </c:pt>
                <c:pt idx="12826">
                  <c:v>17.813888888887398</c:v>
                </c:pt>
                <c:pt idx="12827">
                  <c:v>17.815277777776288</c:v>
                </c:pt>
                <c:pt idx="12828">
                  <c:v>17.816666666665178</c:v>
                </c:pt>
                <c:pt idx="12829">
                  <c:v>17.818055555554068</c:v>
                </c:pt>
                <c:pt idx="12830">
                  <c:v>17.819444444442958</c:v>
                </c:pt>
                <c:pt idx="12831">
                  <c:v>17.820833333331848</c:v>
                </c:pt>
                <c:pt idx="12832">
                  <c:v>17.822222222220738</c:v>
                </c:pt>
                <c:pt idx="12833">
                  <c:v>17.823611111109628</c:v>
                </c:pt>
                <c:pt idx="12834">
                  <c:v>17.824999999998518</c:v>
                </c:pt>
                <c:pt idx="12835">
                  <c:v>17.826388888887408</c:v>
                </c:pt>
                <c:pt idx="12836">
                  <c:v>17.827777777776298</c:v>
                </c:pt>
                <c:pt idx="12837">
                  <c:v>17.829166666665188</c:v>
                </c:pt>
                <c:pt idx="12838">
                  <c:v>17.830555555554078</c:v>
                </c:pt>
                <c:pt idx="12839">
                  <c:v>17.831944444442968</c:v>
                </c:pt>
                <c:pt idx="12840">
                  <c:v>17.833333333331858</c:v>
                </c:pt>
                <c:pt idx="12841">
                  <c:v>17.834722222220748</c:v>
                </c:pt>
                <c:pt idx="12842">
                  <c:v>17.836111111109638</c:v>
                </c:pt>
                <c:pt idx="12843">
                  <c:v>17.837499999998528</c:v>
                </c:pt>
                <c:pt idx="12844">
                  <c:v>17.838888888887418</c:v>
                </c:pt>
                <c:pt idx="12845">
                  <c:v>17.840277777776308</c:v>
                </c:pt>
                <c:pt idx="12846">
                  <c:v>17.841666666665198</c:v>
                </c:pt>
                <c:pt idx="12847">
                  <c:v>17.843055555554088</c:v>
                </c:pt>
                <c:pt idx="12848">
                  <c:v>17.844444444442978</c:v>
                </c:pt>
                <c:pt idx="12849">
                  <c:v>17.845833333331868</c:v>
                </c:pt>
                <c:pt idx="12850">
                  <c:v>17.847222222220758</c:v>
                </c:pt>
                <c:pt idx="12851">
                  <c:v>17.848611111109648</c:v>
                </c:pt>
                <c:pt idx="12852">
                  <c:v>17.849999999998538</c:v>
                </c:pt>
                <c:pt idx="12853">
                  <c:v>17.851388888887428</c:v>
                </c:pt>
                <c:pt idx="12854">
                  <c:v>17.852777777776318</c:v>
                </c:pt>
                <c:pt idx="12855">
                  <c:v>17.854166666665208</c:v>
                </c:pt>
                <c:pt idx="12856">
                  <c:v>17.855555555554098</c:v>
                </c:pt>
                <c:pt idx="12857">
                  <c:v>17.856944444442988</c:v>
                </c:pt>
                <c:pt idx="12858">
                  <c:v>17.858333333331878</c:v>
                </c:pt>
                <c:pt idx="12859">
                  <c:v>17.859722222220768</c:v>
                </c:pt>
                <c:pt idx="12860">
                  <c:v>17.861111111109658</c:v>
                </c:pt>
                <c:pt idx="12861">
                  <c:v>17.862499999998548</c:v>
                </c:pt>
                <c:pt idx="12862">
                  <c:v>17.863888888887438</c:v>
                </c:pt>
                <c:pt idx="12863">
                  <c:v>17.865277777776328</c:v>
                </c:pt>
                <c:pt idx="12864">
                  <c:v>17.866666666665218</c:v>
                </c:pt>
                <c:pt idx="12865">
                  <c:v>17.868055555554108</c:v>
                </c:pt>
                <c:pt idx="12866">
                  <c:v>17.869444444442998</c:v>
                </c:pt>
                <c:pt idx="12867">
                  <c:v>17.870833333331888</c:v>
                </c:pt>
                <c:pt idx="12868">
                  <c:v>17.872222222220778</c:v>
                </c:pt>
                <c:pt idx="12869">
                  <c:v>17.873611111109668</c:v>
                </c:pt>
                <c:pt idx="12870">
                  <c:v>17.874999999998558</c:v>
                </c:pt>
                <c:pt idx="12871">
                  <c:v>17.876388888887448</c:v>
                </c:pt>
                <c:pt idx="12872">
                  <c:v>17.877777777776338</c:v>
                </c:pt>
                <c:pt idx="12873">
                  <c:v>17.879166666665228</c:v>
                </c:pt>
                <c:pt idx="12874">
                  <c:v>17.880555555554118</c:v>
                </c:pt>
                <c:pt idx="12875">
                  <c:v>17.881944444443008</c:v>
                </c:pt>
                <c:pt idx="12876">
                  <c:v>17.883333333331898</c:v>
                </c:pt>
                <c:pt idx="12877">
                  <c:v>17.884722222220788</c:v>
                </c:pt>
                <c:pt idx="12878">
                  <c:v>17.886111111109678</c:v>
                </c:pt>
                <c:pt idx="12879">
                  <c:v>17.887499999998568</c:v>
                </c:pt>
                <c:pt idx="12880">
                  <c:v>17.888888888887458</c:v>
                </c:pt>
                <c:pt idx="12881">
                  <c:v>17.890277777776348</c:v>
                </c:pt>
                <c:pt idx="12882">
                  <c:v>17.891666666665238</c:v>
                </c:pt>
                <c:pt idx="12883">
                  <c:v>17.893055555554128</c:v>
                </c:pt>
                <c:pt idx="12884">
                  <c:v>17.894444444443018</c:v>
                </c:pt>
                <c:pt idx="12885">
                  <c:v>17.895833333331908</c:v>
                </c:pt>
                <c:pt idx="12886">
                  <c:v>17.897222222220798</c:v>
                </c:pt>
                <c:pt idx="12887">
                  <c:v>17.898611111109687</c:v>
                </c:pt>
                <c:pt idx="12888">
                  <c:v>17.899999999998577</c:v>
                </c:pt>
                <c:pt idx="12889">
                  <c:v>17.901388888887467</c:v>
                </c:pt>
                <c:pt idx="12890">
                  <c:v>17.902777777776357</c:v>
                </c:pt>
                <c:pt idx="12891">
                  <c:v>17.904166666665247</c:v>
                </c:pt>
                <c:pt idx="12892">
                  <c:v>17.905555555554137</c:v>
                </c:pt>
                <c:pt idx="12893">
                  <c:v>17.906944444443027</c:v>
                </c:pt>
                <c:pt idx="12894">
                  <c:v>17.908333333331917</c:v>
                </c:pt>
                <c:pt idx="12895">
                  <c:v>17.909722222220807</c:v>
                </c:pt>
                <c:pt idx="12896">
                  <c:v>17.911111111109697</c:v>
                </c:pt>
                <c:pt idx="12897">
                  <c:v>17.912499999998587</c:v>
                </c:pt>
                <c:pt idx="12898">
                  <c:v>17.913888888887477</c:v>
                </c:pt>
                <c:pt idx="12899">
                  <c:v>17.915277777776367</c:v>
                </c:pt>
                <c:pt idx="12900">
                  <c:v>17.916666666665257</c:v>
                </c:pt>
                <c:pt idx="12901">
                  <c:v>17.918055555554147</c:v>
                </c:pt>
                <c:pt idx="12902">
                  <c:v>17.919444444443037</c:v>
                </c:pt>
                <c:pt idx="12903">
                  <c:v>17.920833333331927</c:v>
                </c:pt>
                <c:pt idx="12904">
                  <c:v>17.922222222220817</c:v>
                </c:pt>
                <c:pt idx="12905">
                  <c:v>17.923611111109707</c:v>
                </c:pt>
                <c:pt idx="12906">
                  <c:v>17.924999999998597</c:v>
                </c:pt>
                <c:pt idx="12907">
                  <c:v>17.926388888887487</c:v>
                </c:pt>
                <c:pt idx="12908">
                  <c:v>17.927777777776377</c:v>
                </c:pt>
                <c:pt idx="12909">
                  <c:v>17.929166666665267</c:v>
                </c:pt>
                <c:pt idx="12910">
                  <c:v>17.930555555554157</c:v>
                </c:pt>
                <c:pt idx="12911">
                  <c:v>17.931944444443047</c:v>
                </c:pt>
                <c:pt idx="12912">
                  <c:v>17.933333333331937</c:v>
                </c:pt>
                <c:pt idx="12913">
                  <c:v>17.934722222220827</c:v>
                </c:pt>
                <c:pt idx="12914">
                  <c:v>17.936111111109717</c:v>
                </c:pt>
                <c:pt idx="12915">
                  <c:v>17.937499999998607</c:v>
                </c:pt>
                <c:pt idx="12916">
                  <c:v>17.938888888887497</c:v>
                </c:pt>
                <c:pt idx="12917">
                  <c:v>17.940277777776387</c:v>
                </c:pt>
                <c:pt idx="12918">
                  <c:v>17.941666666665277</c:v>
                </c:pt>
                <c:pt idx="12919">
                  <c:v>17.943055555554167</c:v>
                </c:pt>
                <c:pt idx="12920">
                  <c:v>17.944444444443057</c:v>
                </c:pt>
                <c:pt idx="12921">
                  <c:v>17.945833333331947</c:v>
                </c:pt>
                <c:pt idx="12922">
                  <c:v>17.947222222220837</c:v>
                </c:pt>
                <c:pt idx="12923">
                  <c:v>17.948611111109727</c:v>
                </c:pt>
                <c:pt idx="12924">
                  <c:v>17.949999999998617</c:v>
                </c:pt>
                <c:pt idx="12925">
                  <c:v>17.951388888887507</c:v>
                </c:pt>
                <c:pt idx="12926">
                  <c:v>17.952777777776397</c:v>
                </c:pt>
                <c:pt idx="12927">
                  <c:v>17.954166666665287</c:v>
                </c:pt>
                <c:pt idx="12928">
                  <c:v>17.955555555554177</c:v>
                </c:pt>
                <c:pt idx="12929">
                  <c:v>17.956944444443067</c:v>
                </c:pt>
                <c:pt idx="12930">
                  <c:v>17.958333333331957</c:v>
                </c:pt>
                <c:pt idx="12931">
                  <c:v>17.959722222220847</c:v>
                </c:pt>
                <c:pt idx="12932">
                  <c:v>17.961111111109737</c:v>
                </c:pt>
                <c:pt idx="12933">
                  <c:v>17.962499999998627</c:v>
                </c:pt>
                <c:pt idx="12934">
                  <c:v>17.963888888887517</c:v>
                </c:pt>
                <c:pt idx="12935">
                  <c:v>17.965277777776407</c:v>
                </c:pt>
                <c:pt idx="12936">
                  <c:v>17.966666666665297</c:v>
                </c:pt>
                <c:pt idx="12937">
                  <c:v>17.968055555554187</c:v>
                </c:pt>
                <c:pt idx="12938">
                  <c:v>17.969444444443077</c:v>
                </c:pt>
                <c:pt idx="12939">
                  <c:v>17.970833333331967</c:v>
                </c:pt>
                <c:pt idx="12940">
                  <c:v>17.972222222220857</c:v>
                </c:pt>
                <c:pt idx="12941">
                  <c:v>17.973611111109747</c:v>
                </c:pt>
                <c:pt idx="12942">
                  <c:v>17.974999999998637</c:v>
                </c:pt>
                <c:pt idx="12943">
                  <c:v>17.976388888887527</c:v>
                </c:pt>
                <c:pt idx="12944">
                  <c:v>17.977777777776417</c:v>
                </c:pt>
                <c:pt idx="12945">
                  <c:v>17.979166666665307</c:v>
                </c:pt>
                <c:pt idx="12946">
                  <c:v>17.980555555554197</c:v>
                </c:pt>
                <c:pt idx="12947">
                  <c:v>17.981944444443087</c:v>
                </c:pt>
                <c:pt idx="12948">
                  <c:v>17.983333333331977</c:v>
                </c:pt>
                <c:pt idx="12949">
                  <c:v>17.984722222220867</c:v>
                </c:pt>
                <c:pt idx="12950">
                  <c:v>17.986111111109757</c:v>
                </c:pt>
                <c:pt idx="12951">
                  <c:v>17.987499999998647</c:v>
                </c:pt>
                <c:pt idx="12952">
                  <c:v>17.988888888887537</c:v>
                </c:pt>
                <c:pt idx="12953">
                  <c:v>17.990277777776427</c:v>
                </c:pt>
                <c:pt idx="12954">
                  <c:v>17.991666666665317</c:v>
                </c:pt>
                <c:pt idx="12955">
                  <c:v>17.993055555554207</c:v>
                </c:pt>
                <c:pt idx="12956">
                  <c:v>17.994444444443097</c:v>
                </c:pt>
                <c:pt idx="12957">
                  <c:v>17.995833333331987</c:v>
                </c:pt>
                <c:pt idx="12958">
                  <c:v>17.997222222220877</c:v>
                </c:pt>
                <c:pt idx="12959">
                  <c:v>17.998611111109767</c:v>
                </c:pt>
                <c:pt idx="12960">
                  <c:v>17.999999999998657</c:v>
                </c:pt>
                <c:pt idx="12961">
                  <c:v>18.001388888887547</c:v>
                </c:pt>
                <c:pt idx="12962">
                  <c:v>18.002777777776437</c:v>
                </c:pt>
                <c:pt idx="12963">
                  <c:v>18.004166666665327</c:v>
                </c:pt>
                <c:pt idx="12964">
                  <c:v>18.005555555554217</c:v>
                </c:pt>
                <c:pt idx="12965">
                  <c:v>18.006944444443107</c:v>
                </c:pt>
                <c:pt idx="12966">
                  <c:v>18.008333333331997</c:v>
                </c:pt>
                <c:pt idx="12967">
                  <c:v>18.009722222220887</c:v>
                </c:pt>
                <c:pt idx="12968">
                  <c:v>18.011111111109777</c:v>
                </c:pt>
                <c:pt idx="12969">
                  <c:v>18.012499999998667</c:v>
                </c:pt>
                <c:pt idx="12970">
                  <c:v>18.013888888887557</c:v>
                </c:pt>
                <c:pt idx="12971">
                  <c:v>18.015277777776447</c:v>
                </c:pt>
                <c:pt idx="12972">
                  <c:v>18.016666666665337</c:v>
                </c:pt>
                <c:pt idx="12973">
                  <c:v>18.018055555554227</c:v>
                </c:pt>
                <c:pt idx="12974">
                  <c:v>18.019444444443117</c:v>
                </c:pt>
                <c:pt idx="12975">
                  <c:v>18.020833333332007</c:v>
                </c:pt>
                <c:pt idx="12976">
                  <c:v>18.022222222220897</c:v>
                </c:pt>
                <c:pt idx="12977">
                  <c:v>18.023611111109787</c:v>
                </c:pt>
                <c:pt idx="12978">
                  <c:v>18.024999999998677</c:v>
                </c:pt>
                <c:pt idx="12979">
                  <c:v>18.026388888887567</c:v>
                </c:pt>
                <c:pt idx="12980">
                  <c:v>18.027777777776457</c:v>
                </c:pt>
                <c:pt idx="12981">
                  <c:v>18.029166666665347</c:v>
                </c:pt>
                <c:pt idx="12982">
                  <c:v>18.030555555554237</c:v>
                </c:pt>
                <c:pt idx="12983">
                  <c:v>18.031944444443127</c:v>
                </c:pt>
                <c:pt idx="12984">
                  <c:v>18.033333333332017</c:v>
                </c:pt>
                <c:pt idx="12985">
                  <c:v>18.034722222220907</c:v>
                </c:pt>
                <c:pt idx="12986">
                  <c:v>18.036111111109797</c:v>
                </c:pt>
                <c:pt idx="12987">
                  <c:v>18.037499999998687</c:v>
                </c:pt>
                <c:pt idx="12988">
                  <c:v>18.038888888887577</c:v>
                </c:pt>
                <c:pt idx="12989">
                  <c:v>18.040277777776467</c:v>
                </c:pt>
                <c:pt idx="12990">
                  <c:v>18.041666666665357</c:v>
                </c:pt>
                <c:pt idx="12991">
                  <c:v>18.043055555554247</c:v>
                </c:pt>
                <c:pt idx="12992">
                  <c:v>18.044444444443137</c:v>
                </c:pt>
                <c:pt idx="12993">
                  <c:v>18.045833333332027</c:v>
                </c:pt>
                <c:pt idx="12994">
                  <c:v>18.047222222220917</c:v>
                </c:pt>
                <c:pt idx="12995">
                  <c:v>18.048611111109807</c:v>
                </c:pt>
                <c:pt idx="12996">
                  <c:v>18.049999999998697</c:v>
                </c:pt>
                <c:pt idx="12997">
                  <c:v>18.051388888887587</c:v>
                </c:pt>
                <c:pt idx="12998">
                  <c:v>18.052777777776477</c:v>
                </c:pt>
                <c:pt idx="12999">
                  <c:v>18.054166666665367</c:v>
                </c:pt>
                <c:pt idx="13000">
                  <c:v>18.055555555554257</c:v>
                </c:pt>
                <c:pt idx="13001">
                  <c:v>18.056944444443147</c:v>
                </c:pt>
              </c:numCache>
            </c:numRef>
          </c:xVal>
          <c:yVal>
            <c:numRef>
              <c:f>Sheet1!$D$1:$D$13002</c:f>
              <c:numCache>
                <c:formatCode>General</c:formatCode>
                <c:ptCount val="13002"/>
                <c:pt idx="0">
                  <c:v>7.4535999999999998</c:v>
                </c:pt>
                <c:pt idx="1">
                  <c:v>4.5476999999999999</c:v>
                </c:pt>
                <c:pt idx="2">
                  <c:v>4.0518999999999998</c:v>
                </c:pt>
                <c:pt idx="3">
                  <c:v>21.254000000000001</c:v>
                </c:pt>
                <c:pt idx="4">
                  <c:v>15.32</c:v>
                </c:pt>
                <c:pt idx="5">
                  <c:v>11.865</c:v>
                </c:pt>
                <c:pt idx="6">
                  <c:v>10.021000000000001</c:v>
                </c:pt>
                <c:pt idx="7">
                  <c:v>8.6204999999999998</c:v>
                </c:pt>
                <c:pt idx="8">
                  <c:v>7.7157999999999998</c:v>
                </c:pt>
                <c:pt idx="9">
                  <c:v>6.8571</c:v>
                </c:pt>
                <c:pt idx="10">
                  <c:v>6.0998999999999999</c:v>
                </c:pt>
                <c:pt idx="11">
                  <c:v>5.5899000000000001</c:v>
                </c:pt>
                <c:pt idx="12">
                  <c:v>4.7558999999999996</c:v>
                </c:pt>
                <c:pt idx="13">
                  <c:v>4.9055999999999997</c:v>
                </c:pt>
                <c:pt idx="14">
                  <c:v>6.0707000000000004</c:v>
                </c:pt>
                <c:pt idx="15">
                  <c:v>4.8192000000000004</c:v>
                </c:pt>
                <c:pt idx="16">
                  <c:v>5.2614000000000001</c:v>
                </c:pt>
                <c:pt idx="17">
                  <c:v>5.3284000000000002</c:v>
                </c:pt>
                <c:pt idx="18">
                  <c:v>4.5034000000000001</c:v>
                </c:pt>
                <c:pt idx="19">
                  <c:v>5.5921000000000003</c:v>
                </c:pt>
                <c:pt idx="20">
                  <c:v>5.4569999999999999</c:v>
                </c:pt>
                <c:pt idx="21">
                  <c:v>4.5606</c:v>
                </c:pt>
                <c:pt idx="22">
                  <c:v>4.5876000000000001</c:v>
                </c:pt>
                <c:pt idx="23">
                  <c:v>5.3998999999999997</c:v>
                </c:pt>
                <c:pt idx="24">
                  <c:v>4.9325999999999999</c:v>
                </c:pt>
                <c:pt idx="25">
                  <c:v>4.8329000000000004</c:v>
                </c:pt>
                <c:pt idx="26">
                  <c:v>5.1749999999999998</c:v>
                </c:pt>
                <c:pt idx="27">
                  <c:v>4.9516999999999998</c:v>
                </c:pt>
                <c:pt idx="28">
                  <c:v>5.0666000000000002</c:v>
                </c:pt>
                <c:pt idx="29">
                  <c:v>4.7477999999999998</c:v>
                </c:pt>
                <c:pt idx="30">
                  <c:v>5.2812999999999999</c:v>
                </c:pt>
                <c:pt idx="31">
                  <c:v>5.1036999999999999</c:v>
                </c:pt>
                <c:pt idx="32">
                  <c:v>4.3468999999999998</c:v>
                </c:pt>
                <c:pt idx="33">
                  <c:v>5.6041999999999996</c:v>
                </c:pt>
                <c:pt idx="34">
                  <c:v>5.4100999999999999</c:v>
                </c:pt>
                <c:pt idx="35">
                  <c:v>4.7751999999999999</c:v>
                </c:pt>
                <c:pt idx="36">
                  <c:v>5.2538999999999998</c:v>
                </c:pt>
                <c:pt idx="37">
                  <c:v>5.4977999999999998</c:v>
                </c:pt>
                <c:pt idx="38">
                  <c:v>4.4414999999999996</c:v>
                </c:pt>
                <c:pt idx="39">
                  <c:v>5.7573999999999996</c:v>
                </c:pt>
                <c:pt idx="40">
                  <c:v>5.0525000000000002</c:v>
                </c:pt>
                <c:pt idx="41">
                  <c:v>4.4377000000000004</c:v>
                </c:pt>
                <c:pt idx="42">
                  <c:v>5.8051000000000004</c:v>
                </c:pt>
                <c:pt idx="43">
                  <c:v>4.7991000000000001</c:v>
                </c:pt>
                <c:pt idx="44">
                  <c:v>4.5834999999999999</c:v>
                </c:pt>
                <c:pt idx="45">
                  <c:v>5.5601000000000003</c:v>
                </c:pt>
                <c:pt idx="46">
                  <c:v>5.2210999999999999</c:v>
                </c:pt>
                <c:pt idx="47">
                  <c:v>4.4703999999999997</c:v>
                </c:pt>
                <c:pt idx="48">
                  <c:v>5.8982999999999999</c:v>
                </c:pt>
                <c:pt idx="49">
                  <c:v>5.0548000000000002</c:v>
                </c:pt>
                <c:pt idx="50">
                  <c:v>4.3197000000000001</c:v>
                </c:pt>
                <c:pt idx="51">
                  <c:v>5.7188999999999997</c:v>
                </c:pt>
                <c:pt idx="52">
                  <c:v>5.3250999999999999</c:v>
                </c:pt>
                <c:pt idx="53">
                  <c:v>4.9532999999999996</c:v>
                </c:pt>
                <c:pt idx="54">
                  <c:v>5.1421000000000001</c:v>
                </c:pt>
                <c:pt idx="55">
                  <c:v>5.7508999999999997</c:v>
                </c:pt>
                <c:pt idx="56">
                  <c:v>4.5961999999999996</c:v>
                </c:pt>
                <c:pt idx="57">
                  <c:v>5.4010999999999996</c:v>
                </c:pt>
                <c:pt idx="58">
                  <c:v>5.0799000000000003</c:v>
                </c:pt>
                <c:pt idx="59">
                  <c:v>4.4364999999999997</c:v>
                </c:pt>
                <c:pt idx="60">
                  <c:v>5.6665999999999999</c:v>
                </c:pt>
                <c:pt idx="61">
                  <c:v>5.1130000000000004</c:v>
                </c:pt>
                <c:pt idx="62">
                  <c:v>4.5678999999999998</c:v>
                </c:pt>
                <c:pt idx="63">
                  <c:v>5.8925000000000001</c:v>
                </c:pt>
                <c:pt idx="64">
                  <c:v>5.4420999999999999</c:v>
                </c:pt>
                <c:pt idx="65">
                  <c:v>4.5404</c:v>
                </c:pt>
                <c:pt idx="66">
                  <c:v>5.6681999999999997</c:v>
                </c:pt>
                <c:pt idx="67">
                  <c:v>5.9215999999999998</c:v>
                </c:pt>
                <c:pt idx="68">
                  <c:v>6.7849000000000004</c:v>
                </c:pt>
                <c:pt idx="69">
                  <c:v>7.3438999999999997</c:v>
                </c:pt>
                <c:pt idx="70">
                  <c:v>7.3936999999999999</c:v>
                </c:pt>
                <c:pt idx="71">
                  <c:v>7.5621</c:v>
                </c:pt>
                <c:pt idx="72">
                  <c:v>7.7522000000000002</c:v>
                </c:pt>
                <c:pt idx="73">
                  <c:v>7.7213000000000003</c:v>
                </c:pt>
                <c:pt idx="74">
                  <c:v>7.7584</c:v>
                </c:pt>
                <c:pt idx="75">
                  <c:v>7.8052000000000001</c:v>
                </c:pt>
                <c:pt idx="76">
                  <c:v>7.7146999999999997</c:v>
                </c:pt>
                <c:pt idx="77">
                  <c:v>7.9046000000000003</c:v>
                </c:pt>
                <c:pt idx="78">
                  <c:v>7.9295</c:v>
                </c:pt>
                <c:pt idx="79">
                  <c:v>7.9391999999999996</c:v>
                </c:pt>
                <c:pt idx="80">
                  <c:v>8.0663999999999998</c:v>
                </c:pt>
                <c:pt idx="81">
                  <c:v>8.0040999999999993</c:v>
                </c:pt>
                <c:pt idx="82">
                  <c:v>7.9166999999999996</c:v>
                </c:pt>
                <c:pt idx="83">
                  <c:v>8.0269999999999992</c:v>
                </c:pt>
                <c:pt idx="84">
                  <c:v>8.0723000000000003</c:v>
                </c:pt>
                <c:pt idx="85">
                  <c:v>7.8895999999999997</c:v>
                </c:pt>
                <c:pt idx="86">
                  <c:v>7.9024999999999999</c:v>
                </c:pt>
                <c:pt idx="87">
                  <c:v>7.8037999999999998</c:v>
                </c:pt>
                <c:pt idx="88">
                  <c:v>7.7443</c:v>
                </c:pt>
                <c:pt idx="89">
                  <c:v>7.7502000000000004</c:v>
                </c:pt>
                <c:pt idx="90">
                  <c:v>7.6467999999999998</c:v>
                </c:pt>
                <c:pt idx="91">
                  <c:v>7.7933000000000003</c:v>
                </c:pt>
                <c:pt idx="92">
                  <c:v>7.9010999999999996</c:v>
                </c:pt>
                <c:pt idx="93">
                  <c:v>7.9664999999999999</c:v>
                </c:pt>
                <c:pt idx="94">
                  <c:v>7.9870000000000001</c:v>
                </c:pt>
                <c:pt idx="95">
                  <c:v>8.15</c:v>
                </c:pt>
                <c:pt idx="96">
                  <c:v>8.1934000000000005</c:v>
                </c:pt>
                <c:pt idx="97">
                  <c:v>8.4418000000000006</c:v>
                </c:pt>
                <c:pt idx="98">
                  <c:v>8.5168999999999997</c:v>
                </c:pt>
                <c:pt idx="99">
                  <c:v>8.6521000000000008</c:v>
                </c:pt>
                <c:pt idx="100">
                  <c:v>8.8780000000000001</c:v>
                </c:pt>
                <c:pt idx="101">
                  <c:v>9.0002999999999993</c:v>
                </c:pt>
                <c:pt idx="102">
                  <c:v>9.0639000000000003</c:v>
                </c:pt>
                <c:pt idx="103">
                  <c:v>9.2913999999999994</c:v>
                </c:pt>
                <c:pt idx="104">
                  <c:v>9.4154</c:v>
                </c:pt>
                <c:pt idx="105">
                  <c:v>9.593</c:v>
                </c:pt>
                <c:pt idx="106">
                  <c:v>9.6565999999999992</c:v>
                </c:pt>
                <c:pt idx="107">
                  <c:v>9.7568999999999999</c:v>
                </c:pt>
                <c:pt idx="108">
                  <c:v>9.9954999999999998</c:v>
                </c:pt>
                <c:pt idx="109">
                  <c:v>10.102</c:v>
                </c:pt>
                <c:pt idx="110">
                  <c:v>8.5608000000000004</c:v>
                </c:pt>
                <c:pt idx="111">
                  <c:v>9.7041000000000004</c:v>
                </c:pt>
                <c:pt idx="112">
                  <c:v>7.7510000000000003</c:v>
                </c:pt>
                <c:pt idx="113">
                  <c:v>6.4919000000000002</c:v>
                </c:pt>
                <c:pt idx="114">
                  <c:v>5.6879999999999997</c:v>
                </c:pt>
                <c:pt idx="115">
                  <c:v>4.7698999999999998</c:v>
                </c:pt>
                <c:pt idx="116">
                  <c:v>4.6847000000000003</c:v>
                </c:pt>
                <c:pt idx="117">
                  <c:v>5.3852000000000002</c:v>
                </c:pt>
                <c:pt idx="118">
                  <c:v>4.6734</c:v>
                </c:pt>
                <c:pt idx="119">
                  <c:v>4.7103999999999999</c:v>
                </c:pt>
                <c:pt idx="120">
                  <c:v>4.8733000000000004</c:v>
                </c:pt>
                <c:pt idx="121">
                  <c:v>5.0297000000000001</c:v>
                </c:pt>
                <c:pt idx="122">
                  <c:v>4.8274999999999997</c:v>
                </c:pt>
                <c:pt idx="123">
                  <c:v>4.9851999999999999</c:v>
                </c:pt>
                <c:pt idx="124">
                  <c:v>4.9433999999999996</c:v>
                </c:pt>
                <c:pt idx="125">
                  <c:v>5.0259</c:v>
                </c:pt>
                <c:pt idx="126">
                  <c:v>5.01</c:v>
                </c:pt>
                <c:pt idx="127">
                  <c:v>5.0335000000000001</c:v>
                </c:pt>
                <c:pt idx="128">
                  <c:v>5.1246999999999998</c:v>
                </c:pt>
                <c:pt idx="129">
                  <c:v>4.9946000000000002</c:v>
                </c:pt>
                <c:pt idx="130">
                  <c:v>5.0294999999999996</c:v>
                </c:pt>
                <c:pt idx="131">
                  <c:v>4.8377999999999997</c:v>
                </c:pt>
                <c:pt idx="132">
                  <c:v>4.8766999999999996</c:v>
                </c:pt>
                <c:pt idx="133">
                  <c:v>4.8918999999999997</c:v>
                </c:pt>
                <c:pt idx="134">
                  <c:v>5.0321999999999996</c:v>
                </c:pt>
                <c:pt idx="135">
                  <c:v>5.2561999999999998</c:v>
                </c:pt>
                <c:pt idx="136">
                  <c:v>5.1093999999999999</c:v>
                </c:pt>
                <c:pt idx="137">
                  <c:v>5.0652999999999997</c:v>
                </c:pt>
                <c:pt idx="138">
                  <c:v>5.2061999999999999</c:v>
                </c:pt>
                <c:pt idx="139">
                  <c:v>4.7375999999999996</c:v>
                </c:pt>
                <c:pt idx="140">
                  <c:v>4.8376000000000001</c:v>
                </c:pt>
                <c:pt idx="141">
                  <c:v>4.9059999999999997</c:v>
                </c:pt>
                <c:pt idx="142">
                  <c:v>4.7843999999999998</c:v>
                </c:pt>
                <c:pt idx="143">
                  <c:v>4.9173999999999998</c:v>
                </c:pt>
                <c:pt idx="144">
                  <c:v>5.0526999999999997</c:v>
                </c:pt>
                <c:pt idx="145">
                  <c:v>5.0359999999999996</c:v>
                </c:pt>
                <c:pt idx="146">
                  <c:v>5.0553999999999997</c:v>
                </c:pt>
                <c:pt idx="147">
                  <c:v>5.0242000000000004</c:v>
                </c:pt>
                <c:pt idx="148">
                  <c:v>4.9789000000000003</c:v>
                </c:pt>
                <c:pt idx="149">
                  <c:v>5.0208000000000004</c:v>
                </c:pt>
                <c:pt idx="150">
                  <c:v>4.9734999999999996</c:v>
                </c:pt>
                <c:pt idx="151">
                  <c:v>5.0248999999999997</c:v>
                </c:pt>
                <c:pt idx="152">
                  <c:v>4.9596</c:v>
                </c:pt>
                <c:pt idx="153">
                  <c:v>4.8742999999999999</c:v>
                </c:pt>
                <c:pt idx="154">
                  <c:v>4.9478</c:v>
                </c:pt>
                <c:pt idx="155">
                  <c:v>5.048</c:v>
                </c:pt>
                <c:pt idx="156">
                  <c:v>4.9802999999999997</c:v>
                </c:pt>
                <c:pt idx="157">
                  <c:v>5.0964999999999998</c:v>
                </c:pt>
                <c:pt idx="158">
                  <c:v>4.9448999999999996</c:v>
                </c:pt>
                <c:pt idx="159">
                  <c:v>4.9927999999999999</c:v>
                </c:pt>
                <c:pt idx="160">
                  <c:v>5.08</c:v>
                </c:pt>
                <c:pt idx="161">
                  <c:v>5.0473999999999997</c:v>
                </c:pt>
                <c:pt idx="162">
                  <c:v>5.0536000000000003</c:v>
                </c:pt>
                <c:pt idx="163">
                  <c:v>4.9539</c:v>
                </c:pt>
                <c:pt idx="164">
                  <c:v>5.0331000000000001</c:v>
                </c:pt>
                <c:pt idx="165">
                  <c:v>5.0994999999999999</c:v>
                </c:pt>
                <c:pt idx="166">
                  <c:v>5.0214999999999996</c:v>
                </c:pt>
                <c:pt idx="167">
                  <c:v>4.9226000000000001</c:v>
                </c:pt>
                <c:pt idx="168">
                  <c:v>4.8849999999999998</c:v>
                </c:pt>
                <c:pt idx="169">
                  <c:v>4.9691000000000001</c:v>
                </c:pt>
                <c:pt idx="170">
                  <c:v>4.9699</c:v>
                </c:pt>
                <c:pt idx="171">
                  <c:v>5.0307000000000004</c:v>
                </c:pt>
                <c:pt idx="172">
                  <c:v>4.9672999999999998</c:v>
                </c:pt>
                <c:pt idx="173">
                  <c:v>5.0151000000000003</c:v>
                </c:pt>
                <c:pt idx="174">
                  <c:v>5.0297999999999998</c:v>
                </c:pt>
                <c:pt idx="175">
                  <c:v>5.0559000000000003</c:v>
                </c:pt>
                <c:pt idx="176">
                  <c:v>5.0328999999999997</c:v>
                </c:pt>
                <c:pt idx="177">
                  <c:v>4.9534000000000002</c:v>
                </c:pt>
                <c:pt idx="178">
                  <c:v>5.1186999999999996</c:v>
                </c:pt>
                <c:pt idx="179">
                  <c:v>4.9508000000000001</c:v>
                </c:pt>
                <c:pt idx="180">
                  <c:v>5.0281000000000002</c:v>
                </c:pt>
                <c:pt idx="181">
                  <c:v>5.0213000000000001</c:v>
                </c:pt>
                <c:pt idx="182">
                  <c:v>5.0951000000000004</c:v>
                </c:pt>
                <c:pt idx="183">
                  <c:v>5.0233999999999996</c:v>
                </c:pt>
                <c:pt idx="184">
                  <c:v>5.0449000000000002</c:v>
                </c:pt>
                <c:pt idx="185">
                  <c:v>5.2332000000000001</c:v>
                </c:pt>
                <c:pt idx="186">
                  <c:v>5.1471999999999998</c:v>
                </c:pt>
                <c:pt idx="187">
                  <c:v>4.8579999999999997</c:v>
                </c:pt>
                <c:pt idx="188">
                  <c:v>5.0845000000000002</c:v>
                </c:pt>
                <c:pt idx="189">
                  <c:v>4.9325999999999999</c:v>
                </c:pt>
                <c:pt idx="190">
                  <c:v>4.8310000000000004</c:v>
                </c:pt>
                <c:pt idx="191">
                  <c:v>5.0180999999999996</c:v>
                </c:pt>
                <c:pt idx="192">
                  <c:v>5.03</c:v>
                </c:pt>
                <c:pt idx="193">
                  <c:v>5.0091000000000001</c:v>
                </c:pt>
                <c:pt idx="194">
                  <c:v>4.9531999999999998</c:v>
                </c:pt>
                <c:pt idx="195">
                  <c:v>4.9160000000000004</c:v>
                </c:pt>
                <c:pt idx="196">
                  <c:v>4.8853999999999997</c:v>
                </c:pt>
                <c:pt idx="197">
                  <c:v>5.1276000000000002</c:v>
                </c:pt>
                <c:pt idx="198">
                  <c:v>5.1139999999999999</c:v>
                </c:pt>
                <c:pt idx="199">
                  <c:v>5.0144000000000002</c:v>
                </c:pt>
                <c:pt idx="200">
                  <c:v>4.9703999999999997</c:v>
                </c:pt>
                <c:pt idx="201">
                  <c:v>4.9733000000000001</c:v>
                </c:pt>
                <c:pt idx="202">
                  <c:v>5.1661000000000001</c:v>
                </c:pt>
                <c:pt idx="203">
                  <c:v>4.7828999999999997</c:v>
                </c:pt>
                <c:pt idx="204">
                  <c:v>5.0086000000000004</c:v>
                </c:pt>
                <c:pt idx="205">
                  <c:v>5.0593000000000004</c:v>
                </c:pt>
                <c:pt idx="206">
                  <c:v>4.7819000000000003</c:v>
                </c:pt>
                <c:pt idx="207">
                  <c:v>5.2370000000000001</c:v>
                </c:pt>
                <c:pt idx="208">
                  <c:v>4.8636999999999997</c:v>
                </c:pt>
                <c:pt idx="209">
                  <c:v>4.9664000000000001</c:v>
                </c:pt>
                <c:pt idx="210">
                  <c:v>5.0374999999999996</c:v>
                </c:pt>
                <c:pt idx="211">
                  <c:v>5.0103</c:v>
                </c:pt>
                <c:pt idx="212">
                  <c:v>4.9423000000000004</c:v>
                </c:pt>
                <c:pt idx="213">
                  <c:v>4.9950999999999999</c:v>
                </c:pt>
                <c:pt idx="214">
                  <c:v>5.0168999999999997</c:v>
                </c:pt>
                <c:pt idx="215">
                  <c:v>4.9180000000000001</c:v>
                </c:pt>
                <c:pt idx="216">
                  <c:v>5.1355000000000004</c:v>
                </c:pt>
                <c:pt idx="217">
                  <c:v>5.0496999999999996</c:v>
                </c:pt>
                <c:pt idx="218">
                  <c:v>5.0235000000000003</c:v>
                </c:pt>
                <c:pt idx="219">
                  <c:v>4.8829000000000002</c:v>
                </c:pt>
                <c:pt idx="220">
                  <c:v>5.0787000000000004</c:v>
                </c:pt>
                <c:pt idx="221">
                  <c:v>5.0331000000000001</c:v>
                </c:pt>
                <c:pt idx="222">
                  <c:v>4.8350999999999997</c:v>
                </c:pt>
                <c:pt idx="223">
                  <c:v>4.9198000000000004</c:v>
                </c:pt>
                <c:pt idx="224">
                  <c:v>5.0392000000000001</c:v>
                </c:pt>
                <c:pt idx="225">
                  <c:v>5.0894000000000004</c:v>
                </c:pt>
                <c:pt idx="226">
                  <c:v>4.7489999999999997</c:v>
                </c:pt>
                <c:pt idx="227">
                  <c:v>5.1473000000000004</c:v>
                </c:pt>
                <c:pt idx="228">
                  <c:v>5.0176999999999996</c:v>
                </c:pt>
                <c:pt idx="229">
                  <c:v>5.0335000000000001</c:v>
                </c:pt>
                <c:pt idx="230">
                  <c:v>5.0221</c:v>
                </c:pt>
                <c:pt idx="231">
                  <c:v>4.9246999999999996</c:v>
                </c:pt>
                <c:pt idx="232">
                  <c:v>4.95</c:v>
                </c:pt>
                <c:pt idx="233">
                  <c:v>4.9603000000000002</c:v>
                </c:pt>
                <c:pt idx="234">
                  <c:v>4.9951999999999996</c:v>
                </c:pt>
                <c:pt idx="235">
                  <c:v>4.9968000000000004</c:v>
                </c:pt>
                <c:pt idx="236">
                  <c:v>5.0848000000000004</c:v>
                </c:pt>
                <c:pt idx="237">
                  <c:v>5.0178000000000003</c:v>
                </c:pt>
                <c:pt idx="238">
                  <c:v>4.9779999999999998</c:v>
                </c:pt>
                <c:pt idx="239">
                  <c:v>4.9793000000000003</c:v>
                </c:pt>
                <c:pt idx="240">
                  <c:v>5.0221</c:v>
                </c:pt>
                <c:pt idx="241">
                  <c:v>4.9634999999999998</c:v>
                </c:pt>
                <c:pt idx="242">
                  <c:v>4.8822999999999999</c:v>
                </c:pt>
                <c:pt idx="243">
                  <c:v>5.1295999999999999</c:v>
                </c:pt>
                <c:pt idx="244">
                  <c:v>5.0162000000000004</c:v>
                </c:pt>
                <c:pt idx="245">
                  <c:v>4.8430999999999997</c:v>
                </c:pt>
                <c:pt idx="246">
                  <c:v>5.1298000000000004</c:v>
                </c:pt>
                <c:pt idx="247">
                  <c:v>4.8605999999999998</c:v>
                </c:pt>
                <c:pt idx="248">
                  <c:v>5.0167999999999999</c:v>
                </c:pt>
                <c:pt idx="249">
                  <c:v>5.0442999999999998</c:v>
                </c:pt>
                <c:pt idx="250">
                  <c:v>4.8574000000000002</c:v>
                </c:pt>
                <c:pt idx="251">
                  <c:v>4.9985999999999997</c:v>
                </c:pt>
                <c:pt idx="252">
                  <c:v>5.16</c:v>
                </c:pt>
                <c:pt idx="253">
                  <c:v>5.0622999999999996</c:v>
                </c:pt>
                <c:pt idx="254">
                  <c:v>4.7605000000000004</c:v>
                </c:pt>
                <c:pt idx="255">
                  <c:v>5.1261000000000001</c:v>
                </c:pt>
                <c:pt idx="256">
                  <c:v>5.0525000000000002</c:v>
                </c:pt>
                <c:pt idx="257">
                  <c:v>4.8863000000000003</c:v>
                </c:pt>
                <c:pt idx="258">
                  <c:v>5.1417999999999999</c:v>
                </c:pt>
                <c:pt idx="259">
                  <c:v>4.9965999999999999</c:v>
                </c:pt>
                <c:pt idx="260">
                  <c:v>4.9489999999999998</c:v>
                </c:pt>
                <c:pt idx="261">
                  <c:v>4.9260999999999999</c:v>
                </c:pt>
                <c:pt idx="262">
                  <c:v>4.9271000000000003</c:v>
                </c:pt>
                <c:pt idx="263">
                  <c:v>5.0735000000000001</c:v>
                </c:pt>
                <c:pt idx="264">
                  <c:v>5.1115000000000004</c:v>
                </c:pt>
                <c:pt idx="265">
                  <c:v>4.9066000000000001</c:v>
                </c:pt>
                <c:pt idx="266">
                  <c:v>5.0705</c:v>
                </c:pt>
                <c:pt idx="267">
                  <c:v>5.0636000000000001</c:v>
                </c:pt>
                <c:pt idx="268">
                  <c:v>4.9282000000000004</c:v>
                </c:pt>
                <c:pt idx="269">
                  <c:v>5.0172999999999996</c:v>
                </c:pt>
                <c:pt idx="270">
                  <c:v>4.8974000000000002</c:v>
                </c:pt>
                <c:pt idx="271">
                  <c:v>5.0172999999999996</c:v>
                </c:pt>
                <c:pt idx="272">
                  <c:v>4.9813999999999998</c:v>
                </c:pt>
                <c:pt idx="273">
                  <c:v>5.0593000000000004</c:v>
                </c:pt>
                <c:pt idx="274">
                  <c:v>5.0753000000000004</c:v>
                </c:pt>
                <c:pt idx="275">
                  <c:v>5.0449999999999999</c:v>
                </c:pt>
                <c:pt idx="276">
                  <c:v>5.0484</c:v>
                </c:pt>
                <c:pt idx="277">
                  <c:v>4.9096000000000002</c:v>
                </c:pt>
                <c:pt idx="278">
                  <c:v>5.0330000000000004</c:v>
                </c:pt>
                <c:pt idx="279">
                  <c:v>4.9009</c:v>
                </c:pt>
                <c:pt idx="280">
                  <c:v>4.9810999999999996</c:v>
                </c:pt>
                <c:pt idx="281">
                  <c:v>5.0133000000000001</c:v>
                </c:pt>
                <c:pt idx="282">
                  <c:v>4.7534999999999998</c:v>
                </c:pt>
                <c:pt idx="283">
                  <c:v>5.0098000000000003</c:v>
                </c:pt>
                <c:pt idx="284">
                  <c:v>5.1332000000000004</c:v>
                </c:pt>
                <c:pt idx="285">
                  <c:v>4.8849999999999998</c:v>
                </c:pt>
                <c:pt idx="286">
                  <c:v>5.1463999999999999</c:v>
                </c:pt>
                <c:pt idx="287">
                  <c:v>4.9882</c:v>
                </c:pt>
                <c:pt idx="288">
                  <c:v>5.1231999999999998</c:v>
                </c:pt>
                <c:pt idx="289">
                  <c:v>4.9714999999999998</c:v>
                </c:pt>
                <c:pt idx="290">
                  <c:v>4.8700999999999999</c:v>
                </c:pt>
                <c:pt idx="291">
                  <c:v>5.085</c:v>
                </c:pt>
                <c:pt idx="292">
                  <c:v>4.8940000000000001</c:v>
                </c:pt>
                <c:pt idx="293">
                  <c:v>4.9305000000000003</c:v>
                </c:pt>
                <c:pt idx="294">
                  <c:v>5.1268000000000002</c:v>
                </c:pt>
                <c:pt idx="295">
                  <c:v>5.0254000000000003</c:v>
                </c:pt>
                <c:pt idx="296">
                  <c:v>4.9294000000000002</c:v>
                </c:pt>
                <c:pt idx="297">
                  <c:v>5.1821999999999999</c:v>
                </c:pt>
                <c:pt idx="298">
                  <c:v>5.1242000000000001</c:v>
                </c:pt>
                <c:pt idx="299">
                  <c:v>4.8639999999999999</c:v>
                </c:pt>
                <c:pt idx="300">
                  <c:v>4.8875999999999999</c:v>
                </c:pt>
                <c:pt idx="301">
                  <c:v>5.0618999999999996</c:v>
                </c:pt>
                <c:pt idx="302">
                  <c:v>5.0121000000000002</c:v>
                </c:pt>
                <c:pt idx="303">
                  <c:v>5.1773999999999996</c:v>
                </c:pt>
                <c:pt idx="304">
                  <c:v>4.9988999999999999</c:v>
                </c:pt>
                <c:pt idx="305">
                  <c:v>4.95</c:v>
                </c:pt>
                <c:pt idx="306">
                  <c:v>5.1056999999999997</c:v>
                </c:pt>
                <c:pt idx="307">
                  <c:v>5.0819000000000001</c:v>
                </c:pt>
                <c:pt idx="308">
                  <c:v>5.0694999999999997</c:v>
                </c:pt>
                <c:pt idx="309">
                  <c:v>5.0030999999999999</c:v>
                </c:pt>
                <c:pt idx="310">
                  <c:v>4.8316999999999997</c:v>
                </c:pt>
                <c:pt idx="311">
                  <c:v>4.9390000000000001</c:v>
                </c:pt>
                <c:pt idx="312">
                  <c:v>4.9581</c:v>
                </c:pt>
                <c:pt idx="313">
                  <c:v>5.0461</c:v>
                </c:pt>
                <c:pt idx="314">
                  <c:v>5.2939999999999996</c:v>
                </c:pt>
                <c:pt idx="315">
                  <c:v>4.7850000000000001</c:v>
                </c:pt>
                <c:pt idx="316">
                  <c:v>5.0650000000000004</c:v>
                </c:pt>
                <c:pt idx="317">
                  <c:v>5.1003999999999996</c:v>
                </c:pt>
                <c:pt idx="318">
                  <c:v>4.6590999999999996</c:v>
                </c:pt>
                <c:pt idx="319">
                  <c:v>4.9668999999999999</c:v>
                </c:pt>
                <c:pt idx="320">
                  <c:v>5.0221</c:v>
                </c:pt>
                <c:pt idx="321">
                  <c:v>5.0159000000000002</c:v>
                </c:pt>
                <c:pt idx="322">
                  <c:v>5.0217000000000001</c:v>
                </c:pt>
                <c:pt idx="323">
                  <c:v>5.0671999999999997</c:v>
                </c:pt>
                <c:pt idx="324">
                  <c:v>5.0876999999999999</c:v>
                </c:pt>
                <c:pt idx="325">
                  <c:v>5.03</c:v>
                </c:pt>
                <c:pt idx="326">
                  <c:v>5.1451000000000002</c:v>
                </c:pt>
                <c:pt idx="327">
                  <c:v>4.9898999999999996</c:v>
                </c:pt>
                <c:pt idx="328">
                  <c:v>4.7907000000000002</c:v>
                </c:pt>
                <c:pt idx="329">
                  <c:v>5.1306000000000003</c:v>
                </c:pt>
                <c:pt idx="330">
                  <c:v>4.9463999999999997</c:v>
                </c:pt>
                <c:pt idx="331">
                  <c:v>4.8361999999999998</c:v>
                </c:pt>
                <c:pt idx="332">
                  <c:v>5.0598999999999998</c:v>
                </c:pt>
                <c:pt idx="333">
                  <c:v>4.8556999999999997</c:v>
                </c:pt>
                <c:pt idx="334">
                  <c:v>5.1529999999999996</c:v>
                </c:pt>
                <c:pt idx="335">
                  <c:v>5.2362000000000002</c:v>
                </c:pt>
                <c:pt idx="336">
                  <c:v>4.8616999999999999</c:v>
                </c:pt>
                <c:pt idx="337">
                  <c:v>5.1528</c:v>
                </c:pt>
                <c:pt idx="338">
                  <c:v>4.9572000000000003</c:v>
                </c:pt>
                <c:pt idx="339">
                  <c:v>4.8609</c:v>
                </c:pt>
                <c:pt idx="340">
                  <c:v>4.9996999999999998</c:v>
                </c:pt>
                <c:pt idx="341">
                  <c:v>4.8346</c:v>
                </c:pt>
                <c:pt idx="342">
                  <c:v>5.5111999999999997</c:v>
                </c:pt>
                <c:pt idx="343">
                  <c:v>4.4512999999999998</c:v>
                </c:pt>
                <c:pt idx="344">
                  <c:v>4.4504999999999999</c:v>
                </c:pt>
                <c:pt idx="345">
                  <c:v>5.3856000000000002</c:v>
                </c:pt>
                <c:pt idx="346">
                  <c:v>4.5457999999999998</c:v>
                </c:pt>
                <c:pt idx="347">
                  <c:v>5.0111999999999997</c:v>
                </c:pt>
                <c:pt idx="348">
                  <c:v>5.49</c:v>
                </c:pt>
                <c:pt idx="349">
                  <c:v>4.9641000000000002</c:v>
                </c:pt>
                <c:pt idx="350">
                  <c:v>4.6497000000000002</c:v>
                </c:pt>
                <c:pt idx="351">
                  <c:v>5.2121000000000004</c:v>
                </c:pt>
                <c:pt idx="352">
                  <c:v>5.0815000000000001</c:v>
                </c:pt>
                <c:pt idx="353">
                  <c:v>4.7866999999999997</c:v>
                </c:pt>
                <c:pt idx="354">
                  <c:v>5.1696</c:v>
                </c:pt>
                <c:pt idx="355">
                  <c:v>5.1006999999999998</c:v>
                </c:pt>
                <c:pt idx="356">
                  <c:v>4.6471</c:v>
                </c:pt>
                <c:pt idx="357">
                  <c:v>5.1939000000000002</c:v>
                </c:pt>
                <c:pt idx="358">
                  <c:v>5.2163000000000004</c:v>
                </c:pt>
                <c:pt idx="359">
                  <c:v>4.7461000000000002</c:v>
                </c:pt>
                <c:pt idx="360">
                  <c:v>4.7469000000000001</c:v>
                </c:pt>
                <c:pt idx="361">
                  <c:v>5.2333999999999996</c:v>
                </c:pt>
                <c:pt idx="362">
                  <c:v>4.9668999999999999</c:v>
                </c:pt>
                <c:pt idx="363">
                  <c:v>4.8647</c:v>
                </c:pt>
                <c:pt idx="364">
                  <c:v>5.1548999999999996</c:v>
                </c:pt>
                <c:pt idx="365">
                  <c:v>4.9351000000000003</c:v>
                </c:pt>
                <c:pt idx="366">
                  <c:v>5.0949999999999998</c:v>
                </c:pt>
                <c:pt idx="367">
                  <c:v>5.0606999999999998</c:v>
                </c:pt>
                <c:pt idx="368">
                  <c:v>4.8178999999999998</c:v>
                </c:pt>
                <c:pt idx="369">
                  <c:v>5.306</c:v>
                </c:pt>
                <c:pt idx="370">
                  <c:v>5.1089000000000002</c:v>
                </c:pt>
                <c:pt idx="371">
                  <c:v>4.6230000000000002</c:v>
                </c:pt>
                <c:pt idx="372">
                  <c:v>4.6939000000000002</c:v>
                </c:pt>
                <c:pt idx="373">
                  <c:v>5.4992000000000001</c:v>
                </c:pt>
                <c:pt idx="374">
                  <c:v>4.5612000000000004</c:v>
                </c:pt>
                <c:pt idx="375">
                  <c:v>4.6246</c:v>
                </c:pt>
                <c:pt idx="376">
                  <c:v>5.5834999999999999</c:v>
                </c:pt>
                <c:pt idx="377">
                  <c:v>5.0170000000000003</c:v>
                </c:pt>
                <c:pt idx="378">
                  <c:v>4.9888000000000003</c:v>
                </c:pt>
                <c:pt idx="379">
                  <c:v>5.2584999999999997</c:v>
                </c:pt>
                <c:pt idx="380">
                  <c:v>4.9246999999999996</c:v>
                </c:pt>
                <c:pt idx="381">
                  <c:v>4.7262000000000004</c:v>
                </c:pt>
                <c:pt idx="382">
                  <c:v>5.2047999999999996</c:v>
                </c:pt>
                <c:pt idx="383">
                  <c:v>5.1656000000000004</c:v>
                </c:pt>
                <c:pt idx="384">
                  <c:v>4.7275999999999998</c:v>
                </c:pt>
                <c:pt idx="385">
                  <c:v>5.0646000000000004</c:v>
                </c:pt>
                <c:pt idx="386">
                  <c:v>4.9486999999999997</c:v>
                </c:pt>
                <c:pt idx="387">
                  <c:v>5.1266999999999996</c:v>
                </c:pt>
                <c:pt idx="388">
                  <c:v>4.9835000000000003</c:v>
                </c:pt>
                <c:pt idx="389">
                  <c:v>4.7584</c:v>
                </c:pt>
                <c:pt idx="390">
                  <c:v>5.3285</c:v>
                </c:pt>
                <c:pt idx="391">
                  <c:v>4.9104999999999999</c:v>
                </c:pt>
                <c:pt idx="392">
                  <c:v>4.5106999999999999</c:v>
                </c:pt>
                <c:pt idx="393">
                  <c:v>5.4223999999999997</c:v>
                </c:pt>
                <c:pt idx="394">
                  <c:v>5.0702999999999996</c:v>
                </c:pt>
                <c:pt idx="395">
                  <c:v>4.6089000000000002</c:v>
                </c:pt>
                <c:pt idx="396">
                  <c:v>5.2986000000000004</c:v>
                </c:pt>
                <c:pt idx="397">
                  <c:v>5.2664999999999997</c:v>
                </c:pt>
                <c:pt idx="398">
                  <c:v>5.0481999999999996</c:v>
                </c:pt>
                <c:pt idx="399">
                  <c:v>4.9120999999999997</c:v>
                </c:pt>
                <c:pt idx="400">
                  <c:v>5.2430000000000003</c:v>
                </c:pt>
                <c:pt idx="401">
                  <c:v>4.8103999999999996</c:v>
                </c:pt>
                <c:pt idx="402">
                  <c:v>4.8445</c:v>
                </c:pt>
                <c:pt idx="403">
                  <c:v>5.2531999999999996</c:v>
                </c:pt>
                <c:pt idx="404">
                  <c:v>4.7710999999999997</c:v>
                </c:pt>
                <c:pt idx="405">
                  <c:v>4.8292000000000002</c:v>
                </c:pt>
                <c:pt idx="406">
                  <c:v>5.2077999999999998</c:v>
                </c:pt>
                <c:pt idx="407">
                  <c:v>5.1212</c:v>
                </c:pt>
                <c:pt idx="408">
                  <c:v>4.9359999999999999</c:v>
                </c:pt>
                <c:pt idx="409">
                  <c:v>4.8886000000000003</c:v>
                </c:pt>
                <c:pt idx="410">
                  <c:v>5.3512000000000004</c:v>
                </c:pt>
                <c:pt idx="411">
                  <c:v>4.9682000000000004</c:v>
                </c:pt>
                <c:pt idx="412">
                  <c:v>4.6769999999999996</c:v>
                </c:pt>
                <c:pt idx="413">
                  <c:v>5.319</c:v>
                </c:pt>
                <c:pt idx="414">
                  <c:v>4.9960000000000004</c:v>
                </c:pt>
                <c:pt idx="415">
                  <c:v>4.4581999999999997</c:v>
                </c:pt>
                <c:pt idx="416">
                  <c:v>5.5720000000000001</c:v>
                </c:pt>
                <c:pt idx="417">
                  <c:v>4.9227999999999996</c:v>
                </c:pt>
                <c:pt idx="418">
                  <c:v>4.5766</c:v>
                </c:pt>
                <c:pt idx="419">
                  <c:v>5.4824999999999999</c:v>
                </c:pt>
                <c:pt idx="420">
                  <c:v>5.0045999999999999</c:v>
                </c:pt>
                <c:pt idx="421">
                  <c:v>4.7319000000000004</c:v>
                </c:pt>
                <c:pt idx="422">
                  <c:v>5.3</c:v>
                </c:pt>
                <c:pt idx="423">
                  <c:v>5.3278999999999996</c:v>
                </c:pt>
                <c:pt idx="424">
                  <c:v>4.5049999999999999</c:v>
                </c:pt>
                <c:pt idx="425">
                  <c:v>4.4726999999999997</c:v>
                </c:pt>
                <c:pt idx="426">
                  <c:v>5.6947999999999999</c:v>
                </c:pt>
                <c:pt idx="427">
                  <c:v>4.9085999999999999</c:v>
                </c:pt>
                <c:pt idx="428">
                  <c:v>4.4381000000000004</c:v>
                </c:pt>
                <c:pt idx="429">
                  <c:v>5.6456999999999997</c:v>
                </c:pt>
                <c:pt idx="430">
                  <c:v>5.2832999999999997</c:v>
                </c:pt>
                <c:pt idx="431">
                  <c:v>4.2622</c:v>
                </c:pt>
                <c:pt idx="432">
                  <c:v>5.3756000000000004</c:v>
                </c:pt>
                <c:pt idx="433">
                  <c:v>5.5201000000000002</c:v>
                </c:pt>
                <c:pt idx="434">
                  <c:v>4.7130999999999998</c:v>
                </c:pt>
                <c:pt idx="435">
                  <c:v>4.7435999999999998</c:v>
                </c:pt>
                <c:pt idx="436">
                  <c:v>5.8472999999999997</c:v>
                </c:pt>
                <c:pt idx="437">
                  <c:v>4.7557</c:v>
                </c:pt>
                <c:pt idx="438">
                  <c:v>4.4824999999999999</c:v>
                </c:pt>
                <c:pt idx="439">
                  <c:v>5.6021000000000001</c:v>
                </c:pt>
                <c:pt idx="440">
                  <c:v>5.1745999999999999</c:v>
                </c:pt>
                <c:pt idx="441">
                  <c:v>4.6749000000000001</c:v>
                </c:pt>
                <c:pt idx="442">
                  <c:v>4.4768999999999997</c:v>
                </c:pt>
                <c:pt idx="443">
                  <c:v>6.1717000000000004</c:v>
                </c:pt>
                <c:pt idx="444">
                  <c:v>5.7545000000000002</c:v>
                </c:pt>
                <c:pt idx="445">
                  <c:v>6.24</c:v>
                </c:pt>
                <c:pt idx="446">
                  <c:v>6.6703000000000001</c:v>
                </c:pt>
                <c:pt idx="447">
                  <c:v>6.8708</c:v>
                </c:pt>
                <c:pt idx="448">
                  <c:v>7.1603000000000003</c:v>
                </c:pt>
                <c:pt idx="449">
                  <c:v>7.2156000000000002</c:v>
                </c:pt>
                <c:pt idx="450">
                  <c:v>7.1679000000000004</c:v>
                </c:pt>
                <c:pt idx="451">
                  <c:v>7.1276000000000002</c:v>
                </c:pt>
                <c:pt idx="452">
                  <c:v>7.0359999999999996</c:v>
                </c:pt>
                <c:pt idx="453">
                  <c:v>6.9180999999999999</c:v>
                </c:pt>
                <c:pt idx="454">
                  <c:v>6.6985999999999999</c:v>
                </c:pt>
                <c:pt idx="455">
                  <c:v>6.7416999999999998</c:v>
                </c:pt>
                <c:pt idx="456">
                  <c:v>6.5152000000000001</c:v>
                </c:pt>
                <c:pt idx="457">
                  <c:v>6.4999000000000002</c:v>
                </c:pt>
                <c:pt idx="458">
                  <c:v>6.3910999999999998</c:v>
                </c:pt>
                <c:pt idx="459">
                  <c:v>6.2637</c:v>
                </c:pt>
                <c:pt idx="460">
                  <c:v>6.2176999999999998</c:v>
                </c:pt>
                <c:pt idx="461">
                  <c:v>6.1706000000000003</c:v>
                </c:pt>
                <c:pt idx="462">
                  <c:v>6.1867999999999999</c:v>
                </c:pt>
                <c:pt idx="463">
                  <c:v>6.1932</c:v>
                </c:pt>
                <c:pt idx="464">
                  <c:v>6.3147000000000002</c:v>
                </c:pt>
                <c:pt idx="465">
                  <c:v>6.2091000000000003</c:v>
                </c:pt>
                <c:pt idx="466">
                  <c:v>6.2398999999999996</c:v>
                </c:pt>
                <c:pt idx="467">
                  <c:v>6.4019000000000004</c:v>
                </c:pt>
                <c:pt idx="468">
                  <c:v>6.3841999999999999</c:v>
                </c:pt>
                <c:pt idx="469">
                  <c:v>6.3232999999999997</c:v>
                </c:pt>
                <c:pt idx="470">
                  <c:v>6.4880000000000004</c:v>
                </c:pt>
                <c:pt idx="471">
                  <c:v>6.3388</c:v>
                </c:pt>
                <c:pt idx="472">
                  <c:v>6.4029999999999996</c:v>
                </c:pt>
                <c:pt idx="473">
                  <c:v>6.3460000000000001</c:v>
                </c:pt>
                <c:pt idx="474">
                  <c:v>6.32</c:v>
                </c:pt>
                <c:pt idx="475">
                  <c:v>6.2904999999999998</c:v>
                </c:pt>
                <c:pt idx="476">
                  <c:v>6.2564000000000002</c:v>
                </c:pt>
                <c:pt idx="477">
                  <c:v>6.3532000000000002</c:v>
                </c:pt>
                <c:pt idx="478">
                  <c:v>6.2302999999999997</c:v>
                </c:pt>
                <c:pt idx="479">
                  <c:v>6.2716000000000003</c:v>
                </c:pt>
                <c:pt idx="480">
                  <c:v>6.2324000000000002</c:v>
                </c:pt>
                <c:pt idx="481">
                  <c:v>6.2584</c:v>
                </c:pt>
                <c:pt idx="482">
                  <c:v>6.2214999999999998</c:v>
                </c:pt>
                <c:pt idx="483">
                  <c:v>6.2823000000000002</c:v>
                </c:pt>
                <c:pt idx="484">
                  <c:v>6.3788999999999998</c:v>
                </c:pt>
                <c:pt idx="485">
                  <c:v>6.4550000000000001</c:v>
                </c:pt>
                <c:pt idx="486">
                  <c:v>6.3905000000000003</c:v>
                </c:pt>
                <c:pt idx="487">
                  <c:v>6.4179000000000004</c:v>
                </c:pt>
                <c:pt idx="488">
                  <c:v>6.5303000000000004</c:v>
                </c:pt>
                <c:pt idx="489">
                  <c:v>6.4760999999999997</c:v>
                </c:pt>
                <c:pt idx="490">
                  <c:v>6.6973000000000003</c:v>
                </c:pt>
                <c:pt idx="491">
                  <c:v>6.6763000000000003</c:v>
                </c:pt>
                <c:pt idx="492">
                  <c:v>6.6519000000000004</c:v>
                </c:pt>
                <c:pt idx="493">
                  <c:v>6.7647000000000004</c:v>
                </c:pt>
                <c:pt idx="494">
                  <c:v>6.7306999999999997</c:v>
                </c:pt>
                <c:pt idx="495">
                  <c:v>6.8022</c:v>
                </c:pt>
                <c:pt idx="496">
                  <c:v>6.8140000000000001</c:v>
                </c:pt>
                <c:pt idx="497">
                  <c:v>6.7664</c:v>
                </c:pt>
                <c:pt idx="498">
                  <c:v>6.8418000000000001</c:v>
                </c:pt>
                <c:pt idx="499">
                  <c:v>6.7732999999999999</c:v>
                </c:pt>
                <c:pt idx="500">
                  <c:v>6.7416</c:v>
                </c:pt>
                <c:pt idx="501">
                  <c:v>6.7451999999999996</c:v>
                </c:pt>
                <c:pt idx="502">
                  <c:v>6.7680999999999996</c:v>
                </c:pt>
                <c:pt idx="503">
                  <c:v>6.8728999999999996</c:v>
                </c:pt>
                <c:pt idx="504">
                  <c:v>6.9071999999999996</c:v>
                </c:pt>
                <c:pt idx="505">
                  <c:v>6.9427000000000003</c:v>
                </c:pt>
                <c:pt idx="506">
                  <c:v>6.8544999999999998</c:v>
                </c:pt>
                <c:pt idx="507">
                  <c:v>6.9447000000000001</c:v>
                </c:pt>
                <c:pt idx="508">
                  <c:v>6.9611999999999998</c:v>
                </c:pt>
                <c:pt idx="509">
                  <c:v>6.9461000000000004</c:v>
                </c:pt>
                <c:pt idx="510">
                  <c:v>7.0593000000000004</c:v>
                </c:pt>
                <c:pt idx="511">
                  <c:v>6.9344999999999999</c:v>
                </c:pt>
                <c:pt idx="512">
                  <c:v>6.9508000000000001</c:v>
                </c:pt>
                <c:pt idx="513">
                  <c:v>7.0034000000000001</c:v>
                </c:pt>
                <c:pt idx="514">
                  <c:v>6.9374000000000002</c:v>
                </c:pt>
                <c:pt idx="515">
                  <c:v>6.9965000000000002</c:v>
                </c:pt>
                <c:pt idx="516">
                  <c:v>6.899</c:v>
                </c:pt>
                <c:pt idx="517">
                  <c:v>6.9187000000000003</c:v>
                </c:pt>
                <c:pt idx="518">
                  <c:v>6.9798</c:v>
                </c:pt>
                <c:pt idx="519">
                  <c:v>6.9227999999999996</c:v>
                </c:pt>
                <c:pt idx="520">
                  <c:v>6.7845000000000004</c:v>
                </c:pt>
                <c:pt idx="521">
                  <c:v>6.5762999999999998</c:v>
                </c:pt>
                <c:pt idx="522">
                  <c:v>6.3982999999999999</c:v>
                </c:pt>
                <c:pt idx="523">
                  <c:v>6.3704000000000001</c:v>
                </c:pt>
                <c:pt idx="524">
                  <c:v>6.2473000000000001</c:v>
                </c:pt>
                <c:pt idx="525">
                  <c:v>6.0335999999999999</c:v>
                </c:pt>
                <c:pt idx="526">
                  <c:v>5.7582000000000004</c:v>
                </c:pt>
                <c:pt idx="527">
                  <c:v>5.8023999999999996</c:v>
                </c:pt>
                <c:pt idx="528">
                  <c:v>5.7053000000000003</c:v>
                </c:pt>
                <c:pt idx="529">
                  <c:v>5.5792000000000002</c:v>
                </c:pt>
                <c:pt idx="530">
                  <c:v>5.5298999999999996</c:v>
                </c:pt>
                <c:pt idx="531">
                  <c:v>5.4634999999999998</c:v>
                </c:pt>
                <c:pt idx="532">
                  <c:v>5.4733000000000001</c:v>
                </c:pt>
                <c:pt idx="533">
                  <c:v>5.4132999999999996</c:v>
                </c:pt>
                <c:pt idx="534">
                  <c:v>5.3704999999999998</c:v>
                </c:pt>
                <c:pt idx="535">
                  <c:v>5.3925000000000001</c:v>
                </c:pt>
                <c:pt idx="536">
                  <c:v>5.4233000000000002</c:v>
                </c:pt>
                <c:pt idx="537">
                  <c:v>5.5656999999999996</c:v>
                </c:pt>
                <c:pt idx="538">
                  <c:v>5.5484</c:v>
                </c:pt>
                <c:pt idx="539">
                  <c:v>5.4569000000000001</c:v>
                </c:pt>
                <c:pt idx="540">
                  <c:v>5.5484999999999998</c:v>
                </c:pt>
                <c:pt idx="541">
                  <c:v>5.4827000000000004</c:v>
                </c:pt>
                <c:pt idx="542">
                  <c:v>5.5437000000000003</c:v>
                </c:pt>
                <c:pt idx="543">
                  <c:v>5.5609000000000002</c:v>
                </c:pt>
                <c:pt idx="544">
                  <c:v>5.5641999999999996</c:v>
                </c:pt>
                <c:pt idx="545">
                  <c:v>5.5484999999999998</c:v>
                </c:pt>
                <c:pt idx="546">
                  <c:v>5.5625999999999998</c:v>
                </c:pt>
                <c:pt idx="547">
                  <c:v>5.5065</c:v>
                </c:pt>
                <c:pt idx="548">
                  <c:v>5.4744999999999999</c:v>
                </c:pt>
                <c:pt idx="549">
                  <c:v>5.4043999999999999</c:v>
                </c:pt>
                <c:pt idx="550">
                  <c:v>5.3787000000000003</c:v>
                </c:pt>
                <c:pt idx="551">
                  <c:v>5.3891</c:v>
                </c:pt>
                <c:pt idx="552">
                  <c:v>5.3699000000000003</c:v>
                </c:pt>
                <c:pt idx="553">
                  <c:v>5.319</c:v>
                </c:pt>
                <c:pt idx="554">
                  <c:v>5.3124000000000002</c:v>
                </c:pt>
                <c:pt idx="555">
                  <c:v>5.3452000000000002</c:v>
                </c:pt>
                <c:pt idx="556">
                  <c:v>5.2815000000000003</c:v>
                </c:pt>
                <c:pt idx="557">
                  <c:v>5.1925999999999997</c:v>
                </c:pt>
                <c:pt idx="558">
                  <c:v>5.1989999999999998</c:v>
                </c:pt>
                <c:pt idx="559">
                  <c:v>5.2373000000000003</c:v>
                </c:pt>
                <c:pt idx="560">
                  <c:v>5.0704000000000002</c:v>
                </c:pt>
                <c:pt idx="561">
                  <c:v>5.1132999999999997</c:v>
                </c:pt>
                <c:pt idx="562">
                  <c:v>5.0933000000000002</c:v>
                </c:pt>
                <c:pt idx="563">
                  <c:v>5.0060000000000002</c:v>
                </c:pt>
                <c:pt idx="564">
                  <c:v>5.0925000000000002</c:v>
                </c:pt>
                <c:pt idx="565">
                  <c:v>5.1429999999999998</c:v>
                </c:pt>
                <c:pt idx="566">
                  <c:v>5.0877999999999997</c:v>
                </c:pt>
                <c:pt idx="567">
                  <c:v>5.1548999999999996</c:v>
                </c:pt>
                <c:pt idx="568">
                  <c:v>5.1325000000000003</c:v>
                </c:pt>
                <c:pt idx="569">
                  <c:v>5.1371000000000002</c:v>
                </c:pt>
                <c:pt idx="570">
                  <c:v>5.1273</c:v>
                </c:pt>
                <c:pt idx="571">
                  <c:v>5.1327999999999996</c:v>
                </c:pt>
                <c:pt idx="572">
                  <c:v>5.1227</c:v>
                </c:pt>
                <c:pt idx="573">
                  <c:v>5.1003999999999996</c:v>
                </c:pt>
                <c:pt idx="574">
                  <c:v>5.0705</c:v>
                </c:pt>
                <c:pt idx="575">
                  <c:v>5.0735999999999999</c:v>
                </c:pt>
                <c:pt idx="576">
                  <c:v>5.1620999999999997</c:v>
                </c:pt>
                <c:pt idx="577">
                  <c:v>5.1738999999999997</c:v>
                </c:pt>
                <c:pt idx="578">
                  <c:v>5.1215000000000002</c:v>
                </c:pt>
                <c:pt idx="579">
                  <c:v>5.1006999999999998</c:v>
                </c:pt>
                <c:pt idx="580">
                  <c:v>5.0964999999999998</c:v>
                </c:pt>
                <c:pt idx="581">
                  <c:v>5.1573000000000002</c:v>
                </c:pt>
                <c:pt idx="582">
                  <c:v>5.1127000000000002</c:v>
                </c:pt>
                <c:pt idx="583">
                  <c:v>5.1914999999999996</c:v>
                </c:pt>
                <c:pt idx="584">
                  <c:v>5.1752000000000002</c:v>
                </c:pt>
                <c:pt idx="585">
                  <c:v>5.2180999999999997</c:v>
                </c:pt>
                <c:pt idx="586">
                  <c:v>5.1555999999999997</c:v>
                </c:pt>
                <c:pt idx="587">
                  <c:v>5.1742999999999997</c:v>
                </c:pt>
                <c:pt idx="588">
                  <c:v>5.1886999999999999</c:v>
                </c:pt>
                <c:pt idx="589">
                  <c:v>5.2232000000000003</c:v>
                </c:pt>
                <c:pt idx="590">
                  <c:v>5.1959</c:v>
                </c:pt>
                <c:pt idx="591">
                  <c:v>5.2370999999999999</c:v>
                </c:pt>
                <c:pt idx="592">
                  <c:v>5.2629999999999999</c:v>
                </c:pt>
                <c:pt idx="593">
                  <c:v>5.2240000000000002</c:v>
                </c:pt>
                <c:pt idx="594">
                  <c:v>5.2690999999999999</c:v>
                </c:pt>
                <c:pt idx="595">
                  <c:v>5.2084999999999999</c:v>
                </c:pt>
                <c:pt idx="596">
                  <c:v>5.2675000000000001</c:v>
                </c:pt>
                <c:pt idx="597">
                  <c:v>5.3182</c:v>
                </c:pt>
                <c:pt idx="598">
                  <c:v>5.1858000000000004</c:v>
                </c:pt>
                <c:pt idx="599">
                  <c:v>5.2872000000000003</c:v>
                </c:pt>
                <c:pt idx="600">
                  <c:v>5.2916999999999996</c:v>
                </c:pt>
                <c:pt idx="601">
                  <c:v>5.2858000000000001</c:v>
                </c:pt>
                <c:pt idx="602">
                  <c:v>5.3221999999999996</c:v>
                </c:pt>
                <c:pt idx="603">
                  <c:v>5.3</c:v>
                </c:pt>
                <c:pt idx="604">
                  <c:v>5.2756999999999996</c:v>
                </c:pt>
                <c:pt idx="605">
                  <c:v>5.2439999999999998</c:v>
                </c:pt>
                <c:pt idx="606">
                  <c:v>5.3146000000000004</c:v>
                </c:pt>
                <c:pt idx="607">
                  <c:v>5.3189000000000002</c:v>
                </c:pt>
                <c:pt idx="608">
                  <c:v>5.4234999999999998</c:v>
                </c:pt>
                <c:pt idx="609">
                  <c:v>5.2903000000000002</c:v>
                </c:pt>
                <c:pt idx="610">
                  <c:v>5.3083</c:v>
                </c:pt>
                <c:pt idx="611">
                  <c:v>5.2918000000000003</c:v>
                </c:pt>
                <c:pt idx="612">
                  <c:v>5.3228</c:v>
                </c:pt>
                <c:pt idx="613">
                  <c:v>5.3855000000000004</c:v>
                </c:pt>
                <c:pt idx="614">
                  <c:v>5.3346999999999998</c:v>
                </c:pt>
                <c:pt idx="615">
                  <c:v>5.3491</c:v>
                </c:pt>
                <c:pt idx="616">
                  <c:v>5.3617999999999997</c:v>
                </c:pt>
                <c:pt idx="617">
                  <c:v>5.3646000000000003</c:v>
                </c:pt>
                <c:pt idx="618">
                  <c:v>5.3421000000000003</c:v>
                </c:pt>
                <c:pt idx="619">
                  <c:v>5.3804999999999996</c:v>
                </c:pt>
                <c:pt idx="620">
                  <c:v>5.3034999999999997</c:v>
                </c:pt>
                <c:pt idx="621">
                  <c:v>5.375</c:v>
                </c:pt>
                <c:pt idx="622">
                  <c:v>5.2893999999999997</c:v>
                </c:pt>
                <c:pt idx="623">
                  <c:v>5.3319000000000001</c:v>
                </c:pt>
                <c:pt idx="624">
                  <c:v>5.3647999999999998</c:v>
                </c:pt>
                <c:pt idx="625">
                  <c:v>5.2763</c:v>
                </c:pt>
                <c:pt idx="626">
                  <c:v>5.2218</c:v>
                </c:pt>
                <c:pt idx="627">
                  <c:v>5.2805</c:v>
                </c:pt>
                <c:pt idx="628">
                  <c:v>5.266</c:v>
                </c:pt>
                <c:pt idx="629">
                  <c:v>5.2054999999999998</c:v>
                </c:pt>
                <c:pt idx="630">
                  <c:v>5.2797999999999998</c:v>
                </c:pt>
                <c:pt idx="631">
                  <c:v>5.3296999999999999</c:v>
                </c:pt>
                <c:pt idx="632">
                  <c:v>5.3418999999999999</c:v>
                </c:pt>
                <c:pt idx="633">
                  <c:v>5.3395999999999999</c:v>
                </c:pt>
                <c:pt idx="634">
                  <c:v>5.3041</c:v>
                </c:pt>
                <c:pt idx="635">
                  <c:v>5.2762000000000002</c:v>
                </c:pt>
                <c:pt idx="636">
                  <c:v>5.3734000000000002</c:v>
                </c:pt>
                <c:pt idx="637">
                  <c:v>5.2607999999999997</c:v>
                </c:pt>
                <c:pt idx="638">
                  <c:v>5.2607999999999997</c:v>
                </c:pt>
                <c:pt idx="639">
                  <c:v>5.2331000000000003</c:v>
                </c:pt>
                <c:pt idx="640">
                  <c:v>5.1890999999999998</c:v>
                </c:pt>
                <c:pt idx="641">
                  <c:v>5.2347000000000001</c:v>
                </c:pt>
                <c:pt idx="642">
                  <c:v>5.1486000000000001</c:v>
                </c:pt>
                <c:pt idx="643">
                  <c:v>5.2131999999999996</c:v>
                </c:pt>
                <c:pt idx="644">
                  <c:v>5.2257999999999996</c:v>
                </c:pt>
                <c:pt idx="645">
                  <c:v>5.1742999999999997</c:v>
                </c:pt>
                <c:pt idx="646">
                  <c:v>5.2934000000000001</c:v>
                </c:pt>
                <c:pt idx="647">
                  <c:v>5.2411000000000003</c:v>
                </c:pt>
                <c:pt idx="648">
                  <c:v>5.2534999999999998</c:v>
                </c:pt>
                <c:pt idx="649">
                  <c:v>5.2775999999999996</c:v>
                </c:pt>
                <c:pt idx="650">
                  <c:v>5.2350000000000003</c:v>
                </c:pt>
                <c:pt idx="651">
                  <c:v>5.3071000000000002</c:v>
                </c:pt>
                <c:pt idx="652">
                  <c:v>5.2888000000000002</c:v>
                </c:pt>
                <c:pt idx="653">
                  <c:v>5.3221999999999996</c:v>
                </c:pt>
                <c:pt idx="654">
                  <c:v>5.2740999999999998</c:v>
                </c:pt>
                <c:pt idx="655">
                  <c:v>5.2967000000000004</c:v>
                </c:pt>
                <c:pt idx="656">
                  <c:v>5.2878999999999996</c:v>
                </c:pt>
                <c:pt idx="657">
                  <c:v>5.2789999999999999</c:v>
                </c:pt>
                <c:pt idx="658">
                  <c:v>5.3335999999999997</c:v>
                </c:pt>
                <c:pt idx="659">
                  <c:v>5.3059000000000003</c:v>
                </c:pt>
                <c:pt idx="660">
                  <c:v>5.2468000000000004</c:v>
                </c:pt>
                <c:pt idx="661">
                  <c:v>5.2792000000000003</c:v>
                </c:pt>
                <c:pt idx="662">
                  <c:v>5.2748999999999997</c:v>
                </c:pt>
                <c:pt idx="663">
                  <c:v>5.3030999999999997</c:v>
                </c:pt>
                <c:pt idx="664">
                  <c:v>5.3906000000000001</c:v>
                </c:pt>
                <c:pt idx="665">
                  <c:v>5.2735000000000003</c:v>
                </c:pt>
                <c:pt idx="666">
                  <c:v>5.3179999999999996</c:v>
                </c:pt>
                <c:pt idx="667">
                  <c:v>5.3181000000000003</c:v>
                </c:pt>
                <c:pt idx="668">
                  <c:v>5.3395999999999999</c:v>
                </c:pt>
                <c:pt idx="669">
                  <c:v>5.3711000000000002</c:v>
                </c:pt>
                <c:pt idx="670">
                  <c:v>5.3617999999999997</c:v>
                </c:pt>
                <c:pt idx="671">
                  <c:v>5.3270999999999997</c:v>
                </c:pt>
                <c:pt idx="672">
                  <c:v>5.3851000000000004</c:v>
                </c:pt>
                <c:pt idx="673">
                  <c:v>5.3375000000000004</c:v>
                </c:pt>
                <c:pt idx="674">
                  <c:v>5.3841000000000001</c:v>
                </c:pt>
                <c:pt idx="675">
                  <c:v>5.3939000000000004</c:v>
                </c:pt>
                <c:pt idx="676">
                  <c:v>5.3310000000000004</c:v>
                </c:pt>
                <c:pt idx="677">
                  <c:v>5.3531000000000004</c:v>
                </c:pt>
                <c:pt idx="678">
                  <c:v>5.3472999999999997</c:v>
                </c:pt>
                <c:pt idx="679">
                  <c:v>5.3898000000000001</c:v>
                </c:pt>
                <c:pt idx="680">
                  <c:v>5.3452000000000002</c:v>
                </c:pt>
                <c:pt idx="681">
                  <c:v>5.4336000000000002</c:v>
                </c:pt>
                <c:pt idx="682">
                  <c:v>5.4089999999999998</c:v>
                </c:pt>
                <c:pt idx="683">
                  <c:v>5.3536999999999999</c:v>
                </c:pt>
                <c:pt idx="684">
                  <c:v>5.6531000000000002</c:v>
                </c:pt>
                <c:pt idx="685">
                  <c:v>5.4066000000000001</c:v>
                </c:pt>
                <c:pt idx="686">
                  <c:v>5.2984999999999998</c:v>
                </c:pt>
                <c:pt idx="687">
                  <c:v>5.3531000000000004</c:v>
                </c:pt>
                <c:pt idx="688">
                  <c:v>5.2895000000000003</c:v>
                </c:pt>
                <c:pt idx="689">
                  <c:v>5.3464999999999998</c:v>
                </c:pt>
                <c:pt idx="690">
                  <c:v>5.3545999999999996</c:v>
                </c:pt>
                <c:pt idx="691">
                  <c:v>5.3428000000000004</c:v>
                </c:pt>
                <c:pt idx="692">
                  <c:v>5.3628999999999998</c:v>
                </c:pt>
                <c:pt idx="693">
                  <c:v>5.3661000000000003</c:v>
                </c:pt>
                <c:pt idx="694">
                  <c:v>5.4425999999999997</c:v>
                </c:pt>
                <c:pt idx="695">
                  <c:v>5.5067000000000004</c:v>
                </c:pt>
                <c:pt idx="696">
                  <c:v>5.4051999999999998</c:v>
                </c:pt>
                <c:pt idx="697">
                  <c:v>5.5364000000000004</c:v>
                </c:pt>
                <c:pt idx="698">
                  <c:v>5.4282000000000004</c:v>
                </c:pt>
                <c:pt idx="699">
                  <c:v>5.4748000000000001</c:v>
                </c:pt>
                <c:pt idx="700">
                  <c:v>5.4070999999999998</c:v>
                </c:pt>
                <c:pt idx="701">
                  <c:v>5.3836000000000004</c:v>
                </c:pt>
                <c:pt idx="702">
                  <c:v>5.4432</c:v>
                </c:pt>
                <c:pt idx="703">
                  <c:v>5.3933</c:v>
                </c:pt>
                <c:pt idx="704">
                  <c:v>5.3815999999999997</c:v>
                </c:pt>
                <c:pt idx="705">
                  <c:v>5.4246999999999996</c:v>
                </c:pt>
                <c:pt idx="706">
                  <c:v>5.3158000000000003</c:v>
                </c:pt>
                <c:pt idx="707">
                  <c:v>5.3856999999999999</c:v>
                </c:pt>
                <c:pt idx="708">
                  <c:v>5.3560999999999996</c:v>
                </c:pt>
                <c:pt idx="709">
                  <c:v>5.3472999999999997</c:v>
                </c:pt>
                <c:pt idx="710">
                  <c:v>5.3028000000000004</c:v>
                </c:pt>
                <c:pt idx="711">
                  <c:v>5.2881999999999998</c:v>
                </c:pt>
                <c:pt idx="712">
                  <c:v>5.3516000000000004</c:v>
                </c:pt>
                <c:pt idx="713">
                  <c:v>5.3381999999999996</c:v>
                </c:pt>
                <c:pt idx="714">
                  <c:v>5.2398999999999996</c:v>
                </c:pt>
                <c:pt idx="715">
                  <c:v>5.2727000000000004</c:v>
                </c:pt>
                <c:pt idx="716">
                  <c:v>5.3322000000000003</c:v>
                </c:pt>
                <c:pt idx="717">
                  <c:v>5.3544</c:v>
                </c:pt>
                <c:pt idx="718">
                  <c:v>5.2557</c:v>
                </c:pt>
                <c:pt idx="719">
                  <c:v>5.2713999999999999</c:v>
                </c:pt>
                <c:pt idx="720">
                  <c:v>5.2725999999999997</c:v>
                </c:pt>
                <c:pt idx="721">
                  <c:v>5.2404000000000002</c:v>
                </c:pt>
                <c:pt idx="722">
                  <c:v>5.2784000000000004</c:v>
                </c:pt>
                <c:pt idx="723">
                  <c:v>5.2968000000000002</c:v>
                </c:pt>
                <c:pt idx="724">
                  <c:v>5.2371999999999996</c:v>
                </c:pt>
                <c:pt idx="725">
                  <c:v>5.2355</c:v>
                </c:pt>
                <c:pt idx="726">
                  <c:v>5.2281000000000004</c:v>
                </c:pt>
                <c:pt idx="727">
                  <c:v>5.2763999999999998</c:v>
                </c:pt>
                <c:pt idx="728">
                  <c:v>5.1947999999999999</c:v>
                </c:pt>
                <c:pt idx="729">
                  <c:v>5.2374999999999998</c:v>
                </c:pt>
                <c:pt idx="730">
                  <c:v>5.2073</c:v>
                </c:pt>
                <c:pt idx="731">
                  <c:v>5.2583000000000002</c:v>
                </c:pt>
                <c:pt idx="732">
                  <c:v>5.2607999999999997</c:v>
                </c:pt>
                <c:pt idx="733">
                  <c:v>5.2382999999999997</c:v>
                </c:pt>
                <c:pt idx="734">
                  <c:v>5.2714999999999996</c:v>
                </c:pt>
                <c:pt idx="735">
                  <c:v>5.3139000000000003</c:v>
                </c:pt>
                <c:pt idx="736">
                  <c:v>5.2796000000000003</c:v>
                </c:pt>
                <c:pt idx="737">
                  <c:v>5.1639999999999997</c:v>
                </c:pt>
                <c:pt idx="738">
                  <c:v>5.2548000000000004</c:v>
                </c:pt>
                <c:pt idx="739">
                  <c:v>5.2477999999999998</c:v>
                </c:pt>
                <c:pt idx="740">
                  <c:v>5.1982999999999997</c:v>
                </c:pt>
                <c:pt idx="741">
                  <c:v>5.2488000000000001</c:v>
                </c:pt>
                <c:pt idx="742">
                  <c:v>5.2864000000000004</c:v>
                </c:pt>
                <c:pt idx="743">
                  <c:v>5.2401</c:v>
                </c:pt>
                <c:pt idx="744">
                  <c:v>5.2210999999999999</c:v>
                </c:pt>
                <c:pt idx="745">
                  <c:v>5.2885</c:v>
                </c:pt>
                <c:pt idx="746">
                  <c:v>5.2018000000000004</c:v>
                </c:pt>
                <c:pt idx="747">
                  <c:v>5.2716000000000003</c:v>
                </c:pt>
                <c:pt idx="748">
                  <c:v>5.2592999999999996</c:v>
                </c:pt>
                <c:pt idx="749">
                  <c:v>5.1920999999999999</c:v>
                </c:pt>
                <c:pt idx="750">
                  <c:v>5.2648999999999999</c:v>
                </c:pt>
                <c:pt idx="751">
                  <c:v>5.2737999999999996</c:v>
                </c:pt>
                <c:pt idx="752">
                  <c:v>5.1985999999999999</c:v>
                </c:pt>
                <c:pt idx="753">
                  <c:v>5.2972000000000001</c:v>
                </c:pt>
                <c:pt idx="754">
                  <c:v>5.2051999999999996</c:v>
                </c:pt>
                <c:pt idx="755">
                  <c:v>5.2450000000000001</c:v>
                </c:pt>
                <c:pt idx="756">
                  <c:v>5.2843999999999998</c:v>
                </c:pt>
                <c:pt idx="757">
                  <c:v>5.2784000000000004</c:v>
                </c:pt>
                <c:pt idx="758">
                  <c:v>5.2210000000000001</c:v>
                </c:pt>
                <c:pt idx="759">
                  <c:v>5.3719999999999999</c:v>
                </c:pt>
                <c:pt idx="760">
                  <c:v>5.3692000000000002</c:v>
                </c:pt>
                <c:pt idx="761">
                  <c:v>5.3403</c:v>
                </c:pt>
                <c:pt idx="762">
                  <c:v>5.2244999999999999</c:v>
                </c:pt>
                <c:pt idx="763">
                  <c:v>5.3331</c:v>
                </c:pt>
                <c:pt idx="764">
                  <c:v>5.3155999999999999</c:v>
                </c:pt>
                <c:pt idx="765">
                  <c:v>5.4291</c:v>
                </c:pt>
                <c:pt idx="766">
                  <c:v>5.3029999999999999</c:v>
                </c:pt>
                <c:pt idx="767">
                  <c:v>5.3699000000000003</c:v>
                </c:pt>
                <c:pt idx="768">
                  <c:v>5.2887000000000004</c:v>
                </c:pt>
                <c:pt idx="769">
                  <c:v>5.3845000000000001</c:v>
                </c:pt>
                <c:pt idx="770">
                  <c:v>5.3711000000000002</c:v>
                </c:pt>
                <c:pt idx="771">
                  <c:v>5.3373999999999997</c:v>
                </c:pt>
                <c:pt idx="772">
                  <c:v>5.3064999999999998</c:v>
                </c:pt>
                <c:pt idx="773">
                  <c:v>5.2968999999999999</c:v>
                </c:pt>
                <c:pt idx="774">
                  <c:v>5.2912999999999997</c:v>
                </c:pt>
                <c:pt idx="775">
                  <c:v>5.2226999999999997</c:v>
                </c:pt>
                <c:pt idx="776">
                  <c:v>5.2891000000000004</c:v>
                </c:pt>
                <c:pt idx="777">
                  <c:v>5.2568999999999999</c:v>
                </c:pt>
                <c:pt idx="778">
                  <c:v>5.2987000000000002</c:v>
                </c:pt>
                <c:pt idx="779">
                  <c:v>5.2316000000000003</c:v>
                </c:pt>
                <c:pt idx="780">
                  <c:v>5.2453000000000003</c:v>
                </c:pt>
                <c:pt idx="781">
                  <c:v>5.266</c:v>
                </c:pt>
                <c:pt idx="782">
                  <c:v>5.2348999999999997</c:v>
                </c:pt>
                <c:pt idx="783">
                  <c:v>5.2412999999999998</c:v>
                </c:pt>
                <c:pt idx="784">
                  <c:v>5.2407000000000004</c:v>
                </c:pt>
                <c:pt idx="785">
                  <c:v>5.3274999999999997</c:v>
                </c:pt>
                <c:pt idx="786">
                  <c:v>5.2332000000000001</c:v>
                </c:pt>
                <c:pt idx="787">
                  <c:v>5.2264999999999997</c:v>
                </c:pt>
                <c:pt idx="788">
                  <c:v>5.2725</c:v>
                </c:pt>
                <c:pt idx="789">
                  <c:v>5.4385000000000003</c:v>
                </c:pt>
                <c:pt idx="790">
                  <c:v>5.1067999999999998</c:v>
                </c:pt>
                <c:pt idx="791">
                  <c:v>4.4836</c:v>
                </c:pt>
                <c:pt idx="792">
                  <c:v>5.3963000000000001</c:v>
                </c:pt>
                <c:pt idx="793">
                  <c:v>4.8181000000000003</c:v>
                </c:pt>
                <c:pt idx="794">
                  <c:v>4.6303999999999998</c:v>
                </c:pt>
                <c:pt idx="795">
                  <c:v>5.3319000000000001</c:v>
                </c:pt>
                <c:pt idx="796">
                  <c:v>4.9865000000000004</c:v>
                </c:pt>
                <c:pt idx="797">
                  <c:v>4.7423000000000002</c:v>
                </c:pt>
                <c:pt idx="798">
                  <c:v>5.2439</c:v>
                </c:pt>
                <c:pt idx="799">
                  <c:v>5.0792999999999999</c:v>
                </c:pt>
                <c:pt idx="800">
                  <c:v>4.7816000000000001</c:v>
                </c:pt>
                <c:pt idx="801">
                  <c:v>5.1772</c:v>
                </c:pt>
                <c:pt idx="802">
                  <c:v>5.1448</c:v>
                </c:pt>
                <c:pt idx="803">
                  <c:v>4.8098999999999998</c:v>
                </c:pt>
                <c:pt idx="804">
                  <c:v>4.9458000000000002</c:v>
                </c:pt>
                <c:pt idx="805">
                  <c:v>5.2397999999999998</c:v>
                </c:pt>
                <c:pt idx="806">
                  <c:v>4.9466000000000001</c:v>
                </c:pt>
                <c:pt idx="807">
                  <c:v>4.7652999999999999</c:v>
                </c:pt>
                <c:pt idx="808">
                  <c:v>5.2515000000000001</c:v>
                </c:pt>
                <c:pt idx="809">
                  <c:v>5.0335999999999999</c:v>
                </c:pt>
                <c:pt idx="810">
                  <c:v>4.7411000000000003</c:v>
                </c:pt>
                <c:pt idx="811">
                  <c:v>5.3699000000000003</c:v>
                </c:pt>
                <c:pt idx="812">
                  <c:v>5.2388000000000003</c:v>
                </c:pt>
                <c:pt idx="813">
                  <c:v>4.6241000000000003</c:v>
                </c:pt>
                <c:pt idx="814">
                  <c:v>4.8884999999999996</c:v>
                </c:pt>
                <c:pt idx="815">
                  <c:v>5.6982999999999997</c:v>
                </c:pt>
                <c:pt idx="816">
                  <c:v>4.3312999999999997</c:v>
                </c:pt>
                <c:pt idx="817">
                  <c:v>4.7276999999999996</c:v>
                </c:pt>
                <c:pt idx="818">
                  <c:v>5.5182000000000002</c:v>
                </c:pt>
                <c:pt idx="819">
                  <c:v>4.8737000000000004</c:v>
                </c:pt>
                <c:pt idx="820">
                  <c:v>4.5922000000000001</c:v>
                </c:pt>
                <c:pt idx="821">
                  <c:v>5.3445999999999998</c:v>
                </c:pt>
                <c:pt idx="822">
                  <c:v>5.0247000000000002</c:v>
                </c:pt>
                <c:pt idx="823">
                  <c:v>4.6482999999999999</c:v>
                </c:pt>
                <c:pt idx="824">
                  <c:v>4.9851999999999999</c:v>
                </c:pt>
                <c:pt idx="825">
                  <c:v>5.1623000000000001</c:v>
                </c:pt>
                <c:pt idx="826">
                  <c:v>5.0045000000000002</c:v>
                </c:pt>
                <c:pt idx="827">
                  <c:v>4.9020000000000001</c:v>
                </c:pt>
                <c:pt idx="828">
                  <c:v>5.0457000000000001</c:v>
                </c:pt>
                <c:pt idx="829">
                  <c:v>5.3208000000000002</c:v>
                </c:pt>
                <c:pt idx="830">
                  <c:v>4.8146000000000004</c:v>
                </c:pt>
                <c:pt idx="831">
                  <c:v>4.8230000000000004</c:v>
                </c:pt>
                <c:pt idx="832">
                  <c:v>5.1608000000000001</c:v>
                </c:pt>
                <c:pt idx="833">
                  <c:v>4.8716999999999997</c:v>
                </c:pt>
                <c:pt idx="834">
                  <c:v>5.0075000000000003</c:v>
                </c:pt>
                <c:pt idx="835">
                  <c:v>5.3124000000000002</c:v>
                </c:pt>
                <c:pt idx="836">
                  <c:v>4.8886000000000003</c:v>
                </c:pt>
                <c:pt idx="837">
                  <c:v>5.2114000000000003</c:v>
                </c:pt>
                <c:pt idx="838">
                  <c:v>5.2550999999999997</c:v>
                </c:pt>
                <c:pt idx="839">
                  <c:v>4.6261999999999999</c:v>
                </c:pt>
                <c:pt idx="840">
                  <c:v>4.8188000000000004</c:v>
                </c:pt>
                <c:pt idx="841">
                  <c:v>5.5115999999999996</c:v>
                </c:pt>
                <c:pt idx="842">
                  <c:v>4.5233999999999996</c:v>
                </c:pt>
                <c:pt idx="843">
                  <c:v>4.7478999999999996</c:v>
                </c:pt>
                <c:pt idx="844">
                  <c:v>5.3186</c:v>
                </c:pt>
                <c:pt idx="845">
                  <c:v>4.9383999999999997</c:v>
                </c:pt>
                <c:pt idx="846">
                  <c:v>5.1471999999999998</c:v>
                </c:pt>
                <c:pt idx="847">
                  <c:v>5.1786000000000003</c:v>
                </c:pt>
                <c:pt idx="848">
                  <c:v>4.9650999999999996</c:v>
                </c:pt>
                <c:pt idx="849">
                  <c:v>4.9923999999999999</c:v>
                </c:pt>
                <c:pt idx="850">
                  <c:v>5.2026000000000003</c:v>
                </c:pt>
                <c:pt idx="851">
                  <c:v>4.6679000000000004</c:v>
                </c:pt>
                <c:pt idx="852">
                  <c:v>5.0621999999999998</c:v>
                </c:pt>
                <c:pt idx="853">
                  <c:v>5.1750999999999996</c:v>
                </c:pt>
                <c:pt idx="854">
                  <c:v>4.5921000000000003</c:v>
                </c:pt>
                <c:pt idx="855">
                  <c:v>5.0345000000000004</c:v>
                </c:pt>
                <c:pt idx="856">
                  <c:v>5.1006</c:v>
                </c:pt>
                <c:pt idx="857">
                  <c:v>4.7290000000000001</c:v>
                </c:pt>
                <c:pt idx="858">
                  <c:v>5.3061999999999996</c:v>
                </c:pt>
                <c:pt idx="859">
                  <c:v>5.0213000000000001</c:v>
                </c:pt>
                <c:pt idx="860">
                  <c:v>4.7777000000000003</c:v>
                </c:pt>
                <c:pt idx="861">
                  <c:v>5.4180000000000001</c:v>
                </c:pt>
                <c:pt idx="862">
                  <c:v>4.7785000000000002</c:v>
                </c:pt>
                <c:pt idx="863">
                  <c:v>4.7119999999999997</c:v>
                </c:pt>
                <c:pt idx="864">
                  <c:v>5.5148000000000001</c:v>
                </c:pt>
                <c:pt idx="865">
                  <c:v>4.6997</c:v>
                </c:pt>
                <c:pt idx="866">
                  <c:v>4.6849999999999996</c:v>
                </c:pt>
                <c:pt idx="867">
                  <c:v>5.7866999999999997</c:v>
                </c:pt>
                <c:pt idx="868">
                  <c:v>4.5705999999999998</c:v>
                </c:pt>
                <c:pt idx="869">
                  <c:v>4.5732999999999997</c:v>
                </c:pt>
                <c:pt idx="870">
                  <c:v>6.4635999999999996</c:v>
                </c:pt>
                <c:pt idx="871">
                  <c:v>5.0991</c:v>
                </c:pt>
                <c:pt idx="872">
                  <c:v>4.4242999999999997</c:v>
                </c:pt>
                <c:pt idx="873">
                  <c:v>5.6765999999999996</c:v>
                </c:pt>
                <c:pt idx="874">
                  <c:v>4.7070999999999996</c:v>
                </c:pt>
                <c:pt idx="875">
                  <c:v>4.8525</c:v>
                </c:pt>
                <c:pt idx="876">
                  <c:v>5.5178000000000003</c:v>
                </c:pt>
                <c:pt idx="877">
                  <c:v>4.4455</c:v>
                </c:pt>
                <c:pt idx="878">
                  <c:v>5.2769000000000004</c:v>
                </c:pt>
                <c:pt idx="879">
                  <c:v>5.4420999999999999</c:v>
                </c:pt>
                <c:pt idx="880">
                  <c:v>4.3834999999999997</c:v>
                </c:pt>
                <c:pt idx="881">
                  <c:v>5.6284999999999998</c:v>
                </c:pt>
                <c:pt idx="882">
                  <c:v>5.4234</c:v>
                </c:pt>
                <c:pt idx="883">
                  <c:v>4.38</c:v>
                </c:pt>
                <c:pt idx="884">
                  <c:v>5.9977</c:v>
                </c:pt>
                <c:pt idx="885">
                  <c:v>5.3807999999999998</c:v>
                </c:pt>
                <c:pt idx="886">
                  <c:v>4.4176000000000002</c:v>
                </c:pt>
                <c:pt idx="887">
                  <c:v>5.5621999999999998</c:v>
                </c:pt>
                <c:pt idx="888">
                  <c:v>5.38</c:v>
                </c:pt>
                <c:pt idx="889">
                  <c:v>4.3880999999999997</c:v>
                </c:pt>
                <c:pt idx="890">
                  <c:v>5.3883000000000001</c:v>
                </c:pt>
                <c:pt idx="891">
                  <c:v>5.8905000000000003</c:v>
                </c:pt>
                <c:pt idx="892">
                  <c:v>4.4711999999999996</c:v>
                </c:pt>
                <c:pt idx="893">
                  <c:v>5.6688999999999998</c:v>
                </c:pt>
                <c:pt idx="894">
                  <c:v>5.5385</c:v>
                </c:pt>
                <c:pt idx="895">
                  <c:v>4.5288000000000004</c:v>
                </c:pt>
                <c:pt idx="896">
                  <c:v>5.1100000000000003</c:v>
                </c:pt>
                <c:pt idx="897">
                  <c:v>5.4549000000000003</c:v>
                </c:pt>
                <c:pt idx="898">
                  <c:v>4.2686999999999999</c:v>
                </c:pt>
                <c:pt idx="899">
                  <c:v>5.5571000000000002</c:v>
                </c:pt>
                <c:pt idx="900">
                  <c:v>5.5521000000000003</c:v>
                </c:pt>
                <c:pt idx="901">
                  <c:v>4.4348000000000001</c:v>
                </c:pt>
                <c:pt idx="902">
                  <c:v>5.0772000000000004</c:v>
                </c:pt>
                <c:pt idx="903">
                  <c:v>5.2061000000000002</c:v>
                </c:pt>
                <c:pt idx="904">
                  <c:v>4.5061</c:v>
                </c:pt>
                <c:pt idx="905">
                  <c:v>5.7832999999999997</c:v>
                </c:pt>
                <c:pt idx="906">
                  <c:v>4.8479000000000001</c:v>
                </c:pt>
                <c:pt idx="907">
                  <c:v>4.4237000000000002</c:v>
                </c:pt>
                <c:pt idx="908">
                  <c:v>5.8215000000000003</c:v>
                </c:pt>
                <c:pt idx="909">
                  <c:v>4.8133999999999997</c:v>
                </c:pt>
                <c:pt idx="910">
                  <c:v>4.4756</c:v>
                </c:pt>
                <c:pt idx="911">
                  <c:v>5.4652000000000003</c:v>
                </c:pt>
                <c:pt idx="912">
                  <c:v>4.8179999999999996</c:v>
                </c:pt>
                <c:pt idx="913">
                  <c:v>4.4260999999999999</c:v>
                </c:pt>
                <c:pt idx="914">
                  <c:v>5.6749000000000001</c:v>
                </c:pt>
                <c:pt idx="915">
                  <c:v>5.3714000000000004</c:v>
                </c:pt>
                <c:pt idx="916">
                  <c:v>4.3304</c:v>
                </c:pt>
                <c:pt idx="917">
                  <c:v>4.8712</c:v>
                </c:pt>
                <c:pt idx="918">
                  <c:v>5.3846999999999996</c:v>
                </c:pt>
                <c:pt idx="919">
                  <c:v>4.9564000000000004</c:v>
                </c:pt>
                <c:pt idx="920">
                  <c:v>4.7533000000000003</c:v>
                </c:pt>
                <c:pt idx="921">
                  <c:v>5.4424000000000001</c:v>
                </c:pt>
                <c:pt idx="922">
                  <c:v>4.9566999999999997</c:v>
                </c:pt>
                <c:pt idx="923">
                  <c:v>4.6368</c:v>
                </c:pt>
                <c:pt idx="924">
                  <c:v>5.3554000000000004</c:v>
                </c:pt>
                <c:pt idx="925">
                  <c:v>4.9269999999999996</c:v>
                </c:pt>
                <c:pt idx="926">
                  <c:v>4.7019000000000002</c:v>
                </c:pt>
                <c:pt idx="927">
                  <c:v>5.0887000000000002</c:v>
                </c:pt>
                <c:pt idx="928">
                  <c:v>4.9519000000000002</c:v>
                </c:pt>
                <c:pt idx="929">
                  <c:v>4.9255000000000004</c:v>
                </c:pt>
                <c:pt idx="930">
                  <c:v>5.2634999999999996</c:v>
                </c:pt>
                <c:pt idx="931">
                  <c:v>4.9081999999999999</c:v>
                </c:pt>
                <c:pt idx="932">
                  <c:v>4.8152999999999997</c:v>
                </c:pt>
                <c:pt idx="933">
                  <c:v>4.9794</c:v>
                </c:pt>
                <c:pt idx="934">
                  <c:v>4.9490999999999996</c:v>
                </c:pt>
                <c:pt idx="935">
                  <c:v>4.7991999999999999</c:v>
                </c:pt>
                <c:pt idx="936">
                  <c:v>5.0194000000000001</c:v>
                </c:pt>
                <c:pt idx="937">
                  <c:v>4.8441000000000001</c:v>
                </c:pt>
                <c:pt idx="938">
                  <c:v>5.4638999999999998</c:v>
                </c:pt>
                <c:pt idx="939">
                  <c:v>4.9646999999999997</c:v>
                </c:pt>
                <c:pt idx="940">
                  <c:v>5.1063999999999998</c:v>
                </c:pt>
                <c:pt idx="941">
                  <c:v>4.9989999999999997</c:v>
                </c:pt>
                <c:pt idx="942">
                  <c:v>4.7648000000000001</c:v>
                </c:pt>
                <c:pt idx="943">
                  <c:v>4.9146000000000001</c:v>
                </c:pt>
                <c:pt idx="944">
                  <c:v>5.1265999999999998</c:v>
                </c:pt>
                <c:pt idx="945">
                  <c:v>4.7680999999999996</c:v>
                </c:pt>
                <c:pt idx="946">
                  <c:v>5.1276999999999999</c:v>
                </c:pt>
                <c:pt idx="947">
                  <c:v>4.8982000000000001</c:v>
                </c:pt>
                <c:pt idx="948">
                  <c:v>5.1372999999999998</c:v>
                </c:pt>
                <c:pt idx="949">
                  <c:v>5.1467999999999998</c:v>
                </c:pt>
                <c:pt idx="950">
                  <c:v>5.0583999999999998</c:v>
                </c:pt>
                <c:pt idx="951">
                  <c:v>4.8971999999999998</c:v>
                </c:pt>
                <c:pt idx="952">
                  <c:v>4.9943999999999997</c:v>
                </c:pt>
                <c:pt idx="953">
                  <c:v>4.9240000000000004</c:v>
                </c:pt>
                <c:pt idx="954">
                  <c:v>4.9036999999999997</c:v>
                </c:pt>
                <c:pt idx="955">
                  <c:v>5.5776000000000003</c:v>
                </c:pt>
                <c:pt idx="956">
                  <c:v>5.0011999999999999</c:v>
                </c:pt>
                <c:pt idx="957">
                  <c:v>4.9721000000000002</c:v>
                </c:pt>
                <c:pt idx="958">
                  <c:v>5.2821999999999996</c:v>
                </c:pt>
                <c:pt idx="959">
                  <c:v>4.8837999999999999</c:v>
                </c:pt>
                <c:pt idx="960">
                  <c:v>5.0548999999999999</c:v>
                </c:pt>
                <c:pt idx="961">
                  <c:v>4.9798</c:v>
                </c:pt>
                <c:pt idx="962">
                  <c:v>4.6971999999999996</c:v>
                </c:pt>
                <c:pt idx="963">
                  <c:v>5.2907999999999999</c:v>
                </c:pt>
                <c:pt idx="964">
                  <c:v>4.9607999999999999</c:v>
                </c:pt>
                <c:pt idx="965">
                  <c:v>5.1302000000000003</c:v>
                </c:pt>
                <c:pt idx="966">
                  <c:v>5.0324999999999998</c:v>
                </c:pt>
                <c:pt idx="967">
                  <c:v>4.9111000000000002</c:v>
                </c:pt>
                <c:pt idx="968">
                  <c:v>5.1874000000000002</c:v>
                </c:pt>
                <c:pt idx="969">
                  <c:v>4.7733999999999996</c:v>
                </c:pt>
                <c:pt idx="970">
                  <c:v>4.8059000000000003</c:v>
                </c:pt>
                <c:pt idx="971">
                  <c:v>5.1368</c:v>
                </c:pt>
                <c:pt idx="972">
                  <c:v>4.9275000000000002</c:v>
                </c:pt>
                <c:pt idx="973">
                  <c:v>5.2868000000000004</c:v>
                </c:pt>
                <c:pt idx="974">
                  <c:v>5.1210000000000004</c:v>
                </c:pt>
                <c:pt idx="975">
                  <c:v>4.9066999999999998</c:v>
                </c:pt>
                <c:pt idx="976">
                  <c:v>5.0711000000000004</c:v>
                </c:pt>
                <c:pt idx="977">
                  <c:v>5.0327999999999999</c:v>
                </c:pt>
                <c:pt idx="978">
                  <c:v>5.0025000000000004</c:v>
                </c:pt>
                <c:pt idx="979">
                  <c:v>5.2335000000000003</c:v>
                </c:pt>
                <c:pt idx="980">
                  <c:v>4.9329999999999998</c:v>
                </c:pt>
                <c:pt idx="981">
                  <c:v>4.7565999999999997</c:v>
                </c:pt>
                <c:pt idx="982">
                  <c:v>5.5663999999999998</c:v>
                </c:pt>
                <c:pt idx="983">
                  <c:v>4.8620000000000001</c:v>
                </c:pt>
                <c:pt idx="984">
                  <c:v>4.5125000000000002</c:v>
                </c:pt>
                <c:pt idx="985">
                  <c:v>5.5019999999999998</c:v>
                </c:pt>
                <c:pt idx="986">
                  <c:v>4.8940000000000001</c:v>
                </c:pt>
                <c:pt idx="987">
                  <c:v>4.7294999999999998</c:v>
                </c:pt>
                <c:pt idx="988">
                  <c:v>5.3704999999999998</c:v>
                </c:pt>
                <c:pt idx="989">
                  <c:v>4.9264999999999999</c:v>
                </c:pt>
                <c:pt idx="990">
                  <c:v>4.6616999999999997</c:v>
                </c:pt>
                <c:pt idx="991">
                  <c:v>5.4927000000000001</c:v>
                </c:pt>
                <c:pt idx="992">
                  <c:v>4.9210000000000003</c:v>
                </c:pt>
                <c:pt idx="993">
                  <c:v>4.3091999999999997</c:v>
                </c:pt>
                <c:pt idx="994">
                  <c:v>5.6256000000000004</c:v>
                </c:pt>
                <c:pt idx="995">
                  <c:v>4.8449</c:v>
                </c:pt>
                <c:pt idx="996">
                  <c:v>4.9099000000000004</c:v>
                </c:pt>
                <c:pt idx="997">
                  <c:v>5.5486000000000004</c:v>
                </c:pt>
                <c:pt idx="998">
                  <c:v>4.7072000000000003</c:v>
                </c:pt>
                <c:pt idx="999">
                  <c:v>4.5381999999999998</c:v>
                </c:pt>
                <c:pt idx="1000">
                  <c:v>5.6710000000000003</c:v>
                </c:pt>
                <c:pt idx="1001">
                  <c:v>4.7340999999999998</c:v>
                </c:pt>
                <c:pt idx="1002">
                  <c:v>4.8326000000000002</c:v>
                </c:pt>
                <c:pt idx="1003">
                  <c:v>5.4016999999999999</c:v>
                </c:pt>
                <c:pt idx="1004">
                  <c:v>4.7885</c:v>
                </c:pt>
                <c:pt idx="1005">
                  <c:v>5.0387000000000004</c:v>
                </c:pt>
                <c:pt idx="1006">
                  <c:v>5.0050999999999997</c:v>
                </c:pt>
                <c:pt idx="1007">
                  <c:v>4.6521999999999997</c:v>
                </c:pt>
                <c:pt idx="1008">
                  <c:v>5.4329000000000001</c:v>
                </c:pt>
                <c:pt idx="1009">
                  <c:v>4.7747999999999999</c:v>
                </c:pt>
                <c:pt idx="1010">
                  <c:v>4.9859</c:v>
                </c:pt>
                <c:pt idx="1011">
                  <c:v>5.4790999999999999</c:v>
                </c:pt>
                <c:pt idx="1012">
                  <c:v>4.7169999999999996</c:v>
                </c:pt>
                <c:pt idx="1013">
                  <c:v>4.6943000000000001</c:v>
                </c:pt>
                <c:pt idx="1014">
                  <c:v>5.2053000000000003</c:v>
                </c:pt>
                <c:pt idx="1015">
                  <c:v>4.8220000000000001</c:v>
                </c:pt>
                <c:pt idx="1016">
                  <c:v>4.6078999999999999</c:v>
                </c:pt>
                <c:pt idx="1017">
                  <c:v>5.3922999999999996</c:v>
                </c:pt>
                <c:pt idx="1018">
                  <c:v>4.7892999999999999</c:v>
                </c:pt>
                <c:pt idx="1019">
                  <c:v>4.8253000000000004</c:v>
                </c:pt>
                <c:pt idx="1020">
                  <c:v>5.3864999999999998</c:v>
                </c:pt>
                <c:pt idx="1021">
                  <c:v>4.8551000000000002</c:v>
                </c:pt>
                <c:pt idx="1022">
                  <c:v>4.7584999999999997</c:v>
                </c:pt>
                <c:pt idx="1023">
                  <c:v>5.1623000000000001</c:v>
                </c:pt>
                <c:pt idx="1024">
                  <c:v>4.9151999999999996</c:v>
                </c:pt>
                <c:pt idx="1025">
                  <c:v>5.0201000000000002</c:v>
                </c:pt>
                <c:pt idx="1026">
                  <c:v>5.0194000000000001</c:v>
                </c:pt>
                <c:pt idx="1027">
                  <c:v>4.9208999999999996</c:v>
                </c:pt>
                <c:pt idx="1028">
                  <c:v>4.8505000000000003</c:v>
                </c:pt>
                <c:pt idx="1029">
                  <c:v>5.1848999999999998</c:v>
                </c:pt>
                <c:pt idx="1030">
                  <c:v>5.0388000000000002</c:v>
                </c:pt>
                <c:pt idx="1031">
                  <c:v>5.0052000000000003</c:v>
                </c:pt>
                <c:pt idx="1032">
                  <c:v>4.9320000000000004</c:v>
                </c:pt>
                <c:pt idx="1033">
                  <c:v>5.1539000000000001</c:v>
                </c:pt>
                <c:pt idx="1034">
                  <c:v>4.9295</c:v>
                </c:pt>
                <c:pt idx="1035">
                  <c:v>4.9166999999999996</c:v>
                </c:pt>
                <c:pt idx="1036">
                  <c:v>5.1085000000000003</c:v>
                </c:pt>
                <c:pt idx="1037">
                  <c:v>4.7710999999999997</c:v>
                </c:pt>
                <c:pt idx="1038">
                  <c:v>5.0339999999999998</c:v>
                </c:pt>
                <c:pt idx="1039">
                  <c:v>5.0298999999999996</c:v>
                </c:pt>
                <c:pt idx="1040">
                  <c:v>5.1052</c:v>
                </c:pt>
                <c:pt idx="1041">
                  <c:v>4.9383999999999997</c:v>
                </c:pt>
                <c:pt idx="1042">
                  <c:v>5.1060999999999996</c:v>
                </c:pt>
                <c:pt idx="1043">
                  <c:v>5.0269000000000004</c:v>
                </c:pt>
                <c:pt idx="1044">
                  <c:v>4.7685000000000004</c:v>
                </c:pt>
                <c:pt idx="1045">
                  <c:v>4.9263000000000003</c:v>
                </c:pt>
                <c:pt idx="1046">
                  <c:v>5.1032000000000002</c:v>
                </c:pt>
                <c:pt idx="1047">
                  <c:v>5.0109000000000004</c:v>
                </c:pt>
                <c:pt idx="1048">
                  <c:v>5.0723000000000003</c:v>
                </c:pt>
                <c:pt idx="1049">
                  <c:v>5.1426999999999996</c:v>
                </c:pt>
                <c:pt idx="1050">
                  <c:v>5.0696000000000003</c:v>
                </c:pt>
                <c:pt idx="1051">
                  <c:v>5.0293999999999999</c:v>
                </c:pt>
                <c:pt idx="1052">
                  <c:v>4.8197999999999999</c:v>
                </c:pt>
                <c:pt idx="1053">
                  <c:v>5.0483000000000002</c:v>
                </c:pt>
                <c:pt idx="1054">
                  <c:v>4.9252000000000002</c:v>
                </c:pt>
                <c:pt idx="1055">
                  <c:v>4.9020999999999999</c:v>
                </c:pt>
                <c:pt idx="1056">
                  <c:v>4.9587000000000003</c:v>
                </c:pt>
                <c:pt idx="1057">
                  <c:v>5.0526999999999997</c:v>
                </c:pt>
                <c:pt idx="1058">
                  <c:v>5.1257000000000001</c:v>
                </c:pt>
                <c:pt idx="1059">
                  <c:v>5.2765000000000004</c:v>
                </c:pt>
                <c:pt idx="1060">
                  <c:v>4.9318999999999997</c:v>
                </c:pt>
                <c:pt idx="1061">
                  <c:v>5.0144000000000002</c:v>
                </c:pt>
                <c:pt idx="1062">
                  <c:v>5.1100000000000003</c:v>
                </c:pt>
                <c:pt idx="1063">
                  <c:v>4.7099000000000002</c:v>
                </c:pt>
                <c:pt idx="1064">
                  <c:v>4.9169</c:v>
                </c:pt>
                <c:pt idx="1065">
                  <c:v>4.9645999999999999</c:v>
                </c:pt>
                <c:pt idx="1066">
                  <c:v>4.8417000000000003</c:v>
                </c:pt>
                <c:pt idx="1067">
                  <c:v>5.0468000000000002</c:v>
                </c:pt>
                <c:pt idx="1068">
                  <c:v>5.1577000000000002</c:v>
                </c:pt>
                <c:pt idx="1069">
                  <c:v>5.1992000000000003</c:v>
                </c:pt>
                <c:pt idx="1070">
                  <c:v>4.8983999999999996</c:v>
                </c:pt>
                <c:pt idx="1071">
                  <c:v>4.8411</c:v>
                </c:pt>
                <c:pt idx="1072">
                  <c:v>5.0800999999999998</c:v>
                </c:pt>
                <c:pt idx="1073">
                  <c:v>4.9020000000000001</c:v>
                </c:pt>
                <c:pt idx="1074">
                  <c:v>5.0182000000000002</c:v>
                </c:pt>
                <c:pt idx="1075">
                  <c:v>4.9016999999999999</c:v>
                </c:pt>
                <c:pt idx="1076">
                  <c:v>5.1578999999999997</c:v>
                </c:pt>
                <c:pt idx="1077">
                  <c:v>5.0114000000000001</c:v>
                </c:pt>
                <c:pt idx="1078">
                  <c:v>5.0217000000000001</c:v>
                </c:pt>
                <c:pt idx="1079">
                  <c:v>5.1898999999999997</c:v>
                </c:pt>
                <c:pt idx="1080">
                  <c:v>4.7476000000000003</c:v>
                </c:pt>
                <c:pt idx="1081">
                  <c:v>4.7267000000000001</c:v>
                </c:pt>
                <c:pt idx="1082">
                  <c:v>5.1496000000000004</c:v>
                </c:pt>
                <c:pt idx="1083">
                  <c:v>4.7767999999999997</c:v>
                </c:pt>
                <c:pt idx="1084">
                  <c:v>5.1026999999999996</c:v>
                </c:pt>
                <c:pt idx="1085">
                  <c:v>5.2773000000000003</c:v>
                </c:pt>
                <c:pt idx="1086">
                  <c:v>5.0343</c:v>
                </c:pt>
                <c:pt idx="1087">
                  <c:v>4.9029999999999996</c:v>
                </c:pt>
                <c:pt idx="1088">
                  <c:v>4.9442000000000004</c:v>
                </c:pt>
                <c:pt idx="1089">
                  <c:v>5.0475000000000003</c:v>
                </c:pt>
                <c:pt idx="1090">
                  <c:v>4.835</c:v>
                </c:pt>
                <c:pt idx="1091">
                  <c:v>5.0163000000000002</c:v>
                </c:pt>
                <c:pt idx="1092">
                  <c:v>5.12</c:v>
                </c:pt>
                <c:pt idx="1093">
                  <c:v>4.7957000000000001</c:v>
                </c:pt>
                <c:pt idx="1094">
                  <c:v>5.0452000000000004</c:v>
                </c:pt>
                <c:pt idx="1095">
                  <c:v>3.9260000000000002</c:v>
                </c:pt>
                <c:pt idx="1096">
                  <c:v>4.5864000000000003</c:v>
                </c:pt>
                <c:pt idx="1097">
                  <c:v>5.1497000000000002</c:v>
                </c:pt>
                <c:pt idx="1098">
                  <c:v>5.1134000000000004</c:v>
                </c:pt>
                <c:pt idx="1099">
                  <c:v>5.391</c:v>
                </c:pt>
                <c:pt idx="1100">
                  <c:v>5.0217000000000001</c:v>
                </c:pt>
                <c:pt idx="1101">
                  <c:v>4.7873999999999999</c:v>
                </c:pt>
                <c:pt idx="1102">
                  <c:v>5.1288999999999998</c:v>
                </c:pt>
                <c:pt idx="1103">
                  <c:v>5.1326000000000001</c:v>
                </c:pt>
                <c:pt idx="1104">
                  <c:v>4.5190999999999999</c:v>
                </c:pt>
                <c:pt idx="1105">
                  <c:v>5.0967000000000002</c:v>
                </c:pt>
                <c:pt idx="1106">
                  <c:v>4.9916999999999998</c:v>
                </c:pt>
                <c:pt idx="1107">
                  <c:v>4.6778000000000004</c:v>
                </c:pt>
                <c:pt idx="1108">
                  <c:v>5.2370000000000001</c:v>
                </c:pt>
                <c:pt idx="1109">
                  <c:v>5.0750999999999999</c:v>
                </c:pt>
                <c:pt idx="1110">
                  <c:v>4.8910999999999998</c:v>
                </c:pt>
                <c:pt idx="1111">
                  <c:v>5.2077</c:v>
                </c:pt>
                <c:pt idx="1112">
                  <c:v>4.8220999999999998</c:v>
                </c:pt>
                <c:pt idx="1113">
                  <c:v>5.0556000000000001</c:v>
                </c:pt>
                <c:pt idx="1114">
                  <c:v>5.0744999999999996</c:v>
                </c:pt>
                <c:pt idx="1115">
                  <c:v>4.8459000000000003</c:v>
                </c:pt>
                <c:pt idx="1116">
                  <c:v>5.3079999999999998</c:v>
                </c:pt>
                <c:pt idx="1117">
                  <c:v>4.7920999999999996</c:v>
                </c:pt>
                <c:pt idx="1118">
                  <c:v>4.6045999999999996</c:v>
                </c:pt>
                <c:pt idx="1119">
                  <c:v>5.4692999999999996</c:v>
                </c:pt>
                <c:pt idx="1120">
                  <c:v>5.0663</c:v>
                </c:pt>
                <c:pt idx="1121">
                  <c:v>4.5938999999999997</c:v>
                </c:pt>
                <c:pt idx="1122">
                  <c:v>5.3091999999999997</c:v>
                </c:pt>
                <c:pt idx="1123">
                  <c:v>5.1180000000000003</c:v>
                </c:pt>
                <c:pt idx="1124">
                  <c:v>4.5061</c:v>
                </c:pt>
                <c:pt idx="1125">
                  <c:v>5.4360999999999997</c:v>
                </c:pt>
                <c:pt idx="1126">
                  <c:v>5.2080000000000002</c:v>
                </c:pt>
                <c:pt idx="1127">
                  <c:v>4.3867000000000003</c:v>
                </c:pt>
                <c:pt idx="1128">
                  <c:v>5.1745999999999999</c:v>
                </c:pt>
                <c:pt idx="1129">
                  <c:v>5.1334</c:v>
                </c:pt>
                <c:pt idx="1130">
                  <c:v>4.9709000000000003</c:v>
                </c:pt>
                <c:pt idx="1131">
                  <c:v>5.0362</c:v>
                </c:pt>
                <c:pt idx="1132">
                  <c:v>5.0030999999999999</c:v>
                </c:pt>
                <c:pt idx="1133">
                  <c:v>5.0585000000000004</c:v>
                </c:pt>
                <c:pt idx="1134">
                  <c:v>5.0347999999999997</c:v>
                </c:pt>
                <c:pt idx="1135">
                  <c:v>4.9118000000000004</c:v>
                </c:pt>
                <c:pt idx="1136">
                  <c:v>5.2973999999999997</c:v>
                </c:pt>
                <c:pt idx="1137">
                  <c:v>4.9798</c:v>
                </c:pt>
                <c:pt idx="1138">
                  <c:v>4.7375999999999996</c:v>
                </c:pt>
                <c:pt idx="1139">
                  <c:v>5.3182999999999998</c:v>
                </c:pt>
                <c:pt idx="1140">
                  <c:v>5.0260999999999996</c:v>
                </c:pt>
                <c:pt idx="1141">
                  <c:v>4.6779999999999999</c:v>
                </c:pt>
                <c:pt idx="1142">
                  <c:v>4.9771999999999998</c:v>
                </c:pt>
                <c:pt idx="1143">
                  <c:v>5.1258999999999997</c:v>
                </c:pt>
                <c:pt idx="1144">
                  <c:v>4.9053000000000004</c:v>
                </c:pt>
                <c:pt idx="1145">
                  <c:v>5.1452</c:v>
                </c:pt>
                <c:pt idx="1146">
                  <c:v>4.9730999999999996</c:v>
                </c:pt>
                <c:pt idx="1147">
                  <c:v>4.7329999999999997</c:v>
                </c:pt>
                <c:pt idx="1148">
                  <c:v>5.2163000000000004</c:v>
                </c:pt>
                <c:pt idx="1149">
                  <c:v>4.9844999999999997</c:v>
                </c:pt>
                <c:pt idx="1150">
                  <c:v>4.5918999999999999</c:v>
                </c:pt>
                <c:pt idx="1151">
                  <c:v>5.3795000000000002</c:v>
                </c:pt>
                <c:pt idx="1152">
                  <c:v>4.9364999999999997</c:v>
                </c:pt>
                <c:pt idx="1153">
                  <c:v>4.7645</c:v>
                </c:pt>
                <c:pt idx="1154">
                  <c:v>5.3651</c:v>
                </c:pt>
                <c:pt idx="1155">
                  <c:v>4.9269999999999996</c:v>
                </c:pt>
                <c:pt idx="1156">
                  <c:v>4.7473999999999998</c:v>
                </c:pt>
                <c:pt idx="1157">
                  <c:v>5.2759</c:v>
                </c:pt>
                <c:pt idx="1158">
                  <c:v>4.8585000000000003</c:v>
                </c:pt>
                <c:pt idx="1159">
                  <c:v>4.9036999999999997</c:v>
                </c:pt>
                <c:pt idx="1160">
                  <c:v>5.1082999999999998</c:v>
                </c:pt>
                <c:pt idx="1161">
                  <c:v>4.8295000000000003</c:v>
                </c:pt>
                <c:pt idx="1162">
                  <c:v>5.0072999999999999</c:v>
                </c:pt>
                <c:pt idx="1163">
                  <c:v>5.1096000000000004</c:v>
                </c:pt>
                <c:pt idx="1164">
                  <c:v>4.9447999999999999</c:v>
                </c:pt>
                <c:pt idx="1165">
                  <c:v>5.2721</c:v>
                </c:pt>
                <c:pt idx="1166">
                  <c:v>4.9080000000000004</c:v>
                </c:pt>
                <c:pt idx="1167">
                  <c:v>4.2777000000000003</c:v>
                </c:pt>
                <c:pt idx="1168">
                  <c:v>5.5590000000000002</c:v>
                </c:pt>
                <c:pt idx="1169">
                  <c:v>4.9904999999999999</c:v>
                </c:pt>
                <c:pt idx="1170">
                  <c:v>4.4227999999999996</c:v>
                </c:pt>
                <c:pt idx="1171">
                  <c:v>5.5568999999999997</c:v>
                </c:pt>
                <c:pt idx="1172">
                  <c:v>4.9664000000000001</c:v>
                </c:pt>
                <c:pt idx="1173">
                  <c:v>4.6101999999999999</c:v>
                </c:pt>
                <c:pt idx="1174">
                  <c:v>5.7691999999999997</c:v>
                </c:pt>
                <c:pt idx="1175">
                  <c:v>5.0537999999999998</c:v>
                </c:pt>
                <c:pt idx="1176">
                  <c:v>4.3056000000000001</c:v>
                </c:pt>
                <c:pt idx="1177">
                  <c:v>4.9821</c:v>
                </c:pt>
                <c:pt idx="1178">
                  <c:v>5.3952999999999998</c:v>
                </c:pt>
                <c:pt idx="1179">
                  <c:v>4.8452999999999999</c:v>
                </c:pt>
                <c:pt idx="1180">
                  <c:v>4.7610999999999999</c:v>
                </c:pt>
                <c:pt idx="1181">
                  <c:v>5.6261000000000001</c:v>
                </c:pt>
                <c:pt idx="1182">
                  <c:v>5.2358000000000002</c:v>
                </c:pt>
                <c:pt idx="1183">
                  <c:v>4.2324999999999999</c:v>
                </c:pt>
                <c:pt idx="1184">
                  <c:v>4.7152000000000003</c:v>
                </c:pt>
                <c:pt idx="1185">
                  <c:v>5.7507000000000001</c:v>
                </c:pt>
                <c:pt idx="1186">
                  <c:v>4.7337999999999996</c:v>
                </c:pt>
                <c:pt idx="1187">
                  <c:v>4.3075999999999999</c:v>
                </c:pt>
                <c:pt idx="1188">
                  <c:v>6.2074999999999996</c:v>
                </c:pt>
                <c:pt idx="1189">
                  <c:v>4.9664000000000001</c:v>
                </c:pt>
                <c:pt idx="1190">
                  <c:v>4.1703000000000001</c:v>
                </c:pt>
                <c:pt idx="1191">
                  <c:v>5.0715000000000003</c:v>
                </c:pt>
                <c:pt idx="1192">
                  <c:v>5.3766999999999996</c:v>
                </c:pt>
                <c:pt idx="1193">
                  <c:v>4.7167000000000003</c:v>
                </c:pt>
                <c:pt idx="1194">
                  <c:v>5.31</c:v>
                </c:pt>
                <c:pt idx="1195">
                  <c:v>5.3463000000000003</c:v>
                </c:pt>
                <c:pt idx="1196">
                  <c:v>4.5132000000000003</c:v>
                </c:pt>
                <c:pt idx="1197">
                  <c:v>4.9649000000000001</c:v>
                </c:pt>
                <c:pt idx="1198">
                  <c:v>5.0266999999999999</c:v>
                </c:pt>
                <c:pt idx="1199">
                  <c:v>4.6645000000000003</c:v>
                </c:pt>
                <c:pt idx="1200">
                  <c:v>4.9341999999999997</c:v>
                </c:pt>
                <c:pt idx="1201">
                  <c:v>5.1864999999999997</c:v>
                </c:pt>
                <c:pt idx="1202">
                  <c:v>4.7789999999999999</c:v>
                </c:pt>
                <c:pt idx="1203">
                  <c:v>4.9946000000000002</c:v>
                </c:pt>
                <c:pt idx="1204">
                  <c:v>5.1173000000000002</c:v>
                </c:pt>
                <c:pt idx="1205">
                  <c:v>5.0578000000000003</c:v>
                </c:pt>
                <c:pt idx="1206">
                  <c:v>5.1208999999999998</c:v>
                </c:pt>
                <c:pt idx="1207">
                  <c:v>4.8261000000000003</c:v>
                </c:pt>
                <c:pt idx="1208">
                  <c:v>4.9301000000000004</c:v>
                </c:pt>
                <c:pt idx="1209">
                  <c:v>5.0064000000000002</c:v>
                </c:pt>
                <c:pt idx="1210">
                  <c:v>4.8270999999999997</c:v>
                </c:pt>
                <c:pt idx="1211">
                  <c:v>5.1124000000000001</c:v>
                </c:pt>
                <c:pt idx="1212">
                  <c:v>5.3696999999999999</c:v>
                </c:pt>
                <c:pt idx="1213">
                  <c:v>6.1824000000000003</c:v>
                </c:pt>
                <c:pt idx="1214">
                  <c:v>6.5000999999999998</c:v>
                </c:pt>
                <c:pt idx="1215">
                  <c:v>5.3243999999999998</c:v>
                </c:pt>
                <c:pt idx="1216">
                  <c:v>3.1156000000000001</c:v>
                </c:pt>
                <c:pt idx="1217">
                  <c:v>8.4754000000000005</c:v>
                </c:pt>
                <c:pt idx="1218">
                  <c:v>9.0937000000000001</c:v>
                </c:pt>
                <c:pt idx="1219">
                  <c:v>5.3719999999999999</c:v>
                </c:pt>
                <c:pt idx="1220">
                  <c:v>5.1585000000000001</c:v>
                </c:pt>
                <c:pt idx="1221">
                  <c:v>5.0965999999999996</c:v>
                </c:pt>
                <c:pt idx="1222">
                  <c:v>4.532</c:v>
                </c:pt>
                <c:pt idx="1223">
                  <c:v>4.7378999999999998</c:v>
                </c:pt>
                <c:pt idx="1224">
                  <c:v>5.6201999999999996</c:v>
                </c:pt>
                <c:pt idx="1225">
                  <c:v>4.7614000000000001</c:v>
                </c:pt>
                <c:pt idx="1226">
                  <c:v>4.1040999999999999</c:v>
                </c:pt>
                <c:pt idx="1227">
                  <c:v>5.2903000000000002</c:v>
                </c:pt>
                <c:pt idx="1228">
                  <c:v>4.7671999999999999</c:v>
                </c:pt>
                <c:pt idx="1229">
                  <c:v>5.8437999999999999</c:v>
                </c:pt>
                <c:pt idx="1230">
                  <c:v>5.2035999999999998</c:v>
                </c:pt>
                <c:pt idx="1231">
                  <c:v>4.2092000000000001</c:v>
                </c:pt>
                <c:pt idx="1232">
                  <c:v>5.4476000000000004</c:v>
                </c:pt>
                <c:pt idx="1233">
                  <c:v>5.1315999999999997</c:v>
                </c:pt>
                <c:pt idx="1234">
                  <c:v>4.2599</c:v>
                </c:pt>
                <c:pt idx="1235">
                  <c:v>5.6249000000000002</c:v>
                </c:pt>
                <c:pt idx="1236">
                  <c:v>4.7224000000000004</c:v>
                </c:pt>
                <c:pt idx="1237">
                  <c:v>4.4198000000000004</c:v>
                </c:pt>
                <c:pt idx="1238">
                  <c:v>5.4602000000000004</c:v>
                </c:pt>
                <c:pt idx="1239">
                  <c:v>4.8030999999999997</c:v>
                </c:pt>
                <c:pt idx="1240">
                  <c:v>4.7732999999999999</c:v>
                </c:pt>
                <c:pt idx="1241">
                  <c:v>5.2853000000000003</c:v>
                </c:pt>
                <c:pt idx="1242">
                  <c:v>4.8442999999999996</c:v>
                </c:pt>
                <c:pt idx="1243">
                  <c:v>5.1669</c:v>
                </c:pt>
                <c:pt idx="1244">
                  <c:v>5.0286999999999997</c:v>
                </c:pt>
                <c:pt idx="1245">
                  <c:v>4.7785000000000002</c:v>
                </c:pt>
                <c:pt idx="1246">
                  <c:v>4.4474999999999998</c:v>
                </c:pt>
                <c:pt idx="1247">
                  <c:v>5.3788</c:v>
                </c:pt>
                <c:pt idx="1248">
                  <c:v>4.9063999999999997</c:v>
                </c:pt>
                <c:pt idx="1249">
                  <c:v>5.1444999999999999</c:v>
                </c:pt>
                <c:pt idx="1250">
                  <c:v>5.3815</c:v>
                </c:pt>
                <c:pt idx="1251">
                  <c:v>5.0385</c:v>
                </c:pt>
                <c:pt idx="1252">
                  <c:v>5.0377000000000001</c:v>
                </c:pt>
                <c:pt idx="1253">
                  <c:v>5.2366999999999999</c:v>
                </c:pt>
                <c:pt idx="1254">
                  <c:v>4.4588000000000001</c:v>
                </c:pt>
                <c:pt idx="1255">
                  <c:v>4.4798</c:v>
                </c:pt>
                <c:pt idx="1256">
                  <c:v>5.6224999999999996</c:v>
                </c:pt>
                <c:pt idx="1257">
                  <c:v>4.3463000000000003</c:v>
                </c:pt>
                <c:pt idx="1258">
                  <c:v>5.3156999999999996</c:v>
                </c:pt>
                <c:pt idx="1259">
                  <c:v>5.5057</c:v>
                </c:pt>
                <c:pt idx="1260">
                  <c:v>4.6074999999999999</c:v>
                </c:pt>
                <c:pt idx="1261">
                  <c:v>5.0640999999999998</c:v>
                </c:pt>
                <c:pt idx="1262">
                  <c:v>5.6207000000000003</c:v>
                </c:pt>
                <c:pt idx="1263">
                  <c:v>4.2786999999999997</c:v>
                </c:pt>
                <c:pt idx="1264">
                  <c:v>4.9138000000000002</c:v>
                </c:pt>
                <c:pt idx="1265">
                  <c:v>5.4960000000000004</c:v>
                </c:pt>
                <c:pt idx="1266">
                  <c:v>4.6140999999999996</c:v>
                </c:pt>
                <c:pt idx="1267">
                  <c:v>5.1688000000000001</c:v>
                </c:pt>
                <c:pt idx="1268">
                  <c:v>5.1710000000000003</c:v>
                </c:pt>
                <c:pt idx="1269">
                  <c:v>4.5167999999999999</c:v>
                </c:pt>
                <c:pt idx="1270">
                  <c:v>5.4865000000000004</c:v>
                </c:pt>
                <c:pt idx="1271">
                  <c:v>4.7351000000000001</c:v>
                </c:pt>
                <c:pt idx="1272">
                  <c:v>4.4645999999999999</c:v>
                </c:pt>
                <c:pt idx="1273">
                  <c:v>5.0822000000000003</c:v>
                </c:pt>
                <c:pt idx="1274">
                  <c:v>5.0477999999999996</c:v>
                </c:pt>
                <c:pt idx="1275">
                  <c:v>4.7580999999999998</c:v>
                </c:pt>
                <c:pt idx="1276">
                  <c:v>5.3103999999999996</c:v>
                </c:pt>
                <c:pt idx="1277">
                  <c:v>4.9560000000000004</c:v>
                </c:pt>
                <c:pt idx="1278">
                  <c:v>4.7972000000000001</c:v>
                </c:pt>
                <c:pt idx="1279">
                  <c:v>5.4161000000000001</c:v>
                </c:pt>
                <c:pt idx="1280">
                  <c:v>5.0037000000000003</c:v>
                </c:pt>
                <c:pt idx="1281">
                  <c:v>7.1875999999999998</c:v>
                </c:pt>
                <c:pt idx="1282">
                  <c:v>5.1296999999999997</c:v>
                </c:pt>
                <c:pt idx="1283">
                  <c:v>5.2049000000000003</c:v>
                </c:pt>
                <c:pt idx="1284">
                  <c:v>6.5883000000000003</c:v>
                </c:pt>
                <c:pt idx="1285">
                  <c:v>4.6062000000000003</c:v>
                </c:pt>
                <c:pt idx="1286">
                  <c:v>4.7828999999999997</c:v>
                </c:pt>
                <c:pt idx="1287">
                  <c:v>5.5804</c:v>
                </c:pt>
                <c:pt idx="1288">
                  <c:v>4.5364000000000004</c:v>
                </c:pt>
                <c:pt idx="1289">
                  <c:v>4.3539000000000003</c:v>
                </c:pt>
                <c:pt idx="1290">
                  <c:v>5.6241000000000003</c:v>
                </c:pt>
                <c:pt idx="1291">
                  <c:v>4.6196000000000002</c:v>
                </c:pt>
                <c:pt idx="1292">
                  <c:v>5.0076999999999998</c:v>
                </c:pt>
                <c:pt idx="1293">
                  <c:v>5.6528</c:v>
                </c:pt>
                <c:pt idx="1294">
                  <c:v>4.5793999999999997</c:v>
                </c:pt>
                <c:pt idx="1295">
                  <c:v>4.3442999999999996</c:v>
                </c:pt>
                <c:pt idx="1296">
                  <c:v>6.0759999999999996</c:v>
                </c:pt>
                <c:pt idx="1297">
                  <c:v>4.2091000000000003</c:v>
                </c:pt>
                <c:pt idx="1298">
                  <c:v>4.5995999999999997</c:v>
                </c:pt>
                <c:pt idx="1299">
                  <c:v>5.8833000000000002</c:v>
                </c:pt>
                <c:pt idx="1300">
                  <c:v>4.5768000000000004</c:v>
                </c:pt>
                <c:pt idx="1301">
                  <c:v>4.4566999999999997</c:v>
                </c:pt>
                <c:pt idx="1302">
                  <c:v>5.9843000000000002</c:v>
                </c:pt>
                <c:pt idx="1303">
                  <c:v>4.3051000000000004</c:v>
                </c:pt>
                <c:pt idx="1304">
                  <c:v>4.5171999999999999</c:v>
                </c:pt>
                <c:pt idx="1305">
                  <c:v>6.0746000000000002</c:v>
                </c:pt>
                <c:pt idx="1306">
                  <c:v>4.3212999999999999</c:v>
                </c:pt>
                <c:pt idx="1307">
                  <c:v>4.6128</c:v>
                </c:pt>
                <c:pt idx="1308">
                  <c:v>5.9139999999999997</c:v>
                </c:pt>
                <c:pt idx="1309">
                  <c:v>4.3726000000000003</c:v>
                </c:pt>
                <c:pt idx="1310">
                  <c:v>5.024</c:v>
                </c:pt>
                <c:pt idx="1311">
                  <c:v>5.3205</c:v>
                </c:pt>
                <c:pt idx="1312">
                  <c:v>4.5614999999999997</c:v>
                </c:pt>
                <c:pt idx="1313">
                  <c:v>5.2826000000000004</c:v>
                </c:pt>
                <c:pt idx="1314">
                  <c:v>5.3548</c:v>
                </c:pt>
                <c:pt idx="1315">
                  <c:v>4.6037999999999997</c:v>
                </c:pt>
                <c:pt idx="1316">
                  <c:v>4.9328000000000003</c:v>
                </c:pt>
                <c:pt idx="1317">
                  <c:v>5.3648999999999996</c:v>
                </c:pt>
                <c:pt idx="1318">
                  <c:v>4.4303999999999997</c:v>
                </c:pt>
                <c:pt idx="1319">
                  <c:v>5.351</c:v>
                </c:pt>
                <c:pt idx="1320">
                  <c:v>5.3292999999999999</c:v>
                </c:pt>
                <c:pt idx="1321">
                  <c:v>4.4268000000000001</c:v>
                </c:pt>
                <c:pt idx="1322">
                  <c:v>5.5993000000000004</c:v>
                </c:pt>
                <c:pt idx="1323">
                  <c:v>5.0553999999999997</c:v>
                </c:pt>
                <c:pt idx="1324">
                  <c:v>4.2099000000000002</c:v>
                </c:pt>
                <c:pt idx="1325">
                  <c:v>5.6254</c:v>
                </c:pt>
                <c:pt idx="1326">
                  <c:v>4.9707999999999997</c:v>
                </c:pt>
                <c:pt idx="1327">
                  <c:v>4.6616</c:v>
                </c:pt>
                <c:pt idx="1328">
                  <c:v>5.5880000000000001</c:v>
                </c:pt>
                <c:pt idx="1329">
                  <c:v>4.6837</c:v>
                </c:pt>
                <c:pt idx="1330">
                  <c:v>4.8689</c:v>
                </c:pt>
                <c:pt idx="1331">
                  <c:v>5.2938999999999998</c:v>
                </c:pt>
                <c:pt idx="1332">
                  <c:v>4.7887000000000004</c:v>
                </c:pt>
                <c:pt idx="1333">
                  <c:v>5.0781000000000001</c:v>
                </c:pt>
                <c:pt idx="1334">
                  <c:v>5.0252999999999997</c:v>
                </c:pt>
                <c:pt idx="1335">
                  <c:v>4.8448000000000002</c:v>
                </c:pt>
                <c:pt idx="1336">
                  <c:v>4.9661</c:v>
                </c:pt>
                <c:pt idx="1337">
                  <c:v>5.0990000000000002</c:v>
                </c:pt>
                <c:pt idx="1338">
                  <c:v>5.8192000000000004</c:v>
                </c:pt>
                <c:pt idx="1339">
                  <c:v>4.3914</c:v>
                </c:pt>
                <c:pt idx="1340">
                  <c:v>4.9059999999999997</c:v>
                </c:pt>
                <c:pt idx="1341">
                  <c:v>5.3762999999999996</c:v>
                </c:pt>
                <c:pt idx="1342">
                  <c:v>4.5709</c:v>
                </c:pt>
                <c:pt idx="1343">
                  <c:v>5.2904999999999998</c:v>
                </c:pt>
                <c:pt idx="1344">
                  <c:v>5.0881999999999996</c:v>
                </c:pt>
                <c:pt idx="1345">
                  <c:v>4.7648999999999999</c:v>
                </c:pt>
                <c:pt idx="1346">
                  <c:v>5.3437000000000001</c:v>
                </c:pt>
                <c:pt idx="1347">
                  <c:v>4.9923999999999999</c:v>
                </c:pt>
                <c:pt idx="1348">
                  <c:v>4.4090999999999996</c:v>
                </c:pt>
                <c:pt idx="1349">
                  <c:v>5.5755999999999997</c:v>
                </c:pt>
                <c:pt idx="1350">
                  <c:v>4.8536000000000001</c:v>
                </c:pt>
                <c:pt idx="1351">
                  <c:v>4.6676000000000002</c:v>
                </c:pt>
                <c:pt idx="1352">
                  <c:v>5.6022999999999996</c:v>
                </c:pt>
                <c:pt idx="1353">
                  <c:v>4.6138000000000003</c:v>
                </c:pt>
                <c:pt idx="1354">
                  <c:v>4.7617000000000003</c:v>
                </c:pt>
                <c:pt idx="1355">
                  <c:v>5.4847000000000001</c:v>
                </c:pt>
                <c:pt idx="1356">
                  <c:v>4.6374000000000004</c:v>
                </c:pt>
                <c:pt idx="1357">
                  <c:v>4.8903999999999996</c:v>
                </c:pt>
                <c:pt idx="1358">
                  <c:v>5.6584000000000003</c:v>
                </c:pt>
                <c:pt idx="1359">
                  <c:v>4.3468999999999998</c:v>
                </c:pt>
                <c:pt idx="1360">
                  <c:v>4.6525999999999996</c:v>
                </c:pt>
                <c:pt idx="1361">
                  <c:v>5.6561000000000003</c:v>
                </c:pt>
                <c:pt idx="1362">
                  <c:v>4.5949999999999998</c:v>
                </c:pt>
                <c:pt idx="1363">
                  <c:v>4.7148000000000003</c:v>
                </c:pt>
                <c:pt idx="1364">
                  <c:v>5.8787000000000003</c:v>
                </c:pt>
                <c:pt idx="1365">
                  <c:v>4.5336999999999996</c:v>
                </c:pt>
                <c:pt idx="1366">
                  <c:v>4.6969000000000003</c:v>
                </c:pt>
                <c:pt idx="1367">
                  <c:v>5.6646000000000001</c:v>
                </c:pt>
                <c:pt idx="1368">
                  <c:v>4.3483000000000001</c:v>
                </c:pt>
                <c:pt idx="1369">
                  <c:v>4.9528999999999996</c:v>
                </c:pt>
                <c:pt idx="1370">
                  <c:v>5.8746</c:v>
                </c:pt>
                <c:pt idx="1371">
                  <c:v>4.4539999999999997</c:v>
                </c:pt>
                <c:pt idx="1372">
                  <c:v>4.6702000000000004</c:v>
                </c:pt>
                <c:pt idx="1373">
                  <c:v>5.915</c:v>
                </c:pt>
                <c:pt idx="1374">
                  <c:v>4.4809999999999999</c:v>
                </c:pt>
                <c:pt idx="1375">
                  <c:v>4.6009000000000002</c:v>
                </c:pt>
                <c:pt idx="1376">
                  <c:v>6.0528000000000004</c:v>
                </c:pt>
                <c:pt idx="1377">
                  <c:v>4.3906999999999998</c:v>
                </c:pt>
                <c:pt idx="1378">
                  <c:v>5.3127000000000004</c:v>
                </c:pt>
                <c:pt idx="1379">
                  <c:v>5.3979999999999997</c:v>
                </c:pt>
                <c:pt idx="1380">
                  <c:v>4.1928999999999998</c:v>
                </c:pt>
                <c:pt idx="1381">
                  <c:v>5.1810999999999998</c:v>
                </c:pt>
                <c:pt idx="1382">
                  <c:v>5.8868</c:v>
                </c:pt>
                <c:pt idx="1383">
                  <c:v>4.7049000000000003</c:v>
                </c:pt>
                <c:pt idx="1384">
                  <c:v>4.7583000000000002</c:v>
                </c:pt>
                <c:pt idx="1385">
                  <c:v>4.6797000000000004</c:v>
                </c:pt>
                <c:pt idx="1386">
                  <c:v>5.5750999999999999</c:v>
                </c:pt>
                <c:pt idx="1387">
                  <c:v>4.6990999999999996</c:v>
                </c:pt>
                <c:pt idx="1388">
                  <c:v>4.5251000000000001</c:v>
                </c:pt>
                <c:pt idx="1389">
                  <c:v>5.5267999999999997</c:v>
                </c:pt>
                <c:pt idx="1390">
                  <c:v>4.6071</c:v>
                </c:pt>
                <c:pt idx="1391">
                  <c:v>4.9515000000000002</c:v>
                </c:pt>
                <c:pt idx="1392">
                  <c:v>5.1833999999999998</c:v>
                </c:pt>
                <c:pt idx="1393">
                  <c:v>4.7417999999999996</c:v>
                </c:pt>
                <c:pt idx="1394">
                  <c:v>5.0053000000000001</c:v>
                </c:pt>
                <c:pt idx="1395">
                  <c:v>5.0628000000000002</c:v>
                </c:pt>
                <c:pt idx="1396">
                  <c:v>4.8209999999999997</c:v>
                </c:pt>
                <c:pt idx="1397">
                  <c:v>4.9580000000000002</c:v>
                </c:pt>
                <c:pt idx="1398">
                  <c:v>4.9325999999999999</c:v>
                </c:pt>
                <c:pt idx="1399">
                  <c:v>4.9039999999999999</c:v>
                </c:pt>
                <c:pt idx="1400">
                  <c:v>5.0808999999999997</c:v>
                </c:pt>
                <c:pt idx="1401">
                  <c:v>5.1186999999999996</c:v>
                </c:pt>
                <c:pt idx="1402">
                  <c:v>5.0635000000000003</c:v>
                </c:pt>
                <c:pt idx="1403">
                  <c:v>5.0848000000000004</c:v>
                </c:pt>
                <c:pt idx="1404">
                  <c:v>5.2244000000000002</c:v>
                </c:pt>
                <c:pt idx="1405">
                  <c:v>4.9038000000000004</c:v>
                </c:pt>
                <c:pt idx="1406">
                  <c:v>5.0076999999999998</c:v>
                </c:pt>
                <c:pt idx="1407">
                  <c:v>5.0137999999999998</c:v>
                </c:pt>
                <c:pt idx="1408">
                  <c:v>4.8186999999999998</c:v>
                </c:pt>
                <c:pt idx="1409">
                  <c:v>4.8807</c:v>
                </c:pt>
                <c:pt idx="1410">
                  <c:v>5.0951000000000004</c:v>
                </c:pt>
                <c:pt idx="1411">
                  <c:v>5.1056999999999997</c:v>
                </c:pt>
                <c:pt idx="1412">
                  <c:v>5.0022000000000002</c:v>
                </c:pt>
                <c:pt idx="1413">
                  <c:v>5.0602</c:v>
                </c:pt>
                <c:pt idx="1414">
                  <c:v>5.2386999999999997</c:v>
                </c:pt>
                <c:pt idx="1415">
                  <c:v>4.9131</c:v>
                </c:pt>
                <c:pt idx="1416">
                  <c:v>5.0603999999999996</c:v>
                </c:pt>
                <c:pt idx="1417">
                  <c:v>5.0465999999999998</c:v>
                </c:pt>
                <c:pt idx="1418">
                  <c:v>4.8722000000000003</c:v>
                </c:pt>
                <c:pt idx="1419">
                  <c:v>5.0206</c:v>
                </c:pt>
                <c:pt idx="1420">
                  <c:v>4.9501999999999997</c:v>
                </c:pt>
                <c:pt idx="1421">
                  <c:v>4.8764000000000003</c:v>
                </c:pt>
                <c:pt idx="1422">
                  <c:v>5.3326000000000002</c:v>
                </c:pt>
                <c:pt idx="1423">
                  <c:v>4.7687999999999997</c:v>
                </c:pt>
                <c:pt idx="1424">
                  <c:v>4.9237000000000002</c:v>
                </c:pt>
                <c:pt idx="1425">
                  <c:v>5.0914999999999999</c:v>
                </c:pt>
                <c:pt idx="1426">
                  <c:v>4.9790999999999999</c:v>
                </c:pt>
                <c:pt idx="1427">
                  <c:v>5.2587000000000002</c:v>
                </c:pt>
                <c:pt idx="1428">
                  <c:v>4.9349999999999996</c:v>
                </c:pt>
                <c:pt idx="1429">
                  <c:v>4.8384999999999998</c:v>
                </c:pt>
                <c:pt idx="1430">
                  <c:v>5.3244999999999996</c:v>
                </c:pt>
                <c:pt idx="1431">
                  <c:v>4.8935000000000004</c:v>
                </c:pt>
                <c:pt idx="1432">
                  <c:v>4.6386000000000003</c:v>
                </c:pt>
                <c:pt idx="1433">
                  <c:v>5.5136000000000003</c:v>
                </c:pt>
                <c:pt idx="1434">
                  <c:v>4.7640000000000002</c:v>
                </c:pt>
                <c:pt idx="1435">
                  <c:v>4.431</c:v>
                </c:pt>
                <c:pt idx="1436">
                  <c:v>5.7015000000000002</c:v>
                </c:pt>
                <c:pt idx="1437">
                  <c:v>4.7285000000000004</c:v>
                </c:pt>
                <c:pt idx="1438">
                  <c:v>4.4935999999999998</c:v>
                </c:pt>
                <c:pt idx="1439">
                  <c:v>5.7131999999999996</c:v>
                </c:pt>
                <c:pt idx="1440">
                  <c:v>4.6071</c:v>
                </c:pt>
                <c:pt idx="1441">
                  <c:v>4.6890000000000001</c:v>
                </c:pt>
                <c:pt idx="1442">
                  <c:v>5.5294999999999996</c:v>
                </c:pt>
                <c:pt idx="1443">
                  <c:v>4.6894</c:v>
                </c:pt>
                <c:pt idx="1444">
                  <c:v>5.0510000000000002</c:v>
                </c:pt>
                <c:pt idx="1445">
                  <c:v>5.4577</c:v>
                </c:pt>
                <c:pt idx="1446">
                  <c:v>4.5231000000000003</c:v>
                </c:pt>
                <c:pt idx="1447">
                  <c:v>5.5229999999999997</c:v>
                </c:pt>
                <c:pt idx="1448">
                  <c:v>4.9966999999999997</c:v>
                </c:pt>
                <c:pt idx="1449">
                  <c:v>4.3975999999999997</c:v>
                </c:pt>
                <c:pt idx="1450">
                  <c:v>5.7625000000000002</c:v>
                </c:pt>
                <c:pt idx="1451">
                  <c:v>5.0033000000000003</c:v>
                </c:pt>
                <c:pt idx="1452">
                  <c:v>4.3571999999999997</c:v>
                </c:pt>
                <c:pt idx="1453">
                  <c:v>5.5266000000000002</c:v>
                </c:pt>
                <c:pt idx="1454">
                  <c:v>4.9794999999999998</c:v>
                </c:pt>
                <c:pt idx="1455">
                  <c:v>4.5056000000000003</c:v>
                </c:pt>
                <c:pt idx="1456">
                  <c:v>5.5914999999999999</c:v>
                </c:pt>
                <c:pt idx="1457">
                  <c:v>5.0065999999999997</c:v>
                </c:pt>
                <c:pt idx="1458">
                  <c:v>4.8693</c:v>
                </c:pt>
                <c:pt idx="1459">
                  <c:v>5.4645999999999999</c:v>
                </c:pt>
                <c:pt idx="1460">
                  <c:v>4.6322000000000001</c:v>
                </c:pt>
                <c:pt idx="1461">
                  <c:v>5.2224000000000004</c:v>
                </c:pt>
                <c:pt idx="1462">
                  <c:v>4.9935999999999998</c:v>
                </c:pt>
                <c:pt idx="1463">
                  <c:v>4.6311999999999998</c:v>
                </c:pt>
                <c:pt idx="1464">
                  <c:v>5.4297000000000004</c:v>
                </c:pt>
                <c:pt idx="1465">
                  <c:v>4.8108000000000004</c:v>
                </c:pt>
                <c:pt idx="1466">
                  <c:v>4.9321999999999999</c:v>
                </c:pt>
                <c:pt idx="1467">
                  <c:v>5.3616999999999999</c:v>
                </c:pt>
                <c:pt idx="1468">
                  <c:v>4.6542000000000003</c:v>
                </c:pt>
                <c:pt idx="1469">
                  <c:v>4.9710000000000001</c:v>
                </c:pt>
                <c:pt idx="1470">
                  <c:v>5.4951999999999996</c:v>
                </c:pt>
                <c:pt idx="1471">
                  <c:v>4.6116000000000001</c:v>
                </c:pt>
                <c:pt idx="1472">
                  <c:v>4.8132999999999999</c:v>
                </c:pt>
                <c:pt idx="1473">
                  <c:v>5.1905999999999999</c:v>
                </c:pt>
                <c:pt idx="1474">
                  <c:v>4.7088000000000001</c:v>
                </c:pt>
                <c:pt idx="1475">
                  <c:v>5.2358000000000002</c:v>
                </c:pt>
                <c:pt idx="1476">
                  <c:v>4.9307999999999996</c:v>
                </c:pt>
                <c:pt idx="1477">
                  <c:v>4.9238</c:v>
                </c:pt>
                <c:pt idx="1478">
                  <c:v>5.2133000000000003</c:v>
                </c:pt>
                <c:pt idx="1479">
                  <c:v>4.8544999999999998</c:v>
                </c:pt>
                <c:pt idx="1480">
                  <c:v>5.0335999999999999</c:v>
                </c:pt>
                <c:pt idx="1481">
                  <c:v>5.0067000000000004</c:v>
                </c:pt>
                <c:pt idx="1482">
                  <c:v>4.9151999999999996</c:v>
                </c:pt>
                <c:pt idx="1483">
                  <c:v>4.9428000000000001</c:v>
                </c:pt>
                <c:pt idx="1484">
                  <c:v>5.0941999999999998</c:v>
                </c:pt>
                <c:pt idx="1485">
                  <c:v>4.8498000000000001</c:v>
                </c:pt>
                <c:pt idx="1486">
                  <c:v>4.9694000000000003</c:v>
                </c:pt>
                <c:pt idx="1487">
                  <c:v>5.1616</c:v>
                </c:pt>
                <c:pt idx="1488">
                  <c:v>4.8966000000000003</c:v>
                </c:pt>
                <c:pt idx="1489">
                  <c:v>6.0194999999999999</c:v>
                </c:pt>
                <c:pt idx="1490">
                  <c:v>4.3628</c:v>
                </c:pt>
                <c:pt idx="1491">
                  <c:v>5.2348999999999997</c:v>
                </c:pt>
                <c:pt idx="1492">
                  <c:v>5.0647000000000002</c:v>
                </c:pt>
                <c:pt idx="1493">
                  <c:v>4.1326999999999998</c:v>
                </c:pt>
                <c:pt idx="1494">
                  <c:v>5.1471999999999998</c:v>
                </c:pt>
                <c:pt idx="1495">
                  <c:v>5.2004000000000001</c:v>
                </c:pt>
                <c:pt idx="1496">
                  <c:v>4.8779000000000003</c:v>
                </c:pt>
                <c:pt idx="1497">
                  <c:v>5.2786</c:v>
                </c:pt>
                <c:pt idx="1498">
                  <c:v>4.8887</c:v>
                </c:pt>
                <c:pt idx="1499">
                  <c:v>4.7915999999999999</c:v>
                </c:pt>
                <c:pt idx="1500">
                  <c:v>5.1470000000000002</c:v>
                </c:pt>
                <c:pt idx="1501">
                  <c:v>5.0243000000000002</c:v>
                </c:pt>
                <c:pt idx="1502">
                  <c:v>4.9180000000000001</c:v>
                </c:pt>
                <c:pt idx="1503">
                  <c:v>5.3533999999999997</c:v>
                </c:pt>
                <c:pt idx="1504">
                  <c:v>4.7328999999999999</c:v>
                </c:pt>
                <c:pt idx="1505">
                  <c:v>4.7981999999999996</c:v>
                </c:pt>
                <c:pt idx="1506">
                  <c:v>5.4909999999999997</c:v>
                </c:pt>
                <c:pt idx="1507">
                  <c:v>4.8491999999999997</c:v>
                </c:pt>
                <c:pt idx="1508">
                  <c:v>4.6497999999999999</c:v>
                </c:pt>
                <c:pt idx="1509">
                  <c:v>5.8658999999999999</c:v>
                </c:pt>
                <c:pt idx="1510">
                  <c:v>4.2527999999999997</c:v>
                </c:pt>
                <c:pt idx="1511">
                  <c:v>4.5229999999999997</c:v>
                </c:pt>
                <c:pt idx="1512">
                  <c:v>5.4596</c:v>
                </c:pt>
                <c:pt idx="1513">
                  <c:v>4.7885</c:v>
                </c:pt>
                <c:pt idx="1514">
                  <c:v>5.2264999999999997</c:v>
                </c:pt>
                <c:pt idx="1515">
                  <c:v>5.3070000000000004</c:v>
                </c:pt>
                <c:pt idx="1516">
                  <c:v>4.4648000000000003</c:v>
                </c:pt>
                <c:pt idx="1517">
                  <c:v>5.0976999999999997</c:v>
                </c:pt>
                <c:pt idx="1518">
                  <c:v>5.1212999999999997</c:v>
                </c:pt>
                <c:pt idx="1519">
                  <c:v>4.6026999999999996</c:v>
                </c:pt>
                <c:pt idx="1520">
                  <c:v>5.1315</c:v>
                </c:pt>
                <c:pt idx="1521">
                  <c:v>4.9672999999999998</c:v>
                </c:pt>
                <c:pt idx="1522">
                  <c:v>4.907</c:v>
                </c:pt>
                <c:pt idx="1523">
                  <c:v>5.3573000000000004</c:v>
                </c:pt>
                <c:pt idx="1524">
                  <c:v>4.9215999999999998</c:v>
                </c:pt>
                <c:pt idx="1525">
                  <c:v>5.1249000000000002</c:v>
                </c:pt>
                <c:pt idx="1526">
                  <c:v>4.9766000000000004</c:v>
                </c:pt>
                <c:pt idx="1527">
                  <c:v>4.9077000000000002</c:v>
                </c:pt>
                <c:pt idx="1528">
                  <c:v>5.0522</c:v>
                </c:pt>
                <c:pt idx="1529">
                  <c:v>4.9219999999999997</c:v>
                </c:pt>
                <c:pt idx="1530">
                  <c:v>5.1201999999999996</c:v>
                </c:pt>
                <c:pt idx="1531">
                  <c:v>4.774</c:v>
                </c:pt>
                <c:pt idx="1532">
                  <c:v>5.0598000000000001</c:v>
                </c:pt>
                <c:pt idx="1533">
                  <c:v>5.2572999999999999</c:v>
                </c:pt>
                <c:pt idx="1534">
                  <c:v>4.7892000000000001</c:v>
                </c:pt>
                <c:pt idx="1535">
                  <c:v>5.0293000000000001</c:v>
                </c:pt>
                <c:pt idx="1536">
                  <c:v>5.1054000000000004</c:v>
                </c:pt>
                <c:pt idx="1537">
                  <c:v>4.6010999999999997</c:v>
                </c:pt>
                <c:pt idx="1538">
                  <c:v>5.1117999999999997</c:v>
                </c:pt>
                <c:pt idx="1539">
                  <c:v>5.1656000000000004</c:v>
                </c:pt>
                <c:pt idx="1540">
                  <c:v>5.0766999999999998</c:v>
                </c:pt>
                <c:pt idx="1541">
                  <c:v>5.1670999999999996</c:v>
                </c:pt>
                <c:pt idx="1542">
                  <c:v>5.0210999999999997</c:v>
                </c:pt>
                <c:pt idx="1543">
                  <c:v>4.8028000000000004</c:v>
                </c:pt>
                <c:pt idx="1544">
                  <c:v>4.9596</c:v>
                </c:pt>
                <c:pt idx="1545">
                  <c:v>5.4687000000000001</c:v>
                </c:pt>
                <c:pt idx="1546">
                  <c:v>4.6520000000000001</c:v>
                </c:pt>
                <c:pt idx="1547">
                  <c:v>4.7171000000000003</c:v>
                </c:pt>
                <c:pt idx="1548">
                  <c:v>5.3167999999999997</c:v>
                </c:pt>
                <c:pt idx="1549">
                  <c:v>4.4821</c:v>
                </c:pt>
                <c:pt idx="1550">
                  <c:v>4.9585999999999997</c:v>
                </c:pt>
                <c:pt idx="1551">
                  <c:v>5.3642000000000003</c:v>
                </c:pt>
                <c:pt idx="1552">
                  <c:v>4.7535999999999996</c:v>
                </c:pt>
                <c:pt idx="1553">
                  <c:v>5.1657999999999999</c:v>
                </c:pt>
                <c:pt idx="1554">
                  <c:v>5.2122000000000002</c:v>
                </c:pt>
                <c:pt idx="1555">
                  <c:v>4.4840999999999998</c:v>
                </c:pt>
                <c:pt idx="1556">
                  <c:v>5.1566000000000001</c:v>
                </c:pt>
                <c:pt idx="1557">
                  <c:v>5.4344000000000001</c:v>
                </c:pt>
                <c:pt idx="1558">
                  <c:v>4.351</c:v>
                </c:pt>
                <c:pt idx="1559">
                  <c:v>5.2233000000000001</c:v>
                </c:pt>
                <c:pt idx="1560">
                  <c:v>5.234</c:v>
                </c:pt>
                <c:pt idx="1561">
                  <c:v>4.8339999999999996</c:v>
                </c:pt>
                <c:pt idx="1562">
                  <c:v>5.0564</c:v>
                </c:pt>
                <c:pt idx="1563">
                  <c:v>5.5640000000000001</c:v>
                </c:pt>
                <c:pt idx="1564">
                  <c:v>4.2352999999999996</c:v>
                </c:pt>
                <c:pt idx="1565">
                  <c:v>4.9240000000000004</c:v>
                </c:pt>
                <c:pt idx="1566">
                  <c:v>6.2713000000000001</c:v>
                </c:pt>
                <c:pt idx="1567">
                  <c:v>4.4359000000000002</c:v>
                </c:pt>
                <c:pt idx="1568">
                  <c:v>5.1045999999999996</c:v>
                </c:pt>
                <c:pt idx="1569">
                  <c:v>6.4955999999999996</c:v>
                </c:pt>
                <c:pt idx="1570">
                  <c:v>4.3638000000000003</c:v>
                </c:pt>
                <c:pt idx="1571">
                  <c:v>4.8593000000000002</c:v>
                </c:pt>
                <c:pt idx="1572">
                  <c:v>6.0427999999999997</c:v>
                </c:pt>
                <c:pt idx="1573">
                  <c:v>4.5509000000000004</c:v>
                </c:pt>
                <c:pt idx="1574">
                  <c:v>4.4353999999999996</c:v>
                </c:pt>
                <c:pt idx="1575">
                  <c:v>6.2713999999999999</c:v>
                </c:pt>
                <c:pt idx="1576">
                  <c:v>4.6661000000000001</c:v>
                </c:pt>
                <c:pt idx="1577">
                  <c:v>4.4611999999999998</c:v>
                </c:pt>
                <c:pt idx="1578">
                  <c:v>5.9212999999999996</c:v>
                </c:pt>
                <c:pt idx="1579">
                  <c:v>4.7892999999999999</c:v>
                </c:pt>
                <c:pt idx="1580">
                  <c:v>4.3148999999999997</c:v>
                </c:pt>
                <c:pt idx="1581">
                  <c:v>5.9089999999999998</c:v>
                </c:pt>
                <c:pt idx="1582">
                  <c:v>4.6063000000000001</c:v>
                </c:pt>
                <c:pt idx="1583">
                  <c:v>4.1757</c:v>
                </c:pt>
                <c:pt idx="1584">
                  <c:v>5.7908999999999997</c:v>
                </c:pt>
                <c:pt idx="1585">
                  <c:v>4.9408000000000003</c:v>
                </c:pt>
                <c:pt idx="1586">
                  <c:v>4.9854000000000003</c:v>
                </c:pt>
                <c:pt idx="1587">
                  <c:v>5.3259999999999996</c:v>
                </c:pt>
                <c:pt idx="1588">
                  <c:v>4.6916000000000002</c:v>
                </c:pt>
                <c:pt idx="1589">
                  <c:v>4.2553999999999998</c:v>
                </c:pt>
                <c:pt idx="1590">
                  <c:v>5.3262999999999998</c:v>
                </c:pt>
                <c:pt idx="1591">
                  <c:v>4.5953999999999997</c:v>
                </c:pt>
                <c:pt idx="1592">
                  <c:v>5.0726000000000004</c:v>
                </c:pt>
                <c:pt idx="1593">
                  <c:v>5.09</c:v>
                </c:pt>
                <c:pt idx="1594">
                  <c:v>5.0141999999999998</c:v>
                </c:pt>
                <c:pt idx="1595">
                  <c:v>4.9664000000000001</c:v>
                </c:pt>
                <c:pt idx="1596">
                  <c:v>5.2295999999999996</c:v>
                </c:pt>
                <c:pt idx="1597">
                  <c:v>4.8653000000000004</c:v>
                </c:pt>
                <c:pt idx="1598">
                  <c:v>5.0953999999999997</c:v>
                </c:pt>
                <c:pt idx="1599">
                  <c:v>4.9184000000000001</c:v>
                </c:pt>
                <c:pt idx="1600">
                  <c:v>4.9306000000000001</c:v>
                </c:pt>
                <c:pt idx="1601">
                  <c:v>5.0853999999999999</c:v>
                </c:pt>
                <c:pt idx="1602">
                  <c:v>4.8545999999999996</c:v>
                </c:pt>
                <c:pt idx="1603">
                  <c:v>5.0137999999999998</c:v>
                </c:pt>
                <c:pt idx="1604">
                  <c:v>5.0387000000000004</c:v>
                </c:pt>
                <c:pt idx="1605">
                  <c:v>5.0223000000000004</c:v>
                </c:pt>
                <c:pt idx="1606">
                  <c:v>5.0011999999999999</c:v>
                </c:pt>
                <c:pt idx="1607">
                  <c:v>4.9829999999999997</c:v>
                </c:pt>
                <c:pt idx="1608">
                  <c:v>5.1013000000000002</c:v>
                </c:pt>
                <c:pt idx="1609">
                  <c:v>5.2321999999999997</c:v>
                </c:pt>
                <c:pt idx="1610">
                  <c:v>4.8804999999999996</c:v>
                </c:pt>
                <c:pt idx="1611">
                  <c:v>5.1391</c:v>
                </c:pt>
                <c:pt idx="1612">
                  <c:v>5.0115999999999996</c:v>
                </c:pt>
                <c:pt idx="1613">
                  <c:v>4.8221999999999996</c:v>
                </c:pt>
                <c:pt idx="1614">
                  <c:v>5.0476999999999999</c:v>
                </c:pt>
                <c:pt idx="1615">
                  <c:v>4.9107000000000003</c:v>
                </c:pt>
                <c:pt idx="1616">
                  <c:v>4.8986999999999998</c:v>
                </c:pt>
                <c:pt idx="1617">
                  <c:v>5.0042</c:v>
                </c:pt>
                <c:pt idx="1618">
                  <c:v>4.9527999999999999</c:v>
                </c:pt>
                <c:pt idx="1619">
                  <c:v>5.1848999999999998</c:v>
                </c:pt>
                <c:pt idx="1620">
                  <c:v>5.2773000000000003</c:v>
                </c:pt>
                <c:pt idx="1621">
                  <c:v>4.8947000000000003</c:v>
                </c:pt>
                <c:pt idx="1622">
                  <c:v>4.9051999999999998</c:v>
                </c:pt>
                <c:pt idx="1623">
                  <c:v>5.2180999999999997</c:v>
                </c:pt>
                <c:pt idx="1624">
                  <c:v>4.5510000000000002</c:v>
                </c:pt>
                <c:pt idx="1625">
                  <c:v>5.0934999999999997</c:v>
                </c:pt>
                <c:pt idx="1626">
                  <c:v>5.1026999999999996</c:v>
                </c:pt>
                <c:pt idx="1627">
                  <c:v>4.7518000000000002</c:v>
                </c:pt>
                <c:pt idx="1628">
                  <c:v>5.0742000000000003</c:v>
                </c:pt>
                <c:pt idx="1629">
                  <c:v>5.1656000000000004</c:v>
                </c:pt>
                <c:pt idx="1630">
                  <c:v>4.7542</c:v>
                </c:pt>
                <c:pt idx="1631">
                  <c:v>5.3235000000000001</c:v>
                </c:pt>
                <c:pt idx="1632">
                  <c:v>4.9137000000000004</c:v>
                </c:pt>
                <c:pt idx="1633">
                  <c:v>5.0068000000000001</c:v>
                </c:pt>
                <c:pt idx="1634">
                  <c:v>4.9827000000000004</c:v>
                </c:pt>
                <c:pt idx="1635">
                  <c:v>4.7637999999999998</c:v>
                </c:pt>
                <c:pt idx="1636">
                  <c:v>5.3409000000000004</c:v>
                </c:pt>
                <c:pt idx="1637">
                  <c:v>4.8860999999999999</c:v>
                </c:pt>
                <c:pt idx="1638">
                  <c:v>4.9210000000000003</c:v>
                </c:pt>
                <c:pt idx="1639">
                  <c:v>5.1688999999999998</c:v>
                </c:pt>
                <c:pt idx="1640">
                  <c:v>4.7610000000000001</c:v>
                </c:pt>
                <c:pt idx="1641">
                  <c:v>5.1138000000000003</c:v>
                </c:pt>
                <c:pt idx="1642">
                  <c:v>4.9714</c:v>
                </c:pt>
                <c:pt idx="1643">
                  <c:v>4.7488000000000001</c:v>
                </c:pt>
                <c:pt idx="1644">
                  <c:v>5.0876999999999999</c:v>
                </c:pt>
                <c:pt idx="1645">
                  <c:v>5.1384999999999996</c:v>
                </c:pt>
                <c:pt idx="1646">
                  <c:v>5.1071</c:v>
                </c:pt>
                <c:pt idx="1647">
                  <c:v>5.1062000000000003</c:v>
                </c:pt>
                <c:pt idx="1648">
                  <c:v>5.1313000000000004</c:v>
                </c:pt>
                <c:pt idx="1649">
                  <c:v>4.7514000000000003</c:v>
                </c:pt>
                <c:pt idx="1650">
                  <c:v>5.1083999999999996</c:v>
                </c:pt>
                <c:pt idx="1651">
                  <c:v>5.1395999999999997</c:v>
                </c:pt>
                <c:pt idx="1652">
                  <c:v>4.6577999999999999</c:v>
                </c:pt>
                <c:pt idx="1653">
                  <c:v>5.2346000000000004</c:v>
                </c:pt>
                <c:pt idx="1654">
                  <c:v>4.8937999999999997</c:v>
                </c:pt>
                <c:pt idx="1655">
                  <c:v>4.9467999999999996</c:v>
                </c:pt>
                <c:pt idx="1656">
                  <c:v>5.1734999999999998</c:v>
                </c:pt>
                <c:pt idx="1657">
                  <c:v>4.8029999999999999</c:v>
                </c:pt>
                <c:pt idx="1658">
                  <c:v>5.1239999999999997</c:v>
                </c:pt>
                <c:pt idx="1659">
                  <c:v>5.0250000000000004</c:v>
                </c:pt>
                <c:pt idx="1660">
                  <c:v>4.5666000000000002</c:v>
                </c:pt>
                <c:pt idx="1661">
                  <c:v>5.1660000000000004</c:v>
                </c:pt>
                <c:pt idx="1662">
                  <c:v>4.9800000000000004</c:v>
                </c:pt>
                <c:pt idx="1663">
                  <c:v>4.7083000000000004</c:v>
                </c:pt>
                <c:pt idx="1664">
                  <c:v>5.2419000000000002</c:v>
                </c:pt>
                <c:pt idx="1665">
                  <c:v>4.9996999999999998</c:v>
                </c:pt>
                <c:pt idx="1666">
                  <c:v>5.0462999999999996</c:v>
                </c:pt>
                <c:pt idx="1667">
                  <c:v>5.2714999999999996</c:v>
                </c:pt>
                <c:pt idx="1668">
                  <c:v>4.6440000000000001</c:v>
                </c:pt>
                <c:pt idx="1669">
                  <c:v>5.1375999999999999</c:v>
                </c:pt>
                <c:pt idx="1670">
                  <c:v>4.9515000000000002</c:v>
                </c:pt>
                <c:pt idx="1671">
                  <c:v>4.5753000000000004</c:v>
                </c:pt>
                <c:pt idx="1672">
                  <c:v>5.2403000000000004</c:v>
                </c:pt>
                <c:pt idx="1673">
                  <c:v>4.93</c:v>
                </c:pt>
                <c:pt idx="1674">
                  <c:v>4.8375000000000004</c:v>
                </c:pt>
                <c:pt idx="1675">
                  <c:v>5.3297999999999996</c:v>
                </c:pt>
                <c:pt idx="1676">
                  <c:v>4.9024000000000001</c:v>
                </c:pt>
                <c:pt idx="1677">
                  <c:v>5.0842999999999998</c:v>
                </c:pt>
                <c:pt idx="1678">
                  <c:v>4.8738999999999999</c:v>
                </c:pt>
                <c:pt idx="1679">
                  <c:v>4.9812000000000003</c:v>
                </c:pt>
                <c:pt idx="1680">
                  <c:v>4.9432999999999998</c:v>
                </c:pt>
                <c:pt idx="1681">
                  <c:v>4.9653</c:v>
                </c:pt>
                <c:pt idx="1682">
                  <c:v>5.0880000000000001</c:v>
                </c:pt>
                <c:pt idx="1683">
                  <c:v>4.7735000000000003</c:v>
                </c:pt>
                <c:pt idx="1684">
                  <c:v>5.1577000000000002</c:v>
                </c:pt>
                <c:pt idx="1685">
                  <c:v>4.9785000000000004</c:v>
                </c:pt>
                <c:pt idx="1686">
                  <c:v>4.9203999999999999</c:v>
                </c:pt>
                <c:pt idx="1687">
                  <c:v>5.1116999999999999</c:v>
                </c:pt>
                <c:pt idx="1688">
                  <c:v>4.8593999999999999</c:v>
                </c:pt>
                <c:pt idx="1689">
                  <c:v>5.1525999999999996</c:v>
                </c:pt>
                <c:pt idx="1690">
                  <c:v>5.0316000000000001</c:v>
                </c:pt>
                <c:pt idx="1691">
                  <c:v>4.9687000000000001</c:v>
                </c:pt>
                <c:pt idx="1692">
                  <c:v>5.1125999999999996</c:v>
                </c:pt>
                <c:pt idx="1693">
                  <c:v>5.1456999999999997</c:v>
                </c:pt>
                <c:pt idx="1694">
                  <c:v>4.9231999999999996</c:v>
                </c:pt>
                <c:pt idx="1695">
                  <c:v>4.6833</c:v>
                </c:pt>
                <c:pt idx="1696">
                  <c:v>5.0270999999999999</c:v>
                </c:pt>
                <c:pt idx="1697">
                  <c:v>4.8621999999999996</c:v>
                </c:pt>
                <c:pt idx="1698">
                  <c:v>5.0380000000000003</c:v>
                </c:pt>
                <c:pt idx="1699">
                  <c:v>4.9757999999999996</c:v>
                </c:pt>
                <c:pt idx="1700">
                  <c:v>5.1801000000000004</c:v>
                </c:pt>
                <c:pt idx="1701">
                  <c:v>4.9840999999999998</c:v>
                </c:pt>
                <c:pt idx="1702">
                  <c:v>5.0286999999999997</c:v>
                </c:pt>
                <c:pt idx="1703">
                  <c:v>5.0441000000000003</c:v>
                </c:pt>
                <c:pt idx="1704">
                  <c:v>5.0303000000000004</c:v>
                </c:pt>
                <c:pt idx="1705">
                  <c:v>5.1284000000000001</c:v>
                </c:pt>
                <c:pt idx="1706">
                  <c:v>4.9903000000000004</c:v>
                </c:pt>
                <c:pt idx="1707">
                  <c:v>4.8907999999999996</c:v>
                </c:pt>
                <c:pt idx="1708">
                  <c:v>4.9794</c:v>
                </c:pt>
                <c:pt idx="1709">
                  <c:v>4.9714</c:v>
                </c:pt>
                <c:pt idx="1710">
                  <c:v>4.8807999999999998</c:v>
                </c:pt>
                <c:pt idx="1711">
                  <c:v>4.9627999999999997</c:v>
                </c:pt>
                <c:pt idx="1712">
                  <c:v>5.1036000000000001</c:v>
                </c:pt>
                <c:pt idx="1713">
                  <c:v>4.8532000000000002</c:v>
                </c:pt>
                <c:pt idx="1714">
                  <c:v>5.2032999999999996</c:v>
                </c:pt>
                <c:pt idx="1715">
                  <c:v>4.9641999999999999</c:v>
                </c:pt>
                <c:pt idx="1716">
                  <c:v>5.0492999999999997</c:v>
                </c:pt>
                <c:pt idx="1717">
                  <c:v>4.8745000000000003</c:v>
                </c:pt>
                <c:pt idx="1718">
                  <c:v>4.9222000000000001</c:v>
                </c:pt>
                <c:pt idx="1719">
                  <c:v>5.0205000000000002</c:v>
                </c:pt>
                <c:pt idx="1720">
                  <c:v>5.1367000000000003</c:v>
                </c:pt>
                <c:pt idx="1721">
                  <c:v>4.8395999999999999</c:v>
                </c:pt>
                <c:pt idx="1722">
                  <c:v>4.8560999999999996</c:v>
                </c:pt>
                <c:pt idx="1723">
                  <c:v>5.3734999999999999</c:v>
                </c:pt>
                <c:pt idx="1724">
                  <c:v>4.7415000000000003</c:v>
                </c:pt>
                <c:pt idx="1725">
                  <c:v>5.0338000000000003</c:v>
                </c:pt>
                <c:pt idx="1726">
                  <c:v>5.0266999999999999</c:v>
                </c:pt>
                <c:pt idx="1727">
                  <c:v>5.0172999999999996</c:v>
                </c:pt>
                <c:pt idx="1728">
                  <c:v>5.0837000000000003</c:v>
                </c:pt>
                <c:pt idx="1729">
                  <c:v>4.8914999999999997</c:v>
                </c:pt>
                <c:pt idx="1730">
                  <c:v>5.0076000000000001</c:v>
                </c:pt>
                <c:pt idx="1731">
                  <c:v>5.1216999999999997</c:v>
                </c:pt>
                <c:pt idx="1732">
                  <c:v>5.1959999999999997</c:v>
                </c:pt>
                <c:pt idx="1733">
                  <c:v>4.9863999999999997</c:v>
                </c:pt>
                <c:pt idx="1734">
                  <c:v>4.7196999999999996</c:v>
                </c:pt>
                <c:pt idx="1735">
                  <c:v>5.1871</c:v>
                </c:pt>
                <c:pt idx="1736">
                  <c:v>4.8079000000000001</c:v>
                </c:pt>
                <c:pt idx="1737">
                  <c:v>4.8941999999999997</c:v>
                </c:pt>
                <c:pt idx="1738">
                  <c:v>5.1262999999999996</c:v>
                </c:pt>
                <c:pt idx="1739">
                  <c:v>4.8799000000000001</c:v>
                </c:pt>
                <c:pt idx="1740">
                  <c:v>5.0940000000000003</c:v>
                </c:pt>
                <c:pt idx="1741">
                  <c:v>5.0141</c:v>
                </c:pt>
                <c:pt idx="1742">
                  <c:v>4.8423999999999996</c:v>
                </c:pt>
                <c:pt idx="1743">
                  <c:v>5.0404</c:v>
                </c:pt>
                <c:pt idx="1744">
                  <c:v>4.8262999999999998</c:v>
                </c:pt>
                <c:pt idx="1745">
                  <c:v>4.9691999999999998</c:v>
                </c:pt>
                <c:pt idx="1746">
                  <c:v>5.1360000000000001</c:v>
                </c:pt>
                <c:pt idx="1747">
                  <c:v>4.7946</c:v>
                </c:pt>
                <c:pt idx="1748">
                  <c:v>5.2935999999999996</c:v>
                </c:pt>
                <c:pt idx="1749">
                  <c:v>4.9356</c:v>
                </c:pt>
                <c:pt idx="1750">
                  <c:v>5.1085000000000003</c:v>
                </c:pt>
                <c:pt idx="1751">
                  <c:v>4.9763000000000002</c:v>
                </c:pt>
                <c:pt idx="1752">
                  <c:v>4.7293000000000003</c:v>
                </c:pt>
                <c:pt idx="1753">
                  <c:v>4.9561000000000002</c:v>
                </c:pt>
                <c:pt idx="1754">
                  <c:v>4.8826999999999998</c:v>
                </c:pt>
                <c:pt idx="1755">
                  <c:v>5.0734000000000004</c:v>
                </c:pt>
                <c:pt idx="1756">
                  <c:v>4.8699000000000003</c:v>
                </c:pt>
                <c:pt idx="1757">
                  <c:v>4.8307000000000002</c:v>
                </c:pt>
                <c:pt idx="1758">
                  <c:v>5.2861000000000002</c:v>
                </c:pt>
                <c:pt idx="1759">
                  <c:v>4.7801999999999998</c:v>
                </c:pt>
                <c:pt idx="1760">
                  <c:v>4.9416000000000002</c:v>
                </c:pt>
                <c:pt idx="1761">
                  <c:v>5.1379000000000001</c:v>
                </c:pt>
                <c:pt idx="1762">
                  <c:v>4.8410000000000002</c:v>
                </c:pt>
                <c:pt idx="1763">
                  <c:v>4.907</c:v>
                </c:pt>
                <c:pt idx="1764">
                  <c:v>5.0758999999999999</c:v>
                </c:pt>
                <c:pt idx="1765">
                  <c:v>4.8933</c:v>
                </c:pt>
                <c:pt idx="1766">
                  <c:v>5.0462999999999996</c:v>
                </c:pt>
                <c:pt idx="1767">
                  <c:v>5.2027999999999999</c:v>
                </c:pt>
                <c:pt idx="1768">
                  <c:v>4.7457000000000003</c:v>
                </c:pt>
                <c:pt idx="1769">
                  <c:v>4.9244000000000003</c:v>
                </c:pt>
                <c:pt idx="1770">
                  <c:v>5.0727000000000002</c:v>
                </c:pt>
                <c:pt idx="1771">
                  <c:v>4.8587999999999996</c:v>
                </c:pt>
                <c:pt idx="1772">
                  <c:v>5.0726000000000004</c:v>
                </c:pt>
                <c:pt idx="1773">
                  <c:v>5.1635</c:v>
                </c:pt>
                <c:pt idx="1774">
                  <c:v>5.0522</c:v>
                </c:pt>
                <c:pt idx="1775">
                  <c:v>4.9461000000000004</c:v>
                </c:pt>
                <c:pt idx="1776">
                  <c:v>5.0800999999999998</c:v>
                </c:pt>
                <c:pt idx="1777">
                  <c:v>4.7420999999999998</c:v>
                </c:pt>
                <c:pt idx="1778">
                  <c:v>5.0008999999999997</c:v>
                </c:pt>
                <c:pt idx="1779">
                  <c:v>4.9640000000000004</c:v>
                </c:pt>
                <c:pt idx="1780">
                  <c:v>5.1116999999999999</c:v>
                </c:pt>
                <c:pt idx="1781">
                  <c:v>4.9668999999999999</c:v>
                </c:pt>
                <c:pt idx="1782">
                  <c:v>5.0557999999999996</c:v>
                </c:pt>
                <c:pt idx="1783">
                  <c:v>5.0460000000000003</c:v>
                </c:pt>
                <c:pt idx="1784">
                  <c:v>4.585</c:v>
                </c:pt>
                <c:pt idx="1785">
                  <c:v>5.0556999999999999</c:v>
                </c:pt>
                <c:pt idx="1786">
                  <c:v>4.9584000000000001</c:v>
                </c:pt>
                <c:pt idx="1787">
                  <c:v>5.0450999999999997</c:v>
                </c:pt>
                <c:pt idx="1788">
                  <c:v>5.1577000000000002</c:v>
                </c:pt>
                <c:pt idx="1789">
                  <c:v>5.0762</c:v>
                </c:pt>
                <c:pt idx="1790">
                  <c:v>5.2150999999999996</c:v>
                </c:pt>
                <c:pt idx="1791">
                  <c:v>4.8429000000000002</c:v>
                </c:pt>
                <c:pt idx="1792">
                  <c:v>5.1722000000000001</c:v>
                </c:pt>
                <c:pt idx="1793">
                  <c:v>5.0296000000000003</c:v>
                </c:pt>
                <c:pt idx="1794">
                  <c:v>4.5926</c:v>
                </c:pt>
                <c:pt idx="1795">
                  <c:v>5.0862999999999996</c:v>
                </c:pt>
                <c:pt idx="1796">
                  <c:v>5.0425000000000004</c:v>
                </c:pt>
                <c:pt idx="1797">
                  <c:v>4.9313000000000002</c:v>
                </c:pt>
                <c:pt idx="1798">
                  <c:v>5.2622</c:v>
                </c:pt>
                <c:pt idx="1799">
                  <c:v>5.0026000000000002</c:v>
                </c:pt>
                <c:pt idx="1800">
                  <c:v>5.0555000000000003</c:v>
                </c:pt>
                <c:pt idx="1801">
                  <c:v>4.8514999999999997</c:v>
                </c:pt>
                <c:pt idx="1802">
                  <c:v>5.0892999999999997</c:v>
                </c:pt>
                <c:pt idx="1803">
                  <c:v>4.8766999999999996</c:v>
                </c:pt>
                <c:pt idx="1804">
                  <c:v>4.7854999999999999</c:v>
                </c:pt>
                <c:pt idx="1805">
                  <c:v>5.1856</c:v>
                </c:pt>
                <c:pt idx="1806">
                  <c:v>5.0294999999999996</c:v>
                </c:pt>
                <c:pt idx="1807">
                  <c:v>5.1228999999999996</c:v>
                </c:pt>
                <c:pt idx="1808">
                  <c:v>4.7426000000000004</c:v>
                </c:pt>
                <c:pt idx="1809">
                  <c:v>5.2695999999999996</c:v>
                </c:pt>
                <c:pt idx="1810">
                  <c:v>4.7390999999999996</c:v>
                </c:pt>
                <c:pt idx="1811">
                  <c:v>5.0130999999999997</c:v>
                </c:pt>
                <c:pt idx="1812">
                  <c:v>5.0789</c:v>
                </c:pt>
                <c:pt idx="1813">
                  <c:v>4.7747999999999999</c:v>
                </c:pt>
                <c:pt idx="1814">
                  <c:v>5.0118999999999998</c:v>
                </c:pt>
                <c:pt idx="1815">
                  <c:v>5.2827999999999999</c:v>
                </c:pt>
                <c:pt idx="1816">
                  <c:v>5.0751999999999997</c:v>
                </c:pt>
                <c:pt idx="1817">
                  <c:v>4.9824999999999999</c:v>
                </c:pt>
                <c:pt idx="1818">
                  <c:v>5.1669999999999998</c:v>
                </c:pt>
                <c:pt idx="1819">
                  <c:v>4.8554000000000004</c:v>
                </c:pt>
                <c:pt idx="1820">
                  <c:v>4.6950000000000003</c:v>
                </c:pt>
                <c:pt idx="1821">
                  <c:v>5.1163999999999996</c:v>
                </c:pt>
                <c:pt idx="1822">
                  <c:v>4.6696</c:v>
                </c:pt>
                <c:pt idx="1823">
                  <c:v>5.3739999999999997</c:v>
                </c:pt>
                <c:pt idx="1824">
                  <c:v>5.0156000000000001</c:v>
                </c:pt>
                <c:pt idx="1825">
                  <c:v>4.9370000000000003</c:v>
                </c:pt>
                <c:pt idx="1826">
                  <c:v>5.0724</c:v>
                </c:pt>
                <c:pt idx="1827">
                  <c:v>4.8600000000000003</c:v>
                </c:pt>
                <c:pt idx="1828">
                  <c:v>5.0011000000000001</c:v>
                </c:pt>
                <c:pt idx="1829">
                  <c:v>5.0747</c:v>
                </c:pt>
                <c:pt idx="1830">
                  <c:v>4.9189999999999996</c:v>
                </c:pt>
                <c:pt idx="1831">
                  <c:v>5.1707000000000001</c:v>
                </c:pt>
                <c:pt idx="1832">
                  <c:v>4.9005000000000001</c:v>
                </c:pt>
                <c:pt idx="1833">
                  <c:v>5.0526999999999997</c:v>
                </c:pt>
                <c:pt idx="1834">
                  <c:v>5.0807000000000002</c:v>
                </c:pt>
                <c:pt idx="1835">
                  <c:v>4.8697999999999997</c:v>
                </c:pt>
                <c:pt idx="1836">
                  <c:v>5.0618999999999996</c:v>
                </c:pt>
                <c:pt idx="1837">
                  <c:v>5.0128000000000004</c:v>
                </c:pt>
                <c:pt idx="1838">
                  <c:v>4.7689000000000004</c:v>
                </c:pt>
                <c:pt idx="1839">
                  <c:v>4.9527000000000001</c:v>
                </c:pt>
                <c:pt idx="1840">
                  <c:v>5.8068999999999997</c:v>
                </c:pt>
                <c:pt idx="1841">
                  <c:v>4.3762999999999996</c:v>
                </c:pt>
                <c:pt idx="1842">
                  <c:v>4.5457000000000001</c:v>
                </c:pt>
                <c:pt idx="1843">
                  <c:v>5.3391000000000002</c:v>
                </c:pt>
                <c:pt idx="1844">
                  <c:v>4.7876000000000003</c:v>
                </c:pt>
                <c:pt idx="1845">
                  <c:v>5.3722000000000003</c:v>
                </c:pt>
                <c:pt idx="1846">
                  <c:v>5.0067000000000004</c:v>
                </c:pt>
                <c:pt idx="1847">
                  <c:v>4.8552</c:v>
                </c:pt>
                <c:pt idx="1848">
                  <c:v>5.1417000000000002</c:v>
                </c:pt>
                <c:pt idx="1849">
                  <c:v>5.0362999999999998</c:v>
                </c:pt>
                <c:pt idx="1850">
                  <c:v>4.7512999999999996</c:v>
                </c:pt>
                <c:pt idx="1851">
                  <c:v>5.1158000000000001</c:v>
                </c:pt>
                <c:pt idx="1852">
                  <c:v>4.9664000000000001</c:v>
                </c:pt>
                <c:pt idx="1853">
                  <c:v>4.9367999999999999</c:v>
                </c:pt>
                <c:pt idx="1854">
                  <c:v>5.1489000000000003</c:v>
                </c:pt>
                <c:pt idx="1855">
                  <c:v>4.9653999999999998</c:v>
                </c:pt>
                <c:pt idx="1856">
                  <c:v>4.9908000000000001</c:v>
                </c:pt>
                <c:pt idx="1857">
                  <c:v>5.1128999999999998</c:v>
                </c:pt>
                <c:pt idx="1858">
                  <c:v>4.9328000000000003</c:v>
                </c:pt>
                <c:pt idx="1859">
                  <c:v>4.8002000000000002</c:v>
                </c:pt>
                <c:pt idx="1860">
                  <c:v>5.1296999999999997</c:v>
                </c:pt>
                <c:pt idx="1861">
                  <c:v>5.0739000000000001</c:v>
                </c:pt>
                <c:pt idx="1862">
                  <c:v>5.0007999999999999</c:v>
                </c:pt>
                <c:pt idx="1863">
                  <c:v>5.0301</c:v>
                </c:pt>
                <c:pt idx="1864">
                  <c:v>5.1736000000000004</c:v>
                </c:pt>
                <c:pt idx="1865">
                  <c:v>4.8426999999999998</c:v>
                </c:pt>
                <c:pt idx="1866">
                  <c:v>4.9638999999999998</c:v>
                </c:pt>
                <c:pt idx="1867">
                  <c:v>4.9377000000000004</c:v>
                </c:pt>
                <c:pt idx="1868">
                  <c:v>4.7939999999999996</c:v>
                </c:pt>
                <c:pt idx="1869">
                  <c:v>5.0772000000000004</c:v>
                </c:pt>
                <c:pt idx="1870">
                  <c:v>5.0742000000000003</c:v>
                </c:pt>
                <c:pt idx="1871">
                  <c:v>5.0560999999999998</c:v>
                </c:pt>
                <c:pt idx="1872">
                  <c:v>5.1128999999999998</c:v>
                </c:pt>
                <c:pt idx="1873">
                  <c:v>4.9962999999999997</c:v>
                </c:pt>
                <c:pt idx="1874">
                  <c:v>4.9744999999999999</c:v>
                </c:pt>
                <c:pt idx="1875">
                  <c:v>5.1258999999999997</c:v>
                </c:pt>
                <c:pt idx="1876">
                  <c:v>5.0979000000000001</c:v>
                </c:pt>
                <c:pt idx="1877">
                  <c:v>4.7119999999999997</c:v>
                </c:pt>
                <c:pt idx="1878">
                  <c:v>5.0347999999999997</c:v>
                </c:pt>
                <c:pt idx="1879">
                  <c:v>5.1116000000000001</c:v>
                </c:pt>
                <c:pt idx="1880">
                  <c:v>4.9282000000000004</c:v>
                </c:pt>
                <c:pt idx="1881">
                  <c:v>4.9614000000000003</c:v>
                </c:pt>
                <c:pt idx="1882">
                  <c:v>5.0273000000000003</c:v>
                </c:pt>
                <c:pt idx="1883">
                  <c:v>4.9654999999999996</c:v>
                </c:pt>
                <c:pt idx="1884">
                  <c:v>5.0549999999999997</c:v>
                </c:pt>
                <c:pt idx="1885">
                  <c:v>4.9028999999999998</c:v>
                </c:pt>
                <c:pt idx="1886">
                  <c:v>5.1162999999999998</c:v>
                </c:pt>
                <c:pt idx="1887">
                  <c:v>4.9329999999999998</c:v>
                </c:pt>
                <c:pt idx="1888">
                  <c:v>4.9161000000000001</c:v>
                </c:pt>
                <c:pt idx="1889">
                  <c:v>5.1546000000000003</c:v>
                </c:pt>
                <c:pt idx="1890">
                  <c:v>4.9969999999999999</c:v>
                </c:pt>
                <c:pt idx="1891">
                  <c:v>4.8564999999999996</c:v>
                </c:pt>
                <c:pt idx="1892">
                  <c:v>5.0697999999999999</c:v>
                </c:pt>
                <c:pt idx="1893">
                  <c:v>4.8719999999999999</c:v>
                </c:pt>
                <c:pt idx="1894">
                  <c:v>5.0585000000000004</c:v>
                </c:pt>
                <c:pt idx="1895">
                  <c:v>4.9257</c:v>
                </c:pt>
                <c:pt idx="1896">
                  <c:v>5.1886999999999999</c:v>
                </c:pt>
                <c:pt idx="1897">
                  <c:v>4.9870000000000001</c:v>
                </c:pt>
                <c:pt idx="1898">
                  <c:v>4.9154999999999998</c:v>
                </c:pt>
                <c:pt idx="1899">
                  <c:v>5.0928000000000004</c:v>
                </c:pt>
                <c:pt idx="1900">
                  <c:v>4.8022</c:v>
                </c:pt>
                <c:pt idx="1901">
                  <c:v>5.3352000000000004</c:v>
                </c:pt>
                <c:pt idx="1902">
                  <c:v>5.0750000000000002</c:v>
                </c:pt>
                <c:pt idx="1903">
                  <c:v>4.8437999999999999</c:v>
                </c:pt>
                <c:pt idx="1904">
                  <c:v>5.1822999999999997</c:v>
                </c:pt>
                <c:pt idx="1905">
                  <c:v>4.8127000000000004</c:v>
                </c:pt>
                <c:pt idx="1906">
                  <c:v>4.8897000000000004</c:v>
                </c:pt>
                <c:pt idx="1907">
                  <c:v>5.1040999999999999</c:v>
                </c:pt>
                <c:pt idx="1908">
                  <c:v>4.9424999999999999</c:v>
                </c:pt>
                <c:pt idx="1909">
                  <c:v>4.992</c:v>
                </c:pt>
                <c:pt idx="1910">
                  <c:v>4.8894000000000002</c:v>
                </c:pt>
                <c:pt idx="1911">
                  <c:v>5.1463000000000001</c:v>
                </c:pt>
                <c:pt idx="1912">
                  <c:v>5.0957999999999997</c:v>
                </c:pt>
                <c:pt idx="1913">
                  <c:v>5.0084</c:v>
                </c:pt>
                <c:pt idx="1914">
                  <c:v>4.8475000000000001</c:v>
                </c:pt>
                <c:pt idx="1915">
                  <c:v>5.1418999999999997</c:v>
                </c:pt>
                <c:pt idx="1916">
                  <c:v>5.0735999999999999</c:v>
                </c:pt>
                <c:pt idx="1917">
                  <c:v>4.7847</c:v>
                </c:pt>
                <c:pt idx="1918">
                  <c:v>4.9424000000000001</c:v>
                </c:pt>
                <c:pt idx="1919">
                  <c:v>4.9507000000000003</c:v>
                </c:pt>
                <c:pt idx="1920">
                  <c:v>5.1032999999999999</c:v>
                </c:pt>
                <c:pt idx="1921">
                  <c:v>5.0991</c:v>
                </c:pt>
                <c:pt idx="1922">
                  <c:v>5.1745000000000001</c:v>
                </c:pt>
                <c:pt idx="1923">
                  <c:v>4.9122000000000003</c:v>
                </c:pt>
                <c:pt idx="1924">
                  <c:v>5.0967000000000002</c:v>
                </c:pt>
                <c:pt idx="1925">
                  <c:v>4.9626000000000001</c:v>
                </c:pt>
                <c:pt idx="1926">
                  <c:v>4.8498000000000001</c:v>
                </c:pt>
                <c:pt idx="1927">
                  <c:v>5.0399000000000003</c:v>
                </c:pt>
                <c:pt idx="1928">
                  <c:v>5.0084</c:v>
                </c:pt>
                <c:pt idx="1929">
                  <c:v>5.0472999999999999</c:v>
                </c:pt>
                <c:pt idx="1930">
                  <c:v>5.0514000000000001</c:v>
                </c:pt>
                <c:pt idx="1931">
                  <c:v>4.9825999999999997</c:v>
                </c:pt>
                <c:pt idx="1932">
                  <c:v>4.9421999999999997</c:v>
                </c:pt>
                <c:pt idx="1933">
                  <c:v>4.9157999999999999</c:v>
                </c:pt>
                <c:pt idx="1934">
                  <c:v>5.0963000000000003</c:v>
                </c:pt>
                <c:pt idx="1935">
                  <c:v>4.7628000000000004</c:v>
                </c:pt>
                <c:pt idx="1936">
                  <c:v>5.0507999999999997</c:v>
                </c:pt>
                <c:pt idx="1937">
                  <c:v>5.0610999999999997</c:v>
                </c:pt>
                <c:pt idx="1938">
                  <c:v>5.0065999999999997</c:v>
                </c:pt>
                <c:pt idx="1939">
                  <c:v>5.2652000000000001</c:v>
                </c:pt>
                <c:pt idx="1940">
                  <c:v>5.0072999999999999</c:v>
                </c:pt>
                <c:pt idx="1941">
                  <c:v>4.9668999999999999</c:v>
                </c:pt>
                <c:pt idx="1942">
                  <c:v>4.8316999999999997</c:v>
                </c:pt>
                <c:pt idx="1943">
                  <c:v>5.3672000000000004</c:v>
                </c:pt>
                <c:pt idx="1944">
                  <c:v>4.8240999999999996</c:v>
                </c:pt>
                <c:pt idx="1945">
                  <c:v>4.9966999999999997</c:v>
                </c:pt>
                <c:pt idx="1946">
                  <c:v>4.8849999999999998</c:v>
                </c:pt>
                <c:pt idx="1947">
                  <c:v>4.9112</c:v>
                </c:pt>
                <c:pt idx="1948">
                  <c:v>5.1616</c:v>
                </c:pt>
                <c:pt idx="1949">
                  <c:v>4.9922000000000004</c:v>
                </c:pt>
                <c:pt idx="1950">
                  <c:v>5.1380999999999997</c:v>
                </c:pt>
                <c:pt idx="1951">
                  <c:v>4.8672000000000004</c:v>
                </c:pt>
                <c:pt idx="1952">
                  <c:v>4.9255000000000004</c:v>
                </c:pt>
                <c:pt idx="1953">
                  <c:v>4.9028</c:v>
                </c:pt>
                <c:pt idx="1954">
                  <c:v>5.1318999999999999</c:v>
                </c:pt>
                <c:pt idx="1955">
                  <c:v>4.8888999999999996</c:v>
                </c:pt>
                <c:pt idx="1956">
                  <c:v>4.9493</c:v>
                </c:pt>
                <c:pt idx="1957">
                  <c:v>5.0518999999999998</c:v>
                </c:pt>
                <c:pt idx="1958">
                  <c:v>5.0648</c:v>
                </c:pt>
                <c:pt idx="1959">
                  <c:v>5.1722000000000001</c:v>
                </c:pt>
                <c:pt idx="1960">
                  <c:v>4.9682000000000004</c:v>
                </c:pt>
                <c:pt idx="1961">
                  <c:v>4.6349999999999998</c:v>
                </c:pt>
                <c:pt idx="1962">
                  <c:v>5.1817000000000002</c:v>
                </c:pt>
                <c:pt idx="1963">
                  <c:v>4.8243999999999998</c:v>
                </c:pt>
                <c:pt idx="1964">
                  <c:v>5.1490999999999998</c:v>
                </c:pt>
                <c:pt idx="1965">
                  <c:v>5.1246</c:v>
                </c:pt>
                <c:pt idx="1966">
                  <c:v>4.7706</c:v>
                </c:pt>
                <c:pt idx="1967">
                  <c:v>5.2141000000000002</c:v>
                </c:pt>
                <c:pt idx="1968">
                  <c:v>4.8266999999999998</c:v>
                </c:pt>
                <c:pt idx="1969">
                  <c:v>5.2434000000000003</c:v>
                </c:pt>
                <c:pt idx="1970">
                  <c:v>4.7694999999999999</c:v>
                </c:pt>
                <c:pt idx="1971">
                  <c:v>4.8830999999999998</c:v>
                </c:pt>
                <c:pt idx="1972">
                  <c:v>5.3208000000000002</c:v>
                </c:pt>
                <c:pt idx="1973">
                  <c:v>4.9135</c:v>
                </c:pt>
                <c:pt idx="1974">
                  <c:v>5.2763999999999998</c:v>
                </c:pt>
                <c:pt idx="1975">
                  <c:v>5.1349999999999998</c:v>
                </c:pt>
                <c:pt idx="1976">
                  <c:v>4.6167999999999996</c:v>
                </c:pt>
                <c:pt idx="1977">
                  <c:v>5.1017000000000001</c:v>
                </c:pt>
                <c:pt idx="1978">
                  <c:v>5.0281000000000002</c:v>
                </c:pt>
                <c:pt idx="1979">
                  <c:v>4.8650000000000002</c:v>
                </c:pt>
                <c:pt idx="1980">
                  <c:v>5.0343999999999998</c:v>
                </c:pt>
                <c:pt idx="1981">
                  <c:v>4.984</c:v>
                </c:pt>
                <c:pt idx="1982">
                  <c:v>4.9752999999999998</c:v>
                </c:pt>
                <c:pt idx="1983">
                  <c:v>5.1121999999999996</c:v>
                </c:pt>
                <c:pt idx="1984">
                  <c:v>4.9237000000000002</c:v>
                </c:pt>
                <c:pt idx="1985">
                  <c:v>4.9291999999999998</c:v>
                </c:pt>
                <c:pt idx="1986">
                  <c:v>5.0171999999999999</c:v>
                </c:pt>
                <c:pt idx="1987">
                  <c:v>5.0346000000000002</c:v>
                </c:pt>
                <c:pt idx="1988">
                  <c:v>5.1055000000000001</c:v>
                </c:pt>
                <c:pt idx="1989">
                  <c:v>4.9436999999999998</c:v>
                </c:pt>
                <c:pt idx="1990">
                  <c:v>5.0015000000000001</c:v>
                </c:pt>
                <c:pt idx="1991">
                  <c:v>5.1036000000000001</c:v>
                </c:pt>
                <c:pt idx="1992">
                  <c:v>4.7981999999999996</c:v>
                </c:pt>
                <c:pt idx="1993">
                  <c:v>4.8886000000000003</c:v>
                </c:pt>
                <c:pt idx="1994">
                  <c:v>5.1181000000000001</c:v>
                </c:pt>
                <c:pt idx="1995">
                  <c:v>4.8170999999999999</c:v>
                </c:pt>
                <c:pt idx="1996">
                  <c:v>4.8132999999999999</c:v>
                </c:pt>
                <c:pt idx="1997">
                  <c:v>5.0350999999999999</c:v>
                </c:pt>
                <c:pt idx="1998">
                  <c:v>5.2187999999999999</c:v>
                </c:pt>
                <c:pt idx="1999">
                  <c:v>4.8190999999999997</c:v>
                </c:pt>
                <c:pt idx="2000">
                  <c:v>5.1791</c:v>
                </c:pt>
                <c:pt idx="2001">
                  <c:v>4.9447000000000001</c:v>
                </c:pt>
                <c:pt idx="2002">
                  <c:v>5.0091999999999999</c:v>
                </c:pt>
                <c:pt idx="2003">
                  <c:v>4.9621000000000004</c:v>
                </c:pt>
                <c:pt idx="2004">
                  <c:v>4.9283000000000001</c:v>
                </c:pt>
                <c:pt idx="2005">
                  <c:v>4.9679000000000002</c:v>
                </c:pt>
                <c:pt idx="2006">
                  <c:v>5.0484999999999998</c:v>
                </c:pt>
                <c:pt idx="2007">
                  <c:v>5.1375999999999999</c:v>
                </c:pt>
                <c:pt idx="2008">
                  <c:v>5.0153999999999996</c:v>
                </c:pt>
                <c:pt idx="2009">
                  <c:v>4.7492999999999999</c:v>
                </c:pt>
                <c:pt idx="2010">
                  <c:v>5.0785</c:v>
                </c:pt>
                <c:pt idx="2011">
                  <c:v>4.9856999999999996</c:v>
                </c:pt>
                <c:pt idx="2012">
                  <c:v>4.9198000000000004</c:v>
                </c:pt>
                <c:pt idx="2013">
                  <c:v>5.1260000000000003</c:v>
                </c:pt>
                <c:pt idx="2014">
                  <c:v>4.8531000000000004</c:v>
                </c:pt>
                <c:pt idx="2015">
                  <c:v>5.1201999999999996</c:v>
                </c:pt>
                <c:pt idx="2016">
                  <c:v>5.1818</c:v>
                </c:pt>
                <c:pt idx="2017">
                  <c:v>4.6917999999999997</c:v>
                </c:pt>
                <c:pt idx="2018">
                  <c:v>5.4187000000000003</c:v>
                </c:pt>
                <c:pt idx="2019">
                  <c:v>4.8842999999999996</c:v>
                </c:pt>
                <c:pt idx="2020">
                  <c:v>4.3967999999999998</c:v>
                </c:pt>
                <c:pt idx="2021">
                  <c:v>5.6258999999999997</c:v>
                </c:pt>
                <c:pt idx="2022">
                  <c:v>4.5622999999999996</c:v>
                </c:pt>
                <c:pt idx="2023">
                  <c:v>4.6351000000000004</c:v>
                </c:pt>
                <c:pt idx="2024">
                  <c:v>5.2910000000000004</c:v>
                </c:pt>
                <c:pt idx="2025">
                  <c:v>5.0339999999999998</c:v>
                </c:pt>
                <c:pt idx="2026">
                  <c:v>5.1593</c:v>
                </c:pt>
                <c:pt idx="2027">
                  <c:v>5.1303000000000001</c:v>
                </c:pt>
                <c:pt idx="2028">
                  <c:v>4.9512</c:v>
                </c:pt>
                <c:pt idx="2029">
                  <c:v>4.8738999999999999</c:v>
                </c:pt>
                <c:pt idx="2030">
                  <c:v>5.0579000000000001</c:v>
                </c:pt>
                <c:pt idx="2031">
                  <c:v>4.8808999999999996</c:v>
                </c:pt>
                <c:pt idx="2032">
                  <c:v>4.8578999999999999</c:v>
                </c:pt>
                <c:pt idx="2033">
                  <c:v>5.0006000000000004</c:v>
                </c:pt>
                <c:pt idx="2034">
                  <c:v>5.0900999999999996</c:v>
                </c:pt>
                <c:pt idx="2035">
                  <c:v>5.0651000000000002</c:v>
                </c:pt>
                <c:pt idx="2036">
                  <c:v>5.0334000000000003</c:v>
                </c:pt>
                <c:pt idx="2037">
                  <c:v>5.2112999999999996</c:v>
                </c:pt>
                <c:pt idx="2038">
                  <c:v>5.0065999999999997</c:v>
                </c:pt>
                <c:pt idx="2039">
                  <c:v>4.7717999999999998</c:v>
                </c:pt>
                <c:pt idx="2040">
                  <c:v>5.2245999999999997</c:v>
                </c:pt>
                <c:pt idx="2041">
                  <c:v>4.8813000000000004</c:v>
                </c:pt>
                <c:pt idx="2042">
                  <c:v>4.7518000000000002</c:v>
                </c:pt>
                <c:pt idx="2043">
                  <c:v>5.1764999999999999</c:v>
                </c:pt>
                <c:pt idx="2044">
                  <c:v>4.9339000000000004</c:v>
                </c:pt>
                <c:pt idx="2045">
                  <c:v>4.99</c:v>
                </c:pt>
                <c:pt idx="2046">
                  <c:v>5.1955999999999998</c:v>
                </c:pt>
                <c:pt idx="2047">
                  <c:v>4.7790999999999997</c:v>
                </c:pt>
                <c:pt idx="2048">
                  <c:v>4.9539999999999997</c:v>
                </c:pt>
                <c:pt idx="2049">
                  <c:v>5.1005000000000003</c:v>
                </c:pt>
                <c:pt idx="2050">
                  <c:v>5.0167000000000002</c:v>
                </c:pt>
                <c:pt idx="2051">
                  <c:v>5.0380000000000003</c:v>
                </c:pt>
                <c:pt idx="2052">
                  <c:v>5.1173999999999999</c:v>
                </c:pt>
                <c:pt idx="2053">
                  <c:v>5.0269000000000004</c:v>
                </c:pt>
                <c:pt idx="2054">
                  <c:v>5.0391000000000004</c:v>
                </c:pt>
                <c:pt idx="2055">
                  <c:v>4.9143999999999997</c:v>
                </c:pt>
                <c:pt idx="2056">
                  <c:v>4.8197000000000001</c:v>
                </c:pt>
                <c:pt idx="2057">
                  <c:v>4.9580000000000002</c:v>
                </c:pt>
                <c:pt idx="2058">
                  <c:v>5.0045999999999999</c:v>
                </c:pt>
                <c:pt idx="2059">
                  <c:v>5.0518999999999998</c:v>
                </c:pt>
                <c:pt idx="2060">
                  <c:v>5.109</c:v>
                </c:pt>
                <c:pt idx="2061">
                  <c:v>5.1063000000000001</c:v>
                </c:pt>
                <c:pt idx="2062">
                  <c:v>5.0571999999999999</c:v>
                </c:pt>
                <c:pt idx="2063">
                  <c:v>4.8334999999999999</c:v>
                </c:pt>
                <c:pt idx="2064">
                  <c:v>4.9983000000000004</c:v>
                </c:pt>
                <c:pt idx="2065">
                  <c:v>5.1473000000000004</c:v>
                </c:pt>
                <c:pt idx="2066">
                  <c:v>4.8254999999999999</c:v>
                </c:pt>
                <c:pt idx="2067">
                  <c:v>5.0956999999999999</c:v>
                </c:pt>
                <c:pt idx="2068">
                  <c:v>5.13</c:v>
                </c:pt>
                <c:pt idx="2069">
                  <c:v>5.0797999999999996</c:v>
                </c:pt>
                <c:pt idx="2070">
                  <c:v>5.0522999999999998</c:v>
                </c:pt>
                <c:pt idx="2071">
                  <c:v>4.9394999999999998</c:v>
                </c:pt>
                <c:pt idx="2072">
                  <c:v>4.8533999999999997</c:v>
                </c:pt>
                <c:pt idx="2073">
                  <c:v>5.1231999999999998</c:v>
                </c:pt>
                <c:pt idx="2074">
                  <c:v>4.9090999999999996</c:v>
                </c:pt>
                <c:pt idx="2075">
                  <c:v>4.8692000000000002</c:v>
                </c:pt>
                <c:pt idx="2076">
                  <c:v>5.2366999999999999</c:v>
                </c:pt>
                <c:pt idx="2077">
                  <c:v>4.8825000000000003</c:v>
                </c:pt>
                <c:pt idx="2078">
                  <c:v>5.1748000000000003</c:v>
                </c:pt>
                <c:pt idx="2079">
                  <c:v>5.0022000000000002</c:v>
                </c:pt>
                <c:pt idx="2080">
                  <c:v>4.9896000000000003</c:v>
                </c:pt>
                <c:pt idx="2081">
                  <c:v>4.8882000000000003</c:v>
                </c:pt>
                <c:pt idx="2082">
                  <c:v>4.7742000000000004</c:v>
                </c:pt>
                <c:pt idx="2083">
                  <c:v>5.1757999999999997</c:v>
                </c:pt>
                <c:pt idx="2084">
                  <c:v>4.8635999999999999</c:v>
                </c:pt>
                <c:pt idx="2085">
                  <c:v>5.1218000000000004</c:v>
                </c:pt>
                <c:pt idx="2086">
                  <c:v>5.0763999999999996</c:v>
                </c:pt>
                <c:pt idx="2087">
                  <c:v>4.8651999999999997</c:v>
                </c:pt>
                <c:pt idx="2088">
                  <c:v>5.2481999999999998</c:v>
                </c:pt>
                <c:pt idx="2089">
                  <c:v>4.7626999999999997</c:v>
                </c:pt>
                <c:pt idx="2090">
                  <c:v>4.7895000000000003</c:v>
                </c:pt>
                <c:pt idx="2091">
                  <c:v>5.2241999999999997</c:v>
                </c:pt>
                <c:pt idx="2092">
                  <c:v>4.7579000000000002</c:v>
                </c:pt>
                <c:pt idx="2093">
                  <c:v>5.0811000000000002</c:v>
                </c:pt>
                <c:pt idx="2094">
                  <c:v>5.0621</c:v>
                </c:pt>
                <c:pt idx="2095">
                  <c:v>4.9492000000000003</c:v>
                </c:pt>
                <c:pt idx="2096">
                  <c:v>4.9943999999999997</c:v>
                </c:pt>
                <c:pt idx="2097">
                  <c:v>4.9603000000000002</c:v>
                </c:pt>
                <c:pt idx="2098">
                  <c:v>5.0292000000000003</c:v>
                </c:pt>
                <c:pt idx="2099">
                  <c:v>5.0252999999999997</c:v>
                </c:pt>
                <c:pt idx="2100">
                  <c:v>5.0420999999999996</c:v>
                </c:pt>
                <c:pt idx="2101">
                  <c:v>5.0045000000000002</c:v>
                </c:pt>
                <c:pt idx="2102">
                  <c:v>5.0179</c:v>
                </c:pt>
                <c:pt idx="2103">
                  <c:v>5.2278000000000002</c:v>
                </c:pt>
                <c:pt idx="2104">
                  <c:v>5.1144999999999996</c:v>
                </c:pt>
                <c:pt idx="2105">
                  <c:v>4.2683999999999997</c:v>
                </c:pt>
                <c:pt idx="2106">
                  <c:v>5.7423000000000002</c:v>
                </c:pt>
                <c:pt idx="2107">
                  <c:v>4.5014000000000003</c:v>
                </c:pt>
                <c:pt idx="2108">
                  <c:v>4.2496</c:v>
                </c:pt>
                <c:pt idx="2109">
                  <c:v>5.1997</c:v>
                </c:pt>
                <c:pt idx="2110">
                  <c:v>4.9142999999999999</c:v>
                </c:pt>
                <c:pt idx="2111">
                  <c:v>5.2091000000000003</c:v>
                </c:pt>
                <c:pt idx="2112">
                  <c:v>5.2446000000000002</c:v>
                </c:pt>
                <c:pt idx="2113">
                  <c:v>4.9134000000000002</c:v>
                </c:pt>
                <c:pt idx="2114">
                  <c:v>5.0579000000000001</c:v>
                </c:pt>
                <c:pt idx="2115">
                  <c:v>5.2161</c:v>
                </c:pt>
                <c:pt idx="2116">
                  <c:v>4.7744999999999997</c:v>
                </c:pt>
                <c:pt idx="2117">
                  <c:v>5.1466000000000003</c:v>
                </c:pt>
                <c:pt idx="2118">
                  <c:v>4.9916</c:v>
                </c:pt>
                <c:pt idx="2119">
                  <c:v>4.9627999999999997</c:v>
                </c:pt>
                <c:pt idx="2120">
                  <c:v>5.1608999999999998</c:v>
                </c:pt>
                <c:pt idx="2121">
                  <c:v>4.7809999999999997</c:v>
                </c:pt>
                <c:pt idx="2122">
                  <c:v>5.1788999999999996</c:v>
                </c:pt>
                <c:pt idx="2123">
                  <c:v>5.2015000000000002</c:v>
                </c:pt>
                <c:pt idx="2124">
                  <c:v>4.5396999999999998</c:v>
                </c:pt>
                <c:pt idx="2125">
                  <c:v>5.5061999999999998</c:v>
                </c:pt>
                <c:pt idx="2126">
                  <c:v>5.5304000000000002</c:v>
                </c:pt>
                <c:pt idx="2127">
                  <c:v>4.2194000000000003</c:v>
                </c:pt>
                <c:pt idx="2128">
                  <c:v>6.7032999999999996</c:v>
                </c:pt>
                <c:pt idx="2129">
                  <c:v>4.4059999999999997</c:v>
                </c:pt>
                <c:pt idx="2130">
                  <c:v>7.2222999999999997</c:v>
                </c:pt>
                <c:pt idx="2131">
                  <c:v>5.3247</c:v>
                </c:pt>
                <c:pt idx="2132">
                  <c:v>4.5887000000000002</c:v>
                </c:pt>
                <c:pt idx="2133">
                  <c:v>5.3563000000000001</c:v>
                </c:pt>
                <c:pt idx="2134">
                  <c:v>5.1707000000000001</c:v>
                </c:pt>
                <c:pt idx="2135">
                  <c:v>4.1192000000000002</c:v>
                </c:pt>
                <c:pt idx="2136">
                  <c:v>4.8003999999999998</c:v>
                </c:pt>
                <c:pt idx="2137">
                  <c:v>5.2713000000000001</c:v>
                </c:pt>
                <c:pt idx="2138">
                  <c:v>4.8619000000000003</c:v>
                </c:pt>
                <c:pt idx="2139">
                  <c:v>5.234</c:v>
                </c:pt>
                <c:pt idx="2140">
                  <c:v>5.2441000000000004</c:v>
                </c:pt>
                <c:pt idx="2141">
                  <c:v>4.8122999999999996</c:v>
                </c:pt>
                <c:pt idx="2142">
                  <c:v>5.3506999999999998</c:v>
                </c:pt>
                <c:pt idx="2143">
                  <c:v>5.3265000000000002</c:v>
                </c:pt>
                <c:pt idx="2144">
                  <c:v>4.5206</c:v>
                </c:pt>
                <c:pt idx="2145">
                  <c:v>5.2515999999999998</c:v>
                </c:pt>
                <c:pt idx="2146">
                  <c:v>5.4840999999999998</c:v>
                </c:pt>
                <c:pt idx="2147">
                  <c:v>6.0185000000000004</c:v>
                </c:pt>
                <c:pt idx="2148">
                  <c:v>6.6539000000000001</c:v>
                </c:pt>
                <c:pt idx="2149">
                  <c:v>7.1268000000000002</c:v>
                </c:pt>
                <c:pt idx="2150">
                  <c:v>7.5115999999999996</c:v>
                </c:pt>
                <c:pt idx="2151">
                  <c:v>7.7159000000000004</c:v>
                </c:pt>
                <c:pt idx="2152">
                  <c:v>8.173</c:v>
                </c:pt>
                <c:pt idx="2153">
                  <c:v>8.5202000000000009</c:v>
                </c:pt>
                <c:pt idx="2154">
                  <c:v>8.7786000000000008</c:v>
                </c:pt>
                <c:pt idx="2155">
                  <c:v>9.2646999999999995</c:v>
                </c:pt>
                <c:pt idx="2156">
                  <c:v>9.2114999999999991</c:v>
                </c:pt>
                <c:pt idx="2157">
                  <c:v>9.4966000000000008</c:v>
                </c:pt>
                <c:pt idx="2158">
                  <c:v>9.8132999999999999</c:v>
                </c:pt>
                <c:pt idx="2159">
                  <c:v>9.6310000000000002</c:v>
                </c:pt>
                <c:pt idx="2160">
                  <c:v>9.8597000000000001</c:v>
                </c:pt>
                <c:pt idx="2161">
                  <c:v>10.335000000000001</c:v>
                </c:pt>
                <c:pt idx="2162">
                  <c:v>10.561</c:v>
                </c:pt>
                <c:pt idx="2163">
                  <c:v>13.301</c:v>
                </c:pt>
                <c:pt idx="2164">
                  <c:v>11.058999999999999</c:v>
                </c:pt>
                <c:pt idx="2165">
                  <c:v>11.33</c:v>
                </c:pt>
                <c:pt idx="2166">
                  <c:v>11.755000000000001</c:v>
                </c:pt>
                <c:pt idx="2167">
                  <c:v>12.004</c:v>
                </c:pt>
                <c:pt idx="2168">
                  <c:v>12.058999999999999</c:v>
                </c:pt>
                <c:pt idx="2169">
                  <c:v>12.731999999999999</c:v>
                </c:pt>
                <c:pt idx="2170">
                  <c:v>12.592000000000001</c:v>
                </c:pt>
                <c:pt idx="2171">
                  <c:v>12.881</c:v>
                </c:pt>
                <c:pt idx="2172">
                  <c:v>12.666</c:v>
                </c:pt>
                <c:pt idx="2173">
                  <c:v>12.659000000000001</c:v>
                </c:pt>
                <c:pt idx="2174">
                  <c:v>12.561999999999999</c:v>
                </c:pt>
                <c:pt idx="2175">
                  <c:v>12.135999999999999</c:v>
                </c:pt>
                <c:pt idx="2176">
                  <c:v>12.051</c:v>
                </c:pt>
                <c:pt idx="2177">
                  <c:v>11.855</c:v>
                </c:pt>
                <c:pt idx="2178">
                  <c:v>11.771000000000001</c:v>
                </c:pt>
                <c:pt idx="2179">
                  <c:v>11.622</c:v>
                </c:pt>
                <c:pt idx="2180">
                  <c:v>11.446</c:v>
                </c:pt>
                <c:pt idx="2181">
                  <c:v>11.239000000000001</c:v>
                </c:pt>
                <c:pt idx="2182">
                  <c:v>11.275</c:v>
                </c:pt>
                <c:pt idx="2183">
                  <c:v>11.000999999999999</c:v>
                </c:pt>
                <c:pt idx="2184">
                  <c:v>10.784000000000001</c:v>
                </c:pt>
                <c:pt idx="2185">
                  <c:v>10.839</c:v>
                </c:pt>
                <c:pt idx="2186">
                  <c:v>10.75</c:v>
                </c:pt>
                <c:pt idx="2187">
                  <c:v>10.409000000000001</c:v>
                </c:pt>
                <c:pt idx="2188">
                  <c:v>10.997999999999999</c:v>
                </c:pt>
                <c:pt idx="2189">
                  <c:v>9.9952000000000005</c:v>
                </c:pt>
                <c:pt idx="2190">
                  <c:v>8.4972999999999992</c:v>
                </c:pt>
                <c:pt idx="2191">
                  <c:v>6.9890999999999996</c:v>
                </c:pt>
                <c:pt idx="2192">
                  <c:v>5.9896000000000003</c:v>
                </c:pt>
                <c:pt idx="2193">
                  <c:v>5.0522999999999998</c:v>
                </c:pt>
                <c:pt idx="2194">
                  <c:v>4.5227000000000004</c:v>
                </c:pt>
                <c:pt idx="2195">
                  <c:v>5.9325000000000001</c:v>
                </c:pt>
                <c:pt idx="2196">
                  <c:v>5.2438000000000002</c:v>
                </c:pt>
                <c:pt idx="2197">
                  <c:v>4.7393000000000001</c:v>
                </c:pt>
                <c:pt idx="2198">
                  <c:v>5.1116999999999999</c:v>
                </c:pt>
                <c:pt idx="2199">
                  <c:v>4.8307000000000002</c:v>
                </c:pt>
                <c:pt idx="2200">
                  <c:v>4.3662000000000001</c:v>
                </c:pt>
                <c:pt idx="2201">
                  <c:v>5.6393000000000004</c:v>
                </c:pt>
                <c:pt idx="2202">
                  <c:v>4.7906000000000004</c:v>
                </c:pt>
                <c:pt idx="2203">
                  <c:v>4.6208999999999998</c:v>
                </c:pt>
                <c:pt idx="2204">
                  <c:v>5.5753000000000004</c:v>
                </c:pt>
                <c:pt idx="2205">
                  <c:v>4.7183000000000002</c:v>
                </c:pt>
                <c:pt idx="2206">
                  <c:v>4.7286999999999999</c:v>
                </c:pt>
                <c:pt idx="2207">
                  <c:v>5.3604000000000003</c:v>
                </c:pt>
                <c:pt idx="2208">
                  <c:v>4.4951999999999996</c:v>
                </c:pt>
                <c:pt idx="2209">
                  <c:v>4.9776999999999996</c:v>
                </c:pt>
                <c:pt idx="2210">
                  <c:v>5.2298999999999998</c:v>
                </c:pt>
                <c:pt idx="2211">
                  <c:v>4.6577999999999999</c:v>
                </c:pt>
                <c:pt idx="2212">
                  <c:v>5.0175999999999998</c:v>
                </c:pt>
                <c:pt idx="2213">
                  <c:v>5.0157999999999996</c:v>
                </c:pt>
                <c:pt idx="2214">
                  <c:v>5.0345000000000004</c:v>
                </c:pt>
                <c:pt idx="2215">
                  <c:v>5.1242999999999999</c:v>
                </c:pt>
                <c:pt idx="2216">
                  <c:v>5.0275999999999996</c:v>
                </c:pt>
                <c:pt idx="2217">
                  <c:v>4.9245000000000001</c:v>
                </c:pt>
                <c:pt idx="2218">
                  <c:v>4.9417999999999997</c:v>
                </c:pt>
                <c:pt idx="2219">
                  <c:v>5.0343999999999998</c:v>
                </c:pt>
                <c:pt idx="2220">
                  <c:v>4.9081000000000001</c:v>
                </c:pt>
                <c:pt idx="2221">
                  <c:v>5.1181000000000001</c:v>
                </c:pt>
                <c:pt idx="2222">
                  <c:v>4.9787999999999997</c:v>
                </c:pt>
                <c:pt idx="2223">
                  <c:v>4.9427000000000003</c:v>
                </c:pt>
                <c:pt idx="2224">
                  <c:v>4.9683999999999999</c:v>
                </c:pt>
                <c:pt idx="2225">
                  <c:v>4.8762999999999996</c:v>
                </c:pt>
                <c:pt idx="2226">
                  <c:v>4.9261999999999997</c:v>
                </c:pt>
                <c:pt idx="2227">
                  <c:v>5.0404</c:v>
                </c:pt>
                <c:pt idx="2228">
                  <c:v>5.2845000000000004</c:v>
                </c:pt>
                <c:pt idx="2229">
                  <c:v>5.0678999999999998</c:v>
                </c:pt>
                <c:pt idx="2230">
                  <c:v>5.1481000000000003</c:v>
                </c:pt>
                <c:pt idx="2231">
                  <c:v>4.9329000000000001</c:v>
                </c:pt>
                <c:pt idx="2232">
                  <c:v>4.9881000000000002</c:v>
                </c:pt>
                <c:pt idx="2233">
                  <c:v>4.8815</c:v>
                </c:pt>
                <c:pt idx="2234">
                  <c:v>5.0324</c:v>
                </c:pt>
                <c:pt idx="2235">
                  <c:v>4.9177999999999997</c:v>
                </c:pt>
                <c:pt idx="2236">
                  <c:v>4.9851999999999999</c:v>
                </c:pt>
                <c:pt idx="2237">
                  <c:v>5.0804</c:v>
                </c:pt>
                <c:pt idx="2238">
                  <c:v>5.1283000000000003</c:v>
                </c:pt>
                <c:pt idx="2239">
                  <c:v>4.7828999999999997</c:v>
                </c:pt>
                <c:pt idx="2240">
                  <c:v>5.2782</c:v>
                </c:pt>
                <c:pt idx="2241">
                  <c:v>4.9923000000000002</c:v>
                </c:pt>
                <c:pt idx="2242">
                  <c:v>4.8384999999999998</c:v>
                </c:pt>
                <c:pt idx="2243">
                  <c:v>5.3207000000000004</c:v>
                </c:pt>
                <c:pt idx="2244">
                  <c:v>4.9542000000000002</c:v>
                </c:pt>
                <c:pt idx="2245">
                  <c:v>4.7790999999999997</c:v>
                </c:pt>
                <c:pt idx="2246">
                  <c:v>5.5166000000000004</c:v>
                </c:pt>
                <c:pt idx="2247">
                  <c:v>5.4653</c:v>
                </c:pt>
                <c:pt idx="2248">
                  <c:v>6.5334000000000003</c:v>
                </c:pt>
                <c:pt idx="2249">
                  <c:v>7.1565000000000003</c:v>
                </c:pt>
                <c:pt idx="2250">
                  <c:v>7.9683999999999999</c:v>
                </c:pt>
                <c:pt idx="2251">
                  <c:v>8.8246000000000002</c:v>
                </c:pt>
                <c:pt idx="2252">
                  <c:v>9.5343999999999998</c:v>
                </c:pt>
                <c:pt idx="2253">
                  <c:v>9.9962</c:v>
                </c:pt>
                <c:pt idx="2254">
                  <c:v>12.241</c:v>
                </c:pt>
                <c:pt idx="2255">
                  <c:v>10.07</c:v>
                </c:pt>
                <c:pt idx="2256">
                  <c:v>10.275</c:v>
                </c:pt>
                <c:pt idx="2257">
                  <c:v>10.147</c:v>
                </c:pt>
                <c:pt idx="2258">
                  <c:v>10.153</c:v>
                </c:pt>
                <c:pt idx="2259">
                  <c:v>10.433999999999999</c:v>
                </c:pt>
                <c:pt idx="2260">
                  <c:v>12.406000000000001</c:v>
                </c:pt>
                <c:pt idx="2261">
                  <c:v>10.164999999999999</c:v>
                </c:pt>
                <c:pt idx="2262">
                  <c:v>10.54</c:v>
                </c:pt>
                <c:pt idx="2263">
                  <c:v>12.414</c:v>
                </c:pt>
                <c:pt idx="2264">
                  <c:v>10.081</c:v>
                </c:pt>
                <c:pt idx="2265">
                  <c:v>10.503</c:v>
                </c:pt>
                <c:pt idx="2266">
                  <c:v>10.303000000000001</c:v>
                </c:pt>
                <c:pt idx="2267">
                  <c:v>10.161</c:v>
                </c:pt>
                <c:pt idx="2268">
                  <c:v>10.111000000000001</c:v>
                </c:pt>
                <c:pt idx="2269">
                  <c:v>10.058999999999999</c:v>
                </c:pt>
                <c:pt idx="2270">
                  <c:v>9.6217000000000006</c:v>
                </c:pt>
                <c:pt idx="2271">
                  <c:v>9.7070000000000007</c:v>
                </c:pt>
                <c:pt idx="2272">
                  <c:v>9.3117000000000001</c:v>
                </c:pt>
                <c:pt idx="2273">
                  <c:v>9.0389999999999997</c:v>
                </c:pt>
                <c:pt idx="2274">
                  <c:v>8.8867999999999991</c:v>
                </c:pt>
                <c:pt idx="2275">
                  <c:v>8.8146000000000004</c:v>
                </c:pt>
                <c:pt idx="2276">
                  <c:v>8.7614000000000001</c:v>
                </c:pt>
                <c:pt idx="2277">
                  <c:v>8.5330999999999992</c:v>
                </c:pt>
                <c:pt idx="2278">
                  <c:v>8.4604999999999997</c:v>
                </c:pt>
                <c:pt idx="2279">
                  <c:v>8.2956000000000003</c:v>
                </c:pt>
                <c:pt idx="2280">
                  <c:v>8.2889999999999997</c:v>
                </c:pt>
                <c:pt idx="2281">
                  <c:v>8.1773000000000007</c:v>
                </c:pt>
                <c:pt idx="2282">
                  <c:v>7.9043000000000001</c:v>
                </c:pt>
                <c:pt idx="2283">
                  <c:v>7.7317</c:v>
                </c:pt>
                <c:pt idx="2284">
                  <c:v>7.7023000000000001</c:v>
                </c:pt>
                <c:pt idx="2285">
                  <c:v>7.6029</c:v>
                </c:pt>
                <c:pt idx="2286">
                  <c:v>7.4779</c:v>
                </c:pt>
                <c:pt idx="2287">
                  <c:v>7.3121999999999998</c:v>
                </c:pt>
                <c:pt idx="2288">
                  <c:v>7.2234999999999996</c:v>
                </c:pt>
                <c:pt idx="2289">
                  <c:v>7.1013000000000002</c:v>
                </c:pt>
                <c:pt idx="2290">
                  <c:v>7.0529999999999999</c:v>
                </c:pt>
                <c:pt idx="2291">
                  <c:v>7.1098999999999997</c:v>
                </c:pt>
                <c:pt idx="2292">
                  <c:v>6.9508000000000001</c:v>
                </c:pt>
                <c:pt idx="2293">
                  <c:v>6.9082999999999997</c:v>
                </c:pt>
                <c:pt idx="2294">
                  <c:v>6.9138000000000002</c:v>
                </c:pt>
                <c:pt idx="2295">
                  <c:v>6.8967999999999998</c:v>
                </c:pt>
                <c:pt idx="2296">
                  <c:v>6.8955000000000002</c:v>
                </c:pt>
                <c:pt idx="2297">
                  <c:v>6.9147999999999996</c:v>
                </c:pt>
                <c:pt idx="2298">
                  <c:v>6.9093999999999998</c:v>
                </c:pt>
                <c:pt idx="2299">
                  <c:v>7.0182000000000002</c:v>
                </c:pt>
                <c:pt idx="2300">
                  <c:v>6.9516</c:v>
                </c:pt>
                <c:pt idx="2301">
                  <c:v>6.9428999999999998</c:v>
                </c:pt>
                <c:pt idx="2302">
                  <c:v>6.9767999999999999</c:v>
                </c:pt>
                <c:pt idx="2303">
                  <c:v>6.8472</c:v>
                </c:pt>
                <c:pt idx="2304">
                  <c:v>6.9295999999999998</c:v>
                </c:pt>
                <c:pt idx="2305">
                  <c:v>6.8756000000000004</c:v>
                </c:pt>
                <c:pt idx="2306">
                  <c:v>6.7457000000000003</c:v>
                </c:pt>
                <c:pt idx="2307">
                  <c:v>6.7347999999999999</c:v>
                </c:pt>
                <c:pt idx="2308">
                  <c:v>6.6367000000000003</c:v>
                </c:pt>
                <c:pt idx="2309">
                  <c:v>6.5340999999999996</c:v>
                </c:pt>
                <c:pt idx="2310">
                  <c:v>6.4798999999999998</c:v>
                </c:pt>
                <c:pt idx="2311">
                  <c:v>6.5061</c:v>
                </c:pt>
                <c:pt idx="2312">
                  <c:v>6.3836000000000004</c:v>
                </c:pt>
                <c:pt idx="2313">
                  <c:v>6.3164999999999996</c:v>
                </c:pt>
                <c:pt idx="2314">
                  <c:v>6.2055999999999996</c:v>
                </c:pt>
                <c:pt idx="2315">
                  <c:v>6.2815000000000003</c:v>
                </c:pt>
                <c:pt idx="2316">
                  <c:v>6.2209000000000003</c:v>
                </c:pt>
                <c:pt idx="2317">
                  <c:v>6.1989000000000001</c:v>
                </c:pt>
                <c:pt idx="2318">
                  <c:v>6.1963999999999997</c:v>
                </c:pt>
                <c:pt idx="2319">
                  <c:v>6.3086000000000002</c:v>
                </c:pt>
                <c:pt idx="2320">
                  <c:v>6.2587000000000002</c:v>
                </c:pt>
                <c:pt idx="2321">
                  <c:v>6.3258999999999999</c:v>
                </c:pt>
                <c:pt idx="2322">
                  <c:v>6.3834999999999997</c:v>
                </c:pt>
                <c:pt idx="2323">
                  <c:v>6.5289000000000001</c:v>
                </c:pt>
                <c:pt idx="2324">
                  <c:v>6.4108999999999998</c:v>
                </c:pt>
                <c:pt idx="2325">
                  <c:v>6.6528</c:v>
                </c:pt>
                <c:pt idx="2326">
                  <c:v>6.4311999999999996</c:v>
                </c:pt>
                <c:pt idx="2327">
                  <c:v>6.4623999999999997</c:v>
                </c:pt>
                <c:pt idx="2328">
                  <c:v>6.4257</c:v>
                </c:pt>
                <c:pt idx="2329">
                  <c:v>6.5019</c:v>
                </c:pt>
                <c:pt idx="2330">
                  <c:v>6.5574000000000003</c:v>
                </c:pt>
                <c:pt idx="2331">
                  <c:v>6.4934000000000003</c:v>
                </c:pt>
                <c:pt idx="2332">
                  <c:v>6.5533000000000001</c:v>
                </c:pt>
                <c:pt idx="2333">
                  <c:v>6.4390000000000001</c:v>
                </c:pt>
                <c:pt idx="2334">
                  <c:v>6.4596999999999998</c:v>
                </c:pt>
                <c:pt idx="2335">
                  <c:v>6.4229000000000003</c:v>
                </c:pt>
                <c:pt idx="2336">
                  <c:v>6.4440999999999997</c:v>
                </c:pt>
                <c:pt idx="2337">
                  <c:v>6.4710999999999999</c:v>
                </c:pt>
                <c:pt idx="2338">
                  <c:v>6.5130999999999997</c:v>
                </c:pt>
                <c:pt idx="2339">
                  <c:v>6.4165000000000001</c:v>
                </c:pt>
                <c:pt idx="2340">
                  <c:v>6.4615999999999998</c:v>
                </c:pt>
                <c:pt idx="2341">
                  <c:v>6.4234999999999998</c:v>
                </c:pt>
                <c:pt idx="2342">
                  <c:v>6.6791999999999998</c:v>
                </c:pt>
                <c:pt idx="2343">
                  <c:v>6.4833999999999996</c:v>
                </c:pt>
                <c:pt idx="2344">
                  <c:v>6.4741999999999997</c:v>
                </c:pt>
                <c:pt idx="2345">
                  <c:v>6.4283999999999999</c:v>
                </c:pt>
                <c:pt idx="2346">
                  <c:v>6.5311000000000003</c:v>
                </c:pt>
                <c:pt idx="2347">
                  <c:v>6.3943000000000003</c:v>
                </c:pt>
                <c:pt idx="2348">
                  <c:v>6.4880000000000004</c:v>
                </c:pt>
                <c:pt idx="2349">
                  <c:v>6.4996</c:v>
                </c:pt>
                <c:pt idx="2350">
                  <c:v>6.5354999999999999</c:v>
                </c:pt>
                <c:pt idx="2351">
                  <c:v>6.5513000000000003</c:v>
                </c:pt>
                <c:pt idx="2352">
                  <c:v>6.6451000000000002</c:v>
                </c:pt>
                <c:pt idx="2353">
                  <c:v>6.5362</c:v>
                </c:pt>
                <c:pt idx="2354">
                  <c:v>6.6208999999999998</c:v>
                </c:pt>
                <c:pt idx="2355">
                  <c:v>6.6250999999999998</c:v>
                </c:pt>
                <c:pt idx="2356">
                  <c:v>6.6178999999999997</c:v>
                </c:pt>
                <c:pt idx="2357">
                  <c:v>6.6094999999999997</c:v>
                </c:pt>
                <c:pt idx="2358">
                  <c:v>6.6562999999999999</c:v>
                </c:pt>
                <c:pt idx="2359">
                  <c:v>6.617</c:v>
                </c:pt>
                <c:pt idx="2360">
                  <c:v>6.5926999999999998</c:v>
                </c:pt>
                <c:pt idx="2361">
                  <c:v>6.5286</c:v>
                </c:pt>
                <c:pt idx="2362">
                  <c:v>6.6603000000000003</c:v>
                </c:pt>
                <c:pt idx="2363">
                  <c:v>6.6963999999999997</c:v>
                </c:pt>
                <c:pt idx="2364">
                  <c:v>6.4964000000000004</c:v>
                </c:pt>
                <c:pt idx="2365">
                  <c:v>6.6649000000000003</c:v>
                </c:pt>
                <c:pt idx="2366">
                  <c:v>6.5770999999999997</c:v>
                </c:pt>
                <c:pt idx="2367">
                  <c:v>6.6375999999999999</c:v>
                </c:pt>
                <c:pt idx="2368">
                  <c:v>6.7061999999999999</c:v>
                </c:pt>
                <c:pt idx="2369">
                  <c:v>6.7914000000000003</c:v>
                </c:pt>
                <c:pt idx="2370">
                  <c:v>6.7493999999999996</c:v>
                </c:pt>
                <c:pt idx="2371">
                  <c:v>6.6802000000000001</c:v>
                </c:pt>
                <c:pt idx="2372">
                  <c:v>6.6546000000000003</c:v>
                </c:pt>
                <c:pt idx="2373">
                  <c:v>6.609</c:v>
                </c:pt>
                <c:pt idx="2374">
                  <c:v>6.7518000000000002</c:v>
                </c:pt>
                <c:pt idx="2375">
                  <c:v>6.7679999999999998</c:v>
                </c:pt>
                <c:pt idx="2376">
                  <c:v>6.8072999999999997</c:v>
                </c:pt>
                <c:pt idx="2377">
                  <c:v>6.7503000000000002</c:v>
                </c:pt>
                <c:pt idx="2378">
                  <c:v>6.6414999999999997</c:v>
                </c:pt>
                <c:pt idx="2379">
                  <c:v>6.6871999999999998</c:v>
                </c:pt>
                <c:pt idx="2380">
                  <c:v>6.7355</c:v>
                </c:pt>
                <c:pt idx="2381">
                  <c:v>6.6553000000000004</c:v>
                </c:pt>
                <c:pt idx="2382">
                  <c:v>6.6375999999999999</c:v>
                </c:pt>
                <c:pt idx="2383">
                  <c:v>6.5949999999999998</c:v>
                </c:pt>
                <c:pt idx="2384">
                  <c:v>6.6273999999999997</c:v>
                </c:pt>
                <c:pt idx="2385">
                  <c:v>6.5576999999999996</c:v>
                </c:pt>
                <c:pt idx="2386">
                  <c:v>6.3960999999999997</c:v>
                </c:pt>
                <c:pt idx="2387">
                  <c:v>6.5060000000000002</c:v>
                </c:pt>
                <c:pt idx="2388">
                  <c:v>6.5255999999999998</c:v>
                </c:pt>
                <c:pt idx="2389">
                  <c:v>6.4679000000000002</c:v>
                </c:pt>
                <c:pt idx="2390">
                  <c:v>6.4278000000000004</c:v>
                </c:pt>
                <c:pt idx="2391">
                  <c:v>6.4123999999999999</c:v>
                </c:pt>
                <c:pt idx="2392">
                  <c:v>6.4204999999999997</c:v>
                </c:pt>
                <c:pt idx="2393">
                  <c:v>6.3971</c:v>
                </c:pt>
                <c:pt idx="2394">
                  <c:v>6.4390000000000001</c:v>
                </c:pt>
                <c:pt idx="2395">
                  <c:v>6.4138000000000002</c:v>
                </c:pt>
                <c:pt idx="2396">
                  <c:v>6.3529</c:v>
                </c:pt>
                <c:pt idx="2397">
                  <c:v>6.5368000000000004</c:v>
                </c:pt>
                <c:pt idx="2398">
                  <c:v>6.8482000000000003</c:v>
                </c:pt>
                <c:pt idx="2399">
                  <c:v>7.3105000000000002</c:v>
                </c:pt>
                <c:pt idx="2400">
                  <c:v>6.6562999999999999</c:v>
                </c:pt>
                <c:pt idx="2401">
                  <c:v>6.6016000000000004</c:v>
                </c:pt>
                <c:pt idx="2402">
                  <c:v>6.5978000000000003</c:v>
                </c:pt>
                <c:pt idx="2403">
                  <c:v>6.4245999999999999</c:v>
                </c:pt>
                <c:pt idx="2404">
                  <c:v>6.5316000000000001</c:v>
                </c:pt>
                <c:pt idx="2405">
                  <c:v>6.7019000000000002</c:v>
                </c:pt>
                <c:pt idx="2406">
                  <c:v>7.0111999999999997</c:v>
                </c:pt>
                <c:pt idx="2407">
                  <c:v>4.5194999999999999</c:v>
                </c:pt>
                <c:pt idx="2408">
                  <c:v>5.1292</c:v>
                </c:pt>
                <c:pt idx="2409">
                  <c:v>5.3033000000000001</c:v>
                </c:pt>
                <c:pt idx="2410">
                  <c:v>4.8067000000000002</c:v>
                </c:pt>
                <c:pt idx="2411">
                  <c:v>4.9931000000000001</c:v>
                </c:pt>
                <c:pt idx="2412">
                  <c:v>5.0618999999999996</c:v>
                </c:pt>
                <c:pt idx="2413">
                  <c:v>4.7416999999999998</c:v>
                </c:pt>
                <c:pt idx="2414">
                  <c:v>4.9115000000000002</c:v>
                </c:pt>
                <c:pt idx="2415">
                  <c:v>4.9023000000000003</c:v>
                </c:pt>
                <c:pt idx="2416">
                  <c:v>4.9534000000000002</c:v>
                </c:pt>
                <c:pt idx="2417">
                  <c:v>5.0259999999999998</c:v>
                </c:pt>
                <c:pt idx="2418">
                  <c:v>5.2266000000000004</c:v>
                </c:pt>
                <c:pt idx="2419">
                  <c:v>5.1193</c:v>
                </c:pt>
                <c:pt idx="2420">
                  <c:v>5.0117000000000003</c:v>
                </c:pt>
                <c:pt idx="2421">
                  <c:v>4.9695999999999998</c:v>
                </c:pt>
                <c:pt idx="2422">
                  <c:v>4.7991000000000001</c:v>
                </c:pt>
                <c:pt idx="2423">
                  <c:v>5.2759999999999998</c:v>
                </c:pt>
                <c:pt idx="2424">
                  <c:v>4.8606999999999996</c:v>
                </c:pt>
                <c:pt idx="2425">
                  <c:v>4.8895</c:v>
                </c:pt>
                <c:pt idx="2426">
                  <c:v>5.0930999999999997</c:v>
                </c:pt>
                <c:pt idx="2427">
                  <c:v>4.8882000000000003</c:v>
                </c:pt>
                <c:pt idx="2428">
                  <c:v>5.1304999999999996</c:v>
                </c:pt>
                <c:pt idx="2429">
                  <c:v>5.1353</c:v>
                </c:pt>
                <c:pt idx="2430">
                  <c:v>4.8903999999999996</c:v>
                </c:pt>
                <c:pt idx="2431">
                  <c:v>4.8924000000000003</c:v>
                </c:pt>
                <c:pt idx="2432">
                  <c:v>4.9950999999999999</c:v>
                </c:pt>
                <c:pt idx="2433">
                  <c:v>5.0019999999999998</c:v>
                </c:pt>
                <c:pt idx="2434">
                  <c:v>4.9934000000000003</c:v>
                </c:pt>
                <c:pt idx="2435">
                  <c:v>5.0618999999999996</c:v>
                </c:pt>
                <c:pt idx="2436">
                  <c:v>5.0833000000000004</c:v>
                </c:pt>
                <c:pt idx="2437">
                  <c:v>5.0277000000000003</c:v>
                </c:pt>
                <c:pt idx="2438">
                  <c:v>4.8624999999999998</c:v>
                </c:pt>
                <c:pt idx="2439">
                  <c:v>4.8437000000000001</c:v>
                </c:pt>
                <c:pt idx="2440">
                  <c:v>4.931</c:v>
                </c:pt>
                <c:pt idx="2441">
                  <c:v>4.7758000000000003</c:v>
                </c:pt>
                <c:pt idx="2442">
                  <c:v>5.0616000000000003</c:v>
                </c:pt>
                <c:pt idx="2443">
                  <c:v>5.1071</c:v>
                </c:pt>
                <c:pt idx="2444">
                  <c:v>5.2043999999999997</c:v>
                </c:pt>
                <c:pt idx="2445">
                  <c:v>5.2664999999999997</c:v>
                </c:pt>
                <c:pt idx="2446">
                  <c:v>5.0450999999999997</c:v>
                </c:pt>
                <c:pt idx="2447">
                  <c:v>6.3318000000000003</c:v>
                </c:pt>
                <c:pt idx="2448">
                  <c:v>4.8494000000000002</c:v>
                </c:pt>
                <c:pt idx="2449">
                  <c:v>6.6345000000000001</c:v>
                </c:pt>
                <c:pt idx="2450">
                  <c:v>4.4432999999999998</c:v>
                </c:pt>
                <c:pt idx="2451">
                  <c:v>4.9031000000000002</c:v>
                </c:pt>
                <c:pt idx="2452">
                  <c:v>5.0951000000000004</c:v>
                </c:pt>
                <c:pt idx="2453">
                  <c:v>5.5039999999999996</c:v>
                </c:pt>
                <c:pt idx="2454">
                  <c:v>4.9124999999999996</c:v>
                </c:pt>
                <c:pt idx="2455">
                  <c:v>4.9335000000000004</c:v>
                </c:pt>
                <c:pt idx="2456">
                  <c:v>4.7804000000000002</c:v>
                </c:pt>
                <c:pt idx="2457">
                  <c:v>5.0449999999999999</c:v>
                </c:pt>
                <c:pt idx="2458">
                  <c:v>4.9618000000000002</c:v>
                </c:pt>
                <c:pt idx="2459">
                  <c:v>5.0728999999999997</c:v>
                </c:pt>
                <c:pt idx="2460">
                  <c:v>5.3334000000000001</c:v>
                </c:pt>
                <c:pt idx="2461">
                  <c:v>5.0598000000000001</c:v>
                </c:pt>
                <c:pt idx="2462">
                  <c:v>4.9372999999999996</c:v>
                </c:pt>
                <c:pt idx="2463">
                  <c:v>5.1845999999999997</c:v>
                </c:pt>
                <c:pt idx="2464">
                  <c:v>4.7512999999999996</c:v>
                </c:pt>
                <c:pt idx="2465">
                  <c:v>4.8342999999999998</c:v>
                </c:pt>
                <c:pt idx="2466">
                  <c:v>5.2893999999999997</c:v>
                </c:pt>
                <c:pt idx="2467">
                  <c:v>6.0602</c:v>
                </c:pt>
                <c:pt idx="2468">
                  <c:v>4.9696999999999996</c:v>
                </c:pt>
                <c:pt idx="2469">
                  <c:v>5.6814999999999998</c:v>
                </c:pt>
                <c:pt idx="2470">
                  <c:v>5.5137</c:v>
                </c:pt>
                <c:pt idx="2471">
                  <c:v>5.0593000000000004</c:v>
                </c:pt>
                <c:pt idx="2472">
                  <c:v>5.2618999999999998</c:v>
                </c:pt>
                <c:pt idx="2473">
                  <c:v>4.9775999999999998</c:v>
                </c:pt>
                <c:pt idx="2474">
                  <c:v>4.5841000000000003</c:v>
                </c:pt>
                <c:pt idx="2475">
                  <c:v>5.2323000000000004</c:v>
                </c:pt>
                <c:pt idx="2476">
                  <c:v>5.0683999999999996</c:v>
                </c:pt>
                <c:pt idx="2477">
                  <c:v>4.7119</c:v>
                </c:pt>
                <c:pt idx="2478">
                  <c:v>5.0151000000000003</c:v>
                </c:pt>
                <c:pt idx="2479">
                  <c:v>5.1593999999999998</c:v>
                </c:pt>
                <c:pt idx="2480">
                  <c:v>4.7618999999999998</c:v>
                </c:pt>
                <c:pt idx="2481">
                  <c:v>5.4478</c:v>
                </c:pt>
                <c:pt idx="2482">
                  <c:v>4.8852000000000002</c:v>
                </c:pt>
                <c:pt idx="2483">
                  <c:v>5.1379000000000001</c:v>
                </c:pt>
                <c:pt idx="2484">
                  <c:v>5.0949</c:v>
                </c:pt>
                <c:pt idx="2485">
                  <c:v>4.7507999999999999</c:v>
                </c:pt>
                <c:pt idx="2486">
                  <c:v>4.8750999999999998</c:v>
                </c:pt>
                <c:pt idx="2487">
                  <c:v>5.1546000000000003</c:v>
                </c:pt>
                <c:pt idx="2488">
                  <c:v>4.7891000000000004</c:v>
                </c:pt>
                <c:pt idx="2489">
                  <c:v>5.3437000000000001</c:v>
                </c:pt>
                <c:pt idx="2490">
                  <c:v>5.1955999999999998</c:v>
                </c:pt>
                <c:pt idx="2491">
                  <c:v>4.7393000000000001</c:v>
                </c:pt>
                <c:pt idx="2492">
                  <c:v>4.8771000000000004</c:v>
                </c:pt>
                <c:pt idx="2493">
                  <c:v>5.1765999999999996</c:v>
                </c:pt>
                <c:pt idx="2494">
                  <c:v>4.6195000000000004</c:v>
                </c:pt>
                <c:pt idx="2495">
                  <c:v>5.0141999999999998</c:v>
                </c:pt>
                <c:pt idx="2496">
                  <c:v>5.0617999999999999</c:v>
                </c:pt>
                <c:pt idx="2497">
                  <c:v>4.7268999999999997</c:v>
                </c:pt>
                <c:pt idx="2498">
                  <c:v>5.3032000000000004</c:v>
                </c:pt>
                <c:pt idx="2499">
                  <c:v>5.2567000000000004</c:v>
                </c:pt>
                <c:pt idx="2500">
                  <c:v>4.9576000000000002</c:v>
                </c:pt>
                <c:pt idx="2501">
                  <c:v>5.3895</c:v>
                </c:pt>
                <c:pt idx="2502">
                  <c:v>4.8269000000000002</c:v>
                </c:pt>
                <c:pt idx="2503">
                  <c:v>4.6994999999999996</c:v>
                </c:pt>
                <c:pt idx="2504">
                  <c:v>6.0876999999999999</c:v>
                </c:pt>
                <c:pt idx="2505">
                  <c:v>4.9507000000000003</c:v>
                </c:pt>
                <c:pt idx="2506">
                  <c:v>7.6609999999999996</c:v>
                </c:pt>
                <c:pt idx="2507">
                  <c:v>4.6033999999999997</c:v>
                </c:pt>
                <c:pt idx="2508">
                  <c:v>5.5137</c:v>
                </c:pt>
                <c:pt idx="2509">
                  <c:v>5.0865</c:v>
                </c:pt>
                <c:pt idx="2510">
                  <c:v>4.9832000000000001</c:v>
                </c:pt>
                <c:pt idx="2511">
                  <c:v>5.4801000000000002</c:v>
                </c:pt>
                <c:pt idx="2512">
                  <c:v>4.702</c:v>
                </c:pt>
                <c:pt idx="2513">
                  <c:v>4.5907</c:v>
                </c:pt>
                <c:pt idx="2514">
                  <c:v>5.3360000000000003</c:v>
                </c:pt>
                <c:pt idx="2515">
                  <c:v>4.9198000000000004</c:v>
                </c:pt>
                <c:pt idx="2516">
                  <c:v>4.7962999999999996</c:v>
                </c:pt>
                <c:pt idx="2517">
                  <c:v>5.0387000000000004</c:v>
                </c:pt>
                <c:pt idx="2518">
                  <c:v>5.2111999999999998</c:v>
                </c:pt>
                <c:pt idx="2519">
                  <c:v>5.2855999999999996</c:v>
                </c:pt>
                <c:pt idx="2520">
                  <c:v>4.8708</c:v>
                </c:pt>
                <c:pt idx="2521">
                  <c:v>4.8086000000000002</c:v>
                </c:pt>
                <c:pt idx="2522">
                  <c:v>10.759</c:v>
                </c:pt>
                <c:pt idx="2523">
                  <c:v>11.513</c:v>
                </c:pt>
                <c:pt idx="2524">
                  <c:v>6.3571</c:v>
                </c:pt>
                <c:pt idx="2525">
                  <c:v>5.8131000000000004</c:v>
                </c:pt>
                <c:pt idx="2526">
                  <c:v>5.7827999999999999</c:v>
                </c:pt>
                <c:pt idx="2527">
                  <c:v>5.1513999999999998</c:v>
                </c:pt>
                <c:pt idx="2528">
                  <c:v>5.6330999999999998</c:v>
                </c:pt>
                <c:pt idx="2529">
                  <c:v>4.0972999999999997</c:v>
                </c:pt>
                <c:pt idx="2530">
                  <c:v>5.1063000000000001</c:v>
                </c:pt>
                <c:pt idx="2531">
                  <c:v>5.0145</c:v>
                </c:pt>
                <c:pt idx="2532">
                  <c:v>7.1050000000000004</c:v>
                </c:pt>
                <c:pt idx="2533">
                  <c:v>4.0359999999999996</c:v>
                </c:pt>
                <c:pt idx="2534">
                  <c:v>4.6798999999999999</c:v>
                </c:pt>
                <c:pt idx="2535">
                  <c:v>5.5983000000000001</c:v>
                </c:pt>
                <c:pt idx="2536">
                  <c:v>5.8541999999999996</c:v>
                </c:pt>
                <c:pt idx="2537">
                  <c:v>4.9634</c:v>
                </c:pt>
                <c:pt idx="2538">
                  <c:v>5.3535000000000004</c:v>
                </c:pt>
                <c:pt idx="2539">
                  <c:v>4.8414000000000001</c:v>
                </c:pt>
                <c:pt idx="2540">
                  <c:v>7.5252999999999997</c:v>
                </c:pt>
                <c:pt idx="2541">
                  <c:v>4.2442000000000002</c:v>
                </c:pt>
                <c:pt idx="2542">
                  <c:v>5.5500999999999996</c:v>
                </c:pt>
                <c:pt idx="2543">
                  <c:v>4.4238</c:v>
                </c:pt>
                <c:pt idx="2544">
                  <c:v>5.4794999999999998</c:v>
                </c:pt>
                <c:pt idx="2545">
                  <c:v>4.7724000000000002</c:v>
                </c:pt>
                <c:pt idx="2546">
                  <c:v>4.7603</c:v>
                </c:pt>
                <c:pt idx="2547">
                  <c:v>5.8791000000000002</c:v>
                </c:pt>
                <c:pt idx="2548">
                  <c:v>5.18</c:v>
                </c:pt>
                <c:pt idx="2549">
                  <c:v>5.3994999999999997</c:v>
                </c:pt>
                <c:pt idx="2550">
                  <c:v>9.1687999999999992</c:v>
                </c:pt>
                <c:pt idx="2551">
                  <c:v>5.7130999999999998</c:v>
                </c:pt>
                <c:pt idx="2552">
                  <c:v>6.2847</c:v>
                </c:pt>
                <c:pt idx="2553">
                  <c:v>4.6711999999999998</c:v>
                </c:pt>
                <c:pt idx="2554">
                  <c:v>4.4385000000000003</c:v>
                </c:pt>
                <c:pt idx="2555">
                  <c:v>5.1330999999999998</c:v>
                </c:pt>
                <c:pt idx="2556">
                  <c:v>4.8011999999999997</c:v>
                </c:pt>
                <c:pt idx="2557">
                  <c:v>4.8445</c:v>
                </c:pt>
                <c:pt idx="2558">
                  <c:v>5.4362000000000004</c:v>
                </c:pt>
                <c:pt idx="2559">
                  <c:v>5.0909000000000004</c:v>
                </c:pt>
                <c:pt idx="2560">
                  <c:v>5.1089000000000002</c:v>
                </c:pt>
                <c:pt idx="2561">
                  <c:v>5.2526000000000002</c:v>
                </c:pt>
                <c:pt idx="2562">
                  <c:v>4.7930000000000001</c:v>
                </c:pt>
                <c:pt idx="2563">
                  <c:v>4.8457999999999997</c:v>
                </c:pt>
                <c:pt idx="2564">
                  <c:v>5.0559000000000003</c:v>
                </c:pt>
                <c:pt idx="2565">
                  <c:v>4.7291999999999996</c:v>
                </c:pt>
                <c:pt idx="2566">
                  <c:v>5.2488000000000001</c:v>
                </c:pt>
                <c:pt idx="2567">
                  <c:v>5.0357000000000003</c:v>
                </c:pt>
                <c:pt idx="2568">
                  <c:v>4.7187999999999999</c:v>
                </c:pt>
                <c:pt idx="2569">
                  <c:v>5.4852999999999996</c:v>
                </c:pt>
                <c:pt idx="2570">
                  <c:v>4.9721000000000002</c:v>
                </c:pt>
                <c:pt idx="2571">
                  <c:v>4.6382000000000003</c:v>
                </c:pt>
                <c:pt idx="2572">
                  <c:v>5.1620999999999997</c:v>
                </c:pt>
                <c:pt idx="2573">
                  <c:v>4.9419000000000004</c:v>
                </c:pt>
                <c:pt idx="2574">
                  <c:v>4.2062999999999997</c:v>
                </c:pt>
                <c:pt idx="2575">
                  <c:v>4.8472999999999997</c:v>
                </c:pt>
                <c:pt idx="2576">
                  <c:v>5.0719000000000003</c:v>
                </c:pt>
                <c:pt idx="2577">
                  <c:v>7.2914000000000003</c:v>
                </c:pt>
                <c:pt idx="2578">
                  <c:v>4.6961000000000004</c:v>
                </c:pt>
                <c:pt idx="2579">
                  <c:v>5.7263999999999999</c:v>
                </c:pt>
                <c:pt idx="2580">
                  <c:v>5.2043999999999997</c:v>
                </c:pt>
                <c:pt idx="2581">
                  <c:v>4.7458</c:v>
                </c:pt>
                <c:pt idx="2582">
                  <c:v>6.9847999999999999</c:v>
                </c:pt>
                <c:pt idx="2583">
                  <c:v>5.6669999999999998</c:v>
                </c:pt>
                <c:pt idx="2584">
                  <c:v>5.3611000000000004</c:v>
                </c:pt>
                <c:pt idx="2585">
                  <c:v>5.3728999999999996</c:v>
                </c:pt>
                <c:pt idx="2586">
                  <c:v>5.2995999999999999</c:v>
                </c:pt>
                <c:pt idx="2587">
                  <c:v>5.4054000000000002</c:v>
                </c:pt>
                <c:pt idx="2588">
                  <c:v>5.2287999999999997</c:v>
                </c:pt>
                <c:pt idx="2589">
                  <c:v>5.5495000000000001</c:v>
                </c:pt>
                <c:pt idx="2590">
                  <c:v>6.0167000000000002</c:v>
                </c:pt>
                <c:pt idx="2591">
                  <c:v>5.3033000000000001</c:v>
                </c:pt>
                <c:pt idx="2592">
                  <c:v>5.3169000000000004</c:v>
                </c:pt>
                <c:pt idx="2593">
                  <c:v>5.1672000000000002</c:v>
                </c:pt>
                <c:pt idx="2594">
                  <c:v>5.0194000000000001</c:v>
                </c:pt>
                <c:pt idx="2595">
                  <c:v>6.4645999999999999</c:v>
                </c:pt>
                <c:pt idx="2596">
                  <c:v>4.9324000000000003</c:v>
                </c:pt>
                <c:pt idx="2597">
                  <c:v>4.9481999999999999</c:v>
                </c:pt>
                <c:pt idx="2598">
                  <c:v>5.2858999999999998</c:v>
                </c:pt>
                <c:pt idx="2599">
                  <c:v>5.0730000000000004</c:v>
                </c:pt>
                <c:pt idx="2600">
                  <c:v>4.9215</c:v>
                </c:pt>
                <c:pt idx="2601">
                  <c:v>5.0065</c:v>
                </c:pt>
                <c:pt idx="2602">
                  <c:v>5.2508999999999997</c:v>
                </c:pt>
                <c:pt idx="2603">
                  <c:v>4.4561000000000002</c:v>
                </c:pt>
                <c:pt idx="2604">
                  <c:v>5.3559000000000001</c:v>
                </c:pt>
                <c:pt idx="2605">
                  <c:v>8.3173999999999992</c:v>
                </c:pt>
                <c:pt idx="2606">
                  <c:v>4.1608999999999998</c:v>
                </c:pt>
                <c:pt idx="2607">
                  <c:v>6.3442999999999996</c:v>
                </c:pt>
                <c:pt idx="2608">
                  <c:v>5.1993999999999998</c:v>
                </c:pt>
                <c:pt idx="2609">
                  <c:v>4.5804</c:v>
                </c:pt>
                <c:pt idx="2610">
                  <c:v>7.2123999999999997</c:v>
                </c:pt>
                <c:pt idx="2611">
                  <c:v>5.2450000000000001</c:v>
                </c:pt>
                <c:pt idx="2612">
                  <c:v>4.3228</c:v>
                </c:pt>
                <c:pt idx="2613">
                  <c:v>5.9893000000000001</c:v>
                </c:pt>
                <c:pt idx="2614">
                  <c:v>6.0749000000000004</c:v>
                </c:pt>
                <c:pt idx="2615">
                  <c:v>4.9892000000000003</c:v>
                </c:pt>
                <c:pt idx="2616">
                  <c:v>5.9295999999999998</c:v>
                </c:pt>
                <c:pt idx="2617">
                  <c:v>4.8536999999999999</c:v>
                </c:pt>
                <c:pt idx="2618">
                  <c:v>4.3954000000000004</c:v>
                </c:pt>
                <c:pt idx="2619">
                  <c:v>6.3316999999999997</c:v>
                </c:pt>
                <c:pt idx="2620">
                  <c:v>4.5163000000000002</c:v>
                </c:pt>
                <c:pt idx="2621">
                  <c:v>5.2417999999999996</c:v>
                </c:pt>
                <c:pt idx="2622">
                  <c:v>4.8662999999999998</c:v>
                </c:pt>
                <c:pt idx="2623">
                  <c:v>5.2546999999999997</c:v>
                </c:pt>
                <c:pt idx="2624">
                  <c:v>4.9192</c:v>
                </c:pt>
                <c:pt idx="2625">
                  <c:v>4.8845000000000001</c:v>
                </c:pt>
                <c:pt idx="2626">
                  <c:v>4.7270000000000003</c:v>
                </c:pt>
                <c:pt idx="2627">
                  <c:v>5.7403000000000004</c:v>
                </c:pt>
                <c:pt idx="2628">
                  <c:v>4.5872000000000002</c:v>
                </c:pt>
                <c:pt idx="2629">
                  <c:v>4.5143000000000004</c:v>
                </c:pt>
                <c:pt idx="2630">
                  <c:v>5.4537000000000004</c:v>
                </c:pt>
                <c:pt idx="2631">
                  <c:v>5.1346999999999996</c:v>
                </c:pt>
                <c:pt idx="2632">
                  <c:v>4.7686999999999999</c:v>
                </c:pt>
                <c:pt idx="2633">
                  <c:v>5.5922000000000001</c:v>
                </c:pt>
                <c:pt idx="2634">
                  <c:v>4.6909999999999998</c:v>
                </c:pt>
                <c:pt idx="2635">
                  <c:v>4.8284000000000002</c:v>
                </c:pt>
                <c:pt idx="2636">
                  <c:v>6.1106999999999996</c:v>
                </c:pt>
                <c:pt idx="2637">
                  <c:v>4.9097</c:v>
                </c:pt>
                <c:pt idx="2638">
                  <c:v>4.4736000000000002</c:v>
                </c:pt>
                <c:pt idx="2639">
                  <c:v>6.0961999999999996</c:v>
                </c:pt>
                <c:pt idx="2640">
                  <c:v>4.6753</c:v>
                </c:pt>
                <c:pt idx="2641">
                  <c:v>4.5747</c:v>
                </c:pt>
                <c:pt idx="2642">
                  <c:v>5.8837000000000002</c:v>
                </c:pt>
                <c:pt idx="2643">
                  <c:v>4.5362</c:v>
                </c:pt>
                <c:pt idx="2644">
                  <c:v>4.4789000000000003</c:v>
                </c:pt>
                <c:pt idx="2645">
                  <c:v>5.665</c:v>
                </c:pt>
                <c:pt idx="2646">
                  <c:v>6.7713999999999999</c:v>
                </c:pt>
                <c:pt idx="2647">
                  <c:v>8.4420000000000002</c:v>
                </c:pt>
                <c:pt idx="2648">
                  <c:v>9.4344999999999999</c:v>
                </c:pt>
                <c:pt idx="2649">
                  <c:v>9.8138000000000005</c:v>
                </c:pt>
                <c:pt idx="2650">
                  <c:v>10.042</c:v>
                </c:pt>
                <c:pt idx="2651">
                  <c:v>9.7906999999999993</c:v>
                </c:pt>
                <c:pt idx="2652">
                  <c:v>9.4575999999999993</c:v>
                </c:pt>
                <c:pt idx="2653">
                  <c:v>9.1754999999999995</c:v>
                </c:pt>
                <c:pt idx="2654">
                  <c:v>8.6347000000000005</c:v>
                </c:pt>
                <c:pt idx="2655">
                  <c:v>8.5676000000000005</c:v>
                </c:pt>
                <c:pt idx="2656">
                  <c:v>8.4292999999999996</c:v>
                </c:pt>
                <c:pt idx="2657">
                  <c:v>8.5523000000000007</c:v>
                </c:pt>
                <c:pt idx="2658">
                  <c:v>8.5789000000000009</c:v>
                </c:pt>
                <c:pt idx="2659">
                  <c:v>8.7561</c:v>
                </c:pt>
                <c:pt idx="2660">
                  <c:v>9.0030000000000001</c:v>
                </c:pt>
                <c:pt idx="2661">
                  <c:v>9.2697000000000003</c:v>
                </c:pt>
                <c:pt idx="2662">
                  <c:v>9.3971</c:v>
                </c:pt>
                <c:pt idx="2663">
                  <c:v>9.4365000000000006</c:v>
                </c:pt>
                <c:pt idx="2664">
                  <c:v>9.5471000000000004</c:v>
                </c:pt>
                <c:pt idx="2665">
                  <c:v>9.4594000000000005</c:v>
                </c:pt>
                <c:pt idx="2666">
                  <c:v>9.5828000000000007</c:v>
                </c:pt>
                <c:pt idx="2667">
                  <c:v>9.4107000000000003</c:v>
                </c:pt>
                <c:pt idx="2668">
                  <c:v>9.3522999999999996</c:v>
                </c:pt>
                <c:pt idx="2669">
                  <c:v>9.4101999999999997</c:v>
                </c:pt>
                <c:pt idx="2670">
                  <c:v>9.4756</c:v>
                </c:pt>
                <c:pt idx="2671">
                  <c:v>9.6054999999999993</c:v>
                </c:pt>
                <c:pt idx="2672">
                  <c:v>9.8927999999999994</c:v>
                </c:pt>
                <c:pt idx="2673">
                  <c:v>10.053000000000001</c:v>
                </c:pt>
                <c:pt idx="2674">
                  <c:v>10.32</c:v>
                </c:pt>
                <c:pt idx="2675">
                  <c:v>10.667999999999999</c:v>
                </c:pt>
                <c:pt idx="2676">
                  <c:v>10.879</c:v>
                </c:pt>
                <c:pt idx="2677">
                  <c:v>10.834</c:v>
                </c:pt>
                <c:pt idx="2678">
                  <c:v>11.05</c:v>
                </c:pt>
                <c:pt idx="2679">
                  <c:v>11.111000000000001</c:v>
                </c:pt>
                <c:pt idx="2680">
                  <c:v>11.191000000000001</c:v>
                </c:pt>
                <c:pt idx="2681">
                  <c:v>11.276</c:v>
                </c:pt>
                <c:pt idx="2682">
                  <c:v>11.631</c:v>
                </c:pt>
                <c:pt idx="2683">
                  <c:v>11.643000000000001</c:v>
                </c:pt>
                <c:pt idx="2684">
                  <c:v>11.657999999999999</c:v>
                </c:pt>
                <c:pt idx="2685">
                  <c:v>11.561</c:v>
                </c:pt>
                <c:pt idx="2686">
                  <c:v>11.55</c:v>
                </c:pt>
                <c:pt idx="2687">
                  <c:v>11.452999999999999</c:v>
                </c:pt>
                <c:pt idx="2688">
                  <c:v>11.180999999999999</c:v>
                </c:pt>
                <c:pt idx="2689">
                  <c:v>11.188000000000001</c:v>
                </c:pt>
                <c:pt idx="2690">
                  <c:v>11.047000000000001</c:v>
                </c:pt>
                <c:pt idx="2691">
                  <c:v>10.976000000000001</c:v>
                </c:pt>
                <c:pt idx="2692">
                  <c:v>10.795</c:v>
                </c:pt>
                <c:pt idx="2693">
                  <c:v>10.750999999999999</c:v>
                </c:pt>
                <c:pt idx="2694">
                  <c:v>10.603</c:v>
                </c:pt>
                <c:pt idx="2695">
                  <c:v>10.51</c:v>
                </c:pt>
                <c:pt idx="2696">
                  <c:v>10.536</c:v>
                </c:pt>
                <c:pt idx="2697">
                  <c:v>10.673999999999999</c:v>
                </c:pt>
                <c:pt idx="2698">
                  <c:v>10.48</c:v>
                </c:pt>
                <c:pt idx="2699">
                  <c:v>11.105</c:v>
                </c:pt>
                <c:pt idx="2700">
                  <c:v>10.343</c:v>
                </c:pt>
                <c:pt idx="2701">
                  <c:v>10.326000000000001</c:v>
                </c:pt>
                <c:pt idx="2702">
                  <c:v>10.163</c:v>
                </c:pt>
                <c:pt idx="2703">
                  <c:v>10.128</c:v>
                </c:pt>
                <c:pt idx="2704">
                  <c:v>9.8832000000000004</c:v>
                </c:pt>
                <c:pt idx="2705">
                  <c:v>9.7326999999999995</c:v>
                </c:pt>
                <c:pt idx="2706">
                  <c:v>9.4682999999999993</c:v>
                </c:pt>
                <c:pt idx="2707">
                  <c:v>9.4833999999999996</c:v>
                </c:pt>
                <c:pt idx="2708">
                  <c:v>9.4138000000000002</c:v>
                </c:pt>
                <c:pt idx="2709">
                  <c:v>9.0751000000000008</c:v>
                </c:pt>
                <c:pt idx="2710">
                  <c:v>9.0213999999999999</c:v>
                </c:pt>
                <c:pt idx="2711">
                  <c:v>8.7932000000000006</c:v>
                </c:pt>
                <c:pt idx="2712">
                  <c:v>8.7952999999999992</c:v>
                </c:pt>
                <c:pt idx="2713">
                  <c:v>8.6588999999999992</c:v>
                </c:pt>
                <c:pt idx="2714">
                  <c:v>8.5977999999999994</c:v>
                </c:pt>
                <c:pt idx="2715">
                  <c:v>8.3346</c:v>
                </c:pt>
                <c:pt idx="2716">
                  <c:v>8.2554999999999996</c:v>
                </c:pt>
                <c:pt idx="2717">
                  <c:v>8.1209000000000007</c:v>
                </c:pt>
                <c:pt idx="2718">
                  <c:v>8.0129999999999999</c:v>
                </c:pt>
                <c:pt idx="2719">
                  <c:v>7.8630000000000004</c:v>
                </c:pt>
                <c:pt idx="2720">
                  <c:v>7.6967999999999996</c:v>
                </c:pt>
                <c:pt idx="2721">
                  <c:v>7.6548999999999996</c:v>
                </c:pt>
                <c:pt idx="2722">
                  <c:v>7.62</c:v>
                </c:pt>
                <c:pt idx="2723">
                  <c:v>7.4390999999999998</c:v>
                </c:pt>
                <c:pt idx="2724">
                  <c:v>7.4512</c:v>
                </c:pt>
                <c:pt idx="2725">
                  <c:v>7.2576999999999998</c:v>
                </c:pt>
                <c:pt idx="2726">
                  <c:v>7.4592000000000001</c:v>
                </c:pt>
                <c:pt idx="2727">
                  <c:v>7.1494</c:v>
                </c:pt>
                <c:pt idx="2728">
                  <c:v>7.1318000000000001</c:v>
                </c:pt>
                <c:pt idx="2729">
                  <c:v>7.1540999999999997</c:v>
                </c:pt>
                <c:pt idx="2730">
                  <c:v>7.1675000000000004</c:v>
                </c:pt>
                <c:pt idx="2731">
                  <c:v>7.2241999999999997</c:v>
                </c:pt>
                <c:pt idx="2732">
                  <c:v>7.0692000000000004</c:v>
                </c:pt>
                <c:pt idx="2733">
                  <c:v>7.0297000000000001</c:v>
                </c:pt>
                <c:pt idx="2734">
                  <c:v>7.0776000000000003</c:v>
                </c:pt>
                <c:pt idx="2735">
                  <c:v>7.0709999999999997</c:v>
                </c:pt>
                <c:pt idx="2736">
                  <c:v>7.1528</c:v>
                </c:pt>
                <c:pt idx="2737">
                  <c:v>7.1607000000000003</c:v>
                </c:pt>
                <c:pt idx="2738">
                  <c:v>7.2232000000000003</c:v>
                </c:pt>
                <c:pt idx="2739">
                  <c:v>7.1254</c:v>
                </c:pt>
                <c:pt idx="2741">
                  <c:v>7.1833</c:v>
                </c:pt>
                <c:pt idx="2742">
                  <c:v>7.2251000000000003</c:v>
                </c:pt>
                <c:pt idx="2743">
                  <c:v>7.3139000000000003</c:v>
                </c:pt>
                <c:pt idx="2744">
                  <c:v>7.2838000000000003</c:v>
                </c:pt>
                <c:pt idx="2745">
                  <c:v>7.2145999999999999</c:v>
                </c:pt>
                <c:pt idx="2746">
                  <c:v>7.1558999999999999</c:v>
                </c:pt>
                <c:pt idx="2747">
                  <c:v>7.2489999999999997</c:v>
                </c:pt>
                <c:pt idx="2748">
                  <c:v>7.1577000000000002</c:v>
                </c:pt>
                <c:pt idx="2749">
                  <c:v>7.0753000000000004</c:v>
                </c:pt>
                <c:pt idx="2750">
                  <c:v>7.4145000000000003</c:v>
                </c:pt>
                <c:pt idx="2751">
                  <c:v>7.0787000000000004</c:v>
                </c:pt>
                <c:pt idx="2752">
                  <c:v>7.3517000000000001</c:v>
                </c:pt>
                <c:pt idx="2753">
                  <c:v>7.0708000000000002</c:v>
                </c:pt>
                <c:pt idx="2754">
                  <c:v>7.1597999999999997</c:v>
                </c:pt>
                <c:pt idx="2755">
                  <c:v>7.0755999999999997</c:v>
                </c:pt>
                <c:pt idx="2756">
                  <c:v>7.1357999999999997</c:v>
                </c:pt>
                <c:pt idx="2757">
                  <c:v>7.1139999999999999</c:v>
                </c:pt>
                <c:pt idx="2758">
                  <c:v>7.1174999999999997</c:v>
                </c:pt>
                <c:pt idx="2759">
                  <c:v>7.0956999999999999</c:v>
                </c:pt>
                <c:pt idx="2760">
                  <c:v>7.1006999999999998</c:v>
                </c:pt>
                <c:pt idx="2761">
                  <c:v>7.2060000000000004</c:v>
                </c:pt>
                <c:pt idx="2762">
                  <c:v>7.1970000000000001</c:v>
                </c:pt>
                <c:pt idx="2763">
                  <c:v>7.1184000000000003</c:v>
                </c:pt>
                <c:pt idx="2764">
                  <c:v>7.0198</c:v>
                </c:pt>
                <c:pt idx="2765">
                  <c:v>7.1298000000000004</c:v>
                </c:pt>
                <c:pt idx="2766">
                  <c:v>7.1882000000000001</c:v>
                </c:pt>
                <c:pt idx="2767">
                  <c:v>7.1539000000000001</c:v>
                </c:pt>
                <c:pt idx="2768">
                  <c:v>7.1755000000000004</c:v>
                </c:pt>
                <c:pt idx="2769">
                  <c:v>7.0940000000000003</c:v>
                </c:pt>
                <c:pt idx="2770">
                  <c:v>7.1656000000000004</c:v>
                </c:pt>
                <c:pt idx="2771">
                  <c:v>7.0388000000000002</c:v>
                </c:pt>
                <c:pt idx="2772">
                  <c:v>7.0404</c:v>
                </c:pt>
                <c:pt idx="2773">
                  <c:v>7.0370999999999997</c:v>
                </c:pt>
                <c:pt idx="2774">
                  <c:v>6.9505999999999997</c:v>
                </c:pt>
                <c:pt idx="2775">
                  <c:v>6.9877000000000002</c:v>
                </c:pt>
                <c:pt idx="2776">
                  <c:v>6.9337</c:v>
                </c:pt>
                <c:pt idx="2777">
                  <c:v>6.9892000000000003</c:v>
                </c:pt>
                <c:pt idx="2778">
                  <c:v>6.8945999999999996</c:v>
                </c:pt>
                <c:pt idx="2779">
                  <c:v>6.9961000000000002</c:v>
                </c:pt>
                <c:pt idx="2780">
                  <c:v>6.9047000000000001</c:v>
                </c:pt>
                <c:pt idx="2781">
                  <c:v>6.9366000000000003</c:v>
                </c:pt>
                <c:pt idx="2782">
                  <c:v>6.8563000000000001</c:v>
                </c:pt>
                <c:pt idx="2783">
                  <c:v>6.8909000000000002</c:v>
                </c:pt>
                <c:pt idx="2784">
                  <c:v>6.9233000000000002</c:v>
                </c:pt>
                <c:pt idx="2785">
                  <c:v>6.9828000000000001</c:v>
                </c:pt>
                <c:pt idx="2786">
                  <c:v>6.9273999999999996</c:v>
                </c:pt>
                <c:pt idx="2787">
                  <c:v>7.0145</c:v>
                </c:pt>
                <c:pt idx="2788">
                  <c:v>6.9504999999999999</c:v>
                </c:pt>
                <c:pt idx="2789">
                  <c:v>6.9806999999999997</c:v>
                </c:pt>
                <c:pt idx="2790">
                  <c:v>6.9806999999999997</c:v>
                </c:pt>
                <c:pt idx="2791">
                  <c:v>7.0225</c:v>
                </c:pt>
                <c:pt idx="2792">
                  <c:v>7.1280999999999999</c:v>
                </c:pt>
                <c:pt idx="2793">
                  <c:v>7.1261000000000001</c:v>
                </c:pt>
                <c:pt idx="2794">
                  <c:v>7.1562999999999999</c:v>
                </c:pt>
                <c:pt idx="2795">
                  <c:v>7.2766999999999999</c:v>
                </c:pt>
                <c:pt idx="2796">
                  <c:v>7.2392000000000003</c:v>
                </c:pt>
                <c:pt idx="2797">
                  <c:v>7.3879999999999999</c:v>
                </c:pt>
                <c:pt idx="2798">
                  <c:v>7.4414999999999996</c:v>
                </c:pt>
                <c:pt idx="2799">
                  <c:v>7.3955000000000002</c:v>
                </c:pt>
                <c:pt idx="2800">
                  <c:v>7.4168000000000003</c:v>
                </c:pt>
                <c:pt idx="2801">
                  <c:v>8.5527999999999995</c:v>
                </c:pt>
                <c:pt idx="2802">
                  <c:v>7.5444000000000004</c:v>
                </c:pt>
                <c:pt idx="2803">
                  <c:v>7.5467000000000004</c:v>
                </c:pt>
                <c:pt idx="2804">
                  <c:v>7.5503999999999998</c:v>
                </c:pt>
                <c:pt idx="2805">
                  <c:v>7.4801000000000002</c:v>
                </c:pt>
                <c:pt idx="2806">
                  <c:v>7.5472999999999999</c:v>
                </c:pt>
                <c:pt idx="2807">
                  <c:v>7.8036000000000003</c:v>
                </c:pt>
                <c:pt idx="2808">
                  <c:v>7.5769000000000002</c:v>
                </c:pt>
                <c:pt idx="2809">
                  <c:v>7.7957999999999998</c:v>
                </c:pt>
                <c:pt idx="2810">
                  <c:v>7.6521999999999997</c:v>
                </c:pt>
                <c:pt idx="2811">
                  <c:v>7.6063999999999998</c:v>
                </c:pt>
                <c:pt idx="2812">
                  <c:v>7.5891000000000002</c:v>
                </c:pt>
                <c:pt idx="2813">
                  <c:v>7.6208</c:v>
                </c:pt>
                <c:pt idx="2814">
                  <c:v>7.5220000000000002</c:v>
                </c:pt>
                <c:pt idx="2815">
                  <c:v>7.5705999999999998</c:v>
                </c:pt>
                <c:pt idx="2816">
                  <c:v>7.4207000000000001</c:v>
                </c:pt>
                <c:pt idx="2817">
                  <c:v>6.2384000000000004</c:v>
                </c:pt>
                <c:pt idx="2818">
                  <c:v>5.4957000000000003</c:v>
                </c:pt>
                <c:pt idx="2819">
                  <c:v>4.6717000000000004</c:v>
                </c:pt>
                <c:pt idx="2820">
                  <c:v>4.7297000000000002</c:v>
                </c:pt>
                <c:pt idx="2821">
                  <c:v>5.0168999999999997</c:v>
                </c:pt>
                <c:pt idx="2822">
                  <c:v>4.9215999999999998</c:v>
                </c:pt>
                <c:pt idx="2823">
                  <c:v>4.6889000000000003</c:v>
                </c:pt>
                <c:pt idx="2824">
                  <c:v>5.0738000000000003</c:v>
                </c:pt>
                <c:pt idx="2825">
                  <c:v>4.8876999999999997</c:v>
                </c:pt>
                <c:pt idx="2826">
                  <c:v>4.8357000000000001</c:v>
                </c:pt>
                <c:pt idx="2827">
                  <c:v>5.0117000000000003</c:v>
                </c:pt>
                <c:pt idx="2828">
                  <c:v>5.0854999999999997</c:v>
                </c:pt>
                <c:pt idx="2829">
                  <c:v>5.3592000000000004</c:v>
                </c:pt>
                <c:pt idx="2830">
                  <c:v>4.9138999999999999</c:v>
                </c:pt>
                <c:pt idx="2831">
                  <c:v>5.0357000000000003</c:v>
                </c:pt>
                <c:pt idx="2832">
                  <c:v>4.8063000000000002</c:v>
                </c:pt>
                <c:pt idx="2833">
                  <c:v>5.1102999999999996</c:v>
                </c:pt>
                <c:pt idx="2834">
                  <c:v>4.8170000000000002</c:v>
                </c:pt>
                <c:pt idx="2835">
                  <c:v>4.9904000000000002</c:v>
                </c:pt>
                <c:pt idx="2836">
                  <c:v>5.0010000000000003</c:v>
                </c:pt>
                <c:pt idx="2837">
                  <c:v>5.0968999999999998</c:v>
                </c:pt>
                <c:pt idx="2838">
                  <c:v>4.5298999999999996</c:v>
                </c:pt>
                <c:pt idx="2839">
                  <c:v>5.3079999999999998</c:v>
                </c:pt>
                <c:pt idx="2840">
                  <c:v>4.4374000000000002</c:v>
                </c:pt>
                <c:pt idx="2841">
                  <c:v>4.7872000000000003</c:v>
                </c:pt>
                <c:pt idx="2842">
                  <c:v>4.9523000000000001</c:v>
                </c:pt>
                <c:pt idx="2843">
                  <c:v>6.1958000000000002</c:v>
                </c:pt>
                <c:pt idx="2844">
                  <c:v>4.9553000000000003</c:v>
                </c:pt>
                <c:pt idx="2845">
                  <c:v>5.3205</c:v>
                </c:pt>
                <c:pt idx="2846">
                  <c:v>4.9724000000000004</c:v>
                </c:pt>
                <c:pt idx="2847">
                  <c:v>5.1281999999999996</c:v>
                </c:pt>
                <c:pt idx="2848">
                  <c:v>4.9198000000000004</c:v>
                </c:pt>
                <c:pt idx="2849">
                  <c:v>4.8163</c:v>
                </c:pt>
                <c:pt idx="2850">
                  <c:v>4.9783999999999997</c:v>
                </c:pt>
                <c:pt idx="2851">
                  <c:v>5.0435999999999996</c:v>
                </c:pt>
                <c:pt idx="2852">
                  <c:v>4.8243999999999998</c:v>
                </c:pt>
                <c:pt idx="2853">
                  <c:v>5.0907</c:v>
                </c:pt>
                <c:pt idx="2854">
                  <c:v>5.0343999999999998</c:v>
                </c:pt>
                <c:pt idx="2855">
                  <c:v>5.1776999999999997</c:v>
                </c:pt>
                <c:pt idx="2856">
                  <c:v>4.9729000000000001</c:v>
                </c:pt>
                <c:pt idx="2857">
                  <c:v>5.2237999999999998</c:v>
                </c:pt>
                <c:pt idx="2858">
                  <c:v>5.01</c:v>
                </c:pt>
                <c:pt idx="2859">
                  <c:v>4.7766000000000002</c:v>
                </c:pt>
                <c:pt idx="2860">
                  <c:v>5.0734000000000004</c:v>
                </c:pt>
                <c:pt idx="2861">
                  <c:v>6.4294000000000002</c:v>
                </c:pt>
                <c:pt idx="2862">
                  <c:v>4.4135</c:v>
                </c:pt>
                <c:pt idx="2863">
                  <c:v>5.0382999999999996</c:v>
                </c:pt>
                <c:pt idx="2864">
                  <c:v>4.9741999999999997</c:v>
                </c:pt>
                <c:pt idx="2865">
                  <c:v>5.0833000000000004</c:v>
                </c:pt>
                <c:pt idx="2866">
                  <c:v>5.1227</c:v>
                </c:pt>
                <c:pt idx="2867">
                  <c:v>5.2656999999999998</c:v>
                </c:pt>
                <c:pt idx="2868">
                  <c:v>5.0613999999999999</c:v>
                </c:pt>
                <c:pt idx="2869">
                  <c:v>5.0907999999999998</c:v>
                </c:pt>
                <c:pt idx="2870">
                  <c:v>5.2202999999999999</c:v>
                </c:pt>
                <c:pt idx="2871">
                  <c:v>4.8193000000000001</c:v>
                </c:pt>
                <c:pt idx="2872">
                  <c:v>6.1741000000000001</c:v>
                </c:pt>
                <c:pt idx="2873">
                  <c:v>4.7343000000000002</c:v>
                </c:pt>
                <c:pt idx="2874">
                  <c:v>4.4255000000000004</c:v>
                </c:pt>
                <c:pt idx="2875">
                  <c:v>5.0864000000000003</c:v>
                </c:pt>
                <c:pt idx="2876">
                  <c:v>4.9097999999999997</c:v>
                </c:pt>
                <c:pt idx="2877">
                  <c:v>5.2831000000000001</c:v>
                </c:pt>
                <c:pt idx="2878">
                  <c:v>5.1151999999999997</c:v>
                </c:pt>
                <c:pt idx="2879">
                  <c:v>4.6904000000000003</c:v>
                </c:pt>
                <c:pt idx="2880">
                  <c:v>4.3596000000000004</c:v>
                </c:pt>
                <c:pt idx="2881">
                  <c:v>5.1691000000000003</c:v>
                </c:pt>
                <c:pt idx="2882">
                  <c:v>4.8418999999999999</c:v>
                </c:pt>
                <c:pt idx="2883">
                  <c:v>4.6798000000000002</c:v>
                </c:pt>
                <c:pt idx="2884">
                  <c:v>5.2866999999999997</c:v>
                </c:pt>
                <c:pt idx="2885">
                  <c:v>4.9756</c:v>
                </c:pt>
                <c:pt idx="2886">
                  <c:v>5.7821999999999996</c:v>
                </c:pt>
                <c:pt idx="2887">
                  <c:v>4.4756</c:v>
                </c:pt>
                <c:pt idx="2888">
                  <c:v>5.0038999999999998</c:v>
                </c:pt>
                <c:pt idx="2889">
                  <c:v>5.1840999999999999</c:v>
                </c:pt>
                <c:pt idx="2890">
                  <c:v>5.3446999999999996</c:v>
                </c:pt>
                <c:pt idx="2891">
                  <c:v>4.2834000000000003</c:v>
                </c:pt>
                <c:pt idx="2892">
                  <c:v>5.1839000000000004</c:v>
                </c:pt>
                <c:pt idx="2893">
                  <c:v>4.6943999999999999</c:v>
                </c:pt>
                <c:pt idx="2894">
                  <c:v>5.4135999999999997</c:v>
                </c:pt>
                <c:pt idx="2895">
                  <c:v>5.2695999999999996</c:v>
                </c:pt>
                <c:pt idx="2896">
                  <c:v>5.2645</c:v>
                </c:pt>
                <c:pt idx="2897">
                  <c:v>5.0419</c:v>
                </c:pt>
                <c:pt idx="2898">
                  <c:v>4.7830000000000004</c:v>
                </c:pt>
                <c:pt idx="2899">
                  <c:v>5.3914</c:v>
                </c:pt>
                <c:pt idx="2900">
                  <c:v>4.5716999999999999</c:v>
                </c:pt>
                <c:pt idx="2901">
                  <c:v>4.5114999999999998</c:v>
                </c:pt>
                <c:pt idx="2902">
                  <c:v>4.9015000000000004</c:v>
                </c:pt>
                <c:pt idx="2903">
                  <c:v>4.9714</c:v>
                </c:pt>
                <c:pt idx="2904">
                  <c:v>5.2828999999999997</c:v>
                </c:pt>
                <c:pt idx="2905">
                  <c:v>5.2542999999999997</c:v>
                </c:pt>
                <c:pt idx="2906">
                  <c:v>4.8638000000000003</c:v>
                </c:pt>
                <c:pt idx="2907">
                  <c:v>4.8444000000000003</c:v>
                </c:pt>
                <c:pt idx="2908">
                  <c:v>4.9344999999999999</c:v>
                </c:pt>
                <c:pt idx="2909">
                  <c:v>4.8460000000000001</c:v>
                </c:pt>
                <c:pt idx="2910">
                  <c:v>7.7023999999999999</c:v>
                </c:pt>
                <c:pt idx="2911">
                  <c:v>4.4863999999999997</c:v>
                </c:pt>
                <c:pt idx="2912">
                  <c:v>5.2274000000000003</c:v>
                </c:pt>
                <c:pt idx="2913">
                  <c:v>5.0115999999999996</c:v>
                </c:pt>
                <c:pt idx="2914">
                  <c:v>4.9398999999999997</c:v>
                </c:pt>
                <c:pt idx="2915">
                  <c:v>4.9477000000000002</c:v>
                </c:pt>
                <c:pt idx="2916">
                  <c:v>6.6985000000000001</c:v>
                </c:pt>
                <c:pt idx="2917">
                  <c:v>4.3897000000000004</c:v>
                </c:pt>
                <c:pt idx="2918">
                  <c:v>5.0934999999999997</c:v>
                </c:pt>
                <c:pt idx="2919">
                  <c:v>4.9168000000000003</c:v>
                </c:pt>
                <c:pt idx="2920">
                  <c:v>4.6638999999999999</c:v>
                </c:pt>
                <c:pt idx="2921">
                  <c:v>5.4988999999999999</c:v>
                </c:pt>
                <c:pt idx="2922">
                  <c:v>4.8429000000000002</c:v>
                </c:pt>
                <c:pt idx="2923">
                  <c:v>4.242</c:v>
                </c:pt>
                <c:pt idx="2924">
                  <c:v>5.0472999999999999</c:v>
                </c:pt>
                <c:pt idx="2925">
                  <c:v>4.9218999999999999</c:v>
                </c:pt>
                <c:pt idx="2926">
                  <c:v>5.4629000000000003</c:v>
                </c:pt>
                <c:pt idx="2927">
                  <c:v>4.8620000000000001</c:v>
                </c:pt>
                <c:pt idx="2928">
                  <c:v>5.0358000000000001</c:v>
                </c:pt>
                <c:pt idx="2929">
                  <c:v>5.4759000000000002</c:v>
                </c:pt>
                <c:pt idx="2930">
                  <c:v>4.9394</c:v>
                </c:pt>
                <c:pt idx="2931">
                  <c:v>5.0963000000000003</c:v>
                </c:pt>
                <c:pt idx="2932">
                  <c:v>5.0030000000000001</c:v>
                </c:pt>
                <c:pt idx="2933">
                  <c:v>6.3423999999999996</c:v>
                </c:pt>
                <c:pt idx="2934">
                  <c:v>4.47</c:v>
                </c:pt>
                <c:pt idx="2935">
                  <c:v>5.6102999999999996</c:v>
                </c:pt>
                <c:pt idx="2936">
                  <c:v>4.5694999999999997</c:v>
                </c:pt>
                <c:pt idx="2937">
                  <c:v>5.3906999999999998</c:v>
                </c:pt>
                <c:pt idx="2938">
                  <c:v>4.7347999999999999</c:v>
                </c:pt>
                <c:pt idx="2939">
                  <c:v>4.6399999999999997</c:v>
                </c:pt>
                <c:pt idx="2940">
                  <c:v>5.0461</c:v>
                </c:pt>
                <c:pt idx="2941">
                  <c:v>5.1489000000000003</c:v>
                </c:pt>
                <c:pt idx="2942">
                  <c:v>5.2615999999999996</c:v>
                </c:pt>
                <c:pt idx="2943">
                  <c:v>5.2976999999999999</c:v>
                </c:pt>
                <c:pt idx="2944">
                  <c:v>5.0361000000000002</c:v>
                </c:pt>
                <c:pt idx="2945">
                  <c:v>5.1962999999999999</c:v>
                </c:pt>
                <c:pt idx="2946">
                  <c:v>4.9210000000000003</c:v>
                </c:pt>
                <c:pt idx="2947">
                  <c:v>4.6878000000000002</c:v>
                </c:pt>
                <c:pt idx="2948">
                  <c:v>4.9913999999999996</c:v>
                </c:pt>
                <c:pt idx="2949">
                  <c:v>5.548</c:v>
                </c:pt>
                <c:pt idx="2950">
                  <c:v>4.8365</c:v>
                </c:pt>
                <c:pt idx="2951">
                  <c:v>4.9313000000000002</c:v>
                </c:pt>
                <c:pt idx="2952">
                  <c:v>4.8814000000000002</c:v>
                </c:pt>
                <c:pt idx="2953">
                  <c:v>4.8746999999999998</c:v>
                </c:pt>
                <c:pt idx="2954">
                  <c:v>5.0522999999999998</c:v>
                </c:pt>
                <c:pt idx="2955">
                  <c:v>5.1096000000000004</c:v>
                </c:pt>
                <c:pt idx="2956">
                  <c:v>5.1082000000000001</c:v>
                </c:pt>
                <c:pt idx="2957">
                  <c:v>5.2088999999999999</c:v>
                </c:pt>
                <c:pt idx="2958">
                  <c:v>4.8533999999999997</c:v>
                </c:pt>
                <c:pt idx="2959">
                  <c:v>5.1886999999999999</c:v>
                </c:pt>
                <c:pt idx="2960">
                  <c:v>4.8426</c:v>
                </c:pt>
                <c:pt idx="2961">
                  <c:v>4.7092000000000001</c:v>
                </c:pt>
                <c:pt idx="2962">
                  <c:v>5.1684000000000001</c:v>
                </c:pt>
                <c:pt idx="2963">
                  <c:v>4.9733999999999998</c:v>
                </c:pt>
                <c:pt idx="2964">
                  <c:v>5.0290999999999997</c:v>
                </c:pt>
                <c:pt idx="2965">
                  <c:v>5.0087000000000002</c:v>
                </c:pt>
                <c:pt idx="2966">
                  <c:v>5.0740999999999996</c:v>
                </c:pt>
                <c:pt idx="2967">
                  <c:v>4.9915000000000003</c:v>
                </c:pt>
                <c:pt idx="2968">
                  <c:v>5.1506999999999996</c:v>
                </c:pt>
                <c:pt idx="2969">
                  <c:v>4.9923999999999999</c:v>
                </c:pt>
                <c:pt idx="2970">
                  <c:v>4.9398</c:v>
                </c:pt>
                <c:pt idx="2971">
                  <c:v>5.0606</c:v>
                </c:pt>
                <c:pt idx="2972">
                  <c:v>5.1805000000000003</c:v>
                </c:pt>
                <c:pt idx="2973">
                  <c:v>4.9884000000000004</c:v>
                </c:pt>
                <c:pt idx="2974">
                  <c:v>4.8693999999999997</c:v>
                </c:pt>
                <c:pt idx="2975">
                  <c:v>5.1097000000000001</c:v>
                </c:pt>
                <c:pt idx="2976">
                  <c:v>4.7885999999999997</c:v>
                </c:pt>
                <c:pt idx="2977">
                  <c:v>4.9379999999999997</c:v>
                </c:pt>
                <c:pt idx="2978">
                  <c:v>4.9537000000000004</c:v>
                </c:pt>
                <c:pt idx="2979">
                  <c:v>5.0609999999999999</c:v>
                </c:pt>
                <c:pt idx="2980">
                  <c:v>4.9066000000000001</c:v>
                </c:pt>
                <c:pt idx="2981">
                  <c:v>5.1303000000000001</c:v>
                </c:pt>
                <c:pt idx="2982">
                  <c:v>4.9451000000000001</c:v>
                </c:pt>
                <c:pt idx="2983">
                  <c:v>4.9476000000000004</c:v>
                </c:pt>
                <c:pt idx="2984">
                  <c:v>5.0595999999999997</c:v>
                </c:pt>
                <c:pt idx="2985">
                  <c:v>5.0448000000000004</c:v>
                </c:pt>
                <c:pt idx="2986">
                  <c:v>4.8718000000000004</c:v>
                </c:pt>
                <c:pt idx="2987">
                  <c:v>4.7965</c:v>
                </c:pt>
                <c:pt idx="2988">
                  <c:v>4.9905999999999997</c:v>
                </c:pt>
                <c:pt idx="2989">
                  <c:v>4.8989000000000003</c:v>
                </c:pt>
                <c:pt idx="2990">
                  <c:v>5.2507000000000001</c:v>
                </c:pt>
                <c:pt idx="2991">
                  <c:v>4.8739999999999997</c:v>
                </c:pt>
                <c:pt idx="2992">
                  <c:v>5.0891000000000002</c:v>
                </c:pt>
                <c:pt idx="2993">
                  <c:v>5.0510999999999999</c:v>
                </c:pt>
                <c:pt idx="2994">
                  <c:v>5.1174999999999997</c:v>
                </c:pt>
                <c:pt idx="2995">
                  <c:v>5.0914000000000001</c:v>
                </c:pt>
                <c:pt idx="2996">
                  <c:v>4.9093999999999998</c:v>
                </c:pt>
                <c:pt idx="2997">
                  <c:v>4.9039999999999999</c:v>
                </c:pt>
                <c:pt idx="2998">
                  <c:v>5.1635999999999997</c:v>
                </c:pt>
                <c:pt idx="2999">
                  <c:v>4.8624999999999998</c:v>
                </c:pt>
                <c:pt idx="3000">
                  <c:v>4.8646000000000003</c:v>
                </c:pt>
                <c:pt idx="3001">
                  <c:v>4.9939999999999998</c:v>
                </c:pt>
                <c:pt idx="3002">
                  <c:v>4.9173999999999998</c:v>
                </c:pt>
                <c:pt idx="3003">
                  <c:v>4.9946000000000002</c:v>
                </c:pt>
                <c:pt idx="3004">
                  <c:v>5.1002999999999998</c:v>
                </c:pt>
                <c:pt idx="3005">
                  <c:v>4.9036</c:v>
                </c:pt>
                <c:pt idx="3006">
                  <c:v>5.1543999999999999</c:v>
                </c:pt>
                <c:pt idx="3007">
                  <c:v>4.9261999999999997</c:v>
                </c:pt>
                <c:pt idx="3008">
                  <c:v>5.2710999999999997</c:v>
                </c:pt>
                <c:pt idx="3009">
                  <c:v>4.9580000000000002</c:v>
                </c:pt>
                <c:pt idx="3010">
                  <c:v>4.7960000000000003</c:v>
                </c:pt>
                <c:pt idx="3011">
                  <c:v>5.1749000000000001</c:v>
                </c:pt>
                <c:pt idx="3012">
                  <c:v>4.6384999999999996</c:v>
                </c:pt>
                <c:pt idx="3013">
                  <c:v>4.9591000000000003</c:v>
                </c:pt>
                <c:pt idx="3014">
                  <c:v>4.6279000000000003</c:v>
                </c:pt>
                <c:pt idx="3015">
                  <c:v>4.9027000000000003</c:v>
                </c:pt>
                <c:pt idx="3016">
                  <c:v>4.9188000000000001</c:v>
                </c:pt>
                <c:pt idx="3017">
                  <c:v>5.1170999999999998</c:v>
                </c:pt>
                <c:pt idx="3018">
                  <c:v>5.2649999999999997</c:v>
                </c:pt>
                <c:pt idx="3019">
                  <c:v>4.9942000000000002</c:v>
                </c:pt>
                <c:pt idx="3020">
                  <c:v>5.0288000000000004</c:v>
                </c:pt>
                <c:pt idx="3021">
                  <c:v>5.0602999999999998</c:v>
                </c:pt>
                <c:pt idx="3022">
                  <c:v>4.8540000000000001</c:v>
                </c:pt>
                <c:pt idx="3023">
                  <c:v>4.9482999999999997</c:v>
                </c:pt>
                <c:pt idx="3024">
                  <c:v>5.0555000000000003</c:v>
                </c:pt>
                <c:pt idx="3025">
                  <c:v>4.8697999999999997</c:v>
                </c:pt>
                <c:pt idx="3026">
                  <c:v>4.8845999999999998</c:v>
                </c:pt>
                <c:pt idx="3027">
                  <c:v>4.8916000000000004</c:v>
                </c:pt>
                <c:pt idx="3028">
                  <c:v>5.0125999999999999</c:v>
                </c:pt>
                <c:pt idx="3029">
                  <c:v>5.0579999999999998</c:v>
                </c:pt>
                <c:pt idx="3030">
                  <c:v>5.0091999999999999</c:v>
                </c:pt>
                <c:pt idx="3031">
                  <c:v>5.0808</c:v>
                </c:pt>
                <c:pt idx="3032">
                  <c:v>5.0343999999999998</c:v>
                </c:pt>
                <c:pt idx="3033">
                  <c:v>5.0811000000000002</c:v>
                </c:pt>
                <c:pt idx="3034">
                  <c:v>5.4518000000000004</c:v>
                </c:pt>
                <c:pt idx="3035">
                  <c:v>4.6413000000000002</c:v>
                </c:pt>
                <c:pt idx="3036">
                  <c:v>5.3259999999999996</c:v>
                </c:pt>
                <c:pt idx="3037">
                  <c:v>5.5332999999999997</c:v>
                </c:pt>
                <c:pt idx="3038">
                  <c:v>4.3056000000000001</c:v>
                </c:pt>
                <c:pt idx="3039">
                  <c:v>4.6567999999999996</c:v>
                </c:pt>
                <c:pt idx="3040">
                  <c:v>4.9562999999999997</c:v>
                </c:pt>
                <c:pt idx="3041">
                  <c:v>5.0159000000000002</c:v>
                </c:pt>
                <c:pt idx="3042">
                  <c:v>5.1078999999999999</c:v>
                </c:pt>
                <c:pt idx="3043">
                  <c:v>5.1927000000000003</c:v>
                </c:pt>
                <c:pt idx="3044">
                  <c:v>4.9779999999999998</c:v>
                </c:pt>
                <c:pt idx="3045">
                  <c:v>5.2874999999999996</c:v>
                </c:pt>
                <c:pt idx="3046">
                  <c:v>4.8766999999999996</c:v>
                </c:pt>
                <c:pt idx="3047">
                  <c:v>4.7420999999999998</c:v>
                </c:pt>
                <c:pt idx="3048">
                  <c:v>5.2027000000000001</c:v>
                </c:pt>
                <c:pt idx="3049">
                  <c:v>4.7351999999999999</c:v>
                </c:pt>
                <c:pt idx="3050">
                  <c:v>5.0225</c:v>
                </c:pt>
                <c:pt idx="3051">
                  <c:v>4.9966999999999997</c:v>
                </c:pt>
                <c:pt idx="3052">
                  <c:v>5.1409000000000002</c:v>
                </c:pt>
                <c:pt idx="3053">
                  <c:v>5.0025000000000004</c:v>
                </c:pt>
                <c:pt idx="3054">
                  <c:v>4.9993999999999996</c:v>
                </c:pt>
                <c:pt idx="3055">
                  <c:v>5.1036000000000001</c:v>
                </c:pt>
                <c:pt idx="3056">
                  <c:v>4.8525</c:v>
                </c:pt>
                <c:pt idx="3057">
                  <c:v>5.1630000000000003</c:v>
                </c:pt>
                <c:pt idx="3058">
                  <c:v>4.9478999999999997</c:v>
                </c:pt>
                <c:pt idx="3059">
                  <c:v>5.0776000000000003</c:v>
                </c:pt>
                <c:pt idx="3060">
                  <c:v>5.0915999999999997</c:v>
                </c:pt>
                <c:pt idx="3061">
                  <c:v>5.024</c:v>
                </c:pt>
                <c:pt idx="3062">
                  <c:v>4.7557</c:v>
                </c:pt>
                <c:pt idx="3063">
                  <c:v>4.9344999999999999</c:v>
                </c:pt>
                <c:pt idx="3064">
                  <c:v>4.8738999999999999</c:v>
                </c:pt>
                <c:pt idx="3065">
                  <c:v>4.8345000000000002</c:v>
                </c:pt>
                <c:pt idx="3066">
                  <c:v>5.0670999999999999</c:v>
                </c:pt>
                <c:pt idx="3067">
                  <c:v>5.0439999999999996</c:v>
                </c:pt>
                <c:pt idx="3068">
                  <c:v>5.1071999999999997</c:v>
                </c:pt>
                <c:pt idx="3069">
                  <c:v>5.1882000000000001</c:v>
                </c:pt>
                <c:pt idx="3070">
                  <c:v>5.1986999999999997</c:v>
                </c:pt>
                <c:pt idx="3071">
                  <c:v>4.9245999999999999</c:v>
                </c:pt>
                <c:pt idx="3072">
                  <c:v>4.8544</c:v>
                </c:pt>
                <c:pt idx="3073">
                  <c:v>5.0848000000000004</c:v>
                </c:pt>
                <c:pt idx="3074">
                  <c:v>4.9454000000000002</c:v>
                </c:pt>
                <c:pt idx="3075">
                  <c:v>5.0091000000000001</c:v>
                </c:pt>
                <c:pt idx="3076">
                  <c:v>4.8091999999999997</c:v>
                </c:pt>
                <c:pt idx="3077">
                  <c:v>5.1920000000000002</c:v>
                </c:pt>
                <c:pt idx="3078">
                  <c:v>4.9858000000000002</c:v>
                </c:pt>
                <c:pt idx="3079">
                  <c:v>5.2320000000000002</c:v>
                </c:pt>
                <c:pt idx="3080">
                  <c:v>5.1085000000000003</c:v>
                </c:pt>
                <c:pt idx="3081">
                  <c:v>4.7793000000000001</c:v>
                </c:pt>
                <c:pt idx="3082">
                  <c:v>5.1402000000000001</c:v>
                </c:pt>
                <c:pt idx="3083">
                  <c:v>4.8449</c:v>
                </c:pt>
                <c:pt idx="3084">
                  <c:v>4.7614999999999998</c:v>
                </c:pt>
                <c:pt idx="3085">
                  <c:v>5.2317999999999998</c:v>
                </c:pt>
                <c:pt idx="3086">
                  <c:v>4.8337000000000003</c:v>
                </c:pt>
                <c:pt idx="3087">
                  <c:v>5.0888</c:v>
                </c:pt>
                <c:pt idx="3088">
                  <c:v>5.0136000000000003</c:v>
                </c:pt>
                <c:pt idx="3089">
                  <c:v>4.8711000000000002</c:v>
                </c:pt>
                <c:pt idx="3090">
                  <c:v>5.0903</c:v>
                </c:pt>
                <c:pt idx="3091">
                  <c:v>4.9372999999999996</c:v>
                </c:pt>
                <c:pt idx="3092">
                  <c:v>4.9236000000000004</c:v>
                </c:pt>
                <c:pt idx="3093">
                  <c:v>5.0514999999999999</c:v>
                </c:pt>
                <c:pt idx="3094">
                  <c:v>5.1656000000000004</c:v>
                </c:pt>
                <c:pt idx="3095">
                  <c:v>5.0235000000000003</c:v>
                </c:pt>
                <c:pt idx="3096">
                  <c:v>4.8380999999999998</c:v>
                </c:pt>
                <c:pt idx="3097">
                  <c:v>5.0713999999999997</c:v>
                </c:pt>
                <c:pt idx="3098">
                  <c:v>4.9527000000000001</c:v>
                </c:pt>
                <c:pt idx="3099">
                  <c:v>4.9161000000000001</c:v>
                </c:pt>
                <c:pt idx="3100">
                  <c:v>4.9223999999999997</c:v>
                </c:pt>
                <c:pt idx="3101">
                  <c:v>4.9497</c:v>
                </c:pt>
                <c:pt idx="3102">
                  <c:v>4.8882000000000003</c:v>
                </c:pt>
                <c:pt idx="3103">
                  <c:v>5.2454999999999998</c:v>
                </c:pt>
                <c:pt idx="3104">
                  <c:v>5.0445000000000002</c:v>
                </c:pt>
                <c:pt idx="3105">
                  <c:v>5.0182000000000002</c:v>
                </c:pt>
                <c:pt idx="3106">
                  <c:v>5.0286</c:v>
                </c:pt>
                <c:pt idx="3107">
                  <c:v>5.8836000000000004</c:v>
                </c:pt>
                <c:pt idx="3108">
                  <c:v>5.6604000000000001</c:v>
                </c:pt>
                <c:pt idx="3109">
                  <c:v>4.9602000000000004</c:v>
                </c:pt>
                <c:pt idx="3110">
                  <c:v>4.2164000000000001</c:v>
                </c:pt>
                <c:pt idx="3111">
                  <c:v>5.1402999999999999</c:v>
                </c:pt>
                <c:pt idx="3112">
                  <c:v>4.7990000000000004</c:v>
                </c:pt>
                <c:pt idx="3113">
                  <c:v>4.7907999999999999</c:v>
                </c:pt>
                <c:pt idx="3114">
                  <c:v>5.1449999999999996</c:v>
                </c:pt>
                <c:pt idx="3115">
                  <c:v>4.7615999999999996</c:v>
                </c:pt>
                <c:pt idx="3116">
                  <c:v>5.0057</c:v>
                </c:pt>
                <c:pt idx="3117">
                  <c:v>5.3114999999999997</c:v>
                </c:pt>
                <c:pt idx="3118">
                  <c:v>5.0888999999999998</c:v>
                </c:pt>
                <c:pt idx="3119">
                  <c:v>5.2460000000000004</c:v>
                </c:pt>
                <c:pt idx="3120">
                  <c:v>4.5854999999999997</c:v>
                </c:pt>
                <c:pt idx="3121">
                  <c:v>4.6261999999999999</c:v>
                </c:pt>
                <c:pt idx="3122">
                  <c:v>5.1806999999999999</c:v>
                </c:pt>
                <c:pt idx="3123">
                  <c:v>5.0553999999999997</c:v>
                </c:pt>
                <c:pt idx="3124">
                  <c:v>4.3973000000000004</c:v>
                </c:pt>
                <c:pt idx="3125">
                  <c:v>5.2874999999999996</c:v>
                </c:pt>
                <c:pt idx="3126">
                  <c:v>5.0073999999999996</c:v>
                </c:pt>
                <c:pt idx="3127">
                  <c:v>4.8223000000000003</c:v>
                </c:pt>
                <c:pt idx="3128">
                  <c:v>5.0289999999999999</c:v>
                </c:pt>
                <c:pt idx="3129">
                  <c:v>5.0247999999999999</c:v>
                </c:pt>
                <c:pt idx="3130">
                  <c:v>5.0101000000000004</c:v>
                </c:pt>
                <c:pt idx="3131">
                  <c:v>4.9398</c:v>
                </c:pt>
                <c:pt idx="3132">
                  <c:v>5.0998999999999999</c:v>
                </c:pt>
                <c:pt idx="3133">
                  <c:v>5.2313999999999998</c:v>
                </c:pt>
                <c:pt idx="3134">
                  <c:v>4.9141000000000004</c:v>
                </c:pt>
                <c:pt idx="3135">
                  <c:v>4.6595000000000004</c:v>
                </c:pt>
                <c:pt idx="3136">
                  <c:v>5.0018000000000002</c:v>
                </c:pt>
                <c:pt idx="3137">
                  <c:v>4.6211000000000002</c:v>
                </c:pt>
                <c:pt idx="3138">
                  <c:v>4.9112999999999998</c:v>
                </c:pt>
                <c:pt idx="3139">
                  <c:v>4.9539999999999997</c:v>
                </c:pt>
                <c:pt idx="3140">
                  <c:v>5.0354000000000001</c:v>
                </c:pt>
                <c:pt idx="3141">
                  <c:v>5.0796000000000001</c:v>
                </c:pt>
                <c:pt idx="3142">
                  <c:v>5.1119000000000003</c:v>
                </c:pt>
                <c:pt idx="3143">
                  <c:v>5.0797999999999996</c:v>
                </c:pt>
                <c:pt idx="3144">
                  <c:v>4.9173</c:v>
                </c:pt>
                <c:pt idx="3145">
                  <c:v>5.0076000000000001</c:v>
                </c:pt>
                <c:pt idx="3146">
                  <c:v>4.8895999999999997</c:v>
                </c:pt>
                <c:pt idx="3147">
                  <c:v>5.0853999999999999</c:v>
                </c:pt>
                <c:pt idx="3148">
                  <c:v>4.9244000000000003</c:v>
                </c:pt>
                <c:pt idx="3149">
                  <c:v>4.8654000000000002</c:v>
                </c:pt>
                <c:pt idx="3150">
                  <c:v>5.0490000000000004</c:v>
                </c:pt>
                <c:pt idx="3151">
                  <c:v>4.8635999999999999</c:v>
                </c:pt>
                <c:pt idx="3152">
                  <c:v>4.9336000000000002</c:v>
                </c:pt>
                <c:pt idx="3153">
                  <c:v>4.9797000000000002</c:v>
                </c:pt>
                <c:pt idx="3154">
                  <c:v>4.9344999999999999</c:v>
                </c:pt>
                <c:pt idx="3155">
                  <c:v>5.0792000000000002</c:v>
                </c:pt>
                <c:pt idx="3156">
                  <c:v>4.9682000000000004</c:v>
                </c:pt>
                <c:pt idx="3157">
                  <c:v>5.3445999999999998</c:v>
                </c:pt>
                <c:pt idx="3158">
                  <c:v>4.9493</c:v>
                </c:pt>
                <c:pt idx="3159">
                  <c:v>5.2184999999999997</c:v>
                </c:pt>
                <c:pt idx="3160">
                  <c:v>4.6585999999999999</c:v>
                </c:pt>
                <c:pt idx="3161">
                  <c:v>4.3052000000000001</c:v>
                </c:pt>
                <c:pt idx="3162">
                  <c:v>5.0250000000000004</c:v>
                </c:pt>
                <c:pt idx="3163">
                  <c:v>4.8674999999999997</c:v>
                </c:pt>
                <c:pt idx="3164">
                  <c:v>5.3433000000000002</c:v>
                </c:pt>
                <c:pt idx="3165">
                  <c:v>5.1889000000000003</c:v>
                </c:pt>
                <c:pt idx="3166">
                  <c:v>5.1200999999999999</c:v>
                </c:pt>
                <c:pt idx="3167">
                  <c:v>4.9503000000000004</c:v>
                </c:pt>
                <c:pt idx="3168">
                  <c:v>4.9157000000000002</c:v>
                </c:pt>
                <c:pt idx="3169">
                  <c:v>5.0286999999999997</c:v>
                </c:pt>
                <c:pt idx="3170">
                  <c:v>4.9253999999999998</c:v>
                </c:pt>
                <c:pt idx="3171">
                  <c:v>4.9965999999999999</c:v>
                </c:pt>
                <c:pt idx="3172">
                  <c:v>4.915</c:v>
                </c:pt>
                <c:pt idx="3173">
                  <c:v>4.8308999999999997</c:v>
                </c:pt>
                <c:pt idx="3174">
                  <c:v>5.0834999999999999</c:v>
                </c:pt>
                <c:pt idx="3175">
                  <c:v>4.96</c:v>
                </c:pt>
                <c:pt idx="3176">
                  <c:v>5.0781999999999998</c:v>
                </c:pt>
                <c:pt idx="3177">
                  <c:v>5.0650000000000004</c:v>
                </c:pt>
                <c:pt idx="3178">
                  <c:v>5.0435999999999996</c:v>
                </c:pt>
                <c:pt idx="3179">
                  <c:v>4.8848000000000003</c:v>
                </c:pt>
                <c:pt idx="3180">
                  <c:v>5.1566999999999998</c:v>
                </c:pt>
                <c:pt idx="3181">
                  <c:v>4.9318999999999997</c:v>
                </c:pt>
                <c:pt idx="3182">
                  <c:v>5.0713999999999997</c:v>
                </c:pt>
                <c:pt idx="3183">
                  <c:v>4.9390999999999998</c:v>
                </c:pt>
                <c:pt idx="3184">
                  <c:v>4.6637000000000004</c:v>
                </c:pt>
                <c:pt idx="3185">
                  <c:v>4.9204999999999997</c:v>
                </c:pt>
                <c:pt idx="3186">
                  <c:v>4.9657999999999998</c:v>
                </c:pt>
                <c:pt idx="3187">
                  <c:v>4.9194000000000004</c:v>
                </c:pt>
                <c:pt idx="3188">
                  <c:v>5.1538000000000004</c:v>
                </c:pt>
                <c:pt idx="3189">
                  <c:v>4.9236000000000004</c:v>
                </c:pt>
                <c:pt idx="3190">
                  <c:v>5.2343999999999999</c:v>
                </c:pt>
                <c:pt idx="3191">
                  <c:v>5.0048000000000004</c:v>
                </c:pt>
                <c:pt idx="3192">
                  <c:v>4.9741</c:v>
                </c:pt>
                <c:pt idx="3193">
                  <c:v>4.9869000000000003</c:v>
                </c:pt>
                <c:pt idx="3194">
                  <c:v>5.0488999999999997</c:v>
                </c:pt>
                <c:pt idx="3195">
                  <c:v>4.8262999999999998</c:v>
                </c:pt>
                <c:pt idx="3196">
                  <c:v>5.1733000000000002</c:v>
                </c:pt>
                <c:pt idx="3197">
                  <c:v>6.9368999999999996</c:v>
                </c:pt>
                <c:pt idx="3198">
                  <c:v>4.4974999999999996</c:v>
                </c:pt>
                <c:pt idx="3199">
                  <c:v>5.1170999999999998</c:v>
                </c:pt>
                <c:pt idx="3200">
                  <c:v>4.9516999999999998</c:v>
                </c:pt>
                <c:pt idx="3201">
                  <c:v>4.7054999999999998</c:v>
                </c:pt>
                <c:pt idx="3202">
                  <c:v>7.0837000000000003</c:v>
                </c:pt>
                <c:pt idx="3203">
                  <c:v>5.0056000000000003</c:v>
                </c:pt>
                <c:pt idx="3204">
                  <c:v>4.2271999999999998</c:v>
                </c:pt>
                <c:pt idx="3205">
                  <c:v>5.0850999999999997</c:v>
                </c:pt>
                <c:pt idx="3206">
                  <c:v>5.2351000000000001</c:v>
                </c:pt>
                <c:pt idx="3207">
                  <c:v>5.3147000000000002</c:v>
                </c:pt>
                <c:pt idx="3208">
                  <c:v>5.0787000000000004</c:v>
                </c:pt>
                <c:pt idx="3209">
                  <c:v>5.1246</c:v>
                </c:pt>
                <c:pt idx="3210">
                  <c:v>4.8164999999999996</c:v>
                </c:pt>
                <c:pt idx="3211">
                  <c:v>4.8463000000000003</c:v>
                </c:pt>
                <c:pt idx="3212">
                  <c:v>4.9581</c:v>
                </c:pt>
                <c:pt idx="3213">
                  <c:v>4.8342999999999998</c:v>
                </c:pt>
                <c:pt idx="3214">
                  <c:v>4.9715999999999996</c:v>
                </c:pt>
                <c:pt idx="3215">
                  <c:v>5.0030999999999999</c:v>
                </c:pt>
                <c:pt idx="3216">
                  <c:v>5.2652000000000001</c:v>
                </c:pt>
                <c:pt idx="3217">
                  <c:v>5.1307999999999998</c:v>
                </c:pt>
                <c:pt idx="3218">
                  <c:v>4.9065000000000003</c:v>
                </c:pt>
                <c:pt idx="3219">
                  <c:v>5.0056000000000003</c:v>
                </c:pt>
                <c:pt idx="3220">
                  <c:v>5.0876999999999999</c:v>
                </c:pt>
                <c:pt idx="3221">
                  <c:v>4.8985000000000003</c:v>
                </c:pt>
                <c:pt idx="3222">
                  <c:v>5.0732999999999997</c:v>
                </c:pt>
                <c:pt idx="3223">
                  <c:v>5.0153999999999996</c:v>
                </c:pt>
                <c:pt idx="3224">
                  <c:v>4.8295000000000003</c:v>
                </c:pt>
                <c:pt idx="3225">
                  <c:v>5.0285000000000002</c:v>
                </c:pt>
                <c:pt idx="3226">
                  <c:v>4.875</c:v>
                </c:pt>
                <c:pt idx="3227">
                  <c:v>4.9904999999999999</c:v>
                </c:pt>
                <c:pt idx="3228">
                  <c:v>4.7884000000000002</c:v>
                </c:pt>
                <c:pt idx="3229">
                  <c:v>5.048</c:v>
                </c:pt>
                <c:pt idx="3230">
                  <c:v>4.9817999999999998</c:v>
                </c:pt>
                <c:pt idx="3231">
                  <c:v>5.1673</c:v>
                </c:pt>
                <c:pt idx="3232">
                  <c:v>4.9114000000000004</c:v>
                </c:pt>
                <c:pt idx="3233">
                  <c:v>5.0126999999999997</c:v>
                </c:pt>
                <c:pt idx="3234">
                  <c:v>5.1585999999999999</c:v>
                </c:pt>
                <c:pt idx="3235">
                  <c:v>4.9016000000000002</c:v>
                </c:pt>
                <c:pt idx="3236">
                  <c:v>4.8400999999999996</c:v>
                </c:pt>
                <c:pt idx="3237">
                  <c:v>5.0198</c:v>
                </c:pt>
                <c:pt idx="3238">
                  <c:v>5.0210999999999997</c:v>
                </c:pt>
                <c:pt idx="3239">
                  <c:v>4.9798</c:v>
                </c:pt>
                <c:pt idx="3240">
                  <c:v>4.9808000000000003</c:v>
                </c:pt>
                <c:pt idx="3241">
                  <c:v>5.0378999999999996</c:v>
                </c:pt>
                <c:pt idx="3242">
                  <c:v>5.0164</c:v>
                </c:pt>
                <c:pt idx="3243">
                  <c:v>5.0426000000000002</c:v>
                </c:pt>
                <c:pt idx="3244">
                  <c:v>4.9653</c:v>
                </c:pt>
                <c:pt idx="3245">
                  <c:v>5.1657000000000002</c:v>
                </c:pt>
                <c:pt idx="3246">
                  <c:v>4.9531000000000001</c:v>
                </c:pt>
                <c:pt idx="3247">
                  <c:v>5.1932999999999998</c:v>
                </c:pt>
                <c:pt idx="3248">
                  <c:v>4.9145000000000003</c:v>
                </c:pt>
                <c:pt idx="3249">
                  <c:v>4.9752000000000001</c:v>
                </c:pt>
                <c:pt idx="3250">
                  <c:v>4.8459000000000003</c:v>
                </c:pt>
                <c:pt idx="3251">
                  <c:v>4.7785000000000002</c:v>
                </c:pt>
                <c:pt idx="3252">
                  <c:v>5.0750999999999999</c:v>
                </c:pt>
                <c:pt idx="3253">
                  <c:v>4.8513999999999999</c:v>
                </c:pt>
                <c:pt idx="3254">
                  <c:v>5.1464999999999996</c:v>
                </c:pt>
                <c:pt idx="3255">
                  <c:v>5.0983999999999998</c:v>
                </c:pt>
                <c:pt idx="3256">
                  <c:v>4.9710000000000001</c:v>
                </c:pt>
                <c:pt idx="3257">
                  <c:v>5.1616</c:v>
                </c:pt>
                <c:pt idx="3258">
                  <c:v>5.2717000000000001</c:v>
                </c:pt>
                <c:pt idx="3259">
                  <c:v>4.8558000000000003</c:v>
                </c:pt>
                <c:pt idx="3260">
                  <c:v>4.9968000000000004</c:v>
                </c:pt>
                <c:pt idx="3261">
                  <c:v>4.9875999999999996</c:v>
                </c:pt>
                <c:pt idx="3262">
                  <c:v>4.8822999999999999</c:v>
                </c:pt>
                <c:pt idx="3263">
                  <c:v>5.0824999999999996</c:v>
                </c:pt>
                <c:pt idx="3264">
                  <c:v>5.0129999999999999</c:v>
                </c:pt>
                <c:pt idx="3265">
                  <c:v>4.8589000000000002</c:v>
                </c:pt>
                <c:pt idx="3266">
                  <c:v>5.1227999999999998</c:v>
                </c:pt>
                <c:pt idx="3267">
                  <c:v>4.7346000000000004</c:v>
                </c:pt>
                <c:pt idx="3268">
                  <c:v>5.2286000000000001</c:v>
                </c:pt>
                <c:pt idx="3269">
                  <c:v>4.9573999999999998</c:v>
                </c:pt>
                <c:pt idx="3270">
                  <c:v>5.1360000000000001</c:v>
                </c:pt>
                <c:pt idx="3271">
                  <c:v>4.9592999999999998</c:v>
                </c:pt>
                <c:pt idx="3272">
                  <c:v>4.8758999999999997</c:v>
                </c:pt>
                <c:pt idx="3273">
                  <c:v>5.1192000000000002</c:v>
                </c:pt>
                <c:pt idx="3274">
                  <c:v>4.8109999999999999</c:v>
                </c:pt>
                <c:pt idx="3275">
                  <c:v>5.0772000000000004</c:v>
                </c:pt>
                <c:pt idx="3276">
                  <c:v>4.8529</c:v>
                </c:pt>
                <c:pt idx="3277">
                  <c:v>4.9508999999999999</c:v>
                </c:pt>
                <c:pt idx="3278">
                  <c:v>5.0354000000000001</c:v>
                </c:pt>
                <c:pt idx="3279">
                  <c:v>5.2205000000000004</c:v>
                </c:pt>
                <c:pt idx="3280">
                  <c:v>4.8811</c:v>
                </c:pt>
                <c:pt idx="3281">
                  <c:v>5.2694000000000001</c:v>
                </c:pt>
                <c:pt idx="3282">
                  <c:v>5.1722000000000001</c:v>
                </c:pt>
                <c:pt idx="3283">
                  <c:v>4.8399000000000001</c:v>
                </c:pt>
                <c:pt idx="3284">
                  <c:v>5.0251000000000001</c:v>
                </c:pt>
                <c:pt idx="3285">
                  <c:v>4.952</c:v>
                </c:pt>
                <c:pt idx="3286">
                  <c:v>4.9412000000000003</c:v>
                </c:pt>
                <c:pt idx="3287">
                  <c:v>5.0012999999999996</c:v>
                </c:pt>
                <c:pt idx="3288">
                  <c:v>6.5694999999999997</c:v>
                </c:pt>
                <c:pt idx="3289">
                  <c:v>4.7503000000000002</c:v>
                </c:pt>
                <c:pt idx="3290">
                  <c:v>5.3887</c:v>
                </c:pt>
                <c:pt idx="3291">
                  <c:v>5.0525000000000002</c:v>
                </c:pt>
                <c:pt idx="3292">
                  <c:v>5.2975000000000003</c:v>
                </c:pt>
                <c:pt idx="3293">
                  <c:v>5.1436000000000002</c:v>
                </c:pt>
                <c:pt idx="3294">
                  <c:v>5.1162999999999998</c:v>
                </c:pt>
                <c:pt idx="3295">
                  <c:v>5.0772000000000004</c:v>
                </c:pt>
                <c:pt idx="3296">
                  <c:v>4.8981000000000003</c:v>
                </c:pt>
                <c:pt idx="3297">
                  <c:v>4.8775000000000004</c:v>
                </c:pt>
                <c:pt idx="3298">
                  <c:v>4.782</c:v>
                </c:pt>
                <c:pt idx="3299">
                  <c:v>5.056</c:v>
                </c:pt>
                <c:pt idx="3300">
                  <c:v>4.8916000000000004</c:v>
                </c:pt>
                <c:pt idx="3301">
                  <c:v>5.2484000000000002</c:v>
                </c:pt>
                <c:pt idx="3302">
                  <c:v>5.1322000000000001</c:v>
                </c:pt>
                <c:pt idx="3303">
                  <c:v>4.9924999999999997</c:v>
                </c:pt>
                <c:pt idx="3304">
                  <c:v>5.0343</c:v>
                </c:pt>
                <c:pt idx="3305">
                  <c:v>4.9481000000000002</c:v>
                </c:pt>
                <c:pt idx="3306">
                  <c:v>4.7266000000000004</c:v>
                </c:pt>
                <c:pt idx="3307">
                  <c:v>5.2367999999999997</c:v>
                </c:pt>
                <c:pt idx="3308">
                  <c:v>4.9669999999999996</c:v>
                </c:pt>
                <c:pt idx="3309">
                  <c:v>5.0208000000000004</c:v>
                </c:pt>
                <c:pt idx="3310">
                  <c:v>4.9116</c:v>
                </c:pt>
                <c:pt idx="3311">
                  <c:v>5.0835999999999997</c:v>
                </c:pt>
                <c:pt idx="3312">
                  <c:v>5.0643000000000002</c:v>
                </c:pt>
                <c:pt idx="3313">
                  <c:v>4.8535000000000004</c:v>
                </c:pt>
                <c:pt idx="3314">
                  <c:v>4.7980999999999998</c:v>
                </c:pt>
                <c:pt idx="3315">
                  <c:v>4.9617000000000004</c:v>
                </c:pt>
                <c:pt idx="3316">
                  <c:v>4.8632999999999997</c:v>
                </c:pt>
                <c:pt idx="3317">
                  <c:v>5.1597999999999997</c:v>
                </c:pt>
                <c:pt idx="3318">
                  <c:v>5.0749000000000004</c:v>
                </c:pt>
                <c:pt idx="3319">
                  <c:v>5.2507000000000001</c:v>
                </c:pt>
                <c:pt idx="3320">
                  <c:v>4.8090000000000002</c:v>
                </c:pt>
                <c:pt idx="3321">
                  <c:v>4.9375</c:v>
                </c:pt>
                <c:pt idx="3322">
                  <c:v>5.0781000000000001</c:v>
                </c:pt>
                <c:pt idx="3323">
                  <c:v>4.9406999999999996</c:v>
                </c:pt>
                <c:pt idx="3324">
                  <c:v>4.8907999999999996</c:v>
                </c:pt>
                <c:pt idx="3325">
                  <c:v>4.8620000000000001</c:v>
                </c:pt>
                <c:pt idx="3326">
                  <c:v>5.0652999999999997</c:v>
                </c:pt>
                <c:pt idx="3327">
                  <c:v>5.0296000000000003</c:v>
                </c:pt>
                <c:pt idx="3328">
                  <c:v>5.0719000000000003</c:v>
                </c:pt>
                <c:pt idx="3329">
                  <c:v>5.1662999999999997</c:v>
                </c:pt>
                <c:pt idx="3330">
                  <c:v>4.8864000000000001</c:v>
                </c:pt>
                <c:pt idx="3331">
                  <c:v>5.0717999999999996</c:v>
                </c:pt>
                <c:pt idx="3332">
                  <c:v>5.2901999999999996</c:v>
                </c:pt>
                <c:pt idx="3333">
                  <c:v>4.9381000000000004</c:v>
                </c:pt>
                <c:pt idx="3334">
                  <c:v>4.7888000000000002</c:v>
                </c:pt>
                <c:pt idx="3335">
                  <c:v>5.0902000000000003</c:v>
                </c:pt>
                <c:pt idx="3336">
                  <c:v>4.9036999999999997</c:v>
                </c:pt>
                <c:pt idx="3337">
                  <c:v>4.8893000000000004</c:v>
                </c:pt>
                <c:pt idx="3338">
                  <c:v>5.2462999999999997</c:v>
                </c:pt>
                <c:pt idx="3339">
                  <c:v>4.8423999999999996</c:v>
                </c:pt>
                <c:pt idx="3340">
                  <c:v>5.0761000000000003</c:v>
                </c:pt>
                <c:pt idx="3341">
                  <c:v>5.0293000000000001</c:v>
                </c:pt>
                <c:pt idx="3342">
                  <c:v>5.1029999999999998</c:v>
                </c:pt>
                <c:pt idx="3343">
                  <c:v>5.1024000000000003</c:v>
                </c:pt>
                <c:pt idx="3344">
                  <c:v>5.0423</c:v>
                </c:pt>
                <c:pt idx="3345">
                  <c:v>5.1257999999999999</c:v>
                </c:pt>
                <c:pt idx="3346">
                  <c:v>4.6969000000000003</c:v>
                </c:pt>
                <c:pt idx="3347">
                  <c:v>5.0784000000000002</c:v>
                </c:pt>
                <c:pt idx="3348">
                  <c:v>5.0231000000000003</c:v>
                </c:pt>
                <c:pt idx="3349">
                  <c:v>4.9116999999999997</c:v>
                </c:pt>
                <c:pt idx="3350">
                  <c:v>4.9663000000000004</c:v>
                </c:pt>
                <c:pt idx="3351">
                  <c:v>4.9542999999999999</c:v>
                </c:pt>
                <c:pt idx="3352">
                  <c:v>4.9992000000000001</c:v>
                </c:pt>
                <c:pt idx="3353">
                  <c:v>5.0027999999999997</c:v>
                </c:pt>
                <c:pt idx="3354">
                  <c:v>5.1959</c:v>
                </c:pt>
                <c:pt idx="3355">
                  <c:v>4.8688000000000002</c:v>
                </c:pt>
                <c:pt idx="3356">
                  <c:v>5.2549000000000001</c:v>
                </c:pt>
                <c:pt idx="3357">
                  <c:v>4.9919000000000002</c:v>
                </c:pt>
                <c:pt idx="3358">
                  <c:v>4.9583000000000004</c:v>
                </c:pt>
                <c:pt idx="3359">
                  <c:v>4.9250999999999996</c:v>
                </c:pt>
                <c:pt idx="3360">
                  <c:v>5.0045999999999999</c:v>
                </c:pt>
                <c:pt idx="3361">
                  <c:v>4.8779000000000003</c:v>
                </c:pt>
                <c:pt idx="3362">
                  <c:v>4.9108999999999998</c:v>
                </c:pt>
                <c:pt idx="3363">
                  <c:v>5.7426000000000004</c:v>
                </c:pt>
                <c:pt idx="3364">
                  <c:v>4.6258999999999997</c:v>
                </c:pt>
                <c:pt idx="3365">
                  <c:v>4.4737999999999998</c:v>
                </c:pt>
                <c:pt idx="3366">
                  <c:v>4.9991000000000003</c:v>
                </c:pt>
                <c:pt idx="3367">
                  <c:v>4.9134000000000002</c:v>
                </c:pt>
                <c:pt idx="3368">
                  <c:v>5.1182999999999996</c:v>
                </c:pt>
                <c:pt idx="3369">
                  <c:v>5.2435</c:v>
                </c:pt>
                <c:pt idx="3370">
                  <c:v>5.3194999999999997</c:v>
                </c:pt>
                <c:pt idx="3371">
                  <c:v>5.0286999999999997</c:v>
                </c:pt>
                <c:pt idx="3372">
                  <c:v>5.0831999999999997</c:v>
                </c:pt>
                <c:pt idx="3373">
                  <c:v>4.8696000000000002</c:v>
                </c:pt>
                <c:pt idx="3374">
                  <c:v>4.7920999999999996</c:v>
                </c:pt>
                <c:pt idx="3375">
                  <c:v>4.9302999999999999</c:v>
                </c:pt>
                <c:pt idx="3376">
                  <c:v>4.8109000000000002</c:v>
                </c:pt>
                <c:pt idx="3377">
                  <c:v>5.0583999999999998</c:v>
                </c:pt>
                <c:pt idx="3378">
                  <c:v>5.0052000000000003</c:v>
                </c:pt>
                <c:pt idx="3379">
                  <c:v>5.1273999999999997</c:v>
                </c:pt>
                <c:pt idx="3380">
                  <c:v>4.9379</c:v>
                </c:pt>
                <c:pt idx="3381">
                  <c:v>5.157</c:v>
                </c:pt>
                <c:pt idx="3382">
                  <c:v>5.0758999999999999</c:v>
                </c:pt>
                <c:pt idx="3383">
                  <c:v>4.9305000000000003</c:v>
                </c:pt>
                <c:pt idx="3384">
                  <c:v>4.9996</c:v>
                </c:pt>
                <c:pt idx="3385">
                  <c:v>4.9024999999999999</c:v>
                </c:pt>
                <c:pt idx="3386">
                  <c:v>4.9015000000000004</c:v>
                </c:pt>
                <c:pt idx="3387">
                  <c:v>5.1368</c:v>
                </c:pt>
                <c:pt idx="3388">
                  <c:v>4.9267000000000003</c:v>
                </c:pt>
                <c:pt idx="3389">
                  <c:v>5.0834999999999999</c:v>
                </c:pt>
                <c:pt idx="3390">
                  <c:v>4.9231999999999996</c:v>
                </c:pt>
                <c:pt idx="3391">
                  <c:v>4.9534000000000002</c:v>
                </c:pt>
                <c:pt idx="3392">
                  <c:v>5.0255999999999998</c:v>
                </c:pt>
                <c:pt idx="3393">
                  <c:v>5.1075999999999997</c:v>
                </c:pt>
                <c:pt idx="3394">
                  <c:v>5.0088999999999997</c:v>
                </c:pt>
                <c:pt idx="3395">
                  <c:v>5.1318999999999999</c:v>
                </c:pt>
                <c:pt idx="3396">
                  <c:v>4.9095000000000004</c:v>
                </c:pt>
                <c:pt idx="3397">
                  <c:v>4.8696000000000002</c:v>
                </c:pt>
                <c:pt idx="3398">
                  <c:v>5.0228000000000002</c:v>
                </c:pt>
                <c:pt idx="3399">
                  <c:v>4.9634999999999998</c:v>
                </c:pt>
                <c:pt idx="3400">
                  <c:v>5.0235000000000003</c:v>
                </c:pt>
                <c:pt idx="3401">
                  <c:v>5.0278999999999998</c:v>
                </c:pt>
                <c:pt idx="3402">
                  <c:v>5.1958000000000002</c:v>
                </c:pt>
                <c:pt idx="3403">
                  <c:v>4.9368999999999996</c:v>
                </c:pt>
                <c:pt idx="3404">
                  <c:v>4.8728999999999996</c:v>
                </c:pt>
                <c:pt idx="3405">
                  <c:v>4.9635999999999996</c:v>
                </c:pt>
                <c:pt idx="3406">
                  <c:v>4.9112999999999998</c:v>
                </c:pt>
                <c:pt idx="3407">
                  <c:v>5.0823999999999998</c:v>
                </c:pt>
                <c:pt idx="3408">
                  <c:v>5.1169000000000002</c:v>
                </c:pt>
                <c:pt idx="3409">
                  <c:v>5.0019</c:v>
                </c:pt>
                <c:pt idx="3410">
                  <c:v>5.1276999999999999</c:v>
                </c:pt>
                <c:pt idx="3411">
                  <c:v>5.0640999999999998</c:v>
                </c:pt>
                <c:pt idx="3412">
                  <c:v>4.7986000000000004</c:v>
                </c:pt>
                <c:pt idx="3413">
                  <c:v>5.0068000000000001</c:v>
                </c:pt>
                <c:pt idx="3414">
                  <c:v>4.8813000000000004</c:v>
                </c:pt>
                <c:pt idx="3415">
                  <c:v>4.8292000000000002</c:v>
                </c:pt>
                <c:pt idx="3416">
                  <c:v>5.0829000000000004</c:v>
                </c:pt>
                <c:pt idx="3417">
                  <c:v>5.0541</c:v>
                </c:pt>
                <c:pt idx="3418">
                  <c:v>5.2061000000000002</c:v>
                </c:pt>
                <c:pt idx="3419">
                  <c:v>4.9969000000000001</c:v>
                </c:pt>
                <c:pt idx="3420">
                  <c:v>5.0879000000000003</c:v>
                </c:pt>
                <c:pt idx="3421">
                  <c:v>5.0941000000000001</c:v>
                </c:pt>
                <c:pt idx="3422">
                  <c:v>4.8635999999999999</c:v>
                </c:pt>
                <c:pt idx="3423">
                  <c:v>4.9439000000000002</c:v>
                </c:pt>
                <c:pt idx="3424">
                  <c:v>5.0248999999999997</c:v>
                </c:pt>
                <c:pt idx="3425">
                  <c:v>4.7651000000000003</c:v>
                </c:pt>
                <c:pt idx="3426">
                  <c:v>5.0892999999999997</c:v>
                </c:pt>
                <c:pt idx="3427">
                  <c:v>5.0151000000000003</c:v>
                </c:pt>
                <c:pt idx="3428">
                  <c:v>5.2077</c:v>
                </c:pt>
                <c:pt idx="3429">
                  <c:v>5.2023999999999999</c:v>
                </c:pt>
                <c:pt idx="3430">
                  <c:v>5.4977999999999998</c:v>
                </c:pt>
                <c:pt idx="3431">
                  <c:v>5.3079000000000001</c:v>
                </c:pt>
                <c:pt idx="3432">
                  <c:v>5.2393000000000001</c:v>
                </c:pt>
                <c:pt idx="3433">
                  <c:v>4.9743000000000004</c:v>
                </c:pt>
                <c:pt idx="3434">
                  <c:v>5.0891000000000002</c:v>
                </c:pt>
                <c:pt idx="3435">
                  <c:v>4.9702999999999999</c:v>
                </c:pt>
                <c:pt idx="3436">
                  <c:v>4.7134</c:v>
                </c:pt>
                <c:pt idx="3437">
                  <c:v>4.9886999999999997</c:v>
                </c:pt>
                <c:pt idx="3438">
                  <c:v>4.7759999999999998</c:v>
                </c:pt>
                <c:pt idx="3439">
                  <c:v>4.8781999999999996</c:v>
                </c:pt>
                <c:pt idx="3440">
                  <c:v>5.0472999999999999</c:v>
                </c:pt>
                <c:pt idx="3441">
                  <c:v>8.8041</c:v>
                </c:pt>
                <c:pt idx="3442">
                  <c:v>4.4226000000000001</c:v>
                </c:pt>
                <c:pt idx="3443">
                  <c:v>6.9802</c:v>
                </c:pt>
                <c:pt idx="3444">
                  <c:v>4.7824</c:v>
                </c:pt>
                <c:pt idx="3445">
                  <c:v>4.8655999999999997</c:v>
                </c:pt>
                <c:pt idx="3446">
                  <c:v>5.7843</c:v>
                </c:pt>
                <c:pt idx="3447">
                  <c:v>5.1886999999999999</c:v>
                </c:pt>
                <c:pt idx="3448">
                  <c:v>5.0643000000000002</c:v>
                </c:pt>
                <c:pt idx="3449">
                  <c:v>9.2174999999999994</c:v>
                </c:pt>
                <c:pt idx="3450">
                  <c:v>4.6295999999999999</c:v>
                </c:pt>
                <c:pt idx="3451">
                  <c:v>5.6565000000000003</c:v>
                </c:pt>
                <c:pt idx="3452">
                  <c:v>5.1420000000000003</c:v>
                </c:pt>
                <c:pt idx="3453">
                  <c:v>5.0682</c:v>
                </c:pt>
                <c:pt idx="3454">
                  <c:v>5.0401999999999996</c:v>
                </c:pt>
                <c:pt idx="3455">
                  <c:v>5.0461</c:v>
                </c:pt>
                <c:pt idx="3456">
                  <c:v>5.0067000000000004</c:v>
                </c:pt>
                <c:pt idx="3457">
                  <c:v>4.9690000000000003</c:v>
                </c:pt>
                <c:pt idx="3458">
                  <c:v>4.9443000000000001</c:v>
                </c:pt>
                <c:pt idx="3459">
                  <c:v>4.9721000000000002</c:v>
                </c:pt>
                <c:pt idx="3460">
                  <c:v>5.1927000000000003</c:v>
                </c:pt>
                <c:pt idx="3461">
                  <c:v>5.1618000000000004</c:v>
                </c:pt>
                <c:pt idx="3462">
                  <c:v>5.1059999999999999</c:v>
                </c:pt>
                <c:pt idx="3463">
                  <c:v>4.8489000000000004</c:v>
                </c:pt>
                <c:pt idx="3464">
                  <c:v>4.9874999999999998</c:v>
                </c:pt>
                <c:pt idx="3465">
                  <c:v>4.9048999999999996</c:v>
                </c:pt>
                <c:pt idx="3466">
                  <c:v>4.6988000000000003</c:v>
                </c:pt>
                <c:pt idx="3467">
                  <c:v>5.1131000000000002</c:v>
                </c:pt>
                <c:pt idx="3468">
                  <c:v>5.0176999999999996</c:v>
                </c:pt>
                <c:pt idx="3469">
                  <c:v>5.1063000000000001</c:v>
                </c:pt>
                <c:pt idx="3470">
                  <c:v>4.9269999999999996</c:v>
                </c:pt>
                <c:pt idx="3471">
                  <c:v>5.0094000000000003</c:v>
                </c:pt>
                <c:pt idx="3472">
                  <c:v>5.0982000000000003</c:v>
                </c:pt>
                <c:pt idx="3473">
                  <c:v>4.9339000000000004</c:v>
                </c:pt>
                <c:pt idx="3474">
                  <c:v>4.8570000000000002</c:v>
                </c:pt>
                <c:pt idx="3475">
                  <c:v>4.9177</c:v>
                </c:pt>
                <c:pt idx="3476">
                  <c:v>5.1806999999999999</c:v>
                </c:pt>
                <c:pt idx="3477">
                  <c:v>5.0818000000000003</c:v>
                </c:pt>
                <c:pt idx="3478">
                  <c:v>4.9928999999999997</c:v>
                </c:pt>
                <c:pt idx="3479">
                  <c:v>4.9745999999999997</c:v>
                </c:pt>
                <c:pt idx="3480">
                  <c:v>4.9256000000000002</c:v>
                </c:pt>
                <c:pt idx="3481">
                  <c:v>4.8757999999999999</c:v>
                </c:pt>
                <c:pt idx="3482">
                  <c:v>4.9372999999999996</c:v>
                </c:pt>
                <c:pt idx="3483">
                  <c:v>5.0712999999999999</c:v>
                </c:pt>
                <c:pt idx="3484">
                  <c:v>5.1974999999999998</c:v>
                </c:pt>
                <c:pt idx="3485">
                  <c:v>5.0437000000000003</c:v>
                </c:pt>
                <c:pt idx="3486">
                  <c:v>4.9645000000000001</c:v>
                </c:pt>
                <c:pt idx="3487">
                  <c:v>4.9767999999999999</c:v>
                </c:pt>
                <c:pt idx="3488">
                  <c:v>4.9977</c:v>
                </c:pt>
                <c:pt idx="3489">
                  <c:v>5.1097000000000001</c:v>
                </c:pt>
                <c:pt idx="3490">
                  <c:v>4.8516000000000004</c:v>
                </c:pt>
                <c:pt idx="3491">
                  <c:v>5.0692000000000004</c:v>
                </c:pt>
                <c:pt idx="3492">
                  <c:v>4.9949000000000003</c:v>
                </c:pt>
                <c:pt idx="3493">
                  <c:v>4.8150000000000004</c:v>
                </c:pt>
                <c:pt idx="3494">
                  <c:v>5.1901999999999999</c:v>
                </c:pt>
                <c:pt idx="3495">
                  <c:v>4.8014999999999999</c:v>
                </c:pt>
                <c:pt idx="3496">
                  <c:v>5.2329999999999997</c:v>
                </c:pt>
                <c:pt idx="3497">
                  <c:v>4.8753000000000002</c:v>
                </c:pt>
                <c:pt idx="3498">
                  <c:v>5.0598999999999998</c:v>
                </c:pt>
                <c:pt idx="3499">
                  <c:v>5.09</c:v>
                </c:pt>
                <c:pt idx="3500">
                  <c:v>4.8685999999999998</c:v>
                </c:pt>
                <c:pt idx="3501">
                  <c:v>5.0002000000000004</c:v>
                </c:pt>
                <c:pt idx="3502">
                  <c:v>5.0829000000000004</c:v>
                </c:pt>
                <c:pt idx="3503">
                  <c:v>4.8638000000000003</c:v>
                </c:pt>
                <c:pt idx="3504">
                  <c:v>5.1631999999999998</c:v>
                </c:pt>
                <c:pt idx="3505">
                  <c:v>4.9328000000000003</c:v>
                </c:pt>
                <c:pt idx="3506">
                  <c:v>5.0396000000000001</c:v>
                </c:pt>
                <c:pt idx="3507">
                  <c:v>5.0629999999999997</c:v>
                </c:pt>
                <c:pt idx="3508">
                  <c:v>5.0197000000000003</c:v>
                </c:pt>
                <c:pt idx="3509">
                  <c:v>4.8643999999999998</c:v>
                </c:pt>
                <c:pt idx="3510">
                  <c:v>5.0058999999999996</c:v>
                </c:pt>
                <c:pt idx="3511">
                  <c:v>5.0670000000000002</c:v>
                </c:pt>
                <c:pt idx="3512">
                  <c:v>4.9824999999999999</c:v>
                </c:pt>
                <c:pt idx="3513">
                  <c:v>4.9812000000000003</c:v>
                </c:pt>
                <c:pt idx="3514">
                  <c:v>5.0664999999999996</c:v>
                </c:pt>
                <c:pt idx="3515">
                  <c:v>4.9138999999999999</c:v>
                </c:pt>
                <c:pt idx="3516">
                  <c:v>5.0389999999999997</c:v>
                </c:pt>
                <c:pt idx="3517">
                  <c:v>4.9584000000000001</c:v>
                </c:pt>
                <c:pt idx="3518">
                  <c:v>4.9733999999999998</c:v>
                </c:pt>
                <c:pt idx="3519">
                  <c:v>5.4381000000000004</c:v>
                </c:pt>
                <c:pt idx="3520">
                  <c:v>4.3150000000000004</c:v>
                </c:pt>
                <c:pt idx="3521">
                  <c:v>5.8589000000000002</c:v>
                </c:pt>
                <c:pt idx="3522">
                  <c:v>4.6406999999999998</c:v>
                </c:pt>
                <c:pt idx="3523">
                  <c:v>4.3361999999999998</c:v>
                </c:pt>
                <c:pt idx="3524">
                  <c:v>5.0845000000000002</c:v>
                </c:pt>
                <c:pt idx="3525">
                  <c:v>4.8429000000000002</c:v>
                </c:pt>
                <c:pt idx="3526">
                  <c:v>5.1167999999999996</c:v>
                </c:pt>
                <c:pt idx="3527">
                  <c:v>5.1254999999999997</c:v>
                </c:pt>
                <c:pt idx="3528">
                  <c:v>5.2762000000000002</c:v>
                </c:pt>
                <c:pt idx="3529">
                  <c:v>4.8442999999999996</c:v>
                </c:pt>
                <c:pt idx="3530">
                  <c:v>5.1246</c:v>
                </c:pt>
                <c:pt idx="3531">
                  <c:v>5.1821000000000002</c:v>
                </c:pt>
                <c:pt idx="3532">
                  <c:v>4.5399000000000003</c:v>
                </c:pt>
                <c:pt idx="3533">
                  <c:v>5.1801000000000004</c:v>
                </c:pt>
                <c:pt idx="3534">
                  <c:v>5.1494</c:v>
                </c:pt>
                <c:pt idx="3535">
                  <c:v>4.5746000000000002</c:v>
                </c:pt>
                <c:pt idx="3536">
                  <c:v>5.3434999999999997</c:v>
                </c:pt>
                <c:pt idx="3537">
                  <c:v>4.9785000000000004</c:v>
                </c:pt>
                <c:pt idx="3538">
                  <c:v>5.1723999999999997</c:v>
                </c:pt>
                <c:pt idx="3539">
                  <c:v>6.2923</c:v>
                </c:pt>
                <c:pt idx="3540">
                  <c:v>4.1193999999999997</c:v>
                </c:pt>
                <c:pt idx="3541">
                  <c:v>6.0670999999999999</c:v>
                </c:pt>
                <c:pt idx="3542">
                  <c:v>4.6848999999999998</c:v>
                </c:pt>
                <c:pt idx="3543">
                  <c:v>4.5084999999999997</c:v>
                </c:pt>
                <c:pt idx="3544">
                  <c:v>5.4893999999999998</c:v>
                </c:pt>
                <c:pt idx="3545">
                  <c:v>4.9612999999999996</c:v>
                </c:pt>
                <c:pt idx="3546">
                  <c:v>4.6085000000000003</c:v>
                </c:pt>
                <c:pt idx="3547">
                  <c:v>5.5890000000000004</c:v>
                </c:pt>
                <c:pt idx="3548">
                  <c:v>4.8800999999999997</c:v>
                </c:pt>
                <c:pt idx="3549">
                  <c:v>4.9504999999999999</c:v>
                </c:pt>
                <c:pt idx="3550">
                  <c:v>5.2198000000000002</c:v>
                </c:pt>
                <c:pt idx="3551">
                  <c:v>4.6470000000000002</c:v>
                </c:pt>
                <c:pt idx="3552">
                  <c:v>4.9260999999999999</c:v>
                </c:pt>
                <c:pt idx="3553">
                  <c:v>5.1334999999999997</c:v>
                </c:pt>
                <c:pt idx="3554">
                  <c:v>4.6703999999999999</c:v>
                </c:pt>
                <c:pt idx="3555">
                  <c:v>5.3658000000000001</c:v>
                </c:pt>
                <c:pt idx="3556">
                  <c:v>4.8422000000000001</c:v>
                </c:pt>
                <c:pt idx="3557">
                  <c:v>4.97</c:v>
                </c:pt>
                <c:pt idx="3558">
                  <c:v>5.1734999999999998</c:v>
                </c:pt>
                <c:pt idx="3559">
                  <c:v>5.0061</c:v>
                </c:pt>
                <c:pt idx="3560">
                  <c:v>5.2370999999999999</c:v>
                </c:pt>
                <c:pt idx="3561">
                  <c:v>5.0548999999999999</c:v>
                </c:pt>
                <c:pt idx="3562">
                  <c:v>4.8540999999999999</c:v>
                </c:pt>
                <c:pt idx="3563">
                  <c:v>5.3644999999999996</c:v>
                </c:pt>
                <c:pt idx="3564">
                  <c:v>4.9882</c:v>
                </c:pt>
                <c:pt idx="3565">
                  <c:v>4.5835999999999997</c:v>
                </c:pt>
                <c:pt idx="3566">
                  <c:v>5.6471999999999998</c:v>
                </c:pt>
                <c:pt idx="3567">
                  <c:v>5.0639000000000003</c:v>
                </c:pt>
                <c:pt idx="3568">
                  <c:v>4.5602999999999998</c:v>
                </c:pt>
                <c:pt idx="3569">
                  <c:v>5.3779000000000003</c:v>
                </c:pt>
                <c:pt idx="3570">
                  <c:v>5.0467000000000004</c:v>
                </c:pt>
                <c:pt idx="3571">
                  <c:v>4.5998999999999999</c:v>
                </c:pt>
                <c:pt idx="3572">
                  <c:v>5.2447999999999997</c:v>
                </c:pt>
                <c:pt idx="3573">
                  <c:v>4.7744999999999997</c:v>
                </c:pt>
                <c:pt idx="3574">
                  <c:v>4.7643000000000004</c:v>
                </c:pt>
                <c:pt idx="3575">
                  <c:v>5.3910999999999998</c:v>
                </c:pt>
                <c:pt idx="3576">
                  <c:v>4.9993999999999996</c:v>
                </c:pt>
                <c:pt idx="3577">
                  <c:v>4.5683999999999996</c:v>
                </c:pt>
                <c:pt idx="3578">
                  <c:v>5.4504999999999999</c:v>
                </c:pt>
                <c:pt idx="3579">
                  <c:v>5.1454000000000004</c:v>
                </c:pt>
                <c:pt idx="3580">
                  <c:v>4.4089</c:v>
                </c:pt>
                <c:pt idx="3581">
                  <c:v>5.1676000000000002</c:v>
                </c:pt>
                <c:pt idx="3582">
                  <c:v>5.3959999999999999</c:v>
                </c:pt>
                <c:pt idx="3583">
                  <c:v>4.3028000000000004</c:v>
                </c:pt>
                <c:pt idx="3584">
                  <c:v>5.2039999999999997</c:v>
                </c:pt>
                <c:pt idx="3585">
                  <c:v>5.7736000000000001</c:v>
                </c:pt>
                <c:pt idx="3586">
                  <c:v>4.4267000000000003</c:v>
                </c:pt>
                <c:pt idx="3587">
                  <c:v>5.0494000000000003</c:v>
                </c:pt>
                <c:pt idx="3588">
                  <c:v>5.5727000000000002</c:v>
                </c:pt>
                <c:pt idx="3589">
                  <c:v>4.6117999999999997</c:v>
                </c:pt>
                <c:pt idx="3590">
                  <c:v>4.7834000000000003</c:v>
                </c:pt>
                <c:pt idx="3591">
                  <c:v>6.0221</c:v>
                </c:pt>
                <c:pt idx="3592">
                  <c:v>4.7648999999999999</c:v>
                </c:pt>
                <c:pt idx="3593">
                  <c:v>4.8240999999999996</c:v>
                </c:pt>
                <c:pt idx="3594">
                  <c:v>5.8155999999999999</c:v>
                </c:pt>
                <c:pt idx="3595">
                  <c:v>4.5063000000000004</c:v>
                </c:pt>
                <c:pt idx="3596">
                  <c:v>5.1048999999999998</c:v>
                </c:pt>
                <c:pt idx="3597">
                  <c:v>5.0804</c:v>
                </c:pt>
                <c:pt idx="3598">
                  <c:v>4.4877000000000002</c:v>
                </c:pt>
                <c:pt idx="3599">
                  <c:v>5.7477</c:v>
                </c:pt>
                <c:pt idx="3600">
                  <c:v>4.6882000000000001</c:v>
                </c:pt>
                <c:pt idx="3601">
                  <c:v>4.8042999999999996</c:v>
                </c:pt>
                <c:pt idx="3602">
                  <c:v>5.5350999999999999</c:v>
                </c:pt>
                <c:pt idx="3603">
                  <c:v>4.3647</c:v>
                </c:pt>
                <c:pt idx="3604">
                  <c:v>5.8307000000000002</c:v>
                </c:pt>
                <c:pt idx="3605">
                  <c:v>5.0303000000000004</c:v>
                </c:pt>
                <c:pt idx="3606">
                  <c:v>4.5932000000000004</c:v>
                </c:pt>
                <c:pt idx="3607">
                  <c:v>5.6142000000000003</c:v>
                </c:pt>
                <c:pt idx="3608">
                  <c:v>4.5814000000000004</c:v>
                </c:pt>
                <c:pt idx="3609">
                  <c:v>5.1223000000000001</c:v>
                </c:pt>
                <c:pt idx="3610">
                  <c:v>5.8303000000000003</c:v>
                </c:pt>
                <c:pt idx="3611">
                  <c:v>5.1447000000000003</c:v>
                </c:pt>
                <c:pt idx="3612">
                  <c:v>4.8258000000000001</c:v>
                </c:pt>
                <c:pt idx="3613">
                  <c:v>4.5688000000000004</c:v>
                </c:pt>
                <c:pt idx="3614">
                  <c:v>5.4279999999999999</c:v>
                </c:pt>
                <c:pt idx="3615">
                  <c:v>5.4894999999999996</c:v>
                </c:pt>
                <c:pt idx="3616">
                  <c:v>4.3669000000000002</c:v>
                </c:pt>
                <c:pt idx="3617">
                  <c:v>5.2138</c:v>
                </c:pt>
                <c:pt idx="3618">
                  <c:v>5.4638</c:v>
                </c:pt>
                <c:pt idx="3619">
                  <c:v>4.7664</c:v>
                </c:pt>
                <c:pt idx="3620">
                  <c:v>4.5228000000000002</c:v>
                </c:pt>
                <c:pt idx="3621">
                  <c:v>5.1906999999999996</c:v>
                </c:pt>
                <c:pt idx="3622">
                  <c:v>5.7934999999999999</c:v>
                </c:pt>
                <c:pt idx="3623">
                  <c:v>4.4466000000000001</c:v>
                </c:pt>
                <c:pt idx="3624">
                  <c:v>5.1275000000000004</c:v>
                </c:pt>
                <c:pt idx="3625">
                  <c:v>5.4073000000000002</c:v>
                </c:pt>
                <c:pt idx="3626">
                  <c:v>4.4189999999999996</c:v>
                </c:pt>
                <c:pt idx="3627">
                  <c:v>5.1249000000000002</c:v>
                </c:pt>
                <c:pt idx="3628">
                  <c:v>5.1996000000000002</c:v>
                </c:pt>
                <c:pt idx="3629">
                  <c:v>5.1420000000000003</c:v>
                </c:pt>
                <c:pt idx="3630">
                  <c:v>4.7710999999999997</c:v>
                </c:pt>
                <c:pt idx="3631">
                  <c:v>5.1056999999999997</c:v>
                </c:pt>
                <c:pt idx="3632">
                  <c:v>4.6737000000000002</c:v>
                </c:pt>
                <c:pt idx="3633">
                  <c:v>6.1725000000000003</c:v>
                </c:pt>
                <c:pt idx="3634">
                  <c:v>5.1265000000000001</c:v>
                </c:pt>
                <c:pt idx="3635">
                  <c:v>5.0101000000000004</c:v>
                </c:pt>
                <c:pt idx="3636">
                  <c:v>5.3494999999999999</c:v>
                </c:pt>
                <c:pt idx="3637">
                  <c:v>5.2130000000000001</c:v>
                </c:pt>
                <c:pt idx="3638">
                  <c:v>4.6082000000000001</c:v>
                </c:pt>
                <c:pt idx="3639">
                  <c:v>5.0156999999999998</c:v>
                </c:pt>
                <c:pt idx="3640">
                  <c:v>4.6699000000000002</c:v>
                </c:pt>
                <c:pt idx="3641">
                  <c:v>4.9435000000000002</c:v>
                </c:pt>
                <c:pt idx="3642">
                  <c:v>5.0846</c:v>
                </c:pt>
                <c:pt idx="3643">
                  <c:v>5.4208999999999996</c:v>
                </c:pt>
                <c:pt idx="3644">
                  <c:v>5.3566000000000003</c:v>
                </c:pt>
                <c:pt idx="3645">
                  <c:v>4.9828000000000001</c:v>
                </c:pt>
                <c:pt idx="3646">
                  <c:v>4.7397</c:v>
                </c:pt>
                <c:pt idx="3647">
                  <c:v>5.1816000000000004</c:v>
                </c:pt>
                <c:pt idx="3648">
                  <c:v>4.8662000000000001</c:v>
                </c:pt>
                <c:pt idx="3649">
                  <c:v>4.4154</c:v>
                </c:pt>
                <c:pt idx="3650">
                  <c:v>5.1326999999999998</c:v>
                </c:pt>
                <c:pt idx="3651">
                  <c:v>4.8749000000000002</c:v>
                </c:pt>
                <c:pt idx="3652">
                  <c:v>5.1281999999999996</c:v>
                </c:pt>
                <c:pt idx="3653">
                  <c:v>5.5114000000000001</c:v>
                </c:pt>
                <c:pt idx="3654">
                  <c:v>4.6879</c:v>
                </c:pt>
                <c:pt idx="3655">
                  <c:v>5.0266000000000002</c:v>
                </c:pt>
                <c:pt idx="3656">
                  <c:v>5.0533999999999999</c:v>
                </c:pt>
                <c:pt idx="3657">
                  <c:v>5.1378000000000004</c:v>
                </c:pt>
                <c:pt idx="3658">
                  <c:v>5.2680999999999996</c:v>
                </c:pt>
                <c:pt idx="3659">
                  <c:v>4.8037999999999998</c:v>
                </c:pt>
                <c:pt idx="3660">
                  <c:v>5.1836000000000002</c:v>
                </c:pt>
                <c:pt idx="3661">
                  <c:v>4.6036999999999999</c:v>
                </c:pt>
                <c:pt idx="3662">
                  <c:v>4.8719000000000001</c:v>
                </c:pt>
                <c:pt idx="3663">
                  <c:v>4.9375</c:v>
                </c:pt>
                <c:pt idx="3664">
                  <c:v>4.8525999999999998</c:v>
                </c:pt>
                <c:pt idx="3665">
                  <c:v>5.0218999999999996</c:v>
                </c:pt>
                <c:pt idx="3666">
                  <c:v>5.3273000000000001</c:v>
                </c:pt>
                <c:pt idx="3667">
                  <c:v>5.1866000000000003</c:v>
                </c:pt>
                <c:pt idx="3668">
                  <c:v>5.1210000000000004</c:v>
                </c:pt>
                <c:pt idx="3669">
                  <c:v>4.9717000000000002</c:v>
                </c:pt>
                <c:pt idx="3670">
                  <c:v>4.9185999999999996</c:v>
                </c:pt>
                <c:pt idx="3671">
                  <c:v>5.1745999999999999</c:v>
                </c:pt>
                <c:pt idx="3672">
                  <c:v>4.6478000000000002</c:v>
                </c:pt>
                <c:pt idx="3673">
                  <c:v>4.9298999999999999</c:v>
                </c:pt>
                <c:pt idx="3674">
                  <c:v>5.1291000000000002</c:v>
                </c:pt>
                <c:pt idx="3675">
                  <c:v>4.9104000000000001</c:v>
                </c:pt>
                <c:pt idx="3676">
                  <c:v>5.1189</c:v>
                </c:pt>
                <c:pt idx="3677">
                  <c:v>4.9996999999999998</c:v>
                </c:pt>
                <c:pt idx="3678">
                  <c:v>4.6737000000000002</c:v>
                </c:pt>
                <c:pt idx="3679">
                  <c:v>5.4241999999999999</c:v>
                </c:pt>
                <c:pt idx="3680">
                  <c:v>4.7983000000000002</c:v>
                </c:pt>
                <c:pt idx="3681">
                  <c:v>5.8319999999999999</c:v>
                </c:pt>
                <c:pt idx="3682">
                  <c:v>4.8708999999999998</c:v>
                </c:pt>
                <c:pt idx="3683">
                  <c:v>4.7093999999999996</c:v>
                </c:pt>
                <c:pt idx="3684">
                  <c:v>5.7698</c:v>
                </c:pt>
                <c:pt idx="3685">
                  <c:v>4.8253000000000004</c:v>
                </c:pt>
                <c:pt idx="3686">
                  <c:v>4.2788000000000004</c:v>
                </c:pt>
                <c:pt idx="3687">
                  <c:v>5.2380000000000004</c:v>
                </c:pt>
                <c:pt idx="3688">
                  <c:v>4.9371</c:v>
                </c:pt>
                <c:pt idx="3689">
                  <c:v>4.6304999999999996</c:v>
                </c:pt>
                <c:pt idx="3690">
                  <c:v>5.2515000000000001</c:v>
                </c:pt>
                <c:pt idx="3691">
                  <c:v>4.9066999999999998</c:v>
                </c:pt>
                <c:pt idx="3692">
                  <c:v>5.3787000000000003</c:v>
                </c:pt>
                <c:pt idx="3693">
                  <c:v>5.0884</c:v>
                </c:pt>
                <c:pt idx="3694">
                  <c:v>4.7941000000000003</c:v>
                </c:pt>
                <c:pt idx="3695">
                  <c:v>5.3327999999999998</c:v>
                </c:pt>
                <c:pt idx="3696">
                  <c:v>4.8871000000000002</c:v>
                </c:pt>
                <c:pt idx="3697">
                  <c:v>4.6824000000000003</c:v>
                </c:pt>
                <c:pt idx="3698">
                  <c:v>5.0709999999999997</c:v>
                </c:pt>
                <c:pt idx="3699">
                  <c:v>5.1036999999999999</c:v>
                </c:pt>
                <c:pt idx="3700">
                  <c:v>4.5502000000000002</c:v>
                </c:pt>
                <c:pt idx="3701">
                  <c:v>5.3909000000000002</c:v>
                </c:pt>
                <c:pt idx="3702">
                  <c:v>5.3811</c:v>
                </c:pt>
                <c:pt idx="3703">
                  <c:v>4.2816999999999998</c:v>
                </c:pt>
                <c:pt idx="3704">
                  <c:v>5.1768999999999998</c:v>
                </c:pt>
                <c:pt idx="3705">
                  <c:v>5.1044</c:v>
                </c:pt>
                <c:pt idx="3706">
                  <c:v>4.5877999999999997</c:v>
                </c:pt>
                <c:pt idx="3707">
                  <c:v>5.0994000000000002</c:v>
                </c:pt>
                <c:pt idx="3708">
                  <c:v>5.2499000000000002</c:v>
                </c:pt>
                <c:pt idx="3709">
                  <c:v>4.5420999999999996</c:v>
                </c:pt>
                <c:pt idx="3710">
                  <c:v>4.9295</c:v>
                </c:pt>
                <c:pt idx="3711">
                  <c:v>5.31</c:v>
                </c:pt>
                <c:pt idx="3712">
                  <c:v>4.8460999999999999</c:v>
                </c:pt>
                <c:pt idx="3713">
                  <c:v>5.0454999999999997</c:v>
                </c:pt>
                <c:pt idx="3714">
                  <c:v>5.2972999999999999</c:v>
                </c:pt>
                <c:pt idx="3715">
                  <c:v>4.7319000000000004</c:v>
                </c:pt>
                <c:pt idx="3716">
                  <c:v>4.4558</c:v>
                </c:pt>
                <c:pt idx="3717">
                  <c:v>5.4372999999999996</c:v>
                </c:pt>
                <c:pt idx="3718">
                  <c:v>4.8324999999999996</c:v>
                </c:pt>
                <c:pt idx="3719">
                  <c:v>4.5917000000000003</c:v>
                </c:pt>
                <c:pt idx="3720">
                  <c:v>5.3609999999999998</c:v>
                </c:pt>
                <c:pt idx="3721">
                  <c:v>4.9077000000000002</c:v>
                </c:pt>
                <c:pt idx="3722">
                  <c:v>4.9116999999999997</c:v>
                </c:pt>
                <c:pt idx="3723">
                  <c:v>5.0553999999999997</c:v>
                </c:pt>
                <c:pt idx="3724">
                  <c:v>5.2846000000000002</c:v>
                </c:pt>
                <c:pt idx="3725">
                  <c:v>4.8495999999999997</c:v>
                </c:pt>
                <c:pt idx="3726">
                  <c:v>5.2561</c:v>
                </c:pt>
                <c:pt idx="3727">
                  <c:v>5.1966999999999999</c:v>
                </c:pt>
                <c:pt idx="3728">
                  <c:v>4.6220999999999997</c:v>
                </c:pt>
                <c:pt idx="3729">
                  <c:v>5.4787999999999997</c:v>
                </c:pt>
                <c:pt idx="3730">
                  <c:v>5.0369000000000002</c:v>
                </c:pt>
                <c:pt idx="3731">
                  <c:v>4.6784999999999997</c:v>
                </c:pt>
                <c:pt idx="3732">
                  <c:v>5.3014999999999999</c:v>
                </c:pt>
                <c:pt idx="3733">
                  <c:v>4.9558999999999997</c:v>
                </c:pt>
                <c:pt idx="3734">
                  <c:v>4.673</c:v>
                </c:pt>
                <c:pt idx="3735">
                  <c:v>5.5716000000000001</c:v>
                </c:pt>
                <c:pt idx="3736">
                  <c:v>4.9400000000000004</c:v>
                </c:pt>
                <c:pt idx="3737">
                  <c:v>4.7691999999999997</c:v>
                </c:pt>
                <c:pt idx="3738">
                  <c:v>5.1672000000000002</c:v>
                </c:pt>
                <c:pt idx="3739">
                  <c:v>5.0816999999999997</c:v>
                </c:pt>
                <c:pt idx="3740">
                  <c:v>4.7442000000000002</c:v>
                </c:pt>
                <c:pt idx="3741">
                  <c:v>5.0888</c:v>
                </c:pt>
                <c:pt idx="3742">
                  <c:v>5.2225000000000001</c:v>
                </c:pt>
                <c:pt idx="3743">
                  <c:v>4.7276999999999996</c:v>
                </c:pt>
                <c:pt idx="3744">
                  <c:v>5.4901999999999997</c:v>
                </c:pt>
                <c:pt idx="3745">
                  <c:v>5.1544999999999996</c:v>
                </c:pt>
                <c:pt idx="3746">
                  <c:v>4.6585999999999999</c:v>
                </c:pt>
                <c:pt idx="3747">
                  <c:v>5.4698000000000002</c:v>
                </c:pt>
                <c:pt idx="3748">
                  <c:v>5.0236000000000001</c:v>
                </c:pt>
                <c:pt idx="3749">
                  <c:v>4.5876000000000001</c:v>
                </c:pt>
                <c:pt idx="3750">
                  <c:v>5.3358999999999996</c:v>
                </c:pt>
                <c:pt idx="3751">
                  <c:v>4.8986000000000001</c:v>
                </c:pt>
                <c:pt idx="3752">
                  <c:v>4.7790999999999997</c:v>
                </c:pt>
                <c:pt idx="3753">
                  <c:v>4.8247999999999998</c:v>
                </c:pt>
                <c:pt idx="3754">
                  <c:v>5.2363999999999997</c:v>
                </c:pt>
                <c:pt idx="3755">
                  <c:v>4.5818000000000003</c:v>
                </c:pt>
                <c:pt idx="3756">
                  <c:v>5.1254999999999997</c:v>
                </c:pt>
                <c:pt idx="3757">
                  <c:v>5.3075000000000001</c:v>
                </c:pt>
                <c:pt idx="3758">
                  <c:v>4.8090000000000002</c:v>
                </c:pt>
                <c:pt idx="3759">
                  <c:v>4.9919000000000002</c:v>
                </c:pt>
                <c:pt idx="3760">
                  <c:v>5.2870999999999997</c:v>
                </c:pt>
                <c:pt idx="3761">
                  <c:v>4.8978999999999999</c:v>
                </c:pt>
                <c:pt idx="3762">
                  <c:v>5.0446</c:v>
                </c:pt>
                <c:pt idx="3763">
                  <c:v>5.3018999999999998</c:v>
                </c:pt>
                <c:pt idx="3764">
                  <c:v>4.6509</c:v>
                </c:pt>
                <c:pt idx="3765">
                  <c:v>4.7919999999999998</c:v>
                </c:pt>
                <c:pt idx="3766">
                  <c:v>5.282</c:v>
                </c:pt>
                <c:pt idx="3767">
                  <c:v>5.0075000000000003</c:v>
                </c:pt>
                <c:pt idx="3768">
                  <c:v>4.5639000000000003</c:v>
                </c:pt>
                <c:pt idx="3769">
                  <c:v>5.4218000000000002</c:v>
                </c:pt>
                <c:pt idx="3770">
                  <c:v>5.2382999999999997</c:v>
                </c:pt>
                <c:pt idx="3771">
                  <c:v>4.4985999999999997</c:v>
                </c:pt>
                <c:pt idx="3772">
                  <c:v>5.4089</c:v>
                </c:pt>
                <c:pt idx="3773">
                  <c:v>5.0785</c:v>
                </c:pt>
                <c:pt idx="3774">
                  <c:v>4.4684999999999997</c:v>
                </c:pt>
                <c:pt idx="3775">
                  <c:v>5.5946999999999996</c:v>
                </c:pt>
                <c:pt idx="3776">
                  <c:v>5.0194000000000001</c:v>
                </c:pt>
                <c:pt idx="3777">
                  <c:v>4.5757000000000003</c:v>
                </c:pt>
                <c:pt idx="3778">
                  <c:v>5.3383000000000003</c:v>
                </c:pt>
                <c:pt idx="3779">
                  <c:v>5.0462999999999996</c:v>
                </c:pt>
                <c:pt idx="3780">
                  <c:v>4.6574999999999998</c:v>
                </c:pt>
                <c:pt idx="3781">
                  <c:v>5.2325999999999997</c:v>
                </c:pt>
                <c:pt idx="3782">
                  <c:v>4.7805999999999997</c:v>
                </c:pt>
                <c:pt idx="3783">
                  <c:v>4.7869000000000002</c:v>
                </c:pt>
                <c:pt idx="3784">
                  <c:v>4.9420999999999999</c:v>
                </c:pt>
                <c:pt idx="3785">
                  <c:v>5.0412999999999997</c:v>
                </c:pt>
                <c:pt idx="3786">
                  <c:v>5.0865</c:v>
                </c:pt>
                <c:pt idx="3787">
                  <c:v>4.9523000000000001</c:v>
                </c:pt>
                <c:pt idx="3788">
                  <c:v>5.0742000000000003</c:v>
                </c:pt>
                <c:pt idx="3789">
                  <c:v>5.1266999999999996</c:v>
                </c:pt>
                <c:pt idx="3790">
                  <c:v>4.8235999999999999</c:v>
                </c:pt>
                <c:pt idx="3791">
                  <c:v>5.0004999999999997</c:v>
                </c:pt>
                <c:pt idx="3792">
                  <c:v>5.0667999999999997</c:v>
                </c:pt>
                <c:pt idx="3793">
                  <c:v>4.8874000000000004</c:v>
                </c:pt>
                <c:pt idx="3794">
                  <c:v>5.0251999999999999</c:v>
                </c:pt>
                <c:pt idx="3795">
                  <c:v>4.9157000000000002</c:v>
                </c:pt>
                <c:pt idx="3796">
                  <c:v>4.9466999999999999</c:v>
                </c:pt>
                <c:pt idx="3797">
                  <c:v>5.0476999999999999</c:v>
                </c:pt>
                <c:pt idx="3798">
                  <c:v>4.9572000000000003</c:v>
                </c:pt>
                <c:pt idx="3799">
                  <c:v>5.0373000000000001</c:v>
                </c:pt>
                <c:pt idx="3800">
                  <c:v>5.1653000000000002</c:v>
                </c:pt>
                <c:pt idx="3801">
                  <c:v>5.2530000000000001</c:v>
                </c:pt>
                <c:pt idx="3802">
                  <c:v>4.9348000000000001</c:v>
                </c:pt>
                <c:pt idx="3803">
                  <c:v>4.9132999999999996</c:v>
                </c:pt>
                <c:pt idx="3804">
                  <c:v>5.0799000000000003</c:v>
                </c:pt>
                <c:pt idx="3805">
                  <c:v>4.9073000000000002</c:v>
                </c:pt>
                <c:pt idx="3806">
                  <c:v>4.9663000000000004</c:v>
                </c:pt>
                <c:pt idx="3807">
                  <c:v>5.0247000000000002</c:v>
                </c:pt>
                <c:pt idx="3808">
                  <c:v>4.9463999999999997</c:v>
                </c:pt>
                <c:pt idx="3809">
                  <c:v>5.1879999999999997</c:v>
                </c:pt>
                <c:pt idx="3810">
                  <c:v>5.0141999999999998</c:v>
                </c:pt>
                <c:pt idx="3811">
                  <c:v>5.0122999999999998</c:v>
                </c:pt>
                <c:pt idx="3812">
                  <c:v>5.1414999999999997</c:v>
                </c:pt>
                <c:pt idx="3813">
                  <c:v>5.0327000000000002</c:v>
                </c:pt>
                <c:pt idx="3814">
                  <c:v>4.6086999999999998</c:v>
                </c:pt>
                <c:pt idx="3815">
                  <c:v>5.0517000000000003</c:v>
                </c:pt>
                <c:pt idx="3816">
                  <c:v>4.9170999999999996</c:v>
                </c:pt>
                <c:pt idx="3817">
                  <c:v>4.9092000000000002</c:v>
                </c:pt>
                <c:pt idx="3818">
                  <c:v>5.0755999999999997</c:v>
                </c:pt>
                <c:pt idx="3819">
                  <c:v>5.0529999999999999</c:v>
                </c:pt>
                <c:pt idx="3820">
                  <c:v>4.9771000000000001</c:v>
                </c:pt>
                <c:pt idx="3821">
                  <c:v>5.0364000000000004</c:v>
                </c:pt>
                <c:pt idx="3822">
                  <c:v>5.0777999999999999</c:v>
                </c:pt>
                <c:pt idx="3823">
                  <c:v>4.9801000000000002</c:v>
                </c:pt>
                <c:pt idx="3824">
                  <c:v>5.0396000000000001</c:v>
                </c:pt>
                <c:pt idx="3825">
                  <c:v>4.9465000000000003</c:v>
                </c:pt>
                <c:pt idx="3826">
                  <c:v>4.9775</c:v>
                </c:pt>
                <c:pt idx="3827">
                  <c:v>5.0580999999999996</c:v>
                </c:pt>
                <c:pt idx="3828">
                  <c:v>4.9450000000000003</c:v>
                </c:pt>
                <c:pt idx="3829">
                  <c:v>4.9752000000000001</c:v>
                </c:pt>
                <c:pt idx="3830">
                  <c:v>4.8987999999999996</c:v>
                </c:pt>
                <c:pt idx="3831">
                  <c:v>4.8903999999999996</c:v>
                </c:pt>
                <c:pt idx="3832">
                  <c:v>5.0377000000000001</c:v>
                </c:pt>
                <c:pt idx="3833">
                  <c:v>5.0625999999999998</c:v>
                </c:pt>
                <c:pt idx="3834">
                  <c:v>5.149</c:v>
                </c:pt>
                <c:pt idx="3835">
                  <c:v>5.2949000000000002</c:v>
                </c:pt>
                <c:pt idx="3836">
                  <c:v>4.8864999999999998</c:v>
                </c:pt>
                <c:pt idx="3837">
                  <c:v>5.0746000000000002</c:v>
                </c:pt>
                <c:pt idx="3838">
                  <c:v>5.7192999999999996</c:v>
                </c:pt>
                <c:pt idx="3839">
                  <c:v>4.5792000000000002</c:v>
                </c:pt>
                <c:pt idx="3840">
                  <c:v>4.4503000000000004</c:v>
                </c:pt>
                <c:pt idx="3841">
                  <c:v>4.8742000000000001</c:v>
                </c:pt>
                <c:pt idx="3842">
                  <c:v>4.9499000000000004</c:v>
                </c:pt>
                <c:pt idx="3843">
                  <c:v>4.8507999999999996</c:v>
                </c:pt>
                <c:pt idx="3844">
                  <c:v>5.3186</c:v>
                </c:pt>
                <c:pt idx="3845">
                  <c:v>4.5904999999999996</c:v>
                </c:pt>
                <c:pt idx="3846">
                  <c:v>5.0895000000000001</c:v>
                </c:pt>
                <c:pt idx="3847">
                  <c:v>4.8768000000000002</c:v>
                </c:pt>
                <c:pt idx="3848">
                  <c:v>5.0347999999999997</c:v>
                </c:pt>
                <c:pt idx="3849">
                  <c:v>5.0602</c:v>
                </c:pt>
                <c:pt idx="3850">
                  <c:v>5.0076999999999998</c:v>
                </c:pt>
                <c:pt idx="3851">
                  <c:v>4.9141000000000004</c:v>
                </c:pt>
                <c:pt idx="3852">
                  <c:v>5.1632999999999996</c:v>
                </c:pt>
                <c:pt idx="3853">
                  <c:v>5.0480999999999998</c:v>
                </c:pt>
                <c:pt idx="3854">
                  <c:v>4.2944000000000004</c:v>
                </c:pt>
                <c:pt idx="3855">
                  <c:v>5.2023000000000001</c:v>
                </c:pt>
                <c:pt idx="3856">
                  <c:v>5.0521000000000003</c:v>
                </c:pt>
                <c:pt idx="3857">
                  <c:v>4.8133999999999997</c:v>
                </c:pt>
                <c:pt idx="3858">
                  <c:v>6.0293999999999999</c:v>
                </c:pt>
                <c:pt idx="3859">
                  <c:v>4.5244999999999997</c:v>
                </c:pt>
                <c:pt idx="3860">
                  <c:v>4.6699000000000002</c:v>
                </c:pt>
                <c:pt idx="3861">
                  <c:v>5.3075999999999999</c:v>
                </c:pt>
                <c:pt idx="3862">
                  <c:v>4.6745000000000001</c:v>
                </c:pt>
                <c:pt idx="3863">
                  <c:v>5.1185999999999998</c:v>
                </c:pt>
                <c:pt idx="3864">
                  <c:v>5.8334999999999999</c:v>
                </c:pt>
                <c:pt idx="3865">
                  <c:v>4.6924999999999999</c:v>
                </c:pt>
                <c:pt idx="3866">
                  <c:v>5.0400999999999998</c:v>
                </c:pt>
                <c:pt idx="3867">
                  <c:v>4.9034000000000004</c:v>
                </c:pt>
                <c:pt idx="3868">
                  <c:v>5.0041000000000002</c:v>
                </c:pt>
                <c:pt idx="3869">
                  <c:v>4.9744000000000002</c:v>
                </c:pt>
                <c:pt idx="3870">
                  <c:v>4.9024999999999999</c:v>
                </c:pt>
                <c:pt idx="3871">
                  <c:v>5.0766</c:v>
                </c:pt>
                <c:pt idx="3872">
                  <c:v>5.0412999999999997</c:v>
                </c:pt>
                <c:pt idx="3873">
                  <c:v>4.9446000000000003</c:v>
                </c:pt>
                <c:pt idx="3874">
                  <c:v>5.1971999999999996</c:v>
                </c:pt>
                <c:pt idx="3875">
                  <c:v>4.8373999999999997</c:v>
                </c:pt>
                <c:pt idx="3876">
                  <c:v>4.9187000000000003</c:v>
                </c:pt>
                <c:pt idx="3877">
                  <c:v>5.0252999999999997</c:v>
                </c:pt>
                <c:pt idx="3878">
                  <c:v>4.8028000000000004</c:v>
                </c:pt>
                <c:pt idx="3879">
                  <c:v>4.8548999999999998</c:v>
                </c:pt>
                <c:pt idx="3880">
                  <c:v>4.9630999999999998</c:v>
                </c:pt>
                <c:pt idx="3881">
                  <c:v>5.1052999999999997</c:v>
                </c:pt>
                <c:pt idx="3882">
                  <c:v>5.2549000000000001</c:v>
                </c:pt>
                <c:pt idx="3883">
                  <c:v>5.1742999999999997</c:v>
                </c:pt>
                <c:pt idx="3884">
                  <c:v>5.1428000000000003</c:v>
                </c:pt>
                <c:pt idx="3885">
                  <c:v>4.9866000000000001</c:v>
                </c:pt>
                <c:pt idx="3886">
                  <c:v>4.8346</c:v>
                </c:pt>
                <c:pt idx="3887">
                  <c:v>4.8621999999999996</c:v>
                </c:pt>
                <c:pt idx="3888">
                  <c:v>4.8407</c:v>
                </c:pt>
                <c:pt idx="3889">
                  <c:v>5.0804</c:v>
                </c:pt>
                <c:pt idx="3890">
                  <c:v>4.7977999999999996</c:v>
                </c:pt>
                <c:pt idx="3891">
                  <c:v>5.1138000000000003</c:v>
                </c:pt>
                <c:pt idx="3892">
                  <c:v>4.9625000000000004</c:v>
                </c:pt>
                <c:pt idx="3893">
                  <c:v>5.1919000000000004</c:v>
                </c:pt>
                <c:pt idx="3894">
                  <c:v>4.9615999999999998</c:v>
                </c:pt>
                <c:pt idx="3895">
                  <c:v>5.0959000000000003</c:v>
                </c:pt>
                <c:pt idx="3896">
                  <c:v>5.2755000000000001</c:v>
                </c:pt>
                <c:pt idx="3897">
                  <c:v>4.7919999999999998</c:v>
                </c:pt>
                <c:pt idx="3898">
                  <c:v>5.1086</c:v>
                </c:pt>
                <c:pt idx="3899">
                  <c:v>5.0701999999999998</c:v>
                </c:pt>
                <c:pt idx="3900">
                  <c:v>4.5835999999999997</c:v>
                </c:pt>
                <c:pt idx="3901">
                  <c:v>5.0894000000000004</c:v>
                </c:pt>
                <c:pt idx="3902">
                  <c:v>4.8487999999999998</c:v>
                </c:pt>
                <c:pt idx="3903">
                  <c:v>4.9348999999999998</c:v>
                </c:pt>
                <c:pt idx="3904">
                  <c:v>4.9641999999999999</c:v>
                </c:pt>
                <c:pt idx="3905">
                  <c:v>5.1204999999999998</c:v>
                </c:pt>
                <c:pt idx="3906">
                  <c:v>5.1158000000000001</c:v>
                </c:pt>
                <c:pt idx="3907">
                  <c:v>5.2773000000000003</c:v>
                </c:pt>
                <c:pt idx="3908">
                  <c:v>4.9284999999999997</c:v>
                </c:pt>
                <c:pt idx="3909">
                  <c:v>4.9452999999999996</c:v>
                </c:pt>
                <c:pt idx="3910">
                  <c:v>4.9993999999999996</c:v>
                </c:pt>
                <c:pt idx="3911">
                  <c:v>4.9024999999999999</c:v>
                </c:pt>
                <c:pt idx="3912">
                  <c:v>4.9829999999999997</c:v>
                </c:pt>
                <c:pt idx="3913">
                  <c:v>4.9396000000000004</c:v>
                </c:pt>
                <c:pt idx="3914">
                  <c:v>5.0320999999999998</c:v>
                </c:pt>
                <c:pt idx="3915">
                  <c:v>4.9644000000000004</c:v>
                </c:pt>
                <c:pt idx="3916">
                  <c:v>5.0930999999999997</c:v>
                </c:pt>
                <c:pt idx="3917">
                  <c:v>4.9295999999999998</c:v>
                </c:pt>
                <c:pt idx="3918">
                  <c:v>5.0449000000000002</c:v>
                </c:pt>
                <c:pt idx="3919">
                  <c:v>5.0800999999999998</c:v>
                </c:pt>
                <c:pt idx="3920">
                  <c:v>5.0617000000000001</c:v>
                </c:pt>
                <c:pt idx="3921">
                  <c:v>5.0792999999999999</c:v>
                </c:pt>
                <c:pt idx="3922">
                  <c:v>5.0669000000000004</c:v>
                </c:pt>
                <c:pt idx="3923">
                  <c:v>4.9184999999999999</c:v>
                </c:pt>
                <c:pt idx="3924">
                  <c:v>4.9619999999999997</c:v>
                </c:pt>
                <c:pt idx="3925">
                  <c:v>4.9566999999999997</c:v>
                </c:pt>
                <c:pt idx="3926">
                  <c:v>4.8021000000000003</c:v>
                </c:pt>
                <c:pt idx="3927">
                  <c:v>4.9889999999999999</c:v>
                </c:pt>
                <c:pt idx="3928">
                  <c:v>4.9912999999999998</c:v>
                </c:pt>
                <c:pt idx="3929">
                  <c:v>5.1978</c:v>
                </c:pt>
                <c:pt idx="3930">
                  <c:v>5.2967000000000004</c:v>
                </c:pt>
                <c:pt idx="3931">
                  <c:v>5.03</c:v>
                </c:pt>
                <c:pt idx="3932">
                  <c:v>5.0191999999999997</c:v>
                </c:pt>
                <c:pt idx="3933">
                  <c:v>4.8939000000000004</c:v>
                </c:pt>
                <c:pt idx="3934">
                  <c:v>4.9347000000000003</c:v>
                </c:pt>
                <c:pt idx="3935">
                  <c:v>4.9557000000000002</c:v>
                </c:pt>
                <c:pt idx="3936">
                  <c:v>4.8059000000000003</c:v>
                </c:pt>
                <c:pt idx="3937">
                  <c:v>5.0919999999999996</c:v>
                </c:pt>
                <c:pt idx="3938">
                  <c:v>4.8132000000000001</c:v>
                </c:pt>
                <c:pt idx="3939">
                  <c:v>5.0358999999999998</c:v>
                </c:pt>
                <c:pt idx="3940">
                  <c:v>5.1155999999999997</c:v>
                </c:pt>
                <c:pt idx="3941">
                  <c:v>4.9912999999999998</c:v>
                </c:pt>
                <c:pt idx="3942">
                  <c:v>5.1055000000000001</c:v>
                </c:pt>
                <c:pt idx="3943">
                  <c:v>5.1611000000000002</c:v>
                </c:pt>
                <c:pt idx="3944">
                  <c:v>5.0168999999999997</c:v>
                </c:pt>
                <c:pt idx="3945">
                  <c:v>4.8075000000000001</c:v>
                </c:pt>
                <c:pt idx="3946">
                  <c:v>5.0669000000000004</c:v>
                </c:pt>
                <c:pt idx="3947">
                  <c:v>4.9436999999999998</c:v>
                </c:pt>
                <c:pt idx="3948">
                  <c:v>4.7370000000000001</c:v>
                </c:pt>
                <c:pt idx="3949">
                  <c:v>5.0556999999999999</c:v>
                </c:pt>
                <c:pt idx="3950">
                  <c:v>5.0255000000000001</c:v>
                </c:pt>
                <c:pt idx="3951">
                  <c:v>4.8982999999999999</c:v>
                </c:pt>
                <c:pt idx="3952">
                  <c:v>5.1669</c:v>
                </c:pt>
                <c:pt idx="3953">
                  <c:v>5.1830999999999996</c:v>
                </c:pt>
                <c:pt idx="3954">
                  <c:v>4.8842999999999996</c:v>
                </c:pt>
                <c:pt idx="3955">
                  <c:v>5.2999000000000001</c:v>
                </c:pt>
                <c:pt idx="3956">
                  <c:v>5.2404999999999999</c:v>
                </c:pt>
                <c:pt idx="3957">
                  <c:v>4.6589999999999998</c:v>
                </c:pt>
                <c:pt idx="3958">
                  <c:v>4.8788999999999998</c:v>
                </c:pt>
                <c:pt idx="3959">
                  <c:v>5.0685000000000002</c:v>
                </c:pt>
                <c:pt idx="3960">
                  <c:v>4.8186999999999998</c:v>
                </c:pt>
                <c:pt idx="3961">
                  <c:v>4.8422000000000001</c:v>
                </c:pt>
                <c:pt idx="3962">
                  <c:v>4.9603999999999999</c:v>
                </c:pt>
                <c:pt idx="3963">
                  <c:v>4.9859</c:v>
                </c:pt>
                <c:pt idx="3964">
                  <c:v>5.0787000000000004</c:v>
                </c:pt>
                <c:pt idx="3965">
                  <c:v>5.1868999999999996</c:v>
                </c:pt>
                <c:pt idx="3966">
                  <c:v>5.1684999999999999</c:v>
                </c:pt>
                <c:pt idx="3967">
                  <c:v>5.0079000000000002</c:v>
                </c:pt>
                <c:pt idx="3968">
                  <c:v>4.9789000000000003</c:v>
                </c:pt>
                <c:pt idx="3969">
                  <c:v>4.9715999999999996</c:v>
                </c:pt>
                <c:pt idx="3970">
                  <c:v>4.9093999999999998</c:v>
                </c:pt>
                <c:pt idx="3971">
                  <c:v>4.9961000000000002</c:v>
                </c:pt>
                <c:pt idx="3972">
                  <c:v>4.8117999999999999</c:v>
                </c:pt>
                <c:pt idx="3973">
                  <c:v>4.8989000000000003</c:v>
                </c:pt>
                <c:pt idx="3974">
                  <c:v>4.9622999999999999</c:v>
                </c:pt>
                <c:pt idx="3975">
                  <c:v>5.0702999999999996</c:v>
                </c:pt>
                <c:pt idx="3976">
                  <c:v>5.1322999999999999</c:v>
                </c:pt>
                <c:pt idx="3977">
                  <c:v>5.2</c:v>
                </c:pt>
                <c:pt idx="3978">
                  <c:v>4.9988000000000001</c:v>
                </c:pt>
                <c:pt idx="3979">
                  <c:v>5.1163999999999996</c:v>
                </c:pt>
                <c:pt idx="3980">
                  <c:v>4.9588000000000001</c:v>
                </c:pt>
                <c:pt idx="3981">
                  <c:v>4.9751000000000003</c:v>
                </c:pt>
                <c:pt idx="3982">
                  <c:v>5.0179999999999998</c:v>
                </c:pt>
                <c:pt idx="3983">
                  <c:v>4.9114000000000004</c:v>
                </c:pt>
                <c:pt idx="3984">
                  <c:v>4.8503999999999996</c:v>
                </c:pt>
                <c:pt idx="3985">
                  <c:v>5.0103</c:v>
                </c:pt>
                <c:pt idx="3986">
                  <c:v>5.0233999999999996</c:v>
                </c:pt>
                <c:pt idx="3987">
                  <c:v>4.9402999999999997</c:v>
                </c:pt>
                <c:pt idx="3988">
                  <c:v>5.0435999999999996</c:v>
                </c:pt>
                <c:pt idx="3989">
                  <c:v>5.1429</c:v>
                </c:pt>
                <c:pt idx="3990">
                  <c:v>5.2068000000000003</c:v>
                </c:pt>
                <c:pt idx="3991">
                  <c:v>5.1135999999999999</c:v>
                </c:pt>
                <c:pt idx="3992">
                  <c:v>5.1044</c:v>
                </c:pt>
                <c:pt idx="3993">
                  <c:v>4.8284000000000002</c:v>
                </c:pt>
                <c:pt idx="3994">
                  <c:v>5.0602</c:v>
                </c:pt>
                <c:pt idx="3995">
                  <c:v>4.9412000000000003</c:v>
                </c:pt>
                <c:pt idx="3996">
                  <c:v>4.8982999999999999</c:v>
                </c:pt>
                <c:pt idx="3997">
                  <c:v>4.7866</c:v>
                </c:pt>
                <c:pt idx="3998">
                  <c:v>4.8361000000000001</c:v>
                </c:pt>
                <c:pt idx="3999">
                  <c:v>5.0519999999999996</c:v>
                </c:pt>
                <c:pt idx="4000">
                  <c:v>5.1127000000000002</c:v>
                </c:pt>
                <c:pt idx="4001">
                  <c:v>5.1590999999999996</c:v>
                </c:pt>
                <c:pt idx="4002">
                  <c:v>5.1002000000000001</c:v>
                </c:pt>
                <c:pt idx="4003">
                  <c:v>5.0544000000000002</c:v>
                </c:pt>
                <c:pt idx="4004">
                  <c:v>5.0526</c:v>
                </c:pt>
                <c:pt idx="4005">
                  <c:v>4.8171999999999997</c:v>
                </c:pt>
                <c:pt idx="4006">
                  <c:v>4.9641000000000002</c:v>
                </c:pt>
                <c:pt idx="4007">
                  <c:v>4.9303999999999997</c:v>
                </c:pt>
                <c:pt idx="4008">
                  <c:v>4.9531999999999998</c:v>
                </c:pt>
                <c:pt idx="4009">
                  <c:v>4.9875999999999996</c:v>
                </c:pt>
                <c:pt idx="4010">
                  <c:v>5.0068999999999999</c:v>
                </c:pt>
                <c:pt idx="4011">
                  <c:v>5.0061</c:v>
                </c:pt>
                <c:pt idx="4012">
                  <c:v>5.0606999999999998</c:v>
                </c:pt>
                <c:pt idx="4013">
                  <c:v>5.0766999999999998</c:v>
                </c:pt>
                <c:pt idx="4014">
                  <c:v>5.1224999999999996</c:v>
                </c:pt>
                <c:pt idx="4015">
                  <c:v>4.9913999999999996</c:v>
                </c:pt>
                <c:pt idx="4016">
                  <c:v>4.9630999999999998</c:v>
                </c:pt>
                <c:pt idx="4017">
                  <c:v>5.0278999999999998</c:v>
                </c:pt>
                <c:pt idx="4018">
                  <c:v>4.9278000000000004</c:v>
                </c:pt>
                <c:pt idx="4019">
                  <c:v>4.8483000000000001</c:v>
                </c:pt>
                <c:pt idx="4020">
                  <c:v>5.1641000000000004</c:v>
                </c:pt>
                <c:pt idx="4021">
                  <c:v>4.9241999999999999</c:v>
                </c:pt>
                <c:pt idx="4022">
                  <c:v>4.8506999999999998</c:v>
                </c:pt>
                <c:pt idx="4023">
                  <c:v>5.2321</c:v>
                </c:pt>
                <c:pt idx="4024">
                  <c:v>4.9387999999999996</c:v>
                </c:pt>
                <c:pt idx="4025">
                  <c:v>5.1376999999999997</c:v>
                </c:pt>
                <c:pt idx="4026">
                  <c:v>5.0620000000000003</c:v>
                </c:pt>
                <c:pt idx="4027">
                  <c:v>5.2148000000000003</c:v>
                </c:pt>
                <c:pt idx="4028">
                  <c:v>4.9046000000000003</c:v>
                </c:pt>
                <c:pt idx="4029">
                  <c:v>4.9130000000000003</c:v>
                </c:pt>
                <c:pt idx="4030">
                  <c:v>4.9146000000000001</c:v>
                </c:pt>
                <c:pt idx="4031">
                  <c:v>4.9867999999999997</c:v>
                </c:pt>
                <c:pt idx="4032">
                  <c:v>5.0590000000000002</c:v>
                </c:pt>
                <c:pt idx="4033">
                  <c:v>4.8529999999999998</c:v>
                </c:pt>
                <c:pt idx="4034">
                  <c:v>5.0003000000000002</c:v>
                </c:pt>
                <c:pt idx="4035">
                  <c:v>5.0359999999999996</c:v>
                </c:pt>
                <c:pt idx="4036">
                  <c:v>5.1067999999999998</c:v>
                </c:pt>
                <c:pt idx="4037">
                  <c:v>5.0820999999999996</c:v>
                </c:pt>
                <c:pt idx="4038">
                  <c:v>5.1902999999999997</c:v>
                </c:pt>
                <c:pt idx="4039">
                  <c:v>5.0430999999999999</c:v>
                </c:pt>
                <c:pt idx="4040">
                  <c:v>4.8486000000000002</c:v>
                </c:pt>
                <c:pt idx="4041">
                  <c:v>4.9638</c:v>
                </c:pt>
                <c:pt idx="4042">
                  <c:v>4.8581000000000003</c:v>
                </c:pt>
                <c:pt idx="4043">
                  <c:v>4.9424000000000001</c:v>
                </c:pt>
                <c:pt idx="4044">
                  <c:v>5.1001000000000003</c:v>
                </c:pt>
                <c:pt idx="4045">
                  <c:v>4.9965999999999999</c:v>
                </c:pt>
                <c:pt idx="4046">
                  <c:v>4.883</c:v>
                </c:pt>
                <c:pt idx="4047">
                  <c:v>5.2050000000000001</c:v>
                </c:pt>
                <c:pt idx="4048">
                  <c:v>4.9760999999999997</c:v>
                </c:pt>
                <c:pt idx="4049">
                  <c:v>5.2028999999999996</c:v>
                </c:pt>
                <c:pt idx="4050">
                  <c:v>5.1390000000000002</c:v>
                </c:pt>
                <c:pt idx="4051">
                  <c:v>4.7882999999999996</c:v>
                </c:pt>
                <c:pt idx="4052">
                  <c:v>5.0719000000000003</c:v>
                </c:pt>
                <c:pt idx="4053">
                  <c:v>5.0923999999999996</c:v>
                </c:pt>
                <c:pt idx="4054">
                  <c:v>4.8807</c:v>
                </c:pt>
                <c:pt idx="4055">
                  <c:v>4.9602000000000004</c:v>
                </c:pt>
                <c:pt idx="4056">
                  <c:v>4.8799000000000001</c:v>
                </c:pt>
                <c:pt idx="4057">
                  <c:v>4.8788</c:v>
                </c:pt>
                <c:pt idx="4058">
                  <c:v>5.0755999999999997</c:v>
                </c:pt>
                <c:pt idx="4059">
                  <c:v>4.9226999999999999</c:v>
                </c:pt>
                <c:pt idx="4060">
                  <c:v>5.1210000000000004</c:v>
                </c:pt>
                <c:pt idx="4061">
                  <c:v>5.1026999999999996</c:v>
                </c:pt>
                <c:pt idx="4062">
                  <c:v>5.0429000000000004</c:v>
                </c:pt>
                <c:pt idx="4063">
                  <c:v>5.0823999999999998</c:v>
                </c:pt>
                <c:pt idx="4064">
                  <c:v>4.9931999999999999</c:v>
                </c:pt>
                <c:pt idx="4065">
                  <c:v>4.8428000000000004</c:v>
                </c:pt>
                <c:pt idx="4066">
                  <c:v>5.1119000000000003</c:v>
                </c:pt>
                <c:pt idx="4067">
                  <c:v>4.8406000000000002</c:v>
                </c:pt>
                <c:pt idx="4068">
                  <c:v>4.8682999999999996</c:v>
                </c:pt>
                <c:pt idx="4069">
                  <c:v>5.0382999999999996</c:v>
                </c:pt>
                <c:pt idx="4070">
                  <c:v>5.1840999999999999</c:v>
                </c:pt>
                <c:pt idx="4071">
                  <c:v>5.0090000000000003</c:v>
                </c:pt>
                <c:pt idx="4072">
                  <c:v>5.0890000000000004</c:v>
                </c:pt>
                <c:pt idx="4073">
                  <c:v>5.0392000000000001</c:v>
                </c:pt>
                <c:pt idx="4074">
                  <c:v>5.1069000000000004</c:v>
                </c:pt>
                <c:pt idx="4075">
                  <c:v>4.9179000000000004</c:v>
                </c:pt>
                <c:pt idx="4076">
                  <c:v>4.9089999999999998</c:v>
                </c:pt>
                <c:pt idx="4077">
                  <c:v>5.0316999999999998</c:v>
                </c:pt>
                <c:pt idx="4078">
                  <c:v>4.8404999999999996</c:v>
                </c:pt>
                <c:pt idx="4079">
                  <c:v>5.0372000000000003</c:v>
                </c:pt>
                <c:pt idx="4080">
                  <c:v>4.9307999999999996</c:v>
                </c:pt>
                <c:pt idx="4081">
                  <c:v>4.9166999999999996</c:v>
                </c:pt>
                <c:pt idx="4082">
                  <c:v>5.0891999999999999</c:v>
                </c:pt>
                <c:pt idx="4083">
                  <c:v>5.0793999999999997</c:v>
                </c:pt>
                <c:pt idx="4084">
                  <c:v>5.0580999999999996</c:v>
                </c:pt>
                <c:pt idx="4085">
                  <c:v>5.0462999999999996</c:v>
                </c:pt>
                <c:pt idx="4086">
                  <c:v>4.9218999999999999</c:v>
                </c:pt>
                <c:pt idx="4087">
                  <c:v>5.1505000000000001</c:v>
                </c:pt>
                <c:pt idx="4088">
                  <c:v>5.2107999999999999</c:v>
                </c:pt>
                <c:pt idx="4089">
                  <c:v>4.8710000000000004</c:v>
                </c:pt>
                <c:pt idx="4090">
                  <c:v>5.0818000000000003</c:v>
                </c:pt>
                <c:pt idx="4091">
                  <c:v>4.8257000000000003</c:v>
                </c:pt>
                <c:pt idx="4092">
                  <c:v>4.7260999999999997</c:v>
                </c:pt>
                <c:pt idx="4093">
                  <c:v>4.9222999999999999</c:v>
                </c:pt>
                <c:pt idx="4094">
                  <c:v>4.9438000000000004</c:v>
                </c:pt>
                <c:pt idx="4095">
                  <c:v>5.1677999999999997</c:v>
                </c:pt>
                <c:pt idx="4096">
                  <c:v>5.0955000000000004</c:v>
                </c:pt>
                <c:pt idx="4097">
                  <c:v>5.1448</c:v>
                </c:pt>
                <c:pt idx="4098">
                  <c:v>5.1737000000000002</c:v>
                </c:pt>
                <c:pt idx="4099">
                  <c:v>5.0636000000000001</c:v>
                </c:pt>
                <c:pt idx="4100">
                  <c:v>4.8587999999999996</c:v>
                </c:pt>
                <c:pt idx="4101">
                  <c:v>4.9824000000000002</c:v>
                </c:pt>
                <c:pt idx="4102">
                  <c:v>4.9389000000000003</c:v>
                </c:pt>
                <c:pt idx="4103">
                  <c:v>4.9527000000000001</c:v>
                </c:pt>
                <c:pt idx="4104">
                  <c:v>5.1211000000000002</c:v>
                </c:pt>
                <c:pt idx="4105">
                  <c:v>4.8406000000000002</c:v>
                </c:pt>
                <c:pt idx="4106">
                  <c:v>5.0198</c:v>
                </c:pt>
                <c:pt idx="4107">
                  <c:v>4.9288999999999996</c:v>
                </c:pt>
                <c:pt idx="4108">
                  <c:v>4.9451999999999998</c:v>
                </c:pt>
                <c:pt idx="4109">
                  <c:v>5.1631999999999998</c:v>
                </c:pt>
                <c:pt idx="4110">
                  <c:v>5.0994000000000002</c:v>
                </c:pt>
                <c:pt idx="4111">
                  <c:v>4.9725999999999999</c:v>
                </c:pt>
                <c:pt idx="4112">
                  <c:v>5.2042000000000002</c:v>
                </c:pt>
                <c:pt idx="4113">
                  <c:v>4.8357000000000001</c:v>
                </c:pt>
                <c:pt idx="4114">
                  <c:v>4.9821999999999997</c:v>
                </c:pt>
                <c:pt idx="4115">
                  <c:v>5.0541999999999998</c:v>
                </c:pt>
                <c:pt idx="4116">
                  <c:v>4.8586999999999998</c:v>
                </c:pt>
                <c:pt idx="4117">
                  <c:v>4.8616999999999999</c:v>
                </c:pt>
                <c:pt idx="4118">
                  <c:v>4.9572000000000003</c:v>
                </c:pt>
                <c:pt idx="4119">
                  <c:v>5.0766</c:v>
                </c:pt>
                <c:pt idx="4120">
                  <c:v>5.0216000000000003</c:v>
                </c:pt>
                <c:pt idx="4121">
                  <c:v>5.2419000000000002</c:v>
                </c:pt>
                <c:pt idx="4122">
                  <c:v>5.1292999999999997</c:v>
                </c:pt>
                <c:pt idx="4123">
                  <c:v>5.1570999999999998</c:v>
                </c:pt>
                <c:pt idx="4124">
                  <c:v>4.8177000000000003</c:v>
                </c:pt>
                <c:pt idx="4125">
                  <c:v>4.9664000000000001</c:v>
                </c:pt>
                <c:pt idx="4126">
                  <c:v>5.0979999999999999</c:v>
                </c:pt>
                <c:pt idx="4127">
                  <c:v>4.7948000000000004</c:v>
                </c:pt>
                <c:pt idx="4128">
                  <c:v>4.8064</c:v>
                </c:pt>
                <c:pt idx="4129">
                  <c:v>4.8781999999999996</c:v>
                </c:pt>
                <c:pt idx="4130">
                  <c:v>4.9526000000000003</c:v>
                </c:pt>
                <c:pt idx="4131">
                  <c:v>5.0902000000000003</c:v>
                </c:pt>
                <c:pt idx="4132">
                  <c:v>5.2114000000000003</c:v>
                </c:pt>
                <c:pt idx="4133">
                  <c:v>5.1645000000000003</c:v>
                </c:pt>
                <c:pt idx="4134">
                  <c:v>5.2397999999999998</c:v>
                </c:pt>
                <c:pt idx="4135">
                  <c:v>4.9248000000000003</c:v>
                </c:pt>
                <c:pt idx="4136">
                  <c:v>4.7026000000000003</c:v>
                </c:pt>
                <c:pt idx="4137">
                  <c:v>5.1033999999999997</c:v>
                </c:pt>
                <c:pt idx="4138">
                  <c:v>4.7958999999999996</c:v>
                </c:pt>
                <c:pt idx="4139">
                  <c:v>4.7507999999999999</c:v>
                </c:pt>
                <c:pt idx="4140">
                  <c:v>4.9047000000000001</c:v>
                </c:pt>
                <c:pt idx="4141">
                  <c:v>4.9568000000000003</c:v>
                </c:pt>
                <c:pt idx="4142">
                  <c:v>5.0880999999999998</c:v>
                </c:pt>
                <c:pt idx="4143">
                  <c:v>5.0914999999999999</c:v>
                </c:pt>
                <c:pt idx="4144">
                  <c:v>5.0065999999999997</c:v>
                </c:pt>
                <c:pt idx="4145">
                  <c:v>5.0872999999999999</c:v>
                </c:pt>
                <c:pt idx="4146">
                  <c:v>5.1341999999999999</c:v>
                </c:pt>
                <c:pt idx="4147">
                  <c:v>5.1524999999999999</c:v>
                </c:pt>
                <c:pt idx="4148">
                  <c:v>5.0015999999999998</c:v>
                </c:pt>
                <c:pt idx="4149">
                  <c:v>4.7614000000000001</c:v>
                </c:pt>
                <c:pt idx="4150">
                  <c:v>5.3068999999999997</c:v>
                </c:pt>
                <c:pt idx="4151">
                  <c:v>4.8705999999999996</c:v>
                </c:pt>
                <c:pt idx="4152">
                  <c:v>4.8102</c:v>
                </c:pt>
                <c:pt idx="4153">
                  <c:v>5.0141</c:v>
                </c:pt>
                <c:pt idx="4154">
                  <c:v>4.8792</c:v>
                </c:pt>
                <c:pt idx="4155">
                  <c:v>4.8970000000000002</c:v>
                </c:pt>
                <c:pt idx="4156">
                  <c:v>5.0640999999999998</c:v>
                </c:pt>
                <c:pt idx="4157">
                  <c:v>5.1212</c:v>
                </c:pt>
                <c:pt idx="4158">
                  <c:v>5.2393000000000001</c:v>
                </c:pt>
                <c:pt idx="4159">
                  <c:v>5.0632999999999999</c:v>
                </c:pt>
                <c:pt idx="4160">
                  <c:v>5.0079000000000002</c:v>
                </c:pt>
                <c:pt idx="4161">
                  <c:v>5.2064000000000004</c:v>
                </c:pt>
                <c:pt idx="4162">
                  <c:v>4.9592000000000001</c:v>
                </c:pt>
                <c:pt idx="4163">
                  <c:v>4.8613</c:v>
                </c:pt>
                <c:pt idx="4164">
                  <c:v>5.0015999999999998</c:v>
                </c:pt>
                <c:pt idx="4165">
                  <c:v>4.8301999999999996</c:v>
                </c:pt>
                <c:pt idx="4166">
                  <c:v>4.9321000000000002</c:v>
                </c:pt>
                <c:pt idx="4167">
                  <c:v>5.1013999999999999</c:v>
                </c:pt>
                <c:pt idx="4168">
                  <c:v>5.1897000000000002</c:v>
                </c:pt>
                <c:pt idx="4169">
                  <c:v>5.0023999999999997</c:v>
                </c:pt>
                <c:pt idx="4170">
                  <c:v>5.2217000000000002</c:v>
                </c:pt>
                <c:pt idx="4171">
                  <c:v>5.3167999999999997</c:v>
                </c:pt>
                <c:pt idx="4172">
                  <c:v>4.7984999999999998</c:v>
                </c:pt>
                <c:pt idx="4173">
                  <c:v>4.9711999999999996</c:v>
                </c:pt>
                <c:pt idx="4174">
                  <c:v>4.9332000000000003</c:v>
                </c:pt>
                <c:pt idx="4175">
                  <c:v>4.7541000000000002</c:v>
                </c:pt>
                <c:pt idx="4176">
                  <c:v>5.0450999999999997</c:v>
                </c:pt>
                <c:pt idx="4177">
                  <c:v>5.6772</c:v>
                </c:pt>
                <c:pt idx="4178">
                  <c:v>4.5770999999999997</c:v>
                </c:pt>
                <c:pt idx="4179">
                  <c:v>4.1456</c:v>
                </c:pt>
                <c:pt idx="4180">
                  <c:v>5.3707000000000003</c:v>
                </c:pt>
                <c:pt idx="4181">
                  <c:v>4.5389999999999997</c:v>
                </c:pt>
                <c:pt idx="4182">
                  <c:v>5.1281999999999996</c:v>
                </c:pt>
                <c:pt idx="4183">
                  <c:v>5.0484999999999998</c:v>
                </c:pt>
                <c:pt idx="4184">
                  <c:v>5.0768000000000004</c:v>
                </c:pt>
                <c:pt idx="4185">
                  <c:v>5.0796000000000001</c:v>
                </c:pt>
                <c:pt idx="4186">
                  <c:v>5.2488999999999999</c:v>
                </c:pt>
                <c:pt idx="4187">
                  <c:v>4.8067000000000002</c:v>
                </c:pt>
                <c:pt idx="4188">
                  <c:v>5.0915999999999997</c:v>
                </c:pt>
                <c:pt idx="4189">
                  <c:v>5.1478999999999999</c:v>
                </c:pt>
                <c:pt idx="4190">
                  <c:v>4.9169999999999998</c:v>
                </c:pt>
                <c:pt idx="4191">
                  <c:v>5.0513000000000003</c:v>
                </c:pt>
                <c:pt idx="4192">
                  <c:v>4.9955999999999996</c:v>
                </c:pt>
                <c:pt idx="4193">
                  <c:v>4.7617000000000003</c:v>
                </c:pt>
                <c:pt idx="4194">
                  <c:v>5.0743999999999998</c:v>
                </c:pt>
                <c:pt idx="4195">
                  <c:v>5.2359</c:v>
                </c:pt>
                <c:pt idx="4196">
                  <c:v>4.8589000000000002</c:v>
                </c:pt>
                <c:pt idx="4197">
                  <c:v>5.1985000000000001</c:v>
                </c:pt>
                <c:pt idx="4198">
                  <c:v>5.1044999999999998</c:v>
                </c:pt>
                <c:pt idx="4199">
                  <c:v>4.4176000000000002</c:v>
                </c:pt>
                <c:pt idx="4200">
                  <c:v>5.6242999999999999</c:v>
                </c:pt>
                <c:pt idx="4201">
                  <c:v>4.7903000000000002</c:v>
                </c:pt>
                <c:pt idx="4202">
                  <c:v>4.3319999999999999</c:v>
                </c:pt>
                <c:pt idx="4203">
                  <c:v>5.3848000000000003</c:v>
                </c:pt>
                <c:pt idx="4204">
                  <c:v>4.7828999999999997</c:v>
                </c:pt>
                <c:pt idx="4205">
                  <c:v>4.9476000000000004</c:v>
                </c:pt>
                <c:pt idx="4206">
                  <c:v>5.2106000000000003</c:v>
                </c:pt>
                <c:pt idx="4207">
                  <c:v>4.99</c:v>
                </c:pt>
                <c:pt idx="4208">
                  <c:v>5.0034999999999998</c:v>
                </c:pt>
                <c:pt idx="4209">
                  <c:v>4.9859999999999998</c:v>
                </c:pt>
                <c:pt idx="4210">
                  <c:v>4.9438000000000004</c:v>
                </c:pt>
                <c:pt idx="4211">
                  <c:v>4.9886999999999997</c:v>
                </c:pt>
                <c:pt idx="4212">
                  <c:v>5.0911999999999997</c:v>
                </c:pt>
                <c:pt idx="4213">
                  <c:v>5.0366999999999997</c:v>
                </c:pt>
                <c:pt idx="4214">
                  <c:v>5.2013999999999996</c:v>
                </c:pt>
                <c:pt idx="4215">
                  <c:v>4.7671000000000001</c:v>
                </c:pt>
                <c:pt idx="4216">
                  <c:v>5.1140999999999996</c:v>
                </c:pt>
                <c:pt idx="4217">
                  <c:v>5.1131000000000002</c:v>
                </c:pt>
                <c:pt idx="4218">
                  <c:v>4.8128000000000002</c:v>
                </c:pt>
                <c:pt idx="4219">
                  <c:v>5.0425000000000004</c:v>
                </c:pt>
                <c:pt idx="4220">
                  <c:v>5.1241000000000003</c:v>
                </c:pt>
                <c:pt idx="4221">
                  <c:v>4.7930999999999999</c:v>
                </c:pt>
                <c:pt idx="4222">
                  <c:v>5.0301999999999998</c:v>
                </c:pt>
                <c:pt idx="4223">
                  <c:v>5.0986000000000002</c:v>
                </c:pt>
                <c:pt idx="4224">
                  <c:v>5.1005000000000003</c:v>
                </c:pt>
                <c:pt idx="4225">
                  <c:v>5.0369000000000002</c:v>
                </c:pt>
                <c:pt idx="4226">
                  <c:v>5.2209000000000003</c:v>
                </c:pt>
                <c:pt idx="4227">
                  <c:v>5.9203999999999999</c:v>
                </c:pt>
                <c:pt idx="4228">
                  <c:v>6.3314000000000004</c:v>
                </c:pt>
                <c:pt idx="4229">
                  <c:v>7.7171000000000003</c:v>
                </c:pt>
                <c:pt idx="4230">
                  <c:v>8.1965000000000003</c:v>
                </c:pt>
                <c:pt idx="4231">
                  <c:v>8.9329000000000001</c:v>
                </c:pt>
                <c:pt idx="4232">
                  <c:v>9.7080000000000002</c:v>
                </c:pt>
                <c:pt idx="4233">
                  <c:v>10.329000000000001</c:v>
                </c:pt>
                <c:pt idx="4234">
                  <c:v>10.686999999999999</c:v>
                </c:pt>
                <c:pt idx="4235">
                  <c:v>12.327999999999999</c:v>
                </c:pt>
                <c:pt idx="4236">
                  <c:v>10.627000000000001</c:v>
                </c:pt>
                <c:pt idx="4237">
                  <c:v>10.753</c:v>
                </c:pt>
                <c:pt idx="4238">
                  <c:v>10.824999999999999</c:v>
                </c:pt>
                <c:pt idx="4239">
                  <c:v>11.425000000000001</c:v>
                </c:pt>
                <c:pt idx="4240">
                  <c:v>11.885999999999999</c:v>
                </c:pt>
                <c:pt idx="4241">
                  <c:v>11.763999999999999</c:v>
                </c:pt>
                <c:pt idx="4242">
                  <c:v>11.984</c:v>
                </c:pt>
                <c:pt idx="4243">
                  <c:v>11.856999999999999</c:v>
                </c:pt>
                <c:pt idx="4244">
                  <c:v>11.661</c:v>
                </c:pt>
                <c:pt idx="4245">
                  <c:v>11.557</c:v>
                </c:pt>
                <c:pt idx="4246">
                  <c:v>11.234999999999999</c:v>
                </c:pt>
                <c:pt idx="4247">
                  <c:v>10.829000000000001</c:v>
                </c:pt>
                <c:pt idx="4248">
                  <c:v>10.362</c:v>
                </c:pt>
                <c:pt idx="4249">
                  <c:v>12.254</c:v>
                </c:pt>
                <c:pt idx="4250">
                  <c:v>9.8468999999999998</c:v>
                </c:pt>
                <c:pt idx="4251">
                  <c:v>10.144</c:v>
                </c:pt>
                <c:pt idx="4252">
                  <c:v>9.7730999999999995</c:v>
                </c:pt>
                <c:pt idx="4253">
                  <c:v>9.5608000000000004</c:v>
                </c:pt>
                <c:pt idx="4254">
                  <c:v>9.4448000000000008</c:v>
                </c:pt>
                <c:pt idx="4255">
                  <c:v>9.1249000000000002</c:v>
                </c:pt>
                <c:pt idx="4256">
                  <c:v>9.0794999999999995</c:v>
                </c:pt>
                <c:pt idx="4257">
                  <c:v>8.8712</c:v>
                </c:pt>
                <c:pt idx="4258">
                  <c:v>8.8264999999999993</c:v>
                </c:pt>
                <c:pt idx="4259">
                  <c:v>8.7444000000000006</c:v>
                </c:pt>
                <c:pt idx="4260">
                  <c:v>8.5444999999999993</c:v>
                </c:pt>
                <c:pt idx="4261">
                  <c:v>8.4573999999999998</c:v>
                </c:pt>
                <c:pt idx="4262">
                  <c:v>8.5351999999999997</c:v>
                </c:pt>
                <c:pt idx="4263">
                  <c:v>8.4651999999999994</c:v>
                </c:pt>
                <c:pt idx="4264">
                  <c:v>8.4684000000000008</c:v>
                </c:pt>
                <c:pt idx="4265">
                  <c:v>8.4977</c:v>
                </c:pt>
                <c:pt idx="4266">
                  <c:v>8.5291999999999994</c:v>
                </c:pt>
                <c:pt idx="4267">
                  <c:v>8.6077999999999992</c:v>
                </c:pt>
                <c:pt idx="4268">
                  <c:v>8.6295000000000002</c:v>
                </c:pt>
                <c:pt idx="4269">
                  <c:v>8.8068000000000008</c:v>
                </c:pt>
                <c:pt idx="4270">
                  <c:v>8.8223000000000003</c:v>
                </c:pt>
                <c:pt idx="4271">
                  <c:v>8.9201999999999995</c:v>
                </c:pt>
                <c:pt idx="4272">
                  <c:v>9.0417000000000005</c:v>
                </c:pt>
                <c:pt idx="4273">
                  <c:v>9.0024999999999995</c:v>
                </c:pt>
                <c:pt idx="4274">
                  <c:v>9.1219999999999999</c:v>
                </c:pt>
                <c:pt idx="4275">
                  <c:v>9.0655999999999999</c:v>
                </c:pt>
                <c:pt idx="4276">
                  <c:v>8.9478000000000009</c:v>
                </c:pt>
                <c:pt idx="4277">
                  <c:v>8.8971999999999998</c:v>
                </c:pt>
                <c:pt idx="4278">
                  <c:v>8.8007000000000009</c:v>
                </c:pt>
                <c:pt idx="4279">
                  <c:v>8.8467000000000002</c:v>
                </c:pt>
                <c:pt idx="4280">
                  <c:v>8.7590000000000003</c:v>
                </c:pt>
                <c:pt idx="4281">
                  <c:v>8.6812000000000005</c:v>
                </c:pt>
                <c:pt idx="4282">
                  <c:v>8.5902999999999992</c:v>
                </c:pt>
                <c:pt idx="4283">
                  <c:v>8.7245000000000008</c:v>
                </c:pt>
                <c:pt idx="4284">
                  <c:v>8.7691999999999997</c:v>
                </c:pt>
                <c:pt idx="4285">
                  <c:v>8.7405000000000008</c:v>
                </c:pt>
                <c:pt idx="4286">
                  <c:v>8.7843</c:v>
                </c:pt>
                <c:pt idx="4287">
                  <c:v>8.9476999999999993</c:v>
                </c:pt>
                <c:pt idx="4288">
                  <c:v>8.82</c:v>
                </c:pt>
                <c:pt idx="4289">
                  <c:v>9.0193999999999992</c:v>
                </c:pt>
                <c:pt idx="4290">
                  <c:v>9.0074000000000005</c:v>
                </c:pt>
                <c:pt idx="4291">
                  <c:v>9.0260999999999996</c:v>
                </c:pt>
                <c:pt idx="4292">
                  <c:v>9.0884</c:v>
                </c:pt>
                <c:pt idx="4293">
                  <c:v>9.0711999999999993</c:v>
                </c:pt>
                <c:pt idx="4294">
                  <c:v>9.1660000000000004</c:v>
                </c:pt>
                <c:pt idx="4295">
                  <c:v>9.1234999999999999</c:v>
                </c:pt>
                <c:pt idx="4296">
                  <c:v>9.1829000000000001</c:v>
                </c:pt>
                <c:pt idx="4297">
                  <c:v>9.2294</c:v>
                </c:pt>
                <c:pt idx="4298">
                  <c:v>9.2128999999999994</c:v>
                </c:pt>
                <c:pt idx="4299">
                  <c:v>9.1821000000000002</c:v>
                </c:pt>
                <c:pt idx="4300">
                  <c:v>9.0503999999999998</c:v>
                </c:pt>
                <c:pt idx="4301">
                  <c:v>8.9829000000000008</c:v>
                </c:pt>
                <c:pt idx="4302">
                  <c:v>8.9986999999999995</c:v>
                </c:pt>
                <c:pt idx="4303">
                  <c:v>8.9936000000000007</c:v>
                </c:pt>
                <c:pt idx="4304">
                  <c:v>8.8039000000000005</c:v>
                </c:pt>
                <c:pt idx="4305">
                  <c:v>8.7161000000000008</c:v>
                </c:pt>
                <c:pt idx="4306">
                  <c:v>8.6503999999999994</c:v>
                </c:pt>
                <c:pt idx="4307">
                  <c:v>8.5797000000000008</c:v>
                </c:pt>
                <c:pt idx="4308">
                  <c:v>8.4644999999999992</c:v>
                </c:pt>
                <c:pt idx="4309">
                  <c:v>8.3802000000000003</c:v>
                </c:pt>
                <c:pt idx="4310">
                  <c:v>8.2094000000000005</c:v>
                </c:pt>
                <c:pt idx="4311">
                  <c:v>8.1080000000000005</c:v>
                </c:pt>
                <c:pt idx="4312">
                  <c:v>7.9947999999999997</c:v>
                </c:pt>
                <c:pt idx="4313">
                  <c:v>7.8971</c:v>
                </c:pt>
                <c:pt idx="4314">
                  <c:v>7.8433000000000002</c:v>
                </c:pt>
                <c:pt idx="4315">
                  <c:v>7.7679</c:v>
                </c:pt>
                <c:pt idx="4316">
                  <c:v>7.6333000000000002</c:v>
                </c:pt>
                <c:pt idx="4317">
                  <c:v>7.5667999999999997</c:v>
                </c:pt>
                <c:pt idx="4318">
                  <c:v>7.492</c:v>
                </c:pt>
                <c:pt idx="4319">
                  <c:v>7.3605</c:v>
                </c:pt>
                <c:pt idx="4320">
                  <c:v>7.3360000000000003</c:v>
                </c:pt>
                <c:pt idx="4321">
                  <c:v>7.2096</c:v>
                </c:pt>
                <c:pt idx="4322">
                  <c:v>7.1519000000000004</c:v>
                </c:pt>
                <c:pt idx="4323">
                  <c:v>7.0388000000000002</c:v>
                </c:pt>
                <c:pt idx="4324">
                  <c:v>6.9756</c:v>
                </c:pt>
                <c:pt idx="4325">
                  <c:v>6.9123999999999999</c:v>
                </c:pt>
                <c:pt idx="4326">
                  <c:v>6.86</c:v>
                </c:pt>
                <c:pt idx="4327">
                  <c:v>6.8329000000000004</c:v>
                </c:pt>
                <c:pt idx="4328">
                  <c:v>6.8571</c:v>
                </c:pt>
                <c:pt idx="4329">
                  <c:v>6.8346</c:v>
                </c:pt>
                <c:pt idx="4330">
                  <c:v>6.6901000000000002</c:v>
                </c:pt>
                <c:pt idx="4331">
                  <c:v>6.7030000000000003</c:v>
                </c:pt>
                <c:pt idx="4332">
                  <c:v>6.6722000000000001</c:v>
                </c:pt>
                <c:pt idx="4333">
                  <c:v>6.6978</c:v>
                </c:pt>
                <c:pt idx="4334">
                  <c:v>6.6246999999999998</c:v>
                </c:pt>
                <c:pt idx="4335">
                  <c:v>6.6355000000000004</c:v>
                </c:pt>
                <c:pt idx="4336">
                  <c:v>6.6020000000000003</c:v>
                </c:pt>
                <c:pt idx="4337">
                  <c:v>6.5822000000000003</c:v>
                </c:pt>
                <c:pt idx="4338">
                  <c:v>6.5804</c:v>
                </c:pt>
                <c:pt idx="4339">
                  <c:v>6.6531000000000002</c:v>
                </c:pt>
                <c:pt idx="4340">
                  <c:v>6.5148000000000001</c:v>
                </c:pt>
                <c:pt idx="4341">
                  <c:v>6.4749999999999996</c:v>
                </c:pt>
                <c:pt idx="4342">
                  <c:v>6.6071</c:v>
                </c:pt>
                <c:pt idx="4343">
                  <c:v>6.5632999999999999</c:v>
                </c:pt>
                <c:pt idx="4344">
                  <c:v>6.6078999999999999</c:v>
                </c:pt>
                <c:pt idx="4345">
                  <c:v>6.5987</c:v>
                </c:pt>
                <c:pt idx="4346">
                  <c:v>6.5678000000000001</c:v>
                </c:pt>
                <c:pt idx="4347">
                  <c:v>6.5590999999999999</c:v>
                </c:pt>
                <c:pt idx="4348">
                  <c:v>6.5259</c:v>
                </c:pt>
                <c:pt idx="4349">
                  <c:v>6.61</c:v>
                </c:pt>
                <c:pt idx="4350">
                  <c:v>6.6036000000000001</c:v>
                </c:pt>
                <c:pt idx="4351">
                  <c:v>6.5274999999999999</c:v>
                </c:pt>
                <c:pt idx="4352">
                  <c:v>6.6364000000000001</c:v>
                </c:pt>
                <c:pt idx="4353">
                  <c:v>6.6115000000000004</c:v>
                </c:pt>
                <c:pt idx="4354">
                  <c:v>6.5102000000000002</c:v>
                </c:pt>
                <c:pt idx="4355">
                  <c:v>6.5702999999999996</c:v>
                </c:pt>
                <c:pt idx="4356">
                  <c:v>6.5213000000000001</c:v>
                </c:pt>
                <c:pt idx="4357">
                  <c:v>6.4340000000000002</c:v>
                </c:pt>
                <c:pt idx="4358">
                  <c:v>6.4538000000000002</c:v>
                </c:pt>
                <c:pt idx="4359">
                  <c:v>6.4212999999999996</c:v>
                </c:pt>
                <c:pt idx="4360">
                  <c:v>6.3310000000000004</c:v>
                </c:pt>
                <c:pt idx="4361">
                  <c:v>6.3864999999999998</c:v>
                </c:pt>
                <c:pt idx="4362">
                  <c:v>6.3536000000000001</c:v>
                </c:pt>
                <c:pt idx="4363">
                  <c:v>6.3177000000000003</c:v>
                </c:pt>
                <c:pt idx="4364">
                  <c:v>6.3459000000000003</c:v>
                </c:pt>
                <c:pt idx="4365">
                  <c:v>6.3636999999999997</c:v>
                </c:pt>
                <c:pt idx="4366">
                  <c:v>6.4023000000000003</c:v>
                </c:pt>
                <c:pt idx="4367">
                  <c:v>6.3937999999999997</c:v>
                </c:pt>
                <c:pt idx="4368">
                  <c:v>6.4459999999999997</c:v>
                </c:pt>
                <c:pt idx="4369">
                  <c:v>6.3813000000000004</c:v>
                </c:pt>
                <c:pt idx="4370">
                  <c:v>6.3874000000000004</c:v>
                </c:pt>
                <c:pt idx="4371">
                  <c:v>6.3060999999999998</c:v>
                </c:pt>
                <c:pt idx="4372">
                  <c:v>6.3587999999999996</c:v>
                </c:pt>
                <c:pt idx="4373">
                  <c:v>6.2934999999999999</c:v>
                </c:pt>
                <c:pt idx="4374">
                  <c:v>6.3920000000000003</c:v>
                </c:pt>
                <c:pt idx="4375">
                  <c:v>6.3627000000000002</c:v>
                </c:pt>
                <c:pt idx="4376">
                  <c:v>6.5639000000000003</c:v>
                </c:pt>
                <c:pt idx="4377">
                  <c:v>6.4249999999999998</c:v>
                </c:pt>
                <c:pt idx="4378">
                  <c:v>6.3948999999999998</c:v>
                </c:pt>
                <c:pt idx="4379">
                  <c:v>6.4241000000000001</c:v>
                </c:pt>
                <c:pt idx="4380">
                  <c:v>6.4550000000000001</c:v>
                </c:pt>
                <c:pt idx="4381">
                  <c:v>6.4827000000000004</c:v>
                </c:pt>
                <c:pt idx="4382">
                  <c:v>6.4116</c:v>
                </c:pt>
                <c:pt idx="4383">
                  <c:v>6.4157000000000002</c:v>
                </c:pt>
                <c:pt idx="4384">
                  <c:v>6.3738999999999999</c:v>
                </c:pt>
                <c:pt idx="4385">
                  <c:v>6.3929</c:v>
                </c:pt>
                <c:pt idx="4386">
                  <c:v>6.3571999999999997</c:v>
                </c:pt>
                <c:pt idx="4387">
                  <c:v>6.3375000000000004</c:v>
                </c:pt>
                <c:pt idx="4388">
                  <c:v>6.2758000000000003</c:v>
                </c:pt>
                <c:pt idx="4389">
                  <c:v>6.3718000000000004</c:v>
                </c:pt>
                <c:pt idx="4390">
                  <c:v>6.3053999999999997</c:v>
                </c:pt>
                <c:pt idx="4391">
                  <c:v>6.3471000000000002</c:v>
                </c:pt>
                <c:pt idx="4392">
                  <c:v>6.3330000000000002</c:v>
                </c:pt>
                <c:pt idx="4393">
                  <c:v>6.3757000000000001</c:v>
                </c:pt>
                <c:pt idx="4394">
                  <c:v>6.3190999999999997</c:v>
                </c:pt>
                <c:pt idx="4395">
                  <c:v>6.3513999999999999</c:v>
                </c:pt>
                <c:pt idx="4396">
                  <c:v>6.4733999999999998</c:v>
                </c:pt>
                <c:pt idx="4397">
                  <c:v>6.3845000000000001</c:v>
                </c:pt>
                <c:pt idx="4398">
                  <c:v>6.4603000000000002</c:v>
                </c:pt>
                <c:pt idx="4399">
                  <c:v>6.5178000000000003</c:v>
                </c:pt>
                <c:pt idx="4400">
                  <c:v>6.4640000000000004</c:v>
                </c:pt>
                <c:pt idx="4401">
                  <c:v>6.4619</c:v>
                </c:pt>
                <c:pt idx="4402">
                  <c:v>6.4023000000000003</c:v>
                </c:pt>
                <c:pt idx="4403">
                  <c:v>6.4817999999999998</c:v>
                </c:pt>
                <c:pt idx="4404">
                  <c:v>8.1684999999999999</c:v>
                </c:pt>
                <c:pt idx="4405">
                  <c:v>5.8944000000000001</c:v>
                </c:pt>
                <c:pt idx="4406">
                  <c:v>5.0938999999999997</c:v>
                </c:pt>
                <c:pt idx="4407">
                  <c:v>4.2062999999999997</c:v>
                </c:pt>
                <c:pt idx="4408">
                  <c:v>5.2287999999999997</c:v>
                </c:pt>
                <c:pt idx="4409">
                  <c:v>5.0286999999999997</c:v>
                </c:pt>
                <c:pt idx="4410">
                  <c:v>4.5382999999999996</c:v>
                </c:pt>
                <c:pt idx="4411">
                  <c:v>4.3346</c:v>
                </c:pt>
                <c:pt idx="4412">
                  <c:v>4.9813999999999998</c:v>
                </c:pt>
                <c:pt idx="4413">
                  <c:v>5.0918999999999999</c:v>
                </c:pt>
                <c:pt idx="4414">
                  <c:v>5.3834999999999997</c:v>
                </c:pt>
                <c:pt idx="4415">
                  <c:v>5.1887999999999996</c:v>
                </c:pt>
                <c:pt idx="4416">
                  <c:v>4.9648000000000003</c:v>
                </c:pt>
                <c:pt idx="4417">
                  <c:v>5.2329999999999997</c:v>
                </c:pt>
                <c:pt idx="4418">
                  <c:v>5.0115999999999996</c:v>
                </c:pt>
                <c:pt idx="4419">
                  <c:v>4.8243</c:v>
                </c:pt>
                <c:pt idx="4420">
                  <c:v>5.0129999999999999</c:v>
                </c:pt>
                <c:pt idx="4421">
                  <c:v>4.9846000000000004</c:v>
                </c:pt>
                <c:pt idx="4422">
                  <c:v>4.9640000000000004</c:v>
                </c:pt>
                <c:pt idx="4423">
                  <c:v>5.0027999999999997</c:v>
                </c:pt>
                <c:pt idx="4424">
                  <c:v>5.3785999999999996</c:v>
                </c:pt>
                <c:pt idx="4425">
                  <c:v>4.9866000000000001</c:v>
                </c:pt>
                <c:pt idx="4426">
                  <c:v>4.6676000000000002</c:v>
                </c:pt>
                <c:pt idx="4427">
                  <c:v>5.4960000000000004</c:v>
                </c:pt>
                <c:pt idx="4428">
                  <c:v>4.8678999999999997</c:v>
                </c:pt>
                <c:pt idx="4429">
                  <c:v>4.6703999999999999</c:v>
                </c:pt>
                <c:pt idx="4430">
                  <c:v>4.9673999999999996</c:v>
                </c:pt>
                <c:pt idx="4431">
                  <c:v>4.7281000000000004</c:v>
                </c:pt>
                <c:pt idx="4432">
                  <c:v>4.9409999999999998</c:v>
                </c:pt>
                <c:pt idx="4433">
                  <c:v>4.9702000000000002</c:v>
                </c:pt>
                <c:pt idx="4434">
                  <c:v>4.9880000000000004</c:v>
                </c:pt>
                <c:pt idx="4435">
                  <c:v>5.2186000000000003</c:v>
                </c:pt>
                <c:pt idx="4436">
                  <c:v>5.3681000000000001</c:v>
                </c:pt>
                <c:pt idx="4437">
                  <c:v>5.117</c:v>
                </c:pt>
                <c:pt idx="4438">
                  <c:v>4.7672999999999996</c:v>
                </c:pt>
                <c:pt idx="4439">
                  <c:v>4.7291999999999996</c:v>
                </c:pt>
                <c:pt idx="4440">
                  <c:v>5.2163000000000004</c:v>
                </c:pt>
                <c:pt idx="4441">
                  <c:v>4.8362999999999996</c:v>
                </c:pt>
                <c:pt idx="4442">
                  <c:v>4.8575999999999997</c:v>
                </c:pt>
                <c:pt idx="4443">
                  <c:v>5.1471999999999998</c:v>
                </c:pt>
                <c:pt idx="4444">
                  <c:v>5.2126000000000001</c:v>
                </c:pt>
                <c:pt idx="4445">
                  <c:v>5.0502000000000002</c:v>
                </c:pt>
                <c:pt idx="4446">
                  <c:v>5.2645</c:v>
                </c:pt>
                <c:pt idx="4447">
                  <c:v>4.8482000000000003</c:v>
                </c:pt>
                <c:pt idx="4448">
                  <c:v>4.8962000000000003</c:v>
                </c:pt>
                <c:pt idx="4449">
                  <c:v>5.0576999999999996</c:v>
                </c:pt>
                <c:pt idx="4450">
                  <c:v>5.0612000000000004</c:v>
                </c:pt>
                <c:pt idx="4451">
                  <c:v>4.8699000000000003</c:v>
                </c:pt>
                <c:pt idx="4452">
                  <c:v>5.1959999999999997</c:v>
                </c:pt>
                <c:pt idx="4453">
                  <c:v>4.6412000000000004</c:v>
                </c:pt>
                <c:pt idx="4454">
                  <c:v>4.6704999999999997</c:v>
                </c:pt>
                <c:pt idx="4455">
                  <c:v>5.6211000000000002</c:v>
                </c:pt>
                <c:pt idx="4456">
                  <c:v>4.8795999999999999</c:v>
                </c:pt>
                <c:pt idx="4457">
                  <c:v>5.2769000000000004</c:v>
                </c:pt>
                <c:pt idx="4458">
                  <c:v>5.3449999999999998</c:v>
                </c:pt>
                <c:pt idx="4459">
                  <c:v>4.6730999999999998</c:v>
                </c:pt>
                <c:pt idx="4460">
                  <c:v>4.9867999999999997</c:v>
                </c:pt>
                <c:pt idx="4461">
                  <c:v>5.1746999999999996</c:v>
                </c:pt>
                <c:pt idx="4462">
                  <c:v>4.8784999999999998</c:v>
                </c:pt>
                <c:pt idx="4463">
                  <c:v>4.8574999999999999</c:v>
                </c:pt>
                <c:pt idx="4464">
                  <c:v>5.0500999999999996</c:v>
                </c:pt>
                <c:pt idx="4465">
                  <c:v>4.9219999999999997</c:v>
                </c:pt>
                <c:pt idx="4466">
                  <c:v>5.4291999999999998</c:v>
                </c:pt>
                <c:pt idx="4467">
                  <c:v>4.6128999999999998</c:v>
                </c:pt>
                <c:pt idx="4468">
                  <c:v>5.0098000000000003</c:v>
                </c:pt>
                <c:pt idx="4469">
                  <c:v>5.5437000000000003</c:v>
                </c:pt>
                <c:pt idx="4470">
                  <c:v>4.3792999999999997</c:v>
                </c:pt>
                <c:pt idx="4471">
                  <c:v>4.6044</c:v>
                </c:pt>
                <c:pt idx="4472">
                  <c:v>6.3273000000000001</c:v>
                </c:pt>
                <c:pt idx="4473">
                  <c:v>4.8444000000000003</c:v>
                </c:pt>
                <c:pt idx="4474">
                  <c:v>4.5762</c:v>
                </c:pt>
                <c:pt idx="4475">
                  <c:v>5.7441000000000004</c:v>
                </c:pt>
                <c:pt idx="4476">
                  <c:v>4.5970000000000004</c:v>
                </c:pt>
                <c:pt idx="4477">
                  <c:v>4.6148999999999996</c:v>
                </c:pt>
                <c:pt idx="4478">
                  <c:v>5.9292999999999996</c:v>
                </c:pt>
                <c:pt idx="4479">
                  <c:v>5.5951000000000004</c:v>
                </c:pt>
                <c:pt idx="4480">
                  <c:v>5.6535000000000002</c:v>
                </c:pt>
                <c:pt idx="4481">
                  <c:v>5.7892999999999999</c:v>
                </c:pt>
                <c:pt idx="4482">
                  <c:v>5.8784000000000001</c:v>
                </c:pt>
                <c:pt idx="4483">
                  <c:v>5.9347000000000003</c:v>
                </c:pt>
                <c:pt idx="4484">
                  <c:v>5.8525</c:v>
                </c:pt>
                <c:pt idx="4485">
                  <c:v>5.8460999999999999</c:v>
                </c:pt>
                <c:pt idx="4486">
                  <c:v>5.8292999999999999</c:v>
                </c:pt>
                <c:pt idx="4487">
                  <c:v>5.7899000000000003</c:v>
                </c:pt>
                <c:pt idx="4488">
                  <c:v>5.5486000000000004</c:v>
                </c:pt>
                <c:pt idx="4489">
                  <c:v>5.4452999999999996</c:v>
                </c:pt>
                <c:pt idx="4490">
                  <c:v>5.3574000000000002</c:v>
                </c:pt>
                <c:pt idx="4491">
                  <c:v>5.0742000000000003</c:v>
                </c:pt>
                <c:pt idx="4492">
                  <c:v>4.9161999999999999</c:v>
                </c:pt>
                <c:pt idx="4493">
                  <c:v>4.6246999999999998</c:v>
                </c:pt>
                <c:pt idx="4494">
                  <c:v>4.3129999999999997</c:v>
                </c:pt>
                <c:pt idx="4495">
                  <c:v>5.2415000000000003</c:v>
                </c:pt>
                <c:pt idx="4496">
                  <c:v>4.8074000000000003</c:v>
                </c:pt>
                <c:pt idx="4497">
                  <c:v>5.0229999999999997</c:v>
                </c:pt>
                <c:pt idx="4498">
                  <c:v>5.2118000000000002</c:v>
                </c:pt>
                <c:pt idx="4499">
                  <c:v>5.0632000000000001</c:v>
                </c:pt>
                <c:pt idx="4500">
                  <c:v>5.1944999999999997</c:v>
                </c:pt>
                <c:pt idx="4501">
                  <c:v>5.0536000000000003</c:v>
                </c:pt>
                <c:pt idx="4502">
                  <c:v>4.7510000000000003</c:v>
                </c:pt>
                <c:pt idx="4503">
                  <c:v>4.8170999999999999</c:v>
                </c:pt>
                <c:pt idx="4504">
                  <c:v>4.9657999999999998</c:v>
                </c:pt>
                <c:pt idx="4505">
                  <c:v>4.8070000000000004</c:v>
                </c:pt>
                <c:pt idx="4506">
                  <c:v>5.0972999999999997</c:v>
                </c:pt>
                <c:pt idx="4507">
                  <c:v>4.9823000000000004</c:v>
                </c:pt>
                <c:pt idx="4508">
                  <c:v>4.9813000000000001</c:v>
                </c:pt>
                <c:pt idx="4509">
                  <c:v>5.0572999999999997</c:v>
                </c:pt>
                <c:pt idx="4510">
                  <c:v>4.8727999999999998</c:v>
                </c:pt>
                <c:pt idx="4511">
                  <c:v>5.0682</c:v>
                </c:pt>
                <c:pt idx="4512">
                  <c:v>4.9678000000000004</c:v>
                </c:pt>
                <c:pt idx="4513">
                  <c:v>5.0602999999999998</c:v>
                </c:pt>
                <c:pt idx="4514">
                  <c:v>4.8940000000000001</c:v>
                </c:pt>
                <c:pt idx="4515">
                  <c:v>4.9310999999999998</c:v>
                </c:pt>
                <c:pt idx="4516">
                  <c:v>4.7664999999999997</c:v>
                </c:pt>
                <c:pt idx="4517">
                  <c:v>4.8261000000000003</c:v>
                </c:pt>
                <c:pt idx="4518">
                  <c:v>4.9766000000000004</c:v>
                </c:pt>
                <c:pt idx="4519">
                  <c:v>5.2135999999999996</c:v>
                </c:pt>
                <c:pt idx="4520">
                  <c:v>5.1372</c:v>
                </c:pt>
                <c:pt idx="4521">
                  <c:v>5.0415000000000001</c:v>
                </c:pt>
                <c:pt idx="4522">
                  <c:v>4.9957000000000003</c:v>
                </c:pt>
                <c:pt idx="4523">
                  <c:v>5.093</c:v>
                </c:pt>
                <c:pt idx="4524">
                  <c:v>4.9107000000000003</c:v>
                </c:pt>
                <c:pt idx="4525">
                  <c:v>4.8151000000000002</c:v>
                </c:pt>
                <c:pt idx="4526">
                  <c:v>4.8998999999999997</c:v>
                </c:pt>
                <c:pt idx="4527">
                  <c:v>5.0061</c:v>
                </c:pt>
                <c:pt idx="4528">
                  <c:v>5.0176999999999996</c:v>
                </c:pt>
                <c:pt idx="4529">
                  <c:v>5.0380000000000003</c:v>
                </c:pt>
                <c:pt idx="4530">
                  <c:v>5.3079000000000001</c:v>
                </c:pt>
                <c:pt idx="4531">
                  <c:v>5.1683000000000003</c:v>
                </c:pt>
                <c:pt idx="4532">
                  <c:v>5.1536999999999997</c:v>
                </c:pt>
                <c:pt idx="4533">
                  <c:v>4.9288999999999996</c:v>
                </c:pt>
                <c:pt idx="4534">
                  <c:v>5.0845000000000002</c:v>
                </c:pt>
                <c:pt idx="4535">
                  <c:v>4.8506</c:v>
                </c:pt>
                <c:pt idx="4536">
                  <c:v>5.0221999999999998</c:v>
                </c:pt>
                <c:pt idx="4537">
                  <c:v>4.8894000000000002</c:v>
                </c:pt>
                <c:pt idx="4538">
                  <c:v>4.9153000000000002</c:v>
                </c:pt>
                <c:pt idx="4539">
                  <c:v>5.0918999999999999</c:v>
                </c:pt>
                <c:pt idx="4540">
                  <c:v>5.0122</c:v>
                </c:pt>
                <c:pt idx="4541">
                  <c:v>5.0763999999999996</c:v>
                </c:pt>
                <c:pt idx="4542">
                  <c:v>5.0693000000000001</c:v>
                </c:pt>
                <c:pt idx="4543">
                  <c:v>5.0380000000000003</c:v>
                </c:pt>
                <c:pt idx="4544">
                  <c:v>5.0789999999999997</c:v>
                </c:pt>
                <c:pt idx="4545">
                  <c:v>5.1154000000000002</c:v>
                </c:pt>
                <c:pt idx="4546">
                  <c:v>4.8836000000000004</c:v>
                </c:pt>
                <c:pt idx="4547">
                  <c:v>5.0730000000000004</c:v>
                </c:pt>
                <c:pt idx="4548">
                  <c:v>4.8712999999999997</c:v>
                </c:pt>
                <c:pt idx="4549">
                  <c:v>4.7157</c:v>
                </c:pt>
                <c:pt idx="4550">
                  <c:v>5.0313999999999997</c:v>
                </c:pt>
                <c:pt idx="4551">
                  <c:v>4.8331</c:v>
                </c:pt>
                <c:pt idx="4552">
                  <c:v>4.8057999999999996</c:v>
                </c:pt>
                <c:pt idx="4553">
                  <c:v>4.8731</c:v>
                </c:pt>
                <c:pt idx="4554">
                  <c:v>5.1253000000000002</c:v>
                </c:pt>
                <c:pt idx="4555">
                  <c:v>5.1776999999999997</c:v>
                </c:pt>
                <c:pt idx="4556">
                  <c:v>5.1543999999999999</c:v>
                </c:pt>
                <c:pt idx="4557">
                  <c:v>5.2545000000000002</c:v>
                </c:pt>
                <c:pt idx="4558">
                  <c:v>5.0750000000000002</c:v>
                </c:pt>
                <c:pt idx="4559">
                  <c:v>4.7320000000000002</c:v>
                </c:pt>
                <c:pt idx="4560">
                  <c:v>5.1361999999999997</c:v>
                </c:pt>
                <c:pt idx="4561">
                  <c:v>5.0983999999999998</c:v>
                </c:pt>
                <c:pt idx="4562">
                  <c:v>4.8341000000000003</c:v>
                </c:pt>
                <c:pt idx="4563">
                  <c:v>4.7728999999999999</c:v>
                </c:pt>
                <c:pt idx="4564">
                  <c:v>4.8986999999999998</c:v>
                </c:pt>
                <c:pt idx="4565">
                  <c:v>4.8616999999999999</c:v>
                </c:pt>
                <c:pt idx="4566">
                  <c:v>5.1092000000000004</c:v>
                </c:pt>
                <c:pt idx="4567">
                  <c:v>4.9767999999999999</c:v>
                </c:pt>
                <c:pt idx="4568">
                  <c:v>5.2781000000000002</c:v>
                </c:pt>
                <c:pt idx="4569">
                  <c:v>5.0846999999999998</c:v>
                </c:pt>
                <c:pt idx="4570">
                  <c:v>5.1398000000000001</c:v>
                </c:pt>
                <c:pt idx="4571">
                  <c:v>4.8681999999999999</c:v>
                </c:pt>
                <c:pt idx="4572">
                  <c:v>5.1177000000000001</c:v>
                </c:pt>
                <c:pt idx="4573">
                  <c:v>4.7058999999999997</c:v>
                </c:pt>
                <c:pt idx="4574">
                  <c:v>5.0951000000000004</c:v>
                </c:pt>
                <c:pt idx="4575">
                  <c:v>4.8909000000000002</c:v>
                </c:pt>
                <c:pt idx="4576">
                  <c:v>4.7789000000000001</c:v>
                </c:pt>
                <c:pt idx="4577">
                  <c:v>5.3353999999999999</c:v>
                </c:pt>
                <c:pt idx="4578">
                  <c:v>4.7949000000000002</c:v>
                </c:pt>
                <c:pt idx="4579">
                  <c:v>5.0411999999999999</c:v>
                </c:pt>
                <c:pt idx="4580">
                  <c:v>4.9139999999999997</c:v>
                </c:pt>
                <c:pt idx="4581">
                  <c:v>5.2354000000000003</c:v>
                </c:pt>
                <c:pt idx="4582">
                  <c:v>4.8396999999999997</c:v>
                </c:pt>
                <c:pt idx="4583">
                  <c:v>5.1997</c:v>
                </c:pt>
                <c:pt idx="4584">
                  <c:v>5.3125</c:v>
                </c:pt>
                <c:pt idx="4585">
                  <c:v>4.6632999999999996</c:v>
                </c:pt>
                <c:pt idx="4586">
                  <c:v>5.4698000000000002</c:v>
                </c:pt>
                <c:pt idx="4587">
                  <c:v>4.7884000000000002</c:v>
                </c:pt>
                <c:pt idx="4588">
                  <c:v>5.1905999999999999</c:v>
                </c:pt>
                <c:pt idx="4589">
                  <c:v>4.8075000000000001</c:v>
                </c:pt>
                <c:pt idx="4590">
                  <c:v>4.4843999999999999</c:v>
                </c:pt>
                <c:pt idx="4591">
                  <c:v>5.1482999999999999</c:v>
                </c:pt>
                <c:pt idx="4592">
                  <c:v>4.8268000000000004</c:v>
                </c:pt>
                <c:pt idx="4593">
                  <c:v>5.1154999999999999</c:v>
                </c:pt>
                <c:pt idx="4594">
                  <c:v>5.1299000000000001</c:v>
                </c:pt>
                <c:pt idx="4595">
                  <c:v>5.1820000000000004</c:v>
                </c:pt>
                <c:pt idx="4596">
                  <c:v>5.1242999999999999</c:v>
                </c:pt>
                <c:pt idx="4597">
                  <c:v>4.8105000000000002</c:v>
                </c:pt>
                <c:pt idx="4598">
                  <c:v>5.1260000000000003</c:v>
                </c:pt>
                <c:pt idx="4599">
                  <c:v>4.7031000000000001</c:v>
                </c:pt>
                <c:pt idx="4600">
                  <c:v>4.9226000000000001</c:v>
                </c:pt>
                <c:pt idx="4601">
                  <c:v>4.9057000000000004</c:v>
                </c:pt>
                <c:pt idx="4602">
                  <c:v>4.9828000000000001</c:v>
                </c:pt>
                <c:pt idx="4603">
                  <c:v>5.0084</c:v>
                </c:pt>
                <c:pt idx="4604">
                  <c:v>5.008</c:v>
                </c:pt>
                <c:pt idx="4605">
                  <c:v>4.9020999999999999</c:v>
                </c:pt>
                <c:pt idx="4606">
                  <c:v>4.8712999999999997</c:v>
                </c:pt>
                <c:pt idx="4607">
                  <c:v>4.9626000000000001</c:v>
                </c:pt>
                <c:pt idx="4608">
                  <c:v>5.2237</c:v>
                </c:pt>
                <c:pt idx="4609">
                  <c:v>5.1820000000000004</c:v>
                </c:pt>
                <c:pt idx="4610">
                  <c:v>5.3268000000000004</c:v>
                </c:pt>
                <c:pt idx="4611">
                  <c:v>4.9180000000000001</c:v>
                </c:pt>
                <c:pt idx="4612">
                  <c:v>4.9591000000000003</c:v>
                </c:pt>
                <c:pt idx="4613">
                  <c:v>5.0458999999999996</c:v>
                </c:pt>
                <c:pt idx="4614">
                  <c:v>4.7068000000000003</c:v>
                </c:pt>
                <c:pt idx="4615">
                  <c:v>4.9936999999999996</c:v>
                </c:pt>
                <c:pt idx="4616">
                  <c:v>4.8757999999999999</c:v>
                </c:pt>
                <c:pt idx="4617">
                  <c:v>5.0316999999999998</c:v>
                </c:pt>
                <c:pt idx="4618">
                  <c:v>5.1638999999999999</c:v>
                </c:pt>
                <c:pt idx="4619">
                  <c:v>5.1060999999999996</c:v>
                </c:pt>
                <c:pt idx="4620">
                  <c:v>5.1379000000000001</c:v>
                </c:pt>
                <c:pt idx="4621">
                  <c:v>4.9734999999999996</c:v>
                </c:pt>
                <c:pt idx="4622">
                  <c:v>4.9909999999999997</c:v>
                </c:pt>
                <c:pt idx="4623">
                  <c:v>5.0557999999999996</c:v>
                </c:pt>
                <c:pt idx="4624">
                  <c:v>4.8350999999999997</c:v>
                </c:pt>
                <c:pt idx="4625">
                  <c:v>5.0054999999999996</c:v>
                </c:pt>
                <c:pt idx="4626">
                  <c:v>5.0819000000000001</c:v>
                </c:pt>
                <c:pt idx="4627">
                  <c:v>4.8834999999999997</c:v>
                </c:pt>
                <c:pt idx="4628">
                  <c:v>4.9718</c:v>
                </c:pt>
                <c:pt idx="4629">
                  <c:v>4.9459999999999997</c:v>
                </c:pt>
                <c:pt idx="4630">
                  <c:v>5.0883000000000003</c:v>
                </c:pt>
                <c:pt idx="4631">
                  <c:v>4.9672999999999998</c:v>
                </c:pt>
                <c:pt idx="4632">
                  <c:v>5.2041000000000004</c:v>
                </c:pt>
                <c:pt idx="4633">
                  <c:v>4.2778999999999998</c:v>
                </c:pt>
                <c:pt idx="4634">
                  <c:v>5.1551999999999998</c:v>
                </c:pt>
                <c:pt idx="4635">
                  <c:v>4.8205</c:v>
                </c:pt>
                <c:pt idx="4636">
                  <c:v>4.6912000000000003</c:v>
                </c:pt>
                <c:pt idx="4637">
                  <c:v>5.0933000000000002</c:v>
                </c:pt>
                <c:pt idx="4638">
                  <c:v>4.9743000000000004</c:v>
                </c:pt>
                <c:pt idx="4639">
                  <c:v>5.1734999999999998</c:v>
                </c:pt>
                <c:pt idx="4640">
                  <c:v>5.1374000000000004</c:v>
                </c:pt>
                <c:pt idx="4641">
                  <c:v>4.9935999999999998</c:v>
                </c:pt>
                <c:pt idx="4642">
                  <c:v>5.0984999999999996</c:v>
                </c:pt>
                <c:pt idx="4643">
                  <c:v>4.9248000000000003</c:v>
                </c:pt>
                <c:pt idx="4644">
                  <c:v>5.1757999999999997</c:v>
                </c:pt>
                <c:pt idx="4645">
                  <c:v>4.7801</c:v>
                </c:pt>
                <c:pt idx="4646">
                  <c:v>4.9565000000000001</c:v>
                </c:pt>
                <c:pt idx="4647">
                  <c:v>5.2405999999999997</c:v>
                </c:pt>
                <c:pt idx="4648">
                  <c:v>4.9015000000000004</c:v>
                </c:pt>
                <c:pt idx="4649">
                  <c:v>5.42</c:v>
                </c:pt>
                <c:pt idx="4650">
                  <c:v>4.8787000000000003</c:v>
                </c:pt>
                <c:pt idx="4651">
                  <c:v>4.6410999999999998</c:v>
                </c:pt>
                <c:pt idx="4652">
                  <c:v>5.2831999999999999</c:v>
                </c:pt>
                <c:pt idx="4653">
                  <c:v>4.7961999999999998</c:v>
                </c:pt>
                <c:pt idx="4654">
                  <c:v>4.9455</c:v>
                </c:pt>
                <c:pt idx="4655">
                  <c:v>5.165</c:v>
                </c:pt>
                <c:pt idx="4656">
                  <c:v>4.8179999999999996</c:v>
                </c:pt>
                <c:pt idx="4657">
                  <c:v>5.3070000000000004</c:v>
                </c:pt>
                <c:pt idx="4658">
                  <c:v>4.9470999999999998</c:v>
                </c:pt>
                <c:pt idx="4659">
                  <c:v>4.9038000000000004</c:v>
                </c:pt>
                <c:pt idx="4660">
                  <c:v>5.3075999999999999</c:v>
                </c:pt>
                <c:pt idx="4661">
                  <c:v>5.0030000000000001</c:v>
                </c:pt>
                <c:pt idx="4662">
                  <c:v>4.6619999999999999</c:v>
                </c:pt>
                <c:pt idx="4663">
                  <c:v>4.9318999999999997</c:v>
                </c:pt>
                <c:pt idx="4664">
                  <c:v>4.8872999999999998</c:v>
                </c:pt>
                <c:pt idx="4665">
                  <c:v>4.7125000000000004</c:v>
                </c:pt>
                <c:pt idx="4666">
                  <c:v>5.1416000000000004</c:v>
                </c:pt>
                <c:pt idx="4667">
                  <c:v>5.0843999999999996</c:v>
                </c:pt>
                <c:pt idx="4668">
                  <c:v>5.0415999999999999</c:v>
                </c:pt>
                <c:pt idx="4669">
                  <c:v>4.9981999999999998</c:v>
                </c:pt>
                <c:pt idx="4670">
                  <c:v>4.7431000000000001</c:v>
                </c:pt>
                <c:pt idx="4671">
                  <c:v>5.4221000000000004</c:v>
                </c:pt>
                <c:pt idx="4672">
                  <c:v>4.6947000000000001</c:v>
                </c:pt>
                <c:pt idx="4673">
                  <c:v>5.0631000000000004</c:v>
                </c:pt>
                <c:pt idx="4674">
                  <c:v>4.3571999999999997</c:v>
                </c:pt>
                <c:pt idx="4675">
                  <c:v>4.9772999999999996</c:v>
                </c:pt>
                <c:pt idx="4676">
                  <c:v>4.8131000000000004</c:v>
                </c:pt>
                <c:pt idx="4677">
                  <c:v>5.3802000000000003</c:v>
                </c:pt>
                <c:pt idx="4678">
                  <c:v>5.0728</c:v>
                </c:pt>
                <c:pt idx="4679">
                  <c:v>5.2797000000000001</c:v>
                </c:pt>
                <c:pt idx="4680">
                  <c:v>4.7135999999999996</c:v>
                </c:pt>
                <c:pt idx="4681">
                  <c:v>5.1265000000000001</c:v>
                </c:pt>
                <c:pt idx="4682">
                  <c:v>4.8296000000000001</c:v>
                </c:pt>
                <c:pt idx="4683">
                  <c:v>4.6985000000000001</c:v>
                </c:pt>
                <c:pt idx="4684">
                  <c:v>5.2244999999999999</c:v>
                </c:pt>
                <c:pt idx="4685">
                  <c:v>5.0979000000000001</c:v>
                </c:pt>
                <c:pt idx="4686">
                  <c:v>4.9958999999999998</c:v>
                </c:pt>
                <c:pt idx="4687">
                  <c:v>5.2304000000000004</c:v>
                </c:pt>
                <c:pt idx="4688">
                  <c:v>5.0636999999999999</c:v>
                </c:pt>
                <c:pt idx="4689">
                  <c:v>4.7224000000000004</c:v>
                </c:pt>
                <c:pt idx="4690">
                  <c:v>5.2968000000000002</c:v>
                </c:pt>
                <c:pt idx="4691">
                  <c:v>4.9265999999999996</c:v>
                </c:pt>
                <c:pt idx="4692">
                  <c:v>4.7458</c:v>
                </c:pt>
                <c:pt idx="4693">
                  <c:v>4.9751000000000003</c:v>
                </c:pt>
                <c:pt idx="4694">
                  <c:v>5.1247999999999996</c:v>
                </c:pt>
                <c:pt idx="4695">
                  <c:v>5.26</c:v>
                </c:pt>
                <c:pt idx="4696">
                  <c:v>4.8240999999999996</c:v>
                </c:pt>
                <c:pt idx="4697">
                  <c:v>5.2038000000000002</c:v>
                </c:pt>
                <c:pt idx="4698">
                  <c:v>4.9706999999999999</c:v>
                </c:pt>
                <c:pt idx="4699">
                  <c:v>4.7575000000000003</c:v>
                </c:pt>
                <c:pt idx="4700">
                  <c:v>5.1055000000000001</c:v>
                </c:pt>
                <c:pt idx="4701">
                  <c:v>4.8935000000000004</c:v>
                </c:pt>
                <c:pt idx="4702">
                  <c:v>4.5418000000000003</c:v>
                </c:pt>
                <c:pt idx="4703">
                  <c:v>5.5385</c:v>
                </c:pt>
                <c:pt idx="4704">
                  <c:v>4.9295</c:v>
                </c:pt>
                <c:pt idx="4705">
                  <c:v>4.4473000000000003</c:v>
                </c:pt>
                <c:pt idx="4706">
                  <c:v>5.7244000000000002</c:v>
                </c:pt>
                <c:pt idx="4707">
                  <c:v>4.7874999999999996</c:v>
                </c:pt>
                <c:pt idx="4708">
                  <c:v>4.4202000000000004</c:v>
                </c:pt>
                <c:pt idx="4709">
                  <c:v>5.6077000000000004</c:v>
                </c:pt>
                <c:pt idx="4710">
                  <c:v>5.0960000000000001</c:v>
                </c:pt>
                <c:pt idx="4711">
                  <c:v>4.5987999999999998</c:v>
                </c:pt>
                <c:pt idx="4712">
                  <c:v>5.3516000000000004</c:v>
                </c:pt>
                <c:pt idx="4713">
                  <c:v>4.8815</c:v>
                </c:pt>
                <c:pt idx="4714">
                  <c:v>4.8266999999999998</c:v>
                </c:pt>
                <c:pt idx="4715">
                  <c:v>5.4332000000000003</c:v>
                </c:pt>
                <c:pt idx="4716">
                  <c:v>4.7672999999999996</c:v>
                </c:pt>
                <c:pt idx="4717">
                  <c:v>4.9954999999999998</c:v>
                </c:pt>
                <c:pt idx="4718">
                  <c:v>5.1384999999999996</c:v>
                </c:pt>
                <c:pt idx="4719">
                  <c:v>4.7112999999999996</c:v>
                </c:pt>
                <c:pt idx="4720">
                  <c:v>5.0960000000000001</c:v>
                </c:pt>
                <c:pt idx="4721">
                  <c:v>4.8185000000000002</c:v>
                </c:pt>
                <c:pt idx="4722">
                  <c:v>5.0846</c:v>
                </c:pt>
                <c:pt idx="4723">
                  <c:v>5.1759000000000004</c:v>
                </c:pt>
                <c:pt idx="4724">
                  <c:v>5.38</c:v>
                </c:pt>
                <c:pt idx="4725">
                  <c:v>5.1547000000000001</c:v>
                </c:pt>
                <c:pt idx="4726">
                  <c:v>5.0782999999999996</c:v>
                </c:pt>
                <c:pt idx="4727">
                  <c:v>5.1181000000000001</c:v>
                </c:pt>
                <c:pt idx="4728">
                  <c:v>4.9497999999999998</c:v>
                </c:pt>
                <c:pt idx="4729">
                  <c:v>5.2572999999999999</c:v>
                </c:pt>
                <c:pt idx="4730">
                  <c:v>4.7854999999999999</c:v>
                </c:pt>
                <c:pt idx="4731">
                  <c:v>4.4687000000000001</c:v>
                </c:pt>
                <c:pt idx="4732">
                  <c:v>5.1741999999999999</c:v>
                </c:pt>
                <c:pt idx="4733">
                  <c:v>4.7435999999999998</c:v>
                </c:pt>
                <c:pt idx="4734">
                  <c:v>5.09</c:v>
                </c:pt>
                <c:pt idx="4735">
                  <c:v>5.0461999999999998</c:v>
                </c:pt>
                <c:pt idx="4736">
                  <c:v>5.12</c:v>
                </c:pt>
                <c:pt idx="4737">
                  <c:v>5.1044</c:v>
                </c:pt>
                <c:pt idx="4738">
                  <c:v>5.0304000000000002</c:v>
                </c:pt>
                <c:pt idx="4739">
                  <c:v>5.0784000000000002</c:v>
                </c:pt>
                <c:pt idx="4740">
                  <c:v>4.9596</c:v>
                </c:pt>
                <c:pt idx="4741">
                  <c:v>5.0030000000000001</c:v>
                </c:pt>
                <c:pt idx="4742">
                  <c:v>4.9337999999999997</c:v>
                </c:pt>
                <c:pt idx="4743">
                  <c:v>4.8182999999999998</c:v>
                </c:pt>
                <c:pt idx="4744">
                  <c:v>5.33</c:v>
                </c:pt>
                <c:pt idx="4745">
                  <c:v>4.9690000000000003</c:v>
                </c:pt>
                <c:pt idx="4746">
                  <c:v>4.9358000000000004</c:v>
                </c:pt>
                <c:pt idx="4747">
                  <c:v>5.1150000000000002</c:v>
                </c:pt>
                <c:pt idx="4748">
                  <c:v>4.5689000000000002</c:v>
                </c:pt>
                <c:pt idx="4749">
                  <c:v>5.0457999999999998</c:v>
                </c:pt>
                <c:pt idx="4750">
                  <c:v>5.0568999999999997</c:v>
                </c:pt>
                <c:pt idx="4751">
                  <c:v>4.8979999999999997</c:v>
                </c:pt>
                <c:pt idx="4752">
                  <c:v>5.1395</c:v>
                </c:pt>
                <c:pt idx="4753">
                  <c:v>5.0652999999999997</c:v>
                </c:pt>
                <c:pt idx="4754">
                  <c:v>5.2180999999999997</c:v>
                </c:pt>
                <c:pt idx="4755">
                  <c:v>4.9092000000000002</c:v>
                </c:pt>
                <c:pt idx="4756">
                  <c:v>4.7469000000000001</c:v>
                </c:pt>
                <c:pt idx="4757">
                  <c:v>5.0949999999999998</c:v>
                </c:pt>
                <c:pt idx="4758">
                  <c:v>4.9855999999999998</c:v>
                </c:pt>
                <c:pt idx="4759">
                  <c:v>4.7271000000000001</c:v>
                </c:pt>
                <c:pt idx="4760">
                  <c:v>5.0434000000000001</c:v>
                </c:pt>
                <c:pt idx="4761">
                  <c:v>4.8760000000000003</c:v>
                </c:pt>
                <c:pt idx="4762">
                  <c:v>5.2276999999999996</c:v>
                </c:pt>
                <c:pt idx="4763">
                  <c:v>4.9969000000000001</c:v>
                </c:pt>
                <c:pt idx="4764">
                  <c:v>4.8714000000000004</c:v>
                </c:pt>
                <c:pt idx="4765">
                  <c:v>5.1807999999999996</c:v>
                </c:pt>
                <c:pt idx="4766">
                  <c:v>5.0083000000000002</c:v>
                </c:pt>
                <c:pt idx="4767">
                  <c:v>4.9599000000000002</c:v>
                </c:pt>
                <c:pt idx="4768">
                  <c:v>4.9837999999999996</c:v>
                </c:pt>
                <c:pt idx="4769">
                  <c:v>4.8978999999999999</c:v>
                </c:pt>
                <c:pt idx="4770">
                  <c:v>4.9089999999999998</c:v>
                </c:pt>
                <c:pt idx="4771">
                  <c:v>5.0869999999999997</c:v>
                </c:pt>
                <c:pt idx="4772">
                  <c:v>4.8579999999999997</c:v>
                </c:pt>
                <c:pt idx="4773">
                  <c:v>4.9995000000000003</c:v>
                </c:pt>
                <c:pt idx="4774">
                  <c:v>4.9775999999999998</c:v>
                </c:pt>
                <c:pt idx="4775">
                  <c:v>5.1238000000000001</c:v>
                </c:pt>
                <c:pt idx="4776">
                  <c:v>5.1586999999999996</c:v>
                </c:pt>
                <c:pt idx="4777">
                  <c:v>4.9016999999999999</c:v>
                </c:pt>
                <c:pt idx="4778">
                  <c:v>5.1948999999999996</c:v>
                </c:pt>
                <c:pt idx="4779">
                  <c:v>5.1211000000000002</c:v>
                </c:pt>
                <c:pt idx="4780">
                  <c:v>4.7458999999999998</c:v>
                </c:pt>
                <c:pt idx="4781">
                  <c:v>4.9640000000000004</c:v>
                </c:pt>
                <c:pt idx="4782">
                  <c:v>4.9903000000000004</c:v>
                </c:pt>
                <c:pt idx="4783">
                  <c:v>4.9782000000000002</c:v>
                </c:pt>
                <c:pt idx="4784">
                  <c:v>4.9916999999999998</c:v>
                </c:pt>
                <c:pt idx="4785">
                  <c:v>5.0305999999999997</c:v>
                </c:pt>
                <c:pt idx="4786">
                  <c:v>5.1520000000000001</c:v>
                </c:pt>
                <c:pt idx="4787">
                  <c:v>4.9398</c:v>
                </c:pt>
                <c:pt idx="4788">
                  <c:v>4.9469000000000003</c:v>
                </c:pt>
                <c:pt idx="4789">
                  <c:v>5.0677000000000003</c:v>
                </c:pt>
                <c:pt idx="4790">
                  <c:v>4.8883000000000001</c:v>
                </c:pt>
                <c:pt idx="4791">
                  <c:v>5.1784999999999997</c:v>
                </c:pt>
                <c:pt idx="4792">
                  <c:v>4.9234999999999998</c:v>
                </c:pt>
                <c:pt idx="4793">
                  <c:v>5.8072999999999997</c:v>
                </c:pt>
                <c:pt idx="4794">
                  <c:v>4.4099000000000004</c:v>
                </c:pt>
                <c:pt idx="4795">
                  <c:v>4.8700999999999999</c:v>
                </c:pt>
                <c:pt idx="4796">
                  <c:v>4.9711999999999996</c:v>
                </c:pt>
                <c:pt idx="4797">
                  <c:v>4.9306999999999999</c:v>
                </c:pt>
                <c:pt idx="4798">
                  <c:v>5.1346999999999996</c:v>
                </c:pt>
                <c:pt idx="4799">
                  <c:v>5.1955999999999998</c:v>
                </c:pt>
                <c:pt idx="4800">
                  <c:v>5.1082000000000001</c:v>
                </c:pt>
                <c:pt idx="4801">
                  <c:v>5.1062000000000003</c:v>
                </c:pt>
                <c:pt idx="4802">
                  <c:v>4.9790000000000001</c:v>
                </c:pt>
                <c:pt idx="4803">
                  <c:v>4.5928000000000004</c:v>
                </c:pt>
                <c:pt idx="4804">
                  <c:v>5.1184000000000003</c:v>
                </c:pt>
                <c:pt idx="4805">
                  <c:v>4.7736999999999998</c:v>
                </c:pt>
                <c:pt idx="4806">
                  <c:v>4.7355999999999998</c:v>
                </c:pt>
                <c:pt idx="4807">
                  <c:v>5.0381</c:v>
                </c:pt>
                <c:pt idx="4808">
                  <c:v>4.9100999999999999</c:v>
                </c:pt>
                <c:pt idx="4809">
                  <c:v>4.9798</c:v>
                </c:pt>
                <c:pt idx="4810">
                  <c:v>5.2180999999999997</c:v>
                </c:pt>
                <c:pt idx="4811">
                  <c:v>5.1677999999999997</c:v>
                </c:pt>
                <c:pt idx="4812">
                  <c:v>4.8926999999999996</c:v>
                </c:pt>
                <c:pt idx="4813">
                  <c:v>4.9512</c:v>
                </c:pt>
                <c:pt idx="4814">
                  <c:v>5.2012999999999998</c:v>
                </c:pt>
                <c:pt idx="4815">
                  <c:v>4.8673000000000002</c:v>
                </c:pt>
                <c:pt idx="4816">
                  <c:v>4.9846000000000004</c:v>
                </c:pt>
                <c:pt idx="4817">
                  <c:v>5.0667</c:v>
                </c:pt>
                <c:pt idx="4818">
                  <c:v>4.9625000000000004</c:v>
                </c:pt>
                <c:pt idx="4819">
                  <c:v>4.7431000000000001</c:v>
                </c:pt>
                <c:pt idx="4820">
                  <c:v>5.0782999999999996</c:v>
                </c:pt>
                <c:pt idx="4821">
                  <c:v>4.9595000000000002</c:v>
                </c:pt>
                <c:pt idx="4822">
                  <c:v>4.8851000000000004</c:v>
                </c:pt>
                <c:pt idx="4823">
                  <c:v>4.9522000000000004</c:v>
                </c:pt>
                <c:pt idx="4824">
                  <c:v>5.0528000000000004</c:v>
                </c:pt>
                <c:pt idx="4825">
                  <c:v>5.1787000000000001</c:v>
                </c:pt>
                <c:pt idx="4826">
                  <c:v>4.9577999999999998</c:v>
                </c:pt>
                <c:pt idx="4827">
                  <c:v>5.0599999999999996</c:v>
                </c:pt>
                <c:pt idx="4828">
                  <c:v>4.9535999999999998</c:v>
                </c:pt>
                <c:pt idx="4829">
                  <c:v>5.0998000000000001</c:v>
                </c:pt>
                <c:pt idx="4830">
                  <c:v>4.8836000000000004</c:v>
                </c:pt>
                <c:pt idx="4831">
                  <c:v>4.7995999999999999</c:v>
                </c:pt>
                <c:pt idx="4832">
                  <c:v>5.1359000000000004</c:v>
                </c:pt>
                <c:pt idx="4833">
                  <c:v>4.8994999999999997</c:v>
                </c:pt>
                <c:pt idx="4834">
                  <c:v>4.9413</c:v>
                </c:pt>
                <c:pt idx="4835">
                  <c:v>5.0709</c:v>
                </c:pt>
                <c:pt idx="4836">
                  <c:v>5.1378000000000004</c:v>
                </c:pt>
                <c:pt idx="4837">
                  <c:v>5.0747999999999998</c:v>
                </c:pt>
                <c:pt idx="4838">
                  <c:v>5.2084999999999999</c:v>
                </c:pt>
                <c:pt idx="4839">
                  <c:v>5.0010000000000003</c:v>
                </c:pt>
                <c:pt idx="4840">
                  <c:v>4.8883999999999999</c:v>
                </c:pt>
                <c:pt idx="4841">
                  <c:v>4.9946999999999999</c:v>
                </c:pt>
                <c:pt idx="4842">
                  <c:v>4.8754999999999997</c:v>
                </c:pt>
                <c:pt idx="4843">
                  <c:v>4.9687999999999999</c:v>
                </c:pt>
                <c:pt idx="4844">
                  <c:v>4.9112999999999998</c:v>
                </c:pt>
                <c:pt idx="4845">
                  <c:v>5.1402000000000001</c:v>
                </c:pt>
                <c:pt idx="4846">
                  <c:v>5.0946999999999996</c:v>
                </c:pt>
                <c:pt idx="4847">
                  <c:v>4.9996</c:v>
                </c:pt>
                <c:pt idx="4848">
                  <c:v>4.9927999999999999</c:v>
                </c:pt>
                <c:pt idx="4849">
                  <c:v>5.1158000000000001</c:v>
                </c:pt>
                <c:pt idx="4850">
                  <c:v>5.0079000000000002</c:v>
                </c:pt>
                <c:pt idx="4851">
                  <c:v>4.8254999999999999</c:v>
                </c:pt>
                <c:pt idx="4852">
                  <c:v>5.1077000000000004</c:v>
                </c:pt>
                <c:pt idx="4853">
                  <c:v>4.9055999999999997</c:v>
                </c:pt>
                <c:pt idx="4854">
                  <c:v>4.9519000000000002</c:v>
                </c:pt>
                <c:pt idx="4855">
                  <c:v>5.0335999999999999</c:v>
                </c:pt>
                <c:pt idx="4856">
                  <c:v>5.0960000000000001</c:v>
                </c:pt>
                <c:pt idx="4857">
                  <c:v>4.8093000000000004</c:v>
                </c:pt>
                <c:pt idx="4858">
                  <c:v>4.9861000000000004</c:v>
                </c:pt>
                <c:pt idx="4859">
                  <c:v>4.9382000000000001</c:v>
                </c:pt>
                <c:pt idx="4860">
                  <c:v>5.2255000000000003</c:v>
                </c:pt>
                <c:pt idx="4861">
                  <c:v>5.0399000000000003</c:v>
                </c:pt>
                <c:pt idx="4862">
                  <c:v>5.1440999999999999</c:v>
                </c:pt>
                <c:pt idx="4863">
                  <c:v>5.1257999999999999</c:v>
                </c:pt>
                <c:pt idx="4864">
                  <c:v>4.9375999999999998</c:v>
                </c:pt>
                <c:pt idx="4865">
                  <c:v>4.9043000000000001</c:v>
                </c:pt>
                <c:pt idx="4866">
                  <c:v>4.9375</c:v>
                </c:pt>
                <c:pt idx="4867">
                  <c:v>4.7504999999999997</c:v>
                </c:pt>
                <c:pt idx="4868">
                  <c:v>4.8917999999999999</c:v>
                </c:pt>
                <c:pt idx="4869">
                  <c:v>5.0358000000000001</c:v>
                </c:pt>
                <c:pt idx="4870">
                  <c:v>5.0819999999999999</c:v>
                </c:pt>
                <c:pt idx="4871">
                  <c:v>5.1315</c:v>
                </c:pt>
                <c:pt idx="4872">
                  <c:v>5.3863000000000003</c:v>
                </c:pt>
                <c:pt idx="4873">
                  <c:v>4.9168000000000003</c:v>
                </c:pt>
                <c:pt idx="4874">
                  <c:v>5.2538</c:v>
                </c:pt>
                <c:pt idx="4875">
                  <c:v>4.8449</c:v>
                </c:pt>
                <c:pt idx="4876">
                  <c:v>4.9955999999999996</c:v>
                </c:pt>
                <c:pt idx="4877">
                  <c:v>5.0498000000000003</c:v>
                </c:pt>
                <c:pt idx="4878">
                  <c:v>4.6820000000000004</c:v>
                </c:pt>
                <c:pt idx="4879">
                  <c:v>5.0307000000000004</c:v>
                </c:pt>
                <c:pt idx="4880">
                  <c:v>4.9684999999999997</c:v>
                </c:pt>
                <c:pt idx="4881">
                  <c:v>4.8663999999999996</c:v>
                </c:pt>
                <c:pt idx="4882">
                  <c:v>4.9394</c:v>
                </c:pt>
                <c:pt idx="4883">
                  <c:v>5.0122</c:v>
                </c:pt>
                <c:pt idx="4884">
                  <c:v>5.3522999999999996</c:v>
                </c:pt>
                <c:pt idx="4885">
                  <c:v>5.2309999999999999</c:v>
                </c:pt>
                <c:pt idx="4886">
                  <c:v>4.9852999999999996</c:v>
                </c:pt>
                <c:pt idx="4887">
                  <c:v>5.1417999999999999</c:v>
                </c:pt>
                <c:pt idx="4888">
                  <c:v>4.7797000000000001</c:v>
                </c:pt>
                <c:pt idx="4889">
                  <c:v>4.7319000000000004</c:v>
                </c:pt>
                <c:pt idx="4890">
                  <c:v>5.0271999999999997</c:v>
                </c:pt>
                <c:pt idx="4891">
                  <c:v>4.7367999999999997</c:v>
                </c:pt>
                <c:pt idx="4892">
                  <c:v>4.8673999999999999</c:v>
                </c:pt>
                <c:pt idx="4893">
                  <c:v>4.8944000000000001</c:v>
                </c:pt>
                <c:pt idx="4894">
                  <c:v>5.1231999999999998</c:v>
                </c:pt>
                <c:pt idx="4895">
                  <c:v>5.0586000000000002</c:v>
                </c:pt>
                <c:pt idx="4896">
                  <c:v>5.0457999999999998</c:v>
                </c:pt>
                <c:pt idx="4897">
                  <c:v>5.2371999999999996</c:v>
                </c:pt>
                <c:pt idx="4898">
                  <c:v>5.2618999999999998</c:v>
                </c:pt>
                <c:pt idx="4899">
                  <c:v>4.9873000000000003</c:v>
                </c:pt>
                <c:pt idx="4900">
                  <c:v>4.6736000000000004</c:v>
                </c:pt>
                <c:pt idx="4901">
                  <c:v>5.3536000000000001</c:v>
                </c:pt>
                <c:pt idx="4902">
                  <c:v>4.8174999999999999</c:v>
                </c:pt>
                <c:pt idx="4903">
                  <c:v>4.7172999999999998</c:v>
                </c:pt>
                <c:pt idx="4904">
                  <c:v>5.0979000000000001</c:v>
                </c:pt>
                <c:pt idx="4905">
                  <c:v>4.8609999999999998</c:v>
                </c:pt>
                <c:pt idx="4906">
                  <c:v>5.0406000000000004</c:v>
                </c:pt>
                <c:pt idx="4907">
                  <c:v>4.9466000000000001</c:v>
                </c:pt>
                <c:pt idx="4908">
                  <c:v>5.1018999999999997</c:v>
                </c:pt>
                <c:pt idx="4909">
                  <c:v>5.0570000000000004</c:v>
                </c:pt>
                <c:pt idx="4910">
                  <c:v>5.0366</c:v>
                </c:pt>
                <c:pt idx="4911">
                  <c:v>5.1058000000000003</c:v>
                </c:pt>
                <c:pt idx="4912">
                  <c:v>5.2435</c:v>
                </c:pt>
                <c:pt idx="4913">
                  <c:v>4.8489000000000004</c:v>
                </c:pt>
                <c:pt idx="4914">
                  <c:v>4.8689999999999998</c:v>
                </c:pt>
                <c:pt idx="4915">
                  <c:v>4.9292999999999996</c:v>
                </c:pt>
                <c:pt idx="4916">
                  <c:v>4.9044999999999996</c:v>
                </c:pt>
                <c:pt idx="4917">
                  <c:v>4.9194000000000004</c:v>
                </c:pt>
                <c:pt idx="4918">
                  <c:v>4.9588000000000001</c:v>
                </c:pt>
                <c:pt idx="4919">
                  <c:v>5.1220999999999997</c:v>
                </c:pt>
                <c:pt idx="4920">
                  <c:v>5.1360000000000001</c:v>
                </c:pt>
                <c:pt idx="4921">
                  <c:v>5.1692999999999998</c:v>
                </c:pt>
                <c:pt idx="4922">
                  <c:v>5.0559000000000003</c:v>
                </c:pt>
                <c:pt idx="4923">
                  <c:v>5.0567000000000002</c:v>
                </c:pt>
                <c:pt idx="4924">
                  <c:v>4.8109000000000002</c:v>
                </c:pt>
                <c:pt idx="4925">
                  <c:v>4.9397000000000002</c:v>
                </c:pt>
                <c:pt idx="4926">
                  <c:v>4.9561999999999999</c:v>
                </c:pt>
                <c:pt idx="4927">
                  <c:v>4.9154999999999998</c:v>
                </c:pt>
                <c:pt idx="4928">
                  <c:v>5.0294999999999996</c:v>
                </c:pt>
                <c:pt idx="4929">
                  <c:v>4.8648999999999996</c:v>
                </c:pt>
                <c:pt idx="4930">
                  <c:v>5.1425999999999998</c:v>
                </c:pt>
                <c:pt idx="4931">
                  <c:v>5.0011000000000001</c:v>
                </c:pt>
                <c:pt idx="4932">
                  <c:v>5.15</c:v>
                </c:pt>
                <c:pt idx="4933">
                  <c:v>5.1879</c:v>
                </c:pt>
                <c:pt idx="4934">
                  <c:v>5.0359999999999996</c:v>
                </c:pt>
                <c:pt idx="4935">
                  <c:v>4.8800999999999997</c:v>
                </c:pt>
                <c:pt idx="4936">
                  <c:v>5.0002000000000004</c:v>
                </c:pt>
                <c:pt idx="4937">
                  <c:v>4.9187000000000003</c:v>
                </c:pt>
                <c:pt idx="4938">
                  <c:v>4.8757999999999999</c:v>
                </c:pt>
                <c:pt idx="4939">
                  <c:v>4.8667999999999996</c:v>
                </c:pt>
                <c:pt idx="4940">
                  <c:v>4.8758999999999997</c:v>
                </c:pt>
                <c:pt idx="4941">
                  <c:v>5.0959000000000003</c:v>
                </c:pt>
                <c:pt idx="4942">
                  <c:v>5.0092999999999996</c:v>
                </c:pt>
                <c:pt idx="4943">
                  <c:v>5.1157000000000004</c:v>
                </c:pt>
                <c:pt idx="4944">
                  <c:v>5.0918000000000001</c:v>
                </c:pt>
                <c:pt idx="4945">
                  <c:v>4.9802999999999997</c:v>
                </c:pt>
                <c:pt idx="4946">
                  <c:v>4.9981</c:v>
                </c:pt>
                <c:pt idx="4947">
                  <c:v>5.1078999999999999</c:v>
                </c:pt>
                <c:pt idx="4948">
                  <c:v>5.0423999999999998</c:v>
                </c:pt>
                <c:pt idx="4949">
                  <c:v>4.8441000000000001</c:v>
                </c:pt>
                <c:pt idx="4950">
                  <c:v>4.8997000000000002</c:v>
                </c:pt>
                <c:pt idx="4951">
                  <c:v>4.9600999999999997</c:v>
                </c:pt>
                <c:pt idx="4952">
                  <c:v>4.9558999999999997</c:v>
                </c:pt>
                <c:pt idx="4953">
                  <c:v>5.0505000000000004</c:v>
                </c:pt>
                <c:pt idx="4954">
                  <c:v>4.9146999999999998</c:v>
                </c:pt>
                <c:pt idx="4955">
                  <c:v>5.0831999999999997</c:v>
                </c:pt>
                <c:pt idx="4956">
                  <c:v>5.0614999999999997</c:v>
                </c:pt>
                <c:pt idx="4957">
                  <c:v>5.1721000000000004</c:v>
                </c:pt>
                <c:pt idx="4958">
                  <c:v>5.1681999999999997</c:v>
                </c:pt>
                <c:pt idx="4959">
                  <c:v>4.9484000000000004</c:v>
                </c:pt>
                <c:pt idx="4960">
                  <c:v>5.0039999999999996</c:v>
                </c:pt>
                <c:pt idx="4961">
                  <c:v>4.8211000000000004</c:v>
                </c:pt>
                <c:pt idx="4962">
                  <c:v>4.8853999999999997</c:v>
                </c:pt>
                <c:pt idx="4963">
                  <c:v>4.7096</c:v>
                </c:pt>
                <c:pt idx="4964">
                  <c:v>4.9574999999999996</c:v>
                </c:pt>
                <c:pt idx="4965">
                  <c:v>4.9741999999999997</c:v>
                </c:pt>
                <c:pt idx="4966">
                  <c:v>5.2134999999999998</c:v>
                </c:pt>
                <c:pt idx="4967">
                  <c:v>5.1207000000000003</c:v>
                </c:pt>
                <c:pt idx="4968">
                  <c:v>5.2194000000000003</c:v>
                </c:pt>
                <c:pt idx="4969">
                  <c:v>4.9493</c:v>
                </c:pt>
                <c:pt idx="4970">
                  <c:v>5.1478999999999999</c:v>
                </c:pt>
                <c:pt idx="4971">
                  <c:v>4.8108000000000004</c:v>
                </c:pt>
                <c:pt idx="4972">
                  <c:v>4.8261000000000003</c:v>
                </c:pt>
                <c:pt idx="4973">
                  <c:v>5.0743999999999998</c:v>
                </c:pt>
                <c:pt idx="4974">
                  <c:v>5.0030000000000001</c:v>
                </c:pt>
                <c:pt idx="4975">
                  <c:v>4.8673999999999999</c:v>
                </c:pt>
                <c:pt idx="4976">
                  <c:v>5.032</c:v>
                </c:pt>
                <c:pt idx="4977">
                  <c:v>5.1494999999999997</c:v>
                </c:pt>
                <c:pt idx="4978">
                  <c:v>4.9997999999999996</c:v>
                </c:pt>
                <c:pt idx="4979">
                  <c:v>5.0065999999999997</c:v>
                </c:pt>
                <c:pt idx="4980">
                  <c:v>5.0984999999999996</c:v>
                </c:pt>
                <c:pt idx="4981">
                  <c:v>5.0682999999999998</c:v>
                </c:pt>
                <c:pt idx="4982">
                  <c:v>5.0872000000000002</c:v>
                </c:pt>
                <c:pt idx="4983">
                  <c:v>5.0396999999999998</c:v>
                </c:pt>
                <c:pt idx="4984">
                  <c:v>4.8129999999999997</c:v>
                </c:pt>
                <c:pt idx="4985">
                  <c:v>4.9770000000000003</c:v>
                </c:pt>
                <c:pt idx="4986">
                  <c:v>4.8891</c:v>
                </c:pt>
                <c:pt idx="4987">
                  <c:v>4.7670000000000003</c:v>
                </c:pt>
                <c:pt idx="4988">
                  <c:v>4.8719999999999999</c:v>
                </c:pt>
                <c:pt idx="4989">
                  <c:v>5.0865999999999998</c:v>
                </c:pt>
                <c:pt idx="4990">
                  <c:v>5.1702000000000004</c:v>
                </c:pt>
                <c:pt idx="4991">
                  <c:v>5.2073</c:v>
                </c:pt>
                <c:pt idx="4992">
                  <c:v>5.1063000000000001</c:v>
                </c:pt>
                <c:pt idx="4993">
                  <c:v>4.9718999999999998</c:v>
                </c:pt>
                <c:pt idx="4994">
                  <c:v>5.1007999999999996</c:v>
                </c:pt>
                <c:pt idx="4995">
                  <c:v>4.7877000000000001</c:v>
                </c:pt>
                <c:pt idx="4996">
                  <c:v>4.9847000000000001</c:v>
                </c:pt>
                <c:pt idx="4997">
                  <c:v>4.7953000000000001</c:v>
                </c:pt>
                <c:pt idx="4998">
                  <c:v>5.0719000000000003</c:v>
                </c:pt>
                <c:pt idx="4999">
                  <c:v>4.9284999999999997</c:v>
                </c:pt>
                <c:pt idx="5000">
                  <c:v>4.9912000000000001</c:v>
                </c:pt>
                <c:pt idx="5001">
                  <c:v>4.9686000000000003</c:v>
                </c:pt>
                <c:pt idx="5002">
                  <c:v>5.0088999999999997</c:v>
                </c:pt>
                <c:pt idx="5003">
                  <c:v>4.9763999999999999</c:v>
                </c:pt>
                <c:pt idx="5004">
                  <c:v>5.1534000000000004</c:v>
                </c:pt>
                <c:pt idx="5005">
                  <c:v>5.1044</c:v>
                </c:pt>
                <c:pt idx="5006">
                  <c:v>4.8913000000000002</c:v>
                </c:pt>
                <c:pt idx="5007">
                  <c:v>4.9528999999999996</c:v>
                </c:pt>
                <c:pt idx="5008">
                  <c:v>5.0777999999999999</c:v>
                </c:pt>
                <c:pt idx="5009">
                  <c:v>4.9175000000000004</c:v>
                </c:pt>
                <c:pt idx="5010">
                  <c:v>5.4047000000000001</c:v>
                </c:pt>
                <c:pt idx="5011">
                  <c:v>4.6157000000000004</c:v>
                </c:pt>
                <c:pt idx="5012">
                  <c:v>6.0819000000000001</c:v>
                </c:pt>
                <c:pt idx="5013">
                  <c:v>4.6914999999999996</c:v>
                </c:pt>
                <c:pt idx="5014">
                  <c:v>6.2125000000000004</c:v>
                </c:pt>
                <c:pt idx="5015">
                  <c:v>3.7494000000000001</c:v>
                </c:pt>
                <c:pt idx="5016">
                  <c:v>4.9775999999999998</c:v>
                </c:pt>
                <c:pt idx="5017">
                  <c:v>4.3589000000000002</c:v>
                </c:pt>
                <c:pt idx="5018">
                  <c:v>5.2653999999999996</c:v>
                </c:pt>
                <c:pt idx="5019">
                  <c:v>5.2352999999999996</c:v>
                </c:pt>
                <c:pt idx="5020">
                  <c:v>5.5096999999999996</c:v>
                </c:pt>
                <c:pt idx="5021">
                  <c:v>4.5178000000000003</c:v>
                </c:pt>
                <c:pt idx="5022">
                  <c:v>5.1275000000000004</c:v>
                </c:pt>
                <c:pt idx="5023">
                  <c:v>5.1546000000000003</c:v>
                </c:pt>
                <c:pt idx="5024">
                  <c:v>4.8474000000000004</c:v>
                </c:pt>
                <c:pt idx="5025">
                  <c:v>4.9546000000000001</c:v>
                </c:pt>
                <c:pt idx="5026">
                  <c:v>4.9272</c:v>
                </c:pt>
                <c:pt idx="5027">
                  <c:v>5.0163000000000002</c:v>
                </c:pt>
                <c:pt idx="5028">
                  <c:v>4.9976000000000003</c:v>
                </c:pt>
                <c:pt idx="5029">
                  <c:v>5.1952999999999996</c:v>
                </c:pt>
                <c:pt idx="5030">
                  <c:v>4.7375999999999996</c:v>
                </c:pt>
                <c:pt idx="5031">
                  <c:v>4.8728999999999996</c:v>
                </c:pt>
                <c:pt idx="5032">
                  <c:v>5.0537000000000001</c:v>
                </c:pt>
                <c:pt idx="5033">
                  <c:v>5.0168999999999997</c:v>
                </c:pt>
                <c:pt idx="5034">
                  <c:v>5.0406000000000004</c:v>
                </c:pt>
                <c:pt idx="5035">
                  <c:v>6.6043000000000003</c:v>
                </c:pt>
                <c:pt idx="5036">
                  <c:v>4.2832999999999997</c:v>
                </c:pt>
                <c:pt idx="5037">
                  <c:v>5.8627000000000002</c:v>
                </c:pt>
                <c:pt idx="5038">
                  <c:v>6.6959999999999997</c:v>
                </c:pt>
                <c:pt idx="5039">
                  <c:v>4.8026999999999997</c:v>
                </c:pt>
                <c:pt idx="5040">
                  <c:v>5.3254999999999999</c:v>
                </c:pt>
                <c:pt idx="5041">
                  <c:v>5.0491999999999999</c:v>
                </c:pt>
                <c:pt idx="5042">
                  <c:v>4.8753000000000002</c:v>
                </c:pt>
                <c:pt idx="5043">
                  <c:v>4.8051000000000004</c:v>
                </c:pt>
                <c:pt idx="5044">
                  <c:v>4.8724999999999996</c:v>
                </c:pt>
                <c:pt idx="5045">
                  <c:v>4.9512</c:v>
                </c:pt>
                <c:pt idx="5046">
                  <c:v>5.1565000000000003</c:v>
                </c:pt>
                <c:pt idx="5047">
                  <c:v>5.0979000000000001</c:v>
                </c:pt>
                <c:pt idx="5048">
                  <c:v>4.9073000000000002</c:v>
                </c:pt>
                <c:pt idx="5049">
                  <c:v>4.9667000000000003</c:v>
                </c:pt>
                <c:pt idx="5050">
                  <c:v>4.9725999999999999</c:v>
                </c:pt>
                <c:pt idx="5051">
                  <c:v>6.4348000000000001</c:v>
                </c:pt>
                <c:pt idx="5052">
                  <c:v>5.7488000000000001</c:v>
                </c:pt>
                <c:pt idx="5053">
                  <c:v>7.5004</c:v>
                </c:pt>
                <c:pt idx="5054">
                  <c:v>8.4382000000000001</c:v>
                </c:pt>
                <c:pt idx="5055">
                  <c:v>8.4212000000000007</c:v>
                </c:pt>
                <c:pt idx="5056">
                  <c:v>8.5321999999999996</c:v>
                </c:pt>
                <c:pt idx="5057">
                  <c:v>9.0917999999999992</c:v>
                </c:pt>
                <c:pt idx="5058">
                  <c:v>9.5588999999999995</c:v>
                </c:pt>
                <c:pt idx="5059">
                  <c:v>10.183</c:v>
                </c:pt>
                <c:pt idx="5060">
                  <c:v>10.521000000000001</c:v>
                </c:pt>
                <c:pt idx="5061">
                  <c:v>11.794</c:v>
                </c:pt>
                <c:pt idx="5062">
                  <c:v>11.329000000000001</c:v>
                </c:pt>
                <c:pt idx="5063">
                  <c:v>11.814</c:v>
                </c:pt>
                <c:pt idx="5064">
                  <c:v>12.897</c:v>
                </c:pt>
                <c:pt idx="5065">
                  <c:v>12.388999999999999</c:v>
                </c:pt>
                <c:pt idx="5066">
                  <c:v>12.512</c:v>
                </c:pt>
                <c:pt idx="5067">
                  <c:v>12.638</c:v>
                </c:pt>
                <c:pt idx="5068">
                  <c:v>13.59</c:v>
                </c:pt>
                <c:pt idx="5069">
                  <c:v>13.407</c:v>
                </c:pt>
                <c:pt idx="5070">
                  <c:v>13.834</c:v>
                </c:pt>
                <c:pt idx="5071">
                  <c:v>13.967000000000001</c:v>
                </c:pt>
                <c:pt idx="5072">
                  <c:v>14.702999999999999</c:v>
                </c:pt>
                <c:pt idx="5073">
                  <c:v>14.769</c:v>
                </c:pt>
                <c:pt idx="5074">
                  <c:v>15.193</c:v>
                </c:pt>
                <c:pt idx="5075">
                  <c:v>15.282</c:v>
                </c:pt>
                <c:pt idx="5076">
                  <c:v>15.499000000000001</c:v>
                </c:pt>
                <c:pt idx="5077">
                  <c:v>16.744</c:v>
                </c:pt>
                <c:pt idx="5078">
                  <c:v>16.106999999999999</c:v>
                </c:pt>
                <c:pt idx="5079">
                  <c:v>15.942</c:v>
                </c:pt>
                <c:pt idx="5080">
                  <c:v>15.874000000000001</c:v>
                </c:pt>
                <c:pt idx="5081">
                  <c:v>16.382000000000001</c:v>
                </c:pt>
                <c:pt idx="5082">
                  <c:v>15.946999999999999</c:v>
                </c:pt>
                <c:pt idx="5083">
                  <c:v>16</c:v>
                </c:pt>
                <c:pt idx="5084">
                  <c:v>15.97</c:v>
                </c:pt>
                <c:pt idx="5085">
                  <c:v>16.164999999999999</c:v>
                </c:pt>
                <c:pt idx="5086">
                  <c:v>16.283000000000001</c:v>
                </c:pt>
                <c:pt idx="5087">
                  <c:v>15.906000000000001</c:v>
                </c:pt>
                <c:pt idx="5088">
                  <c:v>15.8</c:v>
                </c:pt>
                <c:pt idx="5089">
                  <c:v>15.663</c:v>
                </c:pt>
                <c:pt idx="5090">
                  <c:v>15.16</c:v>
                </c:pt>
                <c:pt idx="5091">
                  <c:v>14.722</c:v>
                </c:pt>
                <c:pt idx="5092">
                  <c:v>14.329000000000001</c:v>
                </c:pt>
                <c:pt idx="5093">
                  <c:v>13.981</c:v>
                </c:pt>
                <c:pt idx="5094">
                  <c:v>13.577</c:v>
                </c:pt>
                <c:pt idx="5095">
                  <c:v>17.251999999999999</c:v>
                </c:pt>
                <c:pt idx="5096">
                  <c:v>11.76</c:v>
                </c:pt>
                <c:pt idx="5097">
                  <c:v>9.8109000000000002</c:v>
                </c:pt>
                <c:pt idx="5098">
                  <c:v>8.8585999999999991</c:v>
                </c:pt>
                <c:pt idx="5099">
                  <c:v>7.4316000000000004</c:v>
                </c:pt>
                <c:pt idx="5100">
                  <c:v>6.3064999999999998</c:v>
                </c:pt>
                <c:pt idx="5101">
                  <c:v>5.3916000000000004</c:v>
                </c:pt>
                <c:pt idx="5102">
                  <c:v>4.8917999999999999</c:v>
                </c:pt>
                <c:pt idx="5103">
                  <c:v>4.133</c:v>
                </c:pt>
                <c:pt idx="5104">
                  <c:v>5.7591999999999999</c:v>
                </c:pt>
                <c:pt idx="5105">
                  <c:v>5.2439</c:v>
                </c:pt>
                <c:pt idx="5106">
                  <c:v>4.5412999999999997</c:v>
                </c:pt>
                <c:pt idx="5107">
                  <c:v>4.2394999999999996</c:v>
                </c:pt>
                <c:pt idx="5108">
                  <c:v>4.9295999999999998</c:v>
                </c:pt>
                <c:pt idx="5109">
                  <c:v>5.1067999999999998</c:v>
                </c:pt>
                <c:pt idx="5110">
                  <c:v>5.3212999999999999</c:v>
                </c:pt>
                <c:pt idx="5111">
                  <c:v>5.3178000000000001</c:v>
                </c:pt>
                <c:pt idx="5112">
                  <c:v>4.8901000000000003</c:v>
                </c:pt>
                <c:pt idx="5113">
                  <c:v>5.0696000000000003</c:v>
                </c:pt>
                <c:pt idx="5114">
                  <c:v>5.0932000000000004</c:v>
                </c:pt>
                <c:pt idx="5115">
                  <c:v>4.8611000000000004</c:v>
                </c:pt>
                <c:pt idx="5116">
                  <c:v>4.6548999999999996</c:v>
                </c:pt>
                <c:pt idx="5117">
                  <c:v>4.6859000000000002</c:v>
                </c:pt>
                <c:pt idx="5118">
                  <c:v>5.0887000000000002</c:v>
                </c:pt>
                <c:pt idx="5119">
                  <c:v>4.8930999999999996</c:v>
                </c:pt>
                <c:pt idx="5120">
                  <c:v>5.1497000000000002</c:v>
                </c:pt>
                <c:pt idx="5121">
                  <c:v>5.1212</c:v>
                </c:pt>
                <c:pt idx="5122">
                  <c:v>4.9717000000000002</c:v>
                </c:pt>
                <c:pt idx="5123">
                  <c:v>4.8925999999999998</c:v>
                </c:pt>
                <c:pt idx="5124">
                  <c:v>4.9137000000000004</c:v>
                </c:pt>
                <c:pt idx="5125">
                  <c:v>4.7779999999999996</c:v>
                </c:pt>
                <c:pt idx="5126">
                  <c:v>4.8730000000000002</c:v>
                </c:pt>
                <c:pt idx="5127">
                  <c:v>4.9546999999999999</c:v>
                </c:pt>
                <c:pt idx="5128">
                  <c:v>5.3795999999999999</c:v>
                </c:pt>
                <c:pt idx="5129">
                  <c:v>5.2976000000000001</c:v>
                </c:pt>
                <c:pt idx="5130">
                  <c:v>4.8449</c:v>
                </c:pt>
                <c:pt idx="5131">
                  <c:v>5.0053000000000001</c:v>
                </c:pt>
                <c:pt idx="5132">
                  <c:v>4.9599000000000002</c:v>
                </c:pt>
                <c:pt idx="5133">
                  <c:v>4.6340000000000003</c:v>
                </c:pt>
                <c:pt idx="5134">
                  <c:v>5.0046999999999997</c:v>
                </c:pt>
                <c:pt idx="5135">
                  <c:v>4.8381999999999996</c:v>
                </c:pt>
                <c:pt idx="5136">
                  <c:v>5.1086</c:v>
                </c:pt>
                <c:pt idx="5137">
                  <c:v>5.3662000000000001</c:v>
                </c:pt>
                <c:pt idx="5138">
                  <c:v>5.0538999999999996</c:v>
                </c:pt>
                <c:pt idx="5139">
                  <c:v>5.0224000000000002</c:v>
                </c:pt>
                <c:pt idx="5140">
                  <c:v>5.1540999999999997</c:v>
                </c:pt>
                <c:pt idx="5141">
                  <c:v>4.8064</c:v>
                </c:pt>
                <c:pt idx="5142">
                  <c:v>5.0362</c:v>
                </c:pt>
                <c:pt idx="5143">
                  <c:v>5.0541</c:v>
                </c:pt>
                <c:pt idx="5144">
                  <c:v>5.1546000000000003</c:v>
                </c:pt>
                <c:pt idx="5145">
                  <c:v>5.0041000000000002</c:v>
                </c:pt>
                <c:pt idx="5146">
                  <c:v>4.8421000000000003</c:v>
                </c:pt>
                <c:pt idx="5147">
                  <c:v>4.9970999999999997</c:v>
                </c:pt>
                <c:pt idx="5148">
                  <c:v>4.9408000000000003</c:v>
                </c:pt>
                <c:pt idx="5149">
                  <c:v>5.0187999999999997</c:v>
                </c:pt>
                <c:pt idx="5150">
                  <c:v>4.9581</c:v>
                </c:pt>
                <c:pt idx="5151">
                  <c:v>5.2077</c:v>
                </c:pt>
                <c:pt idx="5152">
                  <c:v>5.1216999999999997</c:v>
                </c:pt>
                <c:pt idx="5153">
                  <c:v>4.8350999999999997</c:v>
                </c:pt>
                <c:pt idx="5154">
                  <c:v>5.3834999999999997</c:v>
                </c:pt>
                <c:pt idx="5155">
                  <c:v>4.6845999999999997</c:v>
                </c:pt>
                <c:pt idx="5156">
                  <c:v>4.8655999999999997</c:v>
                </c:pt>
                <c:pt idx="5157">
                  <c:v>5.1158999999999999</c:v>
                </c:pt>
                <c:pt idx="5158">
                  <c:v>4.7337999999999996</c:v>
                </c:pt>
                <c:pt idx="5159">
                  <c:v>4.8727999999999998</c:v>
                </c:pt>
                <c:pt idx="5160">
                  <c:v>5.1121999999999996</c:v>
                </c:pt>
                <c:pt idx="5161">
                  <c:v>5.0205000000000002</c:v>
                </c:pt>
                <c:pt idx="5162">
                  <c:v>4.9482999999999997</c:v>
                </c:pt>
                <c:pt idx="5163">
                  <c:v>5.1035000000000004</c:v>
                </c:pt>
                <c:pt idx="5164">
                  <c:v>5.1140999999999996</c:v>
                </c:pt>
                <c:pt idx="5165">
                  <c:v>4.8342000000000001</c:v>
                </c:pt>
                <c:pt idx="5166">
                  <c:v>4.9947999999999997</c:v>
                </c:pt>
                <c:pt idx="5167">
                  <c:v>5.3014999999999999</c:v>
                </c:pt>
                <c:pt idx="5168">
                  <c:v>4.7984999999999998</c:v>
                </c:pt>
                <c:pt idx="5169">
                  <c:v>4.9053000000000004</c:v>
                </c:pt>
                <c:pt idx="5170">
                  <c:v>5.0518999999999998</c:v>
                </c:pt>
                <c:pt idx="5171">
                  <c:v>5.3151999999999999</c:v>
                </c:pt>
                <c:pt idx="5172">
                  <c:v>4.9405999999999999</c:v>
                </c:pt>
                <c:pt idx="5173">
                  <c:v>4.6820000000000004</c:v>
                </c:pt>
                <c:pt idx="5174">
                  <c:v>4.9866999999999999</c:v>
                </c:pt>
                <c:pt idx="5175">
                  <c:v>5.1493000000000002</c:v>
                </c:pt>
                <c:pt idx="5176">
                  <c:v>4.7472000000000003</c:v>
                </c:pt>
                <c:pt idx="5177">
                  <c:v>5.1420000000000003</c:v>
                </c:pt>
                <c:pt idx="5178">
                  <c:v>4.7782</c:v>
                </c:pt>
                <c:pt idx="5179">
                  <c:v>5.1889000000000003</c:v>
                </c:pt>
                <c:pt idx="5180">
                  <c:v>5.2514000000000003</c:v>
                </c:pt>
                <c:pt idx="5181">
                  <c:v>5.1428000000000003</c:v>
                </c:pt>
                <c:pt idx="5182">
                  <c:v>5.1658999999999997</c:v>
                </c:pt>
                <c:pt idx="5183">
                  <c:v>4.7717000000000001</c:v>
                </c:pt>
                <c:pt idx="5184">
                  <c:v>4.9086999999999996</c:v>
                </c:pt>
                <c:pt idx="5185">
                  <c:v>5.4019000000000004</c:v>
                </c:pt>
                <c:pt idx="5186">
                  <c:v>4.7668999999999997</c:v>
                </c:pt>
                <c:pt idx="5187">
                  <c:v>4.7972999999999999</c:v>
                </c:pt>
                <c:pt idx="5188">
                  <c:v>5.1158999999999999</c:v>
                </c:pt>
                <c:pt idx="5189">
                  <c:v>4.8353000000000002</c:v>
                </c:pt>
                <c:pt idx="5190">
                  <c:v>4.9089</c:v>
                </c:pt>
                <c:pt idx="5191">
                  <c:v>5.1440999999999999</c:v>
                </c:pt>
                <c:pt idx="5192">
                  <c:v>4.923</c:v>
                </c:pt>
                <c:pt idx="5193">
                  <c:v>5.2157999999999998</c:v>
                </c:pt>
                <c:pt idx="5194">
                  <c:v>4.7984</c:v>
                </c:pt>
                <c:pt idx="5195">
                  <c:v>4.9341999999999997</c:v>
                </c:pt>
                <c:pt idx="5196">
                  <c:v>4.9965999999999999</c:v>
                </c:pt>
                <c:pt idx="5197">
                  <c:v>4.9786000000000001</c:v>
                </c:pt>
                <c:pt idx="5198">
                  <c:v>5.0190000000000001</c:v>
                </c:pt>
                <c:pt idx="5199">
                  <c:v>5.0754999999999999</c:v>
                </c:pt>
                <c:pt idx="5200">
                  <c:v>5.0560999999999998</c:v>
                </c:pt>
                <c:pt idx="5201">
                  <c:v>4.8217999999999996</c:v>
                </c:pt>
                <c:pt idx="5202">
                  <c:v>4.8852000000000002</c:v>
                </c:pt>
                <c:pt idx="5203">
                  <c:v>4.9878999999999998</c:v>
                </c:pt>
                <c:pt idx="5204">
                  <c:v>4.9408000000000003</c:v>
                </c:pt>
                <c:pt idx="5205">
                  <c:v>4.9539</c:v>
                </c:pt>
                <c:pt idx="5206">
                  <c:v>4.875</c:v>
                </c:pt>
                <c:pt idx="5207">
                  <c:v>4.9763999999999999</c:v>
                </c:pt>
                <c:pt idx="5208">
                  <c:v>5.0453999999999999</c:v>
                </c:pt>
                <c:pt idx="5209">
                  <c:v>4.9893000000000001</c:v>
                </c:pt>
                <c:pt idx="5210">
                  <c:v>5.0155000000000003</c:v>
                </c:pt>
                <c:pt idx="5211">
                  <c:v>5.1125999999999996</c:v>
                </c:pt>
                <c:pt idx="5212">
                  <c:v>5.0694999999999997</c:v>
                </c:pt>
                <c:pt idx="5213">
                  <c:v>4.9752000000000001</c:v>
                </c:pt>
                <c:pt idx="5214">
                  <c:v>5.0533000000000001</c:v>
                </c:pt>
                <c:pt idx="5215">
                  <c:v>4.8807999999999998</c:v>
                </c:pt>
                <c:pt idx="5216">
                  <c:v>4.9623999999999997</c:v>
                </c:pt>
                <c:pt idx="5217">
                  <c:v>4.7853000000000003</c:v>
                </c:pt>
                <c:pt idx="5218">
                  <c:v>4.9429999999999996</c:v>
                </c:pt>
                <c:pt idx="5219">
                  <c:v>5.1218000000000004</c:v>
                </c:pt>
                <c:pt idx="5220">
                  <c:v>5.1246</c:v>
                </c:pt>
                <c:pt idx="5221">
                  <c:v>5.1010999999999997</c:v>
                </c:pt>
                <c:pt idx="5222">
                  <c:v>5.1428000000000003</c:v>
                </c:pt>
                <c:pt idx="5223">
                  <c:v>4.9733999999999998</c:v>
                </c:pt>
                <c:pt idx="5224">
                  <c:v>5.0190999999999999</c:v>
                </c:pt>
                <c:pt idx="5225">
                  <c:v>4.8594999999999997</c:v>
                </c:pt>
                <c:pt idx="5226">
                  <c:v>4.9813000000000001</c:v>
                </c:pt>
                <c:pt idx="5227">
                  <c:v>4.8444000000000003</c:v>
                </c:pt>
                <c:pt idx="5228">
                  <c:v>4.8928000000000003</c:v>
                </c:pt>
                <c:pt idx="5229">
                  <c:v>5.1174999999999997</c:v>
                </c:pt>
                <c:pt idx="5230">
                  <c:v>5.1109999999999998</c:v>
                </c:pt>
                <c:pt idx="5231">
                  <c:v>5.1563999999999997</c:v>
                </c:pt>
                <c:pt idx="5232">
                  <c:v>5.0712000000000002</c:v>
                </c:pt>
                <c:pt idx="5233">
                  <c:v>4.9473000000000003</c:v>
                </c:pt>
                <c:pt idx="5234">
                  <c:v>4.9794999999999998</c:v>
                </c:pt>
                <c:pt idx="5235">
                  <c:v>5.0147000000000004</c:v>
                </c:pt>
                <c:pt idx="5236">
                  <c:v>4.7713000000000001</c:v>
                </c:pt>
                <c:pt idx="5237">
                  <c:v>5.0439999999999996</c:v>
                </c:pt>
                <c:pt idx="5238">
                  <c:v>4.8903999999999996</c:v>
                </c:pt>
                <c:pt idx="5239">
                  <c:v>5.0247000000000002</c:v>
                </c:pt>
                <c:pt idx="5240">
                  <c:v>4.9316000000000004</c:v>
                </c:pt>
                <c:pt idx="5241">
                  <c:v>5.1277999999999997</c:v>
                </c:pt>
                <c:pt idx="5242">
                  <c:v>5.1094999999999997</c:v>
                </c:pt>
                <c:pt idx="5243">
                  <c:v>5.0431999999999997</c:v>
                </c:pt>
                <c:pt idx="5244">
                  <c:v>5.1044</c:v>
                </c:pt>
                <c:pt idx="5245">
                  <c:v>4.8907999999999996</c:v>
                </c:pt>
                <c:pt idx="5246">
                  <c:v>5.0805999999999996</c:v>
                </c:pt>
                <c:pt idx="5247">
                  <c:v>4.8385999999999996</c:v>
                </c:pt>
                <c:pt idx="5248">
                  <c:v>4.8026999999999997</c:v>
                </c:pt>
                <c:pt idx="5249">
                  <c:v>4.9314999999999998</c:v>
                </c:pt>
                <c:pt idx="5250">
                  <c:v>4.976</c:v>
                </c:pt>
                <c:pt idx="5251">
                  <c:v>5.0434000000000001</c:v>
                </c:pt>
                <c:pt idx="5252">
                  <c:v>4.9844999999999997</c:v>
                </c:pt>
                <c:pt idx="5253">
                  <c:v>5.1216999999999997</c:v>
                </c:pt>
                <c:pt idx="5254">
                  <c:v>5.1509999999999998</c:v>
                </c:pt>
                <c:pt idx="5255">
                  <c:v>5.1257000000000001</c:v>
                </c:pt>
                <c:pt idx="5256">
                  <c:v>4.9630999999999998</c:v>
                </c:pt>
                <c:pt idx="5257">
                  <c:v>5.0488</c:v>
                </c:pt>
                <c:pt idx="5258">
                  <c:v>4.8540000000000001</c:v>
                </c:pt>
                <c:pt idx="5259">
                  <c:v>5.1570999999999998</c:v>
                </c:pt>
                <c:pt idx="5260">
                  <c:v>4.8348000000000004</c:v>
                </c:pt>
                <c:pt idx="5261">
                  <c:v>4.8686999999999996</c:v>
                </c:pt>
                <c:pt idx="5262">
                  <c:v>5.0022000000000002</c:v>
                </c:pt>
                <c:pt idx="5263">
                  <c:v>4.9554999999999998</c:v>
                </c:pt>
                <c:pt idx="5264">
                  <c:v>5.1593</c:v>
                </c:pt>
                <c:pt idx="5265">
                  <c:v>5.2565</c:v>
                </c:pt>
                <c:pt idx="5266">
                  <c:v>5.1807999999999996</c:v>
                </c:pt>
                <c:pt idx="5267">
                  <c:v>4.7699999999999996</c:v>
                </c:pt>
                <c:pt idx="5268">
                  <c:v>5.1456</c:v>
                </c:pt>
                <c:pt idx="5269">
                  <c:v>4.8375000000000004</c:v>
                </c:pt>
                <c:pt idx="5270">
                  <c:v>4.8533999999999997</c:v>
                </c:pt>
                <c:pt idx="5271">
                  <c:v>5.0180999999999996</c:v>
                </c:pt>
                <c:pt idx="5272">
                  <c:v>4.9461000000000004</c:v>
                </c:pt>
                <c:pt idx="5273">
                  <c:v>5.0297999999999998</c:v>
                </c:pt>
                <c:pt idx="5274">
                  <c:v>5.1199000000000003</c:v>
                </c:pt>
                <c:pt idx="5275">
                  <c:v>4.9440999999999997</c:v>
                </c:pt>
                <c:pt idx="5276">
                  <c:v>5.0430999999999999</c:v>
                </c:pt>
                <c:pt idx="5277">
                  <c:v>5.0928000000000004</c:v>
                </c:pt>
                <c:pt idx="5278">
                  <c:v>5.0494000000000003</c:v>
                </c:pt>
                <c:pt idx="5279">
                  <c:v>4.9847999999999999</c:v>
                </c:pt>
                <c:pt idx="5280">
                  <c:v>5.1387999999999998</c:v>
                </c:pt>
                <c:pt idx="5281">
                  <c:v>5.1265999999999998</c:v>
                </c:pt>
                <c:pt idx="5282">
                  <c:v>4.7558999999999996</c:v>
                </c:pt>
                <c:pt idx="5283">
                  <c:v>4.9573</c:v>
                </c:pt>
                <c:pt idx="5284">
                  <c:v>5.0130999999999997</c:v>
                </c:pt>
                <c:pt idx="5285">
                  <c:v>4.8617999999999997</c:v>
                </c:pt>
                <c:pt idx="5286">
                  <c:v>4.9188000000000001</c:v>
                </c:pt>
                <c:pt idx="5287">
                  <c:v>5.0696000000000003</c:v>
                </c:pt>
                <c:pt idx="5288">
                  <c:v>5.0960000000000001</c:v>
                </c:pt>
                <c:pt idx="5289">
                  <c:v>5.0336999999999996</c:v>
                </c:pt>
                <c:pt idx="5290">
                  <c:v>5.1332000000000004</c:v>
                </c:pt>
                <c:pt idx="5291">
                  <c:v>4.9337</c:v>
                </c:pt>
                <c:pt idx="5292">
                  <c:v>4.8922999999999996</c:v>
                </c:pt>
                <c:pt idx="5293">
                  <c:v>4.8148999999999997</c:v>
                </c:pt>
                <c:pt idx="5294">
                  <c:v>5.1032000000000002</c:v>
                </c:pt>
                <c:pt idx="5295">
                  <c:v>4.9641999999999999</c:v>
                </c:pt>
                <c:pt idx="5296">
                  <c:v>4.9404000000000003</c:v>
                </c:pt>
                <c:pt idx="5297">
                  <c:v>5.0833000000000004</c:v>
                </c:pt>
                <c:pt idx="5298">
                  <c:v>5.0674000000000001</c:v>
                </c:pt>
                <c:pt idx="5299">
                  <c:v>5.0887000000000002</c:v>
                </c:pt>
                <c:pt idx="5300">
                  <c:v>4.9560000000000004</c:v>
                </c:pt>
                <c:pt idx="5301">
                  <c:v>4.8661000000000003</c:v>
                </c:pt>
                <c:pt idx="5302">
                  <c:v>4.0537000000000001</c:v>
                </c:pt>
                <c:pt idx="5303">
                  <c:v>4.99</c:v>
                </c:pt>
                <c:pt idx="5304">
                  <c:v>4.9896000000000003</c:v>
                </c:pt>
                <c:pt idx="5305">
                  <c:v>4.9272999999999998</c:v>
                </c:pt>
                <c:pt idx="5306">
                  <c:v>5.0873999999999997</c:v>
                </c:pt>
                <c:pt idx="5307">
                  <c:v>5.1332000000000004</c:v>
                </c:pt>
                <c:pt idx="5308">
                  <c:v>5.0751999999999997</c:v>
                </c:pt>
                <c:pt idx="5309">
                  <c:v>5.0705999999999998</c:v>
                </c:pt>
                <c:pt idx="5310">
                  <c:v>4.8348000000000004</c:v>
                </c:pt>
                <c:pt idx="5311">
                  <c:v>4.9736000000000002</c:v>
                </c:pt>
                <c:pt idx="5312">
                  <c:v>5.0359999999999996</c:v>
                </c:pt>
                <c:pt idx="5313">
                  <c:v>5.0452000000000004</c:v>
                </c:pt>
                <c:pt idx="5314">
                  <c:v>4.9672000000000001</c:v>
                </c:pt>
                <c:pt idx="5315">
                  <c:v>5.1125999999999996</c:v>
                </c:pt>
                <c:pt idx="5316">
                  <c:v>5.1760000000000002</c:v>
                </c:pt>
                <c:pt idx="5317">
                  <c:v>4.9512</c:v>
                </c:pt>
                <c:pt idx="5318">
                  <c:v>5.1432000000000002</c:v>
                </c:pt>
                <c:pt idx="5319">
                  <c:v>5.1215999999999999</c:v>
                </c:pt>
                <c:pt idx="5320">
                  <c:v>4.8135000000000003</c:v>
                </c:pt>
                <c:pt idx="5321">
                  <c:v>5.21</c:v>
                </c:pt>
                <c:pt idx="5322">
                  <c:v>4.9901</c:v>
                </c:pt>
                <c:pt idx="5323">
                  <c:v>4.6879999999999997</c:v>
                </c:pt>
                <c:pt idx="5324">
                  <c:v>4.9893000000000001</c:v>
                </c:pt>
                <c:pt idx="5325">
                  <c:v>4.9363999999999999</c:v>
                </c:pt>
                <c:pt idx="5326">
                  <c:v>4.9161999999999999</c:v>
                </c:pt>
                <c:pt idx="5327">
                  <c:v>5.1973000000000003</c:v>
                </c:pt>
                <c:pt idx="5328">
                  <c:v>5.0582000000000003</c:v>
                </c:pt>
                <c:pt idx="5329">
                  <c:v>5.0362999999999998</c:v>
                </c:pt>
                <c:pt idx="5330">
                  <c:v>4.8921999999999999</c:v>
                </c:pt>
                <c:pt idx="5331">
                  <c:v>4.9698000000000002</c:v>
                </c:pt>
                <c:pt idx="5332">
                  <c:v>5.0373999999999999</c:v>
                </c:pt>
                <c:pt idx="5333">
                  <c:v>5.016</c:v>
                </c:pt>
                <c:pt idx="5334">
                  <c:v>5.1405000000000003</c:v>
                </c:pt>
                <c:pt idx="5335">
                  <c:v>4.8747999999999996</c:v>
                </c:pt>
                <c:pt idx="5336">
                  <c:v>4.8643000000000001</c:v>
                </c:pt>
                <c:pt idx="5337">
                  <c:v>5.1538000000000004</c:v>
                </c:pt>
                <c:pt idx="5338">
                  <c:v>5.2106000000000003</c:v>
                </c:pt>
                <c:pt idx="5339">
                  <c:v>4.8628999999999998</c:v>
                </c:pt>
                <c:pt idx="5340">
                  <c:v>4.8823999999999996</c:v>
                </c:pt>
                <c:pt idx="5341">
                  <c:v>5.0888999999999998</c:v>
                </c:pt>
                <c:pt idx="5342">
                  <c:v>4.9115000000000002</c:v>
                </c:pt>
                <c:pt idx="5343">
                  <c:v>5.0269000000000004</c:v>
                </c:pt>
                <c:pt idx="5344">
                  <c:v>5.1157000000000004</c:v>
                </c:pt>
                <c:pt idx="5345">
                  <c:v>4.9602000000000004</c:v>
                </c:pt>
                <c:pt idx="5346">
                  <c:v>5.0250000000000004</c:v>
                </c:pt>
                <c:pt idx="5347">
                  <c:v>4.9283000000000001</c:v>
                </c:pt>
                <c:pt idx="5348">
                  <c:v>5.1757</c:v>
                </c:pt>
                <c:pt idx="5349">
                  <c:v>4.9127999999999998</c:v>
                </c:pt>
                <c:pt idx="5350">
                  <c:v>4.7347999999999999</c:v>
                </c:pt>
                <c:pt idx="5351">
                  <c:v>5.0862999999999996</c:v>
                </c:pt>
                <c:pt idx="5352">
                  <c:v>4.9433999999999996</c:v>
                </c:pt>
                <c:pt idx="5353">
                  <c:v>4.9721000000000002</c:v>
                </c:pt>
                <c:pt idx="5354">
                  <c:v>5.3220999999999998</c:v>
                </c:pt>
                <c:pt idx="5355">
                  <c:v>5.024</c:v>
                </c:pt>
                <c:pt idx="5356">
                  <c:v>4.9107000000000003</c:v>
                </c:pt>
                <c:pt idx="5357">
                  <c:v>5.0609000000000002</c:v>
                </c:pt>
                <c:pt idx="5358">
                  <c:v>4.9463999999999997</c:v>
                </c:pt>
                <c:pt idx="5359">
                  <c:v>5.0667999999999997</c:v>
                </c:pt>
                <c:pt idx="5360">
                  <c:v>4.8914</c:v>
                </c:pt>
                <c:pt idx="5361">
                  <c:v>4.9974999999999996</c:v>
                </c:pt>
                <c:pt idx="5362">
                  <c:v>5.0029000000000003</c:v>
                </c:pt>
                <c:pt idx="5363">
                  <c:v>5.1367000000000003</c:v>
                </c:pt>
                <c:pt idx="5364">
                  <c:v>5.0620000000000003</c:v>
                </c:pt>
                <c:pt idx="5365">
                  <c:v>4.8677000000000001</c:v>
                </c:pt>
                <c:pt idx="5366">
                  <c:v>4.9916999999999998</c:v>
                </c:pt>
                <c:pt idx="5367">
                  <c:v>5.1151999999999997</c:v>
                </c:pt>
                <c:pt idx="5368">
                  <c:v>5.0791000000000004</c:v>
                </c:pt>
                <c:pt idx="5369">
                  <c:v>4.8475999999999999</c:v>
                </c:pt>
                <c:pt idx="5370">
                  <c:v>5.2858999999999998</c:v>
                </c:pt>
                <c:pt idx="5371">
                  <c:v>4.8327999999999998</c:v>
                </c:pt>
                <c:pt idx="5372">
                  <c:v>4.6525999999999996</c:v>
                </c:pt>
                <c:pt idx="5373">
                  <c:v>5.6764000000000001</c:v>
                </c:pt>
                <c:pt idx="5374">
                  <c:v>4.4927000000000001</c:v>
                </c:pt>
                <c:pt idx="5375">
                  <c:v>4.6348000000000003</c:v>
                </c:pt>
                <c:pt idx="5376">
                  <c:v>5.5340999999999996</c:v>
                </c:pt>
                <c:pt idx="5377">
                  <c:v>4.6920999999999999</c:v>
                </c:pt>
                <c:pt idx="5378">
                  <c:v>5.0696000000000003</c:v>
                </c:pt>
                <c:pt idx="5379">
                  <c:v>5.3853999999999997</c:v>
                </c:pt>
                <c:pt idx="5380">
                  <c:v>4.7411000000000003</c:v>
                </c:pt>
                <c:pt idx="5381">
                  <c:v>4.7478999999999996</c:v>
                </c:pt>
                <c:pt idx="5382">
                  <c:v>5.2356999999999996</c:v>
                </c:pt>
                <c:pt idx="5383">
                  <c:v>4.8367000000000004</c:v>
                </c:pt>
                <c:pt idx="5384">
                  <c:v>4.8868999999999998</c:v>
                </c:pt>
                <c:pt idx="5385">
                  <c:v>5.2655000000000003</c:v>
                </c:pt>
                <c:pt idx="5386">
                  <c:v>4.8053999999999997</c:v>
                </c:pt>
                <c:pt idx="5387">
                  <c:v>5.0380000000000003</c:v>
                </c:pt>
                <c:pt idx="5388">
                  <c:v>5.0682</c:v>
                </c:pt>
                <c:pt idx="5389">
                  <c:v>4.8122999999999996</c:v>
                </c:pt>
                <c:pt idx="5390">
                  <c:v>5.0467000000000004</c:v>
                </c:pt>
                <c:pt idx="5391">
                  <c:v>4.8979999999999997</c:v>
                </c:pt>
                <c:pt idx="5392">
                  <c:v>4.9328000000000003</c:v>
                </c:pt>
                <c:pt idx="5393">
                  <c:v>5.1014999999999997</c:v>
                </c:pt>
                <c:pt idx="5394">
                  <c:v>5.0529000000000002</c:v>
                </c:pt>
                <c:pt idx="5395">
                  <c:v>4.9951999999999996</c:v>
                </c:pt>
                <c:pt idx="5396">
                  <c:v>4.9157000000000002</c:v>
                </c:pt>
                <c:pt idx="5397">
                  <c:v>5.1638000000000002</c:v>
                </c:pt>
                <c:pt idx="5398">
                  <c:v>4.8342999999999998</c:v>
                </c:pt>
                <c:pt idx="5399">
                  <c:v>5.1418999999999997</c:v>
                </c:pt>
                <c:pt idx="5400">
                  <c:v>4.9001000000000001</c:v>
                </c:pt>
                <c:pt idx="5401">
                  <c:v>4.9363999999999999</c:v>
                </c:pt>
                <c:pt idx="5402">
                  <c:v>4.9557000000000002</c:v>
                </c:pt>
                <c:pt idx="5403">
                  <c:v>4.8983999999999996</c:v>
                </c:pt>
                <c:pt idx="5404">
                  <c:v>5.1210000000000004</c:v>
                </c:pt>
                <c:pt idx="5405">
                  <c:v>4.9847000000000001</c:v>
                </c:pt>
                <c:pt idx="5406">
                  <c:v>5.0529000000000002</c:v>
                </c:pt>
                <c:pt idx="5407">
                  <c:v>5.0156000000000001</c:v>
                </c:pt>
                <c:pt idx="5408">
                  <c:v>5.1192000000000002</c:v>
                </c:pt>
                <c:pt idx="5409">
                  <c:v>4.9718999999999998</c:v>
                </c:pt>
                <c:pt idx="5410">
                  <c:v>4.8673999999999999</c:v>
                </c:pt>
                <c:pt idx="5411">
                  <c:v>4.9790000000000001</c:v>
                </c:pt>
                <c:pt idx="5412">
                  <c:v>4.9675000000000002</c:v>
                </c:pt>
                <c:pt idx="5413">
                  <c:v>4.9443999999999999</c:v>
                </c:pt>
                <c:pt idx="5414">
                  <c:v>5.1950000000000003</c:v>
                </c:pt>
                <c:pt idx="5415">
                  <c:v>4.9695999999999998</c:v>
                </c:pt>
                <c:pt idx="5416">
                  <c:v>5.1261000000000001</c:v>
                </c:pt>
                <c:pt idx="5417">
                  <c:v>5.0244</c:v>
                </c:pt>
                <c:pt idx="5418">
                  <c:v>5.0411000000000001</c:v>
                </c:pt>
                <c:pt idx="5419">
                  <c:v>5.2027999999999999</c:v>
                </c:pt>
                <c:pt idx="5420">
                  <c:v>4.7476000000000003</c:v>
                </c:pt>
                <c:pt idx="5421">
                  <c:v>4.9545000000000003</c:v>
                </c:pt>
                <c:pt idx="5422">
                  <c:v>5.0206999999999997</c:v>
                </c:pt>
                <c:pt idx="5423">
                  <c:v>4.9284999999999997</c:v>
                </c:pt>
                <c:pt idx="5424">
                  <c:v>4.9699</c:v>
                </c:pt>
                <c:pt idx="5425">
                  <c:v>5.0148999999999999</c:v>
                </c:pt>
                <c:pt idx="5426">
                  <c:v>5.0060000000000002</c:v>
                </c:pt>
                <c:pt idx="5427">
                  <c:v>5.1543000000000001</c:v>
                </c:pt>
                <c:pt idx="5428">
                  <c:v>5.2401</c:v>
                </c:pt>
                <c:pt idx="5429">
                  <c:v>4.8137999999999996</c:v>
                </c:pt>
                <c:pt idx="5430">
                  <c:v>5.1698000000000004</c:v>
                </c:pt>
                <c:pt idx="5431">
                  <c:v>4.9657999999999998</c:v>
                </c:pt>
                <c:pt idx="5432">
                  <c:v>4.8739999999999997</c:v>
                </c:pt>
                <c:pt idx="5433">
                  <c:v>5.1894</c:v>
                </c:pt>
                <c:pt idx="5434">
                  <c:v>4.6444000000000001</c:v>
                </c:pt>
                <c:pt idx="5435">
                  <c:v>5.1036999999999999</c:v>
                </c:pt>
                <c:pt idx="5436">
                  <c:v>4.9114000000000004</c:v>
                </c:pt>
                <c:pt idx="5437">
                  <c:v>4.8960999999999997</c:v>
                </c:pt>
                <c:pt idx="5438">
                  <c:v>5.2398999999999996</c:v>
                </c:pt>
                <c:pt idx="5439">
                  <c:v>4.992</c:v>
                </c:pt>
                <c:pt idx="5440">
                  <c:v>4.9375</c:v>
                </c:pt>
                <c:pt idx="5441">
                  <c:v>5.1052</c:v>
                </c:pt>
                <c:pt idx="5442">
                  <c:v>5.1708999999999996</c:v>
                </c:pt>
                <c:pt idx="5443">
                  <c:v>4.8017000000000003</c:v>
                </c:pt>
                <c:pt idx="5444">
                  <c:v>4.9496000000000002</c:v>
                </c:pt>
                <c:pt idx="5445">
                  <c:v>5.0834999999999999</c:v>
                </c:pt>
                <c:pt idx="5446">
                  <c:v>4.8240999999999996</c:v>
                </c:pt>
                <c:pt idx="5447">
                  <c:v>5.2660999999999998</c:v>
                </c:pt>
                <c:pt idx="5448">
                  <c:v>5.0293000000000001</c:v>
                </c:pt>
                <c:pt idx="5449">
                  <c:v>4.7032999999999996</c:v>
                </c:pt>
                <c:pt idx="5450">
                  <c:v>5.0206</c:v>
                </c:pt>
                <c:pt idx="5451">
                  <c:v>5.0385</c:v>
                </c:pt>
                <c:pt idx="5452">
                  <c:v>4.8865999999999996</c:v>
                </c:pt>
                <c:pt idx="5453">
                  <c:v>5.1525999999999996</c:v>
                </c:pt>
                <c:pt idx="5454">
                  <c:v>5.0271999999999997</c:v>
                </c:pt>
                <c:pt idx="5455">
                  <c:v>4.8902000000000001</c:v>
                </c:pt>
                <c:pt idx="5456">
                  <c:v>5.0899000000000001</c:v>
                </c:pt>
                <c:pt idx="5457">
                  <c:v>4.9477000000000002</c:v>
                </c:pt>
                <c:pt idx="5458">
                  <c:v>4.9001000000000001</c:v>
                </c:pt>
                <c:pt idx="5459">
                  <c:v>4.9790000000000001</c:v>
                </c:pt>
                <c:pt idx="5460">
                  <c:v>4.9836999999999998</c:v>
                </c:pt>
                <c:pt idx="5461">
                  <c:v>4.9249999999999998</c:v>
                </c:pt>
                <c:pt idx="5462">
                  <c:v>5.1695000000000002</c:v>
                </c:pt>
                <c:pt idx="5463">
                  <c:v>4.9748000000000001</c:v>
                </c:pt>
                <c:pt idx="5464">
                  <c:v>4.8444000000000003</c:v>
                </c:pt>
                <c:pt idx="5465">
                  <c:v>4.9736000000000002</c:v>
                </c:pt>
                <c:pt idx="5466">
                  <c:v>5.0895999999999999</c:v>
                </c:pt>
                <c:pt idx="5467">
                  <c:v>5.1513</c:v>
                </c:pt>
                <c:pt idx="5468">
                  <c:v>5.1051000000000002</c:v>
                </c:pt>
                <c:pt idx="5469">
                  <c:v>4.8433999999999999</c:v>
                </c:pt>
                <c:pt idx="5470">
                  <c:v>5.1601999999999997</c:v>
                </c:pt>
                <c:pt idx="5471">
                  <c:v>4.8242000000000003</c:v>
                </c:pt>
                <c:pt idx="5472">
                  <c:v>5.0357000000000003</c:v>
                </c:pt>
                <c:pt idx="5473">
                  <c:v>4.9997999999999996</c:v>
                </c:pt>
                <c:pt idx="5474">
                  <c:v>4.7161</c:v>
                </c:pt>
                <c:pt idx="5475">
                  <c:v>4.9931999999999999</c:v>
                </c:pt>
                <c:pt idx="5476">
                  <c:v>5.0282</c:v>
                </c:pt>
                <c:pt idx="5477">
                  <c:v>4.9108000000000001</c:v>
                </c:pt>
                <c:pt idx="5478">
                  <c:v>5.1681999999999997</c:v>
                </c:pt>
                <c:pt idx="5479">
                  <c:v>5.2405999999999997</c:v>
                </c:pt>
                <c:pt idx="5480">
                  <c:v>5.1321000000000003</c:v>
                </c:pt>
                <c:pt idx="5481">
                  <c:v>4.7813999999999997</c:v>
                </c:pt>
                <c:pt idx="5482">
                  <c:v>5.2347000000000001</c:v>
                </c:pt>
                <c:pt idx="5483">
                  <c:v>4.7731000000000003</c:v>
                </c:pt>
                <c:pt idx="5484">
                  <c:v>4.8526999999999996</c:v>
                </c:pt>
                <c:pt idx="5485">
                  <c:v>4.9443000000000001</c:v>
                </c:pt>
                <c:pt idx="5486">
                  <c:v>4.7698999999999998</c:v>
                </c:pt>
                <c:pt idx="5487">
                  <c:v>4.9823000000000004</c:v>
                </c:pt>
                <c:pt idx="5488">
                  <c:v>5.0191999999999997</c:v>
                </c:pt>
                <c:pt idx="5489">
                  <c:v>5.0904999999999996</c:v>
                </c:pt>
                <c:pt idx="5490">
                  <c:v>5.1256000000000004</c:v>
                </c:pt>
                <c:pt idx="5491">
                  <c:v>5.0941999999999998</c:v>
                </c:pt>
                <c:pt idx="5492">
                  <c:v>4.9863999999999997</c:v>
                </c:pt>
                <c:pt idx="5493">
                  <c:v>5.0208000000000004</c:v>
                </c:pt>
                <c:pt idx="5494">
                  <c:v>4.9623999999999997</c:v>
                </c:pt>
                <c:pt idx="5495">
                  <c:v>5.1086</c:v>
                </c:pt>
                <c:pt idx="5496">
                  <c:v>5.1345999999999998</c:v>
                </c:pt>
                <c:pt idx="5497">
                  <c:v>4.6986999999999997</c:v>
                </c:pt>
                <c:pt idx="5498">
                  <c:v>4.9271000000000003</c:v>
                </c:pt>
                <c:pt idx="5499">
                  <c:v>4.9386999999999999</c:v>
                </c:pt>
                <c:pt idx="5500">
                  <c:v>4.8235000000000001</c:v>
                </c:pt>
                <c:pt idx="5501">
                  <c:v>4.9603999999999999</c:v>
                </c:pt>
                <c:pt idx="5502">
                  <c:v>5.1700999999999997</c:v>
                </c:pt>
                <c:pt idx="5503">
                  <c:v>5.2065999999999999</c:v>
                </c:pt>
                <c:pt idx="5504">
                  <c:v>5.3007</c:v>
                </c:pt>
                <c:pt idx="5505">
                  <c:v>5.0609999999999999</c:v>
                </c:pt>
                <c:pt idx="5506">
                  <c:v>5.0529999999999999</c:v>
                </c:pt>
                <c:pt idx="5507">
                  <c:v>4.9074999999999998</c:v>
                </c:pt>
                <c:pt idx="5508">
                  <c:v>4.7275</c:v>
                </c:pt>
                <c:pt idx="5509">
                  <c:v>4.9546000000000001</c:v>
                </c:pt>
                <c:pt idx="5510">
                  <c:v>4.8445</c:v>
                </c:pt>
                <c:pt idx="5511">
                  <c:v>4.8895999999999997</c:v>
                </c:pt>
                <c:pt idx="5512">
                  <c:v>5.1336000000000004</c:v>
                </c:pt>
                <c:pt idx="5513">
                  <c:v>5.2115</c:v>
                </c:pt>
                <c:pt idx="5514">
                  <c:v>4.9950999999999999</c:v>
                </c:pt>
                <c:pt idx="5515">
                  <c:v>5.2023999999999999</c:v>
                </c:pt>
                <c:pt idx="5516">
                  <c:v>5.0084999999999997</c:v>
                </c:pt>
                <c:pt idx="5517">
                  <c:v>4.8552</c:v>
                </c:pt>
                <c:pt idx="5518">
                  <c:v>4.9457000000000004</c:v>
                </c:pt>
                <c:pt idx="5519">
                  <c:v>4.9889999999999999</c:v>
                </c:pt>
                <c:pt idx="5520">
                  <c:v>5.1132999999999997</c:v>
                </c:pt>
                <c:pt idx="5521">
                  <c:v>4.7809999999999997</c:v>
                </c:pt>
                <c:pt idx="5522">
                  <c:v>4.9318999999999997</c:v>
                </c:pt>
                <c:pt idx="5523">
                  <c:v>4.8849999999999998</c:v>
                </c:pt>
                <c:pt idx="5524">
                  <c:v>4.8636999999999997</c:v>
                </c:pt>
                <c:pt idx="5525">
                  <c:v>5.0659999999999998</c:v>
                </c:pt>
                <c:pt idx="5526">
                  <c:v>5.2952000000000004</c:v>
                </c:pt>
                <c:pt idx="5527">
                  <c:v>5.3101000000000003</c:v>
                </c:pt>
                <c:pt idx="5528">
                  <c:v>5.1791999999999998</c:v>
                </c:pt>
                <c:pt idx="5529">
                  <c:v>4.8159000000000001</c:v>
                </c:pt>
                <c:pt idx="5530">
                  <c:v>4.8727999999999998</c:v>
                </c:pt>
                <c:pt idx="5531">
                  <c:v>5.0229999999999997</c:v>
                </c:pt>
                <c:pt idx="5532">
                  <c:v>4.6121999999999996</c:v>
                </c:pt>
                <c:pt idx="5533">
                  <c:v>4.7797999999999998</c:v>
                </c:pt>
                <c:pt idx="5534">
                  <c:v>4.7655000000000003</c:v>
                </c:pt>
                <c:pt idx="5535">
                  <c:v>5.0781000000000001</c:v>
                </c:pt>
                <c:pt idx="5536">
                  <c:v>5.1313000000000004</c:v>
                </c:pt>
                <c:pt idx="5537">
                  <c:v>5.1353</c:v>
                </c:pt>
                <c:pt idx="5538">
                  <c:v>5.3230000000000004</c:v>
                </c:pt>
                <c:pt idx="5539">
                  <c:v>5.0227000000000004</c:v>
                </c:pt>
                <c:pt idx="5540">
                  <c:v>5.0491999999999999</c:v>
                </c:pt>
                <c:pt idx="5541">
                  <c:v>4.9329000000000001</c:v>
                </c:pt>
                <c:pt idx="5542">
                  <c:v>5.0082000000000004</c:v>
                </c:pt>
                <c:pt idx="5543">
                  <c:v>4.7584</c:v>
                </c:pt>
                <c:pt idx="5544">
                  <c:v>4.8898000000000001</c:v>
                </c:pt>
                <c:pt idx="5545">
                  <c:v>4.8087999999999997</c:v>
                </c:pt>
                <c:pt idx="5546">
                  <c:v>4.9478999999999997</c:v>
                </c:pt>
                <c:pt idx="5547">
                  <c:v>4.9531999999999998</c:v>
                </c:pt>
                <c:pt idx="5548">
                  <c:v>4.9436999999999998</c:v>
                </c:pt>
                <c:pt idx="5549">
                  <c:v>5.1696999999999997</c:v>
                </c:pt>
                <c:pt idx="5550">
                  <c:v>5.3909000000000002</c:v>
                </c:pt>
                <c:pt idx="5551">
                  <c:v>5.1283000000000003</c:v>
                </c:pt>
                <c:pt idx="5552">
                  <c:v>4.8152999999999997</c:v>
                </c:pt>
                <c:pt idx="5553">
                  <c:v>5.0381</c:v>
                </c:pt>
                <c:pt idx="5554">
                  <c:v>4.9084000000000003</c:v>
                </c:pt>
                <c:pt idx="5555">
                  <c:v>4.7869000000000002</c:v>
                </c:pt>
                <c:pt idx="5556">
                  <c:v>4.7992999999999997</c:v>
                </c:pt>
                <c:pt idx="5557">
                  <c:v>4.8541999999999996</c:v>
                </c:pt>
                <c:pt idx="5558">
                  <c:v>5.0218999999999996</c:v>
                </c:pt>
                <c:pt idx="5559">
                  <c:v>5.0603999999999996</c:v>
                </c:pt>
                <c:pt idx="5560">
                  <c:v>5.3708999999999998</c:v>
                </c:pt>
                <c:pt idx="5561">
                  <c:v>5.2561</c:v>
                </c:pt>
                <c:pt idx="5562">
                  <c:v>5.0079000000000002</c:v>
                </c:pt>
                <c:pt idx="5563">
                  <c:v>5.5339999999999998</c:v>
                </c:pt>
                <c:pt idx="5564">
                  <c:v>4.9124999999999996</c:v>
                </c:pt>
                <c:pt idx="5565">
                  <c:v>4.6340000000000003</c:v>
                </c:pt>
                <c:pt idx="5566">
                  <c:v>4.9196999999999997</c:v>
                </c:pt>
                <c:pt idx="5567">
                  <c:v>4.7165999999999997</c:v>
                </c:pt>
                <c:pt idx="5568">
                  <c:v>4.7628000000000004</c:v>
                </c:pt>
                <c:pt idx="5569">
                  <c:v>4.9690000000000003</c:v>
                </c:pt>
                <c:pt idx="5570">
                  <c:v>5.0857999999999999</c:v>
                </c:pt>
                <c:pt idx="5571">
                  <c:v>5.3055000000000003</c:v>
                </c:pt>
                <c:pt idx="5572">
                  <c:v>5.3765000000000001</c:v>
                </c:pt>
                <c:pt idx="5573">
                  <c:v>5.0519999999999996</c:v>
                </c:pt>
                <c:pt idx="5574">
                  <c:v>4.8894000000000002</c:v>
                </c:pt>
                <c:pt idx="5575">
                  <c:v>5.0960000000000001</c:v>
                </c:pt>
                <c:pt idx="5576">
                  <c:v>4.9184999999999999</c:v>
                </c:pt>
                <c:pt idx="5577">
                  <c:v>4.7458</c:v>
                </c:pt>
                <c:pt idx="5578">
                  <c:v>4.8601000000000001</c:v>
                </c:pt>
                <c:pt idx="5579">
                  <c:v>4.7885</c:v>
                </c:pt>
                <c:pt idx="5580">
                  <c:v>4.9760999999999997</c:v>
                </c:pt>
                <c:pt idx="5581">
                  <c:v>5.0242000000000004</c:v>
                </c:pt>
                <c:pt idx="5582">
                  <c:v>5.0194999999999999</c:v>
                </c:pt>
                <c:pt idx="5583">
                  <c:v>5.0039999999999996</c:v>
                </c:pt>
                <c:pt idx="5584">
                  <c:v>5.2933000000000003</c:v>
                </c:pt>
                <c:pt idx="5585">
                  <c:v>5.2519999999999998</c:v>
                </c:pt>
                <c:pt idx="5586">
                  <c:v>4.8737000000000004</c:v>
                </c:pt>
                <c:pt idx="5587">
                  <c:v>5.3156999999999996</c:v>
                </c:pt>
                <c:pt idx="5588">
                  <c:v>6.4898999999999996</c:v>
                </c:pt>
                <c:pt idx="5589">
                  <c:v>6.7743000000000002</c:v>
                </c:pt>
                <c:pt idx="5590">
                  <c:v>6.4720000000000004</c:v>
                </c:pt>
                <c:pt idx="5591">
                  <c:v>6.6768999999999998</c:v>
                </c:pt>
                <c:pt idx="5592">
                  <c:v>6.7060000000000004</c:v>
                </c:pt>
                <c:pt idx="5593">
                  <c:v>6.8590999999999998</c:v>
                </c:pt>
                <c:pt idx="5594">
                  <c:v>6.8559999999999999</c:v>
                </c:pt>
                <c:pt idx="5595">
                  <c:v>6.9093</c:v>
                </c:pt>
                <c:pt idx="5596">
                  <c:v>7.0278</c:v>
                </c:pt>
                <c:pt idx="5597">
                  <c:v>7.1201999999999996</c:v>
                </c:pt>
                <c:pt idx="5598">
                  <c:v>7.2698</c:v>
                </c:pt>
                <c:pt idx="5599">
                  <c:v>7.4650999999999996</c:v>
                </c:pt>
                <c:pt idx="5600">
                  <c:v>7.7252999999999998</c:v>
                </c:pt>
                <c:pt idx="5601">
                  <c:v>8.8939000000000004</c:v>
                </c:pt>
                <c:pt idx="5602">
                  <c:v>7.0797999999999996</c:v>
                </c:pt>
                <c:pt idx="5603">
                  <c:v>5.7941000000000003</c:v>
                </c:pt>
                <c:pt idx="5604">
                  <c:v>4.9264999999999999</c:v>
                </c:pt>
                <c:pt idx="5605">
                  <c:v>4.5026000000000002</c:v>
                </c:pt>
                <c:pt idx="5606">
                  <c:v>5.5335999999999999</c:v>
                </c:pt>
                <c:pt idx="5607">
                  <c:v>5.4839000000000002</c:v>
                </c:pt>
                <c:pt idx="5608">
                  <c:v>5.0122999999999998</c:v>
                </c:pt>
                <c:pt idx="5609">
                  <c:v>4.5979000000000001</c:v>
                </c:pt>
                <c:pt idx="5610">
                  <c:v>4.1792999999999996</c:v>
                </c:pt>
                <c:pt idx="5611">
                  <c:v>4.9676</c:v>
                </c:pt>
                <c:pt idx="5612">
                  <c:v>4.9631999999999996</c:v>
                </c:pt>
                <c:pt idx="5613">
                  <c:v>5.1238000000000001</c:v>
                </c:pt>
                <c:pt idx="5614">
                  <c:v>5.1490999999999998</c:v>
                </c:pt>
                <c:pt idx="5615">
                  <c:v>5.2850000000000001</c:v>
                </c:pt>
                <c:pt idx="5616">
                  <c:v>4.9947999999999997</c:v>
                </c:pt>
                <c:pt idx="5617">
                  <c:v>4.7454000000000001</c:v>
                </c:pt>
                <c:pt idx="5618">
                  <c:v>5.2713999999999999</c:v>
                </c:pt>
                <c:pt idx="5619">
                  <c:v>5.1562000000000001</c:v>
                </c:pt>
                <c:pt idx="5620">
                  <c:v>4.7853000000000003</c:v>
                </c:pt>
                <c:pt idx="5621">
                  <c:v>4.8239000000000001</c:v>
                </c:pt>
                <c:pt idx="5622">
                  <c:v>5.3284000000000002</c:v>
                </c:pt>
                <c:pt idx="5623">
                  <c:v>4.9322999999999997</c:v>
                </c:pt>
                <c:pt idx="5624">
                  <c:v>4.9592000000000001</c:v>
                </c:pt>
                <c:pt idx="5625">
                  <c:v>5.1559999999999997</c:v>
                </c:pt>
                <c:pt idx="5626">
                  <c:v>4.8914</c:v>
                </c:pt>
                <c:pt idx="5627">
                  <c:v>4.7257999999999996</c:v>
                </c:pt>
                <c:pt idx="5628">
                  <c:v>4.9229000000000003</c:v>
                </c:pt>
                <c:pt idx="5629">
                  <c:v>4.9450000000000003</c:v>
                </c:pt>
                <c:pt idx="5630">
                  <c:v>5.2114000000000003</c:v>
                </c:pt>
                <c:pt idx="5631">
                  <c:v>5.0589000000000004</c:v>
                </c:pt>
                <c:pt idx="5632">
                  <c:v>4.9943999999999997</c:v>
                </c:pt>
                <c:pt idx="5633">
                  <c:v>5.2830000000000004</c:v>
                </c:pt>
                <c:pt idx="5634">
                  <c:v>5.0007000000000001</c:v>
                </c:pt>
                <c:pt idx="5635">
                  <c:v>4.8528000000000002</c:v>
                </c:pt>
                <c:pt idx="5636">
                  <c:v>5.2586000000000004</c:v>
                </c:pt>
                <c:pt idx="5637">
                  <c:v>4.8986999999999998</c:v>
                </c:pt>
                <c:pt idx="5638">
                  <c:v>4.6139000000000001</c:v>
                </c:pt>
                <c:pt idx="5639">
                  <c:v>5.1147999999999998</c:v>
                </c:pt>
                <c:pt idx="5640">
                  <c:v>4.7793999999999999</c:v>
                </c:pt>
                <c:pt idx="5641">
                  <c:v>4.9584000000000001</c:v>
                </c:pt>
                <c:pt idx="5642">
                  <c:v>4.9775</c:v>
                </c:pt>
                <c:pt idx="5643">
                  <c:v>4.8160999999999996</c:v>
                </c:pt>
                <c:pt idx="5644">
                  <c:v>5.2449000000000003</c:v>
                </c:pt>
                <c:pt idx="5645">
                  <c:v>5.0335999999999999</c:v>
                </c:pt>
                <c:pt idx="5646">
                  <c:v>5.0758999999999999</c:v>
                </c:pt>
                <c:pt idx="5647">
                  <c:v>4.7282999999999999</c:v>
                </c:pt>
                <c:pt idx="5648">
                  <c:v>5.1048999999999998</c:v>
                </c:pt>
                <c:pt idx="5649">
                  <c:v>4.8383000000000003</c:v>
                </c:pt>
                <c:pt idx="5650">
                  <c:v>5.2667000000000002</c:v>
                </c:pt>
                <c:pt idx="5651">
                  <c:v>4.6618000000000004</c:v>
                </c:pt>
                <c:pt idx="5652">
                  <c:v>4.9524999999999997</c:v>
                </c:pt>
                <c:pt idx="5653">
                  <c:v>5.2229000000000001</c:v>
                </c:pt>
                <c:pt idx="5654">
                  <c:v>4.9032999999999998</c:v>
                </c:pt>
                <c:pt idx="5655">
                  <c:v>5.0777000000000001</c:v>
                </c:pt>
                <c:pt idx="5656">
                  <c:v>5.0621</c:v>
                </c:pt>
                <c:pt idx="5657">
                  <c:v>4.8144</c:v>
                </c:pt>
                <c:pt idx="5658">
                  <c:v>5.3079000000000001</c:v>
                </c:pt>
                <c:pt idx="5659">
                  <c:v>4.8357999999999999</c:v>
                </c:pt>
                <c:pt idx="5660">
                  <c:v>4.7565</c:v>
                </c:pt>
                <c:pt idx="5661">
                  <c:v>5.4105999999999996</c:v>
                </c:pt>
                <c:pt idx="5662">
                  <c:v>4.9535</c:v>
                </c:pt>
                <c:pt idx="5663">
                  <c:v>5.0182000000000002</c:v>
                </c:pt>
                <c:pt idx="5664">
                  <c:v>5.1632999999999996</c:v>
                </c:pt>
                <c:pt idx="5665">
                  <c:v>5.3316999999999997</c:v>
                </c:pt>
                <c:pt idx="5666">
                  <c:v>4.8055000000000003</c:v>
                </c:pt>
                <c:pt idx="5667">
                  <c:v>4.8712999999999997</c:v>
                </c:pt>
                <c:pt idx="5668">
                  <c:v>5.2732999999999999</c:v>
                </c:pt>
                <c:pt idx="5669">
                  <c:v>4.4755000000000003</c:v>
                </c:pt>
                <c:pt idx="5670">
                  <c:v>5.3769</c:v>
                </c:pt>
                <c:pt idx="5671">
                  <c:v>5.0696000000000003</c:v>
                </c:pt>
                <c:pt idx="5672">
                  <c:v>4.2774000000000001</c:v>
                </c:pt>
                <c:pt idx="5673">
                  <c:v>5.7183000000000002</c:v>
                </c:pt>
                <c:pt idx="5674">
                  <c:v>5.1925999999999997</c:v>
                </c:pt>
                <c:pt idx="5675">
                  <c:v>4.3861999999999997</c:v>
                </c:pt>
                <c:pt idx="5676">
                  <c:v>5.5507</c:v>
                </c:pt>
                <c:pt idx="5677">
                  <c:v>4.9345999999999997</c:v>
                </c:pt>
                <c:pt idx="5678">
                  <c:v>4.8810000000000002</c:v>
                </c:pt>
                <c:pt idx="5679">
                  <c:v>5.2672999999999996</c:v>
                </c:pt>
                <c:pt idx="5680">
                  <c:v>4.9829999999999997</c:v>
                </c:pt>
                <c:pt idx="5681">
                  <c:v>4.9568000000000003</c:v>
                </c:pt>
                <c:pt idx="5682">
                  <c:v>4.8337000000000003</c:v>
                </c:pt>
                <c:pt idx="5683">
                  <c:v>4.8939000000000004</c:v>
                </c:pt>
                <c:pt idx="5684">
                  <c:v>4.9737999999999998</c:v>
                </c:pt>
                <c:pt idx="5685">
                  <c:v>5.0651000000000002</c:v>
                </c:pt>
                <c:pt idx="5686">
                  <c:v>5.1844999999999999</c:v>
                </c:pt>
                <c:pt idx="5687">
                  <c:v>4.9345999999999997</c:v>
                </c:pt>
                <c:pt idx="5688">
                  <c:v>5.1394000000000002</c:v>
                </c:pt>
                <c:pt idx="5689">
                  <c:v>5.2640000000000002</c:v>
                </c:pt>
                <c:pt idx="5690">
                  <c:v>4.6383999999999999</c:v>
                </c:pt>
                <c:pt idx="5691">
                  <c:v>4.8677999999999999</c:v>
                </c:pt>
                <c:pt idx="5692">
                  <c:v>4.9134000000000002</c:v>
                </c:pt>
                <c:pt idx="5693">
                  <c:v>5.0232000000000001</c:v>
                </c:pt>
                <c:pt idx="5694">
                  <c:v>5.0553999999999997</c:v>
                </c:pt>
                <c:pt idx="5695">
                  <c:v>5.2615999999999996</c:v>
                </c:pt>
                <c:pt idx="5696">
                  <c:v>5.0495999999999999</c:v>
                </c:pt>
                <c:pt idx="5697">
                  <c:v>5.0019</c:v>
                </c:pt>
                <c:pt idx="5698">
                  <c:v>5.0898000000000003</c:v>
                </c:pt>
                <c:pt idx="5699">
                  <c:v>4.8392999999999997</c:v>
                </c:pt>
                <c:pt idx="5700">
                  <c:v>4.9550999999999998</c:v>
                </c:pt>
                <c:pt idx="5701">
                  <c:v>4.9051999999999998</c:v>
                </c:pt>
                <c:pt idx="5702">
                  <c:v>5.0227000000000004</c:v>
                </c:pt>
                <c:pt idx="5703">
                  <c:v>4.9972000000000003</c:v>
                </c:pt>
                <c:pt idx="5704">
                  <c:v>5.4218000000000002</c:v>
                </c:pt>
                <c:pt idx="5705">
                  <c:v>4.8228999999999997</c:v>
                </c:pt>
                <c:pt idx="5706">
                  <c:v>4.8287000000000004</c:v>
                </c:pt>
                <c:pt idx="5707">
                  <c:v>4.8905000000000003</c:v>
                </c:pt>
                <c:pt idx="5708">
                  <c:v>4.9314</c:v>
                </c:pt>
                <c:pt idx="5709">
                  <c:v>5.0496999999999996</c:v>
                </c:pt>
                <c:pt idx="5710">
                  <c:v>5.0460000000000003</c:v>
                </c:pt>
                <c:pt idx="5711">
                  <c:v>5.0744999999999996</c:v>
                </c:pt>
                <c:pt idx="5712">
                  <c:v>5.0933999999999999</c:v>
                </c:pt>
                <c:pt idx="5713">
                  <c:v>5.0118</c:v>
                </c:pt>
                <c:pt idx="5714">
                  <c:v>4.8014999999999999</c:v>
                </c:pt>
                <c:pt idx="5715">
                  <c:v>4.9524999999999997</c:v>
                </c:pt>
                <c:pt idx="5716">
                  <c:v>5.0724</c:v>
                </c:pt>
                <c:pt idx="5717">
                  <c:v>5.0662000000000003</c:v>
                </c:pt>
                <c:pt idx="5718">
                  <c:v>5.1406000000000001</c:v>
                </c:pt>
                <c:pt idx="5719">
                  <c:v>4.9309000000000003</c:v>
                </c:pt>
                <c:pt idx="5720">
                  <c:v>4.8978000000000002</c:v>
                </c:pt>
                <c:pt idx="5721">
                  <c:v>4.9977999999999998</c:v>
                </c:pt>
                <c:pt idx="5722">
                  <c:v>4.9917999999999996</c:v>
                </c:pt>
                <c:pt idx="5723">
                  <c:v>5.0457999999999998</c:v>
                </c:pt>
                <c:pt idx="5724">
                  <c:v>5.117</c:v>
                </c:pt>
                <c:pt idx="5725">
                  <c:v>5.0133000000000001</c:v>
                </c:pt>
                <c:pt idx="5726">
                  <c:v>5.0835999999999997</c:v>
                </c:pt>
                <c:pt idx="5727">
                  <c:v>4.9161000000000001</c:v>
                </c:pt>
                <c:pt idx="5728">
                  <c:v>4.8445</c:v>
                </c:pt>
                <c:pt idx="5729">
                  <c:v>5.0435999999999996</c:v>
                </c:pt>
                <c:pt idx="5730">
                  <c:v>4.9824999999999999</c:v>
                </c:pt>
                <c:pt idx="5731">
                  <c:v>5.1738</c:v>
                </c:pt>
                <c:pt idx="5732">
                  <c:v>5.1559999999999997</c:v>
                </c:pt>
                <c:pt idx="5733">
                  <c:v>4.9405999999999999</c:v>
                </c:pt>
                <c:pt idx="5734">
                  <c:v>5.1864999999999997</c:v>
                </c:pt>
                <c:pt idx="5735">
                  <c:v>4.9040999999999997</c:v>
                </c:pt>
                <c:pt idx="5736">
                  <c:v>4.7213000000000003</c:v>
                </c:pt>
                <c:pt idx="5737">
                  <c:v>5.1482000000000001</c:v>
                </c:pt>
                <c:pt idx="5738">
                  <c:v>5.0228000000000002</c:v>
                </c:pt>
                <c:pt idx="5739">
                  <c:v>4.7385000000000002</c:v>
                </c:pt>
                <c:pt idx="5740">
                  <c:v>5.2256</c:v>
                </c:pt>
                <c:pt idx="5741">
                  <c:v>4.9710999999999999</c:v>
                </c:pt>
                <c:pt idx="5742">
                  <c:v>4.9417999999999997</c:v>
                </c:pt>
                <c:pt idx="5743">
                  <c:v>5.1093999999999999</c:v>
                </c:pt>
                <c:pt idx="5744">
                  <c:v>5.1215999999999999</c:v>
                </c:pt>
                <c:pt idx="5745">
                  <c:v>4.9627999999999997</c:v>
                </c:pt>
                <c:pt idx="5746">
                  <c:v>5.0529999999999999</c:v>
                </c:pt>
                <c:pt idx="5747">
                  <c:v>5.0945</c:v>
                </c:pt>
                <c:pt idx="5748">
                  <c:v>4.9028999999999998</c:v>
                </c:pt>
                <c:pt idx="5749">
                  <c:v>5.2252000000000001</c:v>
                </c:pt>
                <c:pt idx="5750">
                  <c:v>4.7969999999999997</c:v>
                </c:pt>
                <c:pt idx="5751">
                  <c:v>4.8311000000000002</c:v>
                </c:pt>
                <c:pt idx="5752">
                  <c:v>5.1872999999999996</c:v>
                </c:pt>
                <c:pt idx="5753">
                  <c:v>4.7995999999999999</c:v>
                </c:pt>
                <c:pt idx="5754">
                  <c:v>4.9161999999999999</c:v>
                </c:pt>
                <c:pt idx="5755">
                  <c:v>5.1215000000000002</c:v>
                </c:pt>
                <c:pt idx="5756">
                  <c:v>4.6759000000000004</c:v>
                </c:pt>
                <c:pt idx="5757">
                  <c:v>5.7295999999999996</c:v>
                </c:pt>
                <c:pt idx="5758">
                  <c:v>5.3913000000000002</c:v>
                </c:pt>
                <c:pt idx="5759">
                  <c:v>5.6481000000000003</c:v>
                </c:pt>
                <c:pt idx="5760">
                  <c:v>5.4044999999999996</c:v>
                </c:pt>
                <c:pt idx="5761">
                  <c:v>4.6467999999999998</c:v>
                </c:pt>
                <c:pt idx="5762">
                  <c:v>4.8533999999999997</c:v>
                </c:pt>
                <c:pt idx="5763">
                  <c:v>5.3891</c:v>
                </c:pt>
                <c:pt idx="5764">
                  <c:v>5.2793999999999999</c:v>
                </c:pt>
                <c:pt idx="5765">
                  <c:v>4.1558000000000002</c:v>
                </c:pt>
                <c:pt idx="5766">
                  <c:v>5.3905000000000003</c:v>
                </c:pt>
                <c:pt idx="5767">
                  <c:v>4.8749000000000002</c:v>
                </c:pt>
                <c:pt idx="5768">
                  <c:v>5.3743999999999996</c:v>
                </c:pt>
                <c:pt idx="5769">
                  <c:v>5.2580999999999998</c:v>
                </c:pt>
                <c:pt idx="5770">
                  <c:v>4.8360000000000003</c:v>
                </c:pt>
                <c:pt idx="5771">
                  <c:v>5.2729999999999997</c:v>
                </c:pt>
                <c:pt idx="5772">
                  <c:v>4.7527999999999997</c:v>
                </c:pt>
                <c:pt idx="5773">
                  <c:v>5.0423</c:v>
                </c:pt>
                <c:pt idx="5774">
                  <c:v>4.8033999999999999</c:v>
                </c:pt>
                <c:pt idx="5775">
                  <c:v>4.9637000000000002</c:v>
                </c:pt>
                <c:pt idx="5776">
                  <c:v>4.8925999999999998</c:v>
                </c:pt>
                <c:pt idx="5777">
                  <c:v>4.9371999999999998</c:v>
                </c:pt>
                <c:pt idx="5778">
                  <c:v>5.2412999999999998</c:v>
                </c:pt>
                <c:pt idx="5779">
                  <c:v>4.9063999999999997</c:v>
                </c:pt>
                <c:pt idx="5780">
                  <c:v>5.2803000000000004</c:v>
                </c:pt>
                <c:pt idx="5781">
                  <c:v>4.8289</c:v>
                </c:pt>
                <c:pt idx="5782">
                  <c:v>5.1148999999999996</c:v>
                </c:pt>
                <c:pt idx="5783">
                  <c:v>4.8048000000000002</c:v>
                </c:pt>
                <c:pt idx="5784">
                  <c:v>5.0395000000000003</c:v>
                </c:pt>
                <c:pt idx="5785">
                  <c:v>5.2074999999999996</c:v>
                </c:pt>
                <c:pt idx="5786">
                  <c:v>4.9759000000000002</c:v>
                </c:pt>
                <c:pt idx="5787">
                  <c:v>4.9675000000000002</c:v>
                </c:pt>
                <c:pt idx="5788">
                  <c:v>4.8685</c:v>
                </c:pt>
                <c:pt idx="5789">
                  <c:v>5.3072999999999997</c:v>
                </c:pt>
                <c:pt idx="5790">
                  <c:v>4.1887999999999996</c:v>
                </c:pt>
                <c:pt idx="5791">
                  <c:v>4.4504000000000001</c:v>
                </c:pt>
                <c:pt idx="5792">
                  <c:v>4.7305000000000001</c:v>
                </c:pt>
                <c:pt idx="5793">
                  <c:v>4.9992999999999999</c:v>
                </c:pt>
                <c:pt idx="5794">
                  <c:v>5.5345000000000004</c:v>
                </c:pt>
                <c:pt idx="5795">
                  <c:v>5.2855999999999996</c:v>
                </c:pt>
                <c:pt idx="5796">
                  <c:v>5.1416000000000004</c:v>
                </c:pt>
                <c:pt idx="5797">
                  <c:v>4.9337999999999997</c:v>
                </c:pt>
                <c:pt idx="5798">
                  <c:v>4.9802</c:v>
                </c:pt>
                <c:pt idx="5799">
                  <c:v>4.8905000000000003</c:v>
                </c:pt>
                <c:pt idx="5800">
                  <c:v>4.9390000000000001</c:v>
                </c:pt>
                <c:pt idx="5801">
                  <c:v>5.0427999999999997</c:v>
                </c:pt>
                <c:pt idx="5802">
                  <c:v>4.8642000000000003</c:v>
                </c:pt>
                <c:pt idx="5803">
                  <c:v>4.9782000000000002</c:v>
                </c:pt>
                <c:pt idx="5804">
                  <c:v>5.0669000000000004</c:v>
                </c:pt>
                <c:pt idx="5805">
                  <c:v>5.1199000000000003</c:v>
                </c:pt>
                <c:pt idx="5806">
                  <c:v>5.0316999999999998</c:v>
                </c:pt>
                <c:pt idx="5807">
                  <c:v>5.0101000000000004</c:v>
                </c:pt>
                <c:pt idx="5808">
                  <c:v>5.1111000000000004</c:v>
                </c:pt>
                <c:pt idx="5809">
                  <c:v>4.8055000000000003</c:v>
                </c:pt>
                <c:pt idx="5810">
                  <c:v>5.0773999999999999</c:v>
                </c:pt>
                <c:pt idx="5811">
                  <c:v>5.1121999999999996</c:v>
                </c:pt>
                <c:pt idx="5812">
                  <c:v>4.6684000000000001</c:v>
                </c:pt>
                <c:pt idx="5813">
                  <c:v>5.4686000000000003</c:v>
                </c:pt>
                <c:pt idx="5814">
                  <c:v>4.8266999999999998</c:v>
                </c:pt>
                <c:pt idx="5815">
                  <c:v>4.6749000000000001</c:v>
                </c:pt>
                <c:pt idx="5816">
                  <c:v>5.1505000000000001</c:v>
                </c:pt>
                <c:pt idx="5817">
                  <c:v>4.8319000000000001</c:v>
                </c:pt>
                <c:pt idx="5818">
                  <c:v>5.1073000000000004</c:v>
                </c:pt>
                <c:pt idx="5819">
                  <c:v>5.0156999999999998</c:v>
                </c:pt>
                <c:pt idx="5820">
                  <c:v>5.2275</c:v>
                </c:pt>
                <c:pt idx="5821">
                  <c:v>5.1689999999999996</c:v>
                </c:pt>
                <c:pt idx="5822">
                  <c:v>4.5949999999999998</c:v>
                </c:pt>
                <c:pt idx="5823">
                  <c:v>5.4127000000000001</c:v>
                </c:pt>
                <c:pt idx="5824">
                  <c:v>4.9062999999999999</c:v>
                </c:pt>
                <c:pt idx="5825">
                  <c:v>4.7504999999999997</c:v>
                </c:pt>
                <c:pt idx="5826">
                  <c:v>4.9255000000000004</c:v>
                </c:pt>
                <c:pt idx="5827">
                  <c:v>4.0876000000000001</c:v>
                </c:pt>
                <c:pt idx="5828">
                  <c:v>5.4775999999999998</c:v>
                </c:pt>
                <c:pt idx="5829">
                  <c:v>4.5270000000000001</c:v>
                </c:pt>
                <c:pt idx="5830">
                  <c:v>5.2281000000000004</c:v>
                </c:pt>
                <c:pt idx="5831">
                  <c:v>4.9939</c:v>
                </c:pt>
                <c:pt idx="5832">
                  <c:v>4.8947000000000003</c:v>
                </c:pt>
                <c:pt idx="5833">
                  <c:v>5.1649000000000003</c:v>
                </c:pt>
                <c:pt idx="5834">
                  <c:v>4.8983999999999996</c:v>
                </c:pt>
                <c:pt idx="5835">
                  <c:v>5.1913999999999998</c:v>
                </c:pt>
                <c:pt idx="5836">
                  <c:v>5.1554000000000002</c:v>
                </c:pt>
                <c:pt idx="5837">
                  <c:v>4.7656999999999998</c:v>
                </c:pt>
                <c:pt idx="5838">
                  <c:v>5.4827000000000004</c:v>
                </c:pt>
                <c:pt idx="5839">
                  <c:v>4.7506000000000004</c:v>
                </c:pt>
                <c:pt idx="5840">
                  <c:v>4.3777999999999997</c:v>
                </c:pt>
                <c:pt idx="5841">
                  <c:v>5.5646000000000004</c:v>
                </c:pt>
                <c:pt idx="5842">
                  <c:v>4.6527000000000003</c:v>
                </c:pt>
                <c:pt idx="5843">
                  <c:v>5.0514999999999999</c:v>
                </c:pt>
                <c:pt idx="5844">
                  <c:v>5.3097000000000003</c:v>
                </c:pt>
                <c:pt idx="5845">
                  <c:v>4.7710999999999997</c:v>
                </c:pt>
                <c:pt idx="5846">
                  <c:v>5.3506999999999998</c:v>
                </c:pt>
                <c:pt idx="5847">
                  <c:v>4.8846999999999996</c:v>
                </c:pt>
                <c:pt idx="5848">
                  <c:v>4.8284000000000002</c:v>
                </c:pt>
                <c:pt idx="5849">
                  <c:v>5.3006000000000002</c:v>
                </c:pt>
                <c:pt idx="5850">
                  <c:v>4.5854999999999997</c:v>
                </c:pt>
                <c:pt idx="5851">
                  <c:v>5.1985999999999999</c:v>
                </c:pt>
                <c:pt idx="5852">
                  <c:v>5.2660999999999998</c:v>
                </c:pt>
                <c:pt idx="5853">
                  <c:v>4.6840999999999999</c:v>
                </c:pt>
                <c:pt idx="5854">
                  <c:v>5.2331000000000003</c:v>
                </c:pt>
                <c:pt idx="5855">
                  <c:v>5.0274000000000001</c:v>
                </c:pt>
                <c:pt idx="5856">
                  <c:v>4.4599000000000002</c:v>
                </c:pt>
                <c:pt idx="5857">
                  <c:v>5.4645999999999999</c:v>
                </c:pt>
                <c:pt idx="5858">
                  <c:v>5.0364000000000004</c:v>
                </c:pt>
                <c:pt idx="5859">
                  <c:v>4.2647000000000004</c:v>
                </c:pt>
                <c:pt idx="5860">
                  <c:v>5.6067</c:v>
                </c:pt>
                <c:pt idx="5861">
                  <c:v>4.9813000000000001</c:v>
                </c:pt>
                <c:pt idx="5862">
                  <c:v>5.0326000000000004</c:v>
                </c:pt>
                <c:pt idx="5863">
                  <c:v>5.4722</c:v>
                </c:pt>
                <c:pt idx="5864">
                  <c:v>4.6749000000000001</c:v>
                </c:pt>
                <c:pt idx="5865">
                  <c:v>4.8510999999999997</c:v>
                </c:pt>
                <c:pt idx="5866">
                  <c:v>5.6094999999999997</c:v>
                </c:pt>
                <c:pt idx="5867">
                  <c:v>4.1555999999999997</c:v>
                </c:pt>
                <c:pt idx="5868">
                  <c:v>5.0061999999999998</c:v>
                </c:pt>
                <c:pt idx="5869">
                  <c:v>5.2214999999999998</c:v>
                </c:pt>
                <c:pt idx="5870">
                  <c:v>5.0640999999999998</c:v>
                </c:pt>
                <c:pt idx="5871">
                  <c:v>5.1562999999999999</c:v>
                </c:pt>
                <c:pt idx="5872">
                  <c:v>4.8315999999999999</c:v>
                </c:pt>
                <c:pt idx="5873">
                  <c:v>5.0110999999999999</c:v>
                </c:pt>
                <c:pt idx="5874">
                  <c:v>5.1952999999999996</c:v>
                </c:pt>
                <c:pt idx="5875">
                  <c:v>4.7423000000000002</c:v>
                </c:pt>
                <c:pt idx="5876">
                  <c:v>4.9005000000000001</c:v>
                </c:pt>
                <c:pt idx="5877">
                  <c:v>5.0091999999999999</c:v>
                </c:pt>
                <c:pt idx="5878">
                  <c:v>5.0453999999999999</c:v>
                </c:pt>
                <c:pt idx="5879">
                  <c:v>4.9545000000000003</c:v>
                </c:pt>
                <c:pt idx="5880">
                  <c:v>5.1677</c:v>
                </c:pt>
                <c:pt idx="5881">
                  <c:v>5.1584000000000003</c:v>
                </c:pt>
                <c:pt idx="5882">
                  <c:v>4.9695</c:v>
                </c:pt>
                <c:pt idx="5883">
                  <c:v>4.8571999999999997</c:v>
                </c:pt>
                <c:pt idx="5884">
                  <c:v>4.9339000000000004</c:v>
                </c:pt>
                <c:pt idx="5885">
                  <c:v>4.9059999999999997</c:v>
                </c:pt>
                <c:pt idx="5886">
                  <c:v>4.8925000000000001</c:v>
                </c:pt>
                <c:pt idx="5887">
                  <c:v>5.1494999999999997</c:v>
                </c:pt>
                <c:pt idx="5888">
                  <c:v>5.0191999999999997</c:v>
                </c:pt>
                <c:pt idx="5889">
                  <c:v>5.0399000000000003</c:v>
                </c:pt>
                <c:pt idx="5890">
                  <c:v>5.1170999999999998</c:v>
                </c:pt>
                <c:pt idx="5891">
                  <c:v>4.8244999999999996</c:v>
                </c:pt>
                <c:pt idx="5892">
                  <c:v>4.7897999999999996</c:v>
                </c:pt>
                <c:pt idx="5893">
                  <c:v>5.0773999999999999</c:v>
                </c:pt>
                <c:pt idx="5894">
                  <c:v>5.2439</c:v>
                </c:pt>
                <c:pt idx="5895">
                  <c:v>5.0129000000000001</c:v>
                </c:pt>
                <c:pt idx="5896">
                  <c:v>5.1220999999999997</c:v>
                </c:pt>
                <c:pt idx="5897">
                  <c:v>4.7858999999999998</c:v>
                </c:pt>
                <c:pt idx="5898">
                  <c:v>5.4481000000000002</c:v>
                </c:pt>
                <c:pt idx="5899">
                  <c:v>4.9211</c:v>
                </c:pt>
                <c:pt idx="5900">
                  <c:v>4.6440000000000001</c:v>
                </c:pt>
                <c:pt idx="5901">
                  <c:v>5.1184000000000003</c:v>
                </c:pt>
                <c:pt idx="5902">
                  <c:v>4.8757000000000001</c:v>
                </c:pt>
                <c:pt idx="5903">
                  <c:v>5.0564999999999998</c:v>
                </c:pt>
                <c:pt idx="5904">
                  <c:v>5.1849999999999996</c:v>
                </c:pt>
                <c:pt idx="5905">
                  <c:v>4.7672999999999996</c:v>
                </c:pt>
                <c:pt idx="5906">
                  <c:v>5.3201999999999998</c:v>
                </c:pt>
                <c:pt idx="5907">
                  <c:v>4.8749000000000002</c:v>
                </c:pt>
                <c:pt idx="5908">
                  <c:v>4.6012000000000004</c:v>
                </c:pt>
                <c:pt idx="5909">
                  <c:v>5.2432999999999996</c:v>
                </c:pt>
                <c:pt idx="5910">
                  <c:v>4.8254000000000001</c:v>
                </c:pt>
                <c:pt idx="5911">
                  <c:v>5.0350999999999999</c:v>
                </c:pt>
                <c:pt idx="5912">
                  <c:v>5.05</c:v>
                </c:pt>
                <c:pt idx="5913">
                  <c:v>4.8707000000000003</c:v>
                </c:pt>
                <c:pt idx="5914">
                  <c:v>5.1600999999999999</c:v>
                </c:pt>
                <c:pt idx="5915">
                  <c:v>4.7007000000000003</c:v>
                </c:pt>
                <c:pt idx="5916">
                  <c:v>4.8771000000000004</c:v>
                </c:pt>
                <c:pt idx="5917">
                  <c:v>4.9634999999999998</c:v>
                </c:pt>
                <c:pt idx="5918">
                  <c:v>5.133</c:v>
                </c:pt>
                <c:pt idx="5919">
                  <c:v>5.1166999999999998</c:v>
                </c:pt>
                <c:pt idx="5920">
                  <c:v>5.1832000000000003</c:v>
                </c:pt>
                <c:pt idx="5921">
                  <c:v>5.0008999999999997</c:v>
                </c:pt>
                <c:pt idx="5922">
                  <c:v>4.8712</c:v>
                </c:pt>
                <c:pt idx="5923">
                  <c:v>4.9621000000000004</c:v>
                </c:pt>
                <c:pt idx="5924">
                  <c:v>4.8304</c:v>
                </c:pt>
                <c:pt idx="5925">
                  <c:v>4.9492000000000003</c:v>
                </c:pt>
                <c:pt idx="5926">
                  <c:v>4.8708999999999998</c:v>
                </c:pt>
                <c:pt idx="5927">
                  <c:v>5.0853999999999999</c:v>
                </c:pt>
                <c:pt idx="5928">
                  <c:v>5.0594999999999999</c:v>
                </c:pt>
                <c:pt idx="5929">
                  <c:v>5.1402000000000001</c:v>
                </c:pt>
                <c:pt idx="5930">
                  <c:v>5.1166</c:v>
                </c:pt>
                <c:pt idx="5931">
                  <c:v>4.9158999999999997</c:v>
                </c:pt>
                <c:pt idx="5932">
                  <c:v>5.0972</c:v>
                </c:pt>
                <c:pt idx="5933">
                  <c:v>5.1595000000000004</c:v>
                </c:pt>
                <c:pt idx="5934">
                  <c:v>4.7864000000000004</c:v>
                </c:pt>
                <c:pt idx="5935">
                  <c:v>5.0187999999999997</c:v>
                </c:pt>
                <c:pt idx="5936">
                  <c:v>4.9307999999999996</c:v>
                </c:pt>
                <c:pt idx="5937">
                  <c:v>4.8634000000000004</c:v>
                </c:pt>
                <c:pt idx="5938">
                  <c:v>4.9343000000000004</c:v>
                </c:pt>
                <c:pt idx="5939">
                  <c:v>5.1111000000000004</c:v>
                </c:pt>
                <c:pt idx="5940">
                  <c:v>5.0867000000000004</c:v>
                </c:pt>
                <c:pt idx="5941">
                  <c:v>5.3895</c:v>
                </c:pt>
                <c:pt idx="5942">
                  <c:v>4.9223999999999997</c:v>
                </c:pt>
                <c:pt idx="5943">
                  <c:v>4.9452999999999996</c:v>
                </c:pt>
                <c:pt idx="5944">
                  <c:v>5.1372999999999998</c:v>
                </c:pt>
                <c:pt idx="5945">
                  <c:v>4.8909000000000002</c:v>
                </c:pt>
                <c:pt idx="5946">
                  <c:v>5.0046999999999997</c:v>
                </c:pt>
                <c:pt idx="5947">
                  <c:v>5.0590999999999999</c:v>
                </c:pt>
                <c:pt idx="5948">
                  <c:v>5.0147000000000004</c:v>
                </c:pt>
                <c:pt idx="5949">
                  <c:v>4.8625999999999996</c:v>
                </c:pt>
                <c:pt idx="5950">
                  <c:v>4.9615999999999998</c:v>
                </c:pt>
                <c:pt idx="5951">
                  <c:v>5.1444000000000001</c:v>
                </c:pt>
                <c:pt idx="5952">
                  <c:v>5.0141</c:v>
                </c:pt>
                <c:pt idx="5953">
                  <c:v>5.0277000000000003</c:v>
                </c:pt>
                <c:pt idx="5954">
                  <c:v>4.9412000000000003</c:v>
                </c:pt>
                <c:pt idx="5955">
                  <c:v>5.1380999999999997</c:v>
                </c:pt>
                <c:pt idx="5956">
                  <c:v>5.1329000000000002</c:v>
                </c:pt>
                <c:pt idx="5957">
                  <c:v>4.5808999999999997</c:v>
                </c:pt>
                <c:pt idx="5958">
                  <c:v>5.2599</c:v>
                </c:pt>
                <c:pt idx="5959">
                  <c:v>4.9451999999999998</c:v>
                </c:pt>
                <c:pt idx="5960">
                  <c:v>4.7896000000000001</c:v>
                </c:pt>
                <c:pt idx="5961">
                  <c:v>4.9545000000000003</c:v>
                </c:pt>
                <c:pt idx="5962">
                  <c:v>4.9089</c:v>
                </c:pt>
                <c:pt idx="5963">
                  <c:v>5.0960999999999999</c:v>
                </c:pt>
                <c:pt idx="5964">
                  <c:v>4.9283999999999999</c:v>
                </c:pt>
                <c:pt idx="5965">
                  <c:v>5.0542999999999996</c:v>
                </c:pt>
                <c:pt idx="5966">
                  <c:v>5.1387</c:v>
                </c:pt>
                <c:pt idx="5967">
                  <c:v>5.0130999999999997</c:v>
                </c:pt>
                <c:pt idx="5968">
                  <c:v>5.0400999999999998</c:v>
                </c:pt>
                <c:pt idx="5969">
                  <c:v>5.1692999999999998</c:v>
                </c:pt>
                <c:pt idx="5970">
                  <c:v>4.9409000000000001</c:v>
                </c:pt>
                <c:pt idx="5971">
                  <c:v>4.6836000000000002</c:v>
                </c:pt>
                <c:pt idx="5972">
                  <c:v>5.0262000000000002</c:v>
                </c:pt>
                <c:pt idx="5973">
                  <c:v>5.0198</c:v>
                </c:pt>
                <c:pt idx="5974">
                  <c:v>4.8301999999999996</c:v>
                </c:pt>
                <c:pt idx="5975">
                  <c:v>5.1047000000000002</c:v>
                </c:pt>
                <c:pt idx="5976">
                  <c:v>4.9846000000000004</c:v>
                </c:pt>
                <c:pt idx="5977">
                  <c:v>5.0991</c:v>
                </c:pt>
                <c:pt idx="5978">
                  <c:v>5.0654000000000003</c:v>
                </c:pt>
                <c:pt idx="5979">
                  <c:v>4.9977999999999998</c:v>
                </c:pt>
                <c:pt idx="5980">
                  <c:v>5.1505999999999998</c:v>
                </c:pt>
                <c:pt idx="5981">
                  <c:v>5.0284000000000004</c:v>
                </c:pt>
                <c:pt idx="5982">
                  <c:v>4.8352000000000004</c:v>
                </c:pt>
                <c:pt idx="5983">
                  <c:v>4.9432999999999998</c:v>
                </c:pt>
                <c:pt idx="5984">
                  <c:v>5.0449999999999999</c:v>
                </c:pt>
                <c:pt idx="5985">
                  <c:v>4.7295999999999996</c:v>
                </c:pt>
                <c:pt idx="5986">
                  <c:v>5.1543999999999999</c:v>
                </c:pt>
                <c:pt idx="5987">
                  <c:v>4.8711000000000002</c:v>
                </c:pt>
                <c:pt idx="5988">
                  <c:v>5.0320999999999998</c:v>
                </c:pt>
                <c:pt idx="5989">
                  <c:v>4.8986000000000001</c:v>
                </c:pt>
                <c:pt idx="5990">
                  <c:v>5.0625999999999998</c:v>
                </c:pt>
                <c:pt idx="5991">
                  <c:v>5.0430999999999999</c:v>
                </c:pt>
                <c:pt idx="5992">
                  <c:v>5.1017000000000001</c:v>
                </c:pt>
                <c:pt idx="5993">
                  <c:v>5.0077999999999996</c:v>
                </c:pt>
                <c:pt idx="5994">
                  <c:v>4.8342999999999998</c:v>
                </c:pt>
                <c:pt idx="5995">
                  <c:v>5.1563999999999997</c:v>
                </c:pt>
                <c:pt idx="5996">
                  <c:v>4.7674000000000003</c:v>
                </c:pt>
                <c:pt idx="5997">
                  <c:v>5.0776000000000003</c:v>
                </c:pt>
                <c:pt idx="5998">
                  <c:v>4.9363999999999999</c:v>
                </c:pt>
                <c:pt idx="5999">
                  <c:v>5.0446</c:v>
                </c:pt>
                <c:pt idx="6000">
                  <c:v>5.0031999999999996</c:v>
                </c:pt>
                <c:pt idx="6001">
                  <c:v>5.1269</c:v>
                </c:pt>
                <c:pt idx="6002">
                  <c:v>4.9922000000000004</c:v>
                </c:pt>
                <c:pt idx="6003">
                  <c:v>5.0628000000000002</c:v>
                </c:pt>
                <c:pt idx="6004">
                  <c:v>4.9413</c:v>
                </c:pt>
                <c:pt idx="6005">
                  <c:v>5.0547000000000004</c:v>
                </c:pt>
                <c:pt idx="6006">
                  <c:v>4.9268999999999998</c:v>
                </c:pt>
                <c:pt idx="6007">
                  <c:v>4.7961999999999998</c:v>
                </c:pt>
                <c:pt idx="6008">
                  <c:v>5.0805999999999996</c:v>
                </c:pt>
                <c:pt idx="6009">
                  <c:v>4.9394</c:v>
                </c:pt>
                <c:pt idx="6010">
                  <c:v>5.0095000000000001</c:v>
                </c:pt>
                <c:pt idx="6011">
                  <c:v>5.1412000000000004</c:v>
                </c:pt>
                <c:pt idx="6012">
                  <c:v>5.0011000000000001</c:v>
                </c:pt>
                <c:pt idx="6013">
                  <c:v>5.0202</c:v>
                </c:pt>
                <c:pt idx="6014">
                  <c:v>5.0842000000000001</c:v>
                </c:pt>
                <c:pt idx="6015">
                  <c:v>5.1390000000000002</c:v>
                </c:pt>
                <c:pt idx="6016">
                  <c:v>4.9702000000000002</c:v>
                </c:pt>
                <c:pt idx="6017">
                  <c:v>4.8783000000000003</c:v>
                </c:pt>
                <c:pt idx="6018">
                  <c:v>5.1021999999999998</c:v>
                </c:pt>
                <c:pt idx="6019">
                  <c:v>5.0186999999999999</c:v>
                </c:pt>
                <c:pt idx="6020">
                  <c:v>4.7224000000000004</c:v>
                </c:pt>
                <c:pt idx="6021">
                  <c:v>5.1439000000000004</c:v>
                </c:pt>
                <c:pt idx="6022">
                  <c:v>4.9428999999999998</c:v>
                </c:pt>
                <c:pt idx="6023">
                  <c:v>5.0670999999999999</c:v>
                </c:pt>
                <c:pt idx="6024">
                  <c:v>4.9969000000000001</c:v>
                </c:pt>
                <c:pt idx="6025">
                  <c:v>5.149</c:v>
                </c:pt>
                <c:pt idx="6026">
                  <c:v>4.8372000000000002</c:v>
                </c:pt>
                <c:pt idx="6027">
                  <c:v>5.0065</c:v>
                </c:pt>
                <c:pt idx="6028">
                  <c:v>5.0910000000000002</c:v>
                </c:pt>
                <c:pt idx="6029">
                  <c:v>4.8676000000000004</c:v>
                </c:pt>
                <c:pt idx="6030">
                  <c:v>5.1806999999999999</c:v>
                </c:pt>
                <c:pt idx="6031">
                  <c:v>4.9988999999999999</c:v>
                </c:pt>
                <c:pt idx="6032">
                  <c:v>4.8055000000000003</c:v>
                </c:pt>
                <c:pt idx="6033">
                  <c:v>4.9059999999999997</c:v>
                </c:pt>
                <c:pt idx="6034">
                  <c:v>5.0567000000000002</c:v>
                </c:pt>
                <c:pt idx="6035">
                  <c:v>5.1421999999999999</c:v>
                </c:pt>
                <c:pt idx="6036">
                  <c:v>5.1228999999999996</c:v>
                </c:pt>
                <c:pt idx="6037">
                  <c:v>5.0038999999999998</c:v>
                </c:pt>
                <c:pt idx="6038">
                  <c:v>5.0762999999999998</c:v>
                </c:pt>
                <c:pt idx="6039">
                  <c:v>5.0625999999999998</c:v>
                </c:pt>
                <c:pt idx="6040">
                  <c:v>4.8201999999999998</c:v>
                </c:pt>
                <c:pt idx="6041">
                  <c:v>4.9896000000000003</c:v>
                </c:pt>
                <c:pt idx="6042">
                  <c:v>4.9199000000000002</c:v>
                </c:pt>
                <c:pt idx="6043">
                  <c:v>4.9153000000000002</c:v>
                </c:pt>
                <c:pt idx="6044">
                  <c:v>4.9722999999999997</c:v>
                </c:pt>
                <c:pt idx="6045">
                  <c:v>5.0583</c:v>
                </c:pt>
                <c:pt idx="6046">
                  <c:v>5.1540999999999997</c:v>
                </c:pt>
                <c:pt idx="6047">
                  <c:v>5.1063999999999998</c:v>
                </c:pt>
                <c:pt idx="6048">
                  <c:v>5.0842000000000001</c:v>
                </c:pt>
                <c:pt idx="6049">
                  <c:v>5.0670999999999999</c:v>
                </c:pt>
                <c:pt idx="6050">
                  <c:v>4.9043999999999999</c:v>
                </c:pt>
                <c:pt idx="6051">
                  <c:v>4.8676000000000004</c:v>
                </c:pt>
                <c:pt idx="6052">
                  <c:v>4.9840999999999998</c:v>
                </c:pt>
                <c:pt idx="6053">
                  <c:v>4.9438000000000004</c:v>
                </c:pt>
                <c:pt idx="6054">
                  <c:v>5.0454999999999997</c:v>
                </c:pt>
                <c:pt idx="6055">
                  <c:v>5.0335000000000001</c:v>
                </c:pt>
                <c:pt idx="6056">
                  <c:v>4.9406999999999996</c:v>
                </c:pt>
                <c:pt idx="6057">
                  <c:v>5.0933999999999999</c:v>
                </c:pt>
                <c:pt idx="6058">
                  <c:v>5.1383000000000001</c:v>
                </c:pt>
                <c:pt idx="6059">
                  <c:v>5.0252999999999997</c:v>
                </c:pt>
                <c:pt idx="6060">
                  <c:v>5.1955</c:v>
                </c:pt>
                <c:pt idx="6061">
                  <c:v>4.8327999999999998</c:v>
                </c:pt>
                <c:pt idx="6062">
                  <c:v>5.0164999999999997</c:v>
                </c:pt>
                <c:pt idx="6063">
                  <c:v>5.1111000000000004</c:v>
                </c:pt>
                <c:pt idx="6064">
                  <c:v>4.7986000000000004</c:v>
                </c:pt>
                <c:pt idx="6065">
                  <c:v>5.1154000000000002</c:v>
                </c:pt>
                <c:pt idx="6066">
                  <c:v>4.9207999999999998</c:v>
                </c:pt>
                <c:pt idx="6067">
                  <c:v>4.9275000000000002</c:v>
                </c:pt>
                <c:pt idx="6068">
                  <c:v>5.0921000000000003</c:v>
                </c:pt>
                <c:pt idx="6069">
                  <c:v>5.0537999999999998</c:v>
                </c:pt>
                <c:pt idx="6070">
                  <c:v>4.9579000000000004</c:v>
                </c:pt>
                <c:pt idx="6071">
                  <c:v>5.1532999999999998</c:v>
                </c:pt>
                <c:pt idx="6072">
                  <c:v>5.1391</c:v>
                </c:pt>
                <c:pt idx="6073">
                  <c:v>4.9130000000000003</c:v>
                </c:pt>
                <c:pt idx="6074">
                  <c:v>4.8719999999999999</c:v>
                </c:pt>
                <c:pt idx="6075">
                  <c:v>5.1029</c:v>
                </c:pt>
                <c:pt idx="6076">
                  <c:v>4.8627000000000002</c:v>
                </c:pt>
                <c:pt idx="6077">
                  <c:v>4.9608999999999996</c:v>
                </c:pt>
                <c:pt idx="6078">
                  <c:v>4.8586</c:v>
                </c:pt>
                <c:pt idx="6079">
                  <c:v>4.9448999999999996</c:v>
                </c:pt>
                <c:pt idx="6080">
                  <c:v>4.9676</c:v>
                </c:pt>
                <c:pt idx="6081">
                  <c:v>5.0811999999999999</c:v>
                </c:pt>
                <c:pt idx="6082">
                  <c:v>5.2436999999999996</c:v>
                </c:pt>
                <c:pt idx="6083">
                  <c:v>4.9699</c:v>
                </c:pt>
                <c:pt idx="6084">
                  <c:v>5.1759000000000004</c:v>
                </c:pt>
                <c:pt idx="6085">
                  <c:v>5.1234999999999999</c:v>
                </c:pt>
                <c:pt idx="6086">
                  <c:v>5.0168999999999997</c:v>
                </c:pt>
                <c:pt idx="6087">
                  <c:v>4.8484999999999996</c:v>
                </c:pt>
                <c:pt idx="6088">
                  <c:v>4.8144999999999998</c:v>
                </c:pt>
                <c:pt idx="6089">
                  <c:v>4.8922999999999996</c:v>
                </c:pt>
                <c:pt idx="6090">
                  <c:v>4.9180000000000001</c:v>
                </c:pt>
                <c:pt idx="6091">
                  <c:v>5.0617000000000001</c:v>
                </c:pt>
                <c:pt idx="6092">
                  <c:v>5.5144000000000002</c:v>
                </c:pt>
                <c:pt idx="6093">
                  <c:v>4.9176000000000002</c:v>
                </c:pt>
                <c:pt idx="6094">
                  <c:v>5.0487000000000002</c:v>
                </c:pt>
                <c:pt idx="6095">
                  <c:v>4.99</c:v>
                </c:pt>
                <c:pt idx="6096">
                  <c:v>4.9493</c:v>
                </c:pt>
                <c:pt idx="6097">
                  <c:v>4.9725999999999999</c:v>
                </c:pt>
                <c:pt idx="6098">
                  <c:v>5.2911999999999999</c:v>
                </c:pt>
                <c:pt idx="6099">
                  <c:v>4.8635999999999999</c:v>
                </c:pt>
                <c:pt idx="6100">
                  <c:v>4.8086000000000002</c:v>
                </c:pt>
                <c:pt idx="6101">
                  <c:v>5.0103</c:v>
                </c:pt>
                <c:pt idx="6102">
                  <c:v>4.8670999999999998</c:v>
                </c:pt>
                <c:pt idx="6103">
                  <c:v>4.9884000000000004</c:v>
                </c:pt>
                <c:pt idx="6104">
                  <c:v>4.9671000000000003</c:v>
                </c:pt>
                <c:pt idx="6105">
                  <c:v>5.1435000000000004</c:v>
                </c:pt>
                <c:pt idx="6106">
                  <c:v>5.1265999999999998</c:v>
                </c:pt>
                <c:pt idx="6107">
                  <c:v>5.0915999999999997</c:v>
                </c:pt>
                <c:pt idx="6108">
                  <c:v>5.0183</c:v>
                </c:pt>
                <c:pt idx="6109">
                  <c:v>4.9344999999999999</c:v>
                </c:pt>
                <c:pt idx="6110">
                  <c:v>4.93</c:v>
                </c:pt>
                <c:pt idx="6111">
                  <c:v>4.7610000000000001</c:v>
                </c:pt>
                <c:pt idx="6112">
                  <c:v>5.0156000000000001</c:v>
                </c:pt>
                <c:pt idx="6113">
                  <c:v>4.9135999999999997</c:v>
                </c:pt>
                <c:pt idx="6114">
                  <c:v>5.0378999999999996</c:v>
                </c:pt>
                <c:pt idx="6115">
                  <c:v>5.0720999999999998</c:v>
                </c:pt>
                <c:pt idx="6116">
                  <c:v>5.1862000000000004</c:v>
                </c:pt>
                <c:pt idx="6117">
                  <c:v>4.9781000000000004</c:v>
                </c:pt>
                <c:pt idx="6118">
                  <c:v>5.0148000000000001</c:v>
                </c:pt>
                <c:pt idx="6119">
                  <c:v>4.9187000000000003</c:v>
                </c:pt>
                <c:pt idx="6120">
                  <c:v>5.1228999999999996</c:v>
                </c:pt>
                <c:pt idx="6121">
                  <c:v>5.0171000000000001</c:v>
                </c:pt>
                <c:pt idx="6122">
                  <c:v>4.9372999999999996</c:v>
                </c:pt>
                <c:pt idx="6123">
                  <c:v>5.0315000000000003</c:v>
                </c:pt>
                <c:pt idx="6124">
                  <c:v>4.7534999999999998</c:v>
                </c:pt>
                <c:pt idx="6125">
                  <c:v>4.9569000000000001</c:v>
                </c:pt>
                <c:pt idx="6126">
                  <c:v>4.9470000000000001</c:v>
                </c:pt>
                <c:pt idx="6127">
                  <c:v>5.0388000000000002</c:v>
                </c:pt>
                <c:pt idx="6128">
                  <c:v>5.2057000000000002</c:v>
                </c:pt>
                <c:pt idx="6129">
                  <c:v>4.6740000000000004</c:v>
                </c:pt>
                <c:pt idx="6130">
                  <c:v>4.3684000000000003</c:v>
                </c:pt>
                <c:pt idx="6131">
                  <c:v>5.3688000000000002</c:v>
                </c:pt>
                <c:pt idx="6132">
                  <c:v>4.3780999999999999</c:v>
                </c:pt>
                <c:pt idx="6133">
                  <c:v>5.4653</c:v>
                </c:pt>
                <c:pt idx="6134">
                  <c:v>5.0446</c:v>
                </c:pt>
                <c:pt idx="6135">
                  <c:v>4.7092999999999998</c:v>
                </c:pt>
                <c:pt idx="6136">
                  <c:v>5.3385999999999996</c:v>
                </c:pt>
                <c:pt idx="6137">
                  <c:v>4.6428000000000003</c:v>
                </c:pt>
                <c:pt idx="6138">
                  <c:v>5.0464000000000002</c:v>
                </c:pt>
                <c:pt idx="6139">
                  <c:v>5.2770000000000001</c:v>
                </c:pt>
                <c:pt idx="6140">
                  <c:v>4.9095000000000004</c:v>
                </c:pt>
                <c:pt idx="6141">
                  <c:v>5.0945999999999998</c:v>
                </c:pt>
                <c:pt idx="6142">
                  <c:v>5.0548000000000002</c:v>
                </c:pt>
                <c:pt idx="6143">
                  <c:v>4.6769999999999996</c:v>
                </c:pt>
                <c:pt idx="6144">
                  <c:v>5.3925999999999998</c:v>
                </c:pt>
                <c:pt idx="6145">
                  <c:v>5.0631000000000004</c:v>
                </c:pt>
                <c:pt idx="6146">
                  <c:v>4.8010999999999999</c:v>
                </c:pt>
                <c:pt idx="6147">
                  <c:v>5.3082000000000003</c:v>
                </c:pt>
                <c:pt idx="6148">
                  <c:v>4.6349</c:v>
                </c:pt>
                <c:pt idx="6149">
                  <c:v>4.6069000000000004</c:v>
                </c:pt>
                <c:pt idx="6150">
                  <c:v>5.6814999999999998</c:v>
                </c:pt>
                <c:pt idx="6151">
                  <c:v>4.3361999999999998</c:v>
                </c:pt>
                <c:pt idx="6152">
                  <c:v>4.4573999999999998</c:v>
                </c:pt>
                <c:pt idx="6153">
                  <c:v>5.6180000000000003</c:v>
                </c:pt>
                <c:pt idx="6154">
                  <c:v>4.7798999999999996</c:v>
                </c:pt>
                <c:pt idx="6155">
                  <c:v>5.0792000000000002</c:v>
                </c:pt>
                <c:pt idx="6156">
                  <c:v>5.2683999999999997</c:v>
                </c:pt>
                <c:pt idx="6157">
                  <c:v>4.5928000000000004</c:v>
                </c:pt>
                <c:pt idx="6158">
                  <c:v>5.1866000000000003</c:v>
                </c:pt>
                <c:pt idx="6159">
                  <c:v>4.7869000000000002</c:v>
                </c:pt>
                <c:pt idx="6160">
                  <c:v>4.9074999999999998</c:v>
                </c:pt>
                <c:pt idx="6161">
                  <c:v>5.1243999999999996</c:v>
                </c:pt>
                <c:pt idx="6162">
                  <c:v>4.7102000000000004</c:v>
                </c:pt>
                <c:pt idx="6163">
                  <c:v>5.3888999999999996</c:v>
                </c:pt>
                <c:pt idx="6164">
                  <c:v>5.0754999999999999</c:v>
                </c:pt>
                <c:pt idx="6165">
                  <c:v>5.1496000000000004</c:v>
                </c:pt>
                <c:pt idx="6166">
                  <c:v>5.202</c:v>
                </c:pt>
                <c:pt idx="6167">
                  <c:v>4.5026999999999999</c:v>
                </c:pt>
                <c:pt idx="6168">
                  <c:v>4.9794</c:v>
                </c:pt>
                <c:pt idx="6169">
                  <c:v>5.2005999999999997</c:v>
                </c:pt>
                <c:pt idx="6170">
                  <c:v>4.4284999999999997</c:v>
                </c:pt>
                <c:pt idx="6171">
                  <c:v>5.7416</c:v>
                </c:pt>
                <c:pt idx="6172">
                  <c:v>5.6649000000000003</c:v>
                </c:pt>
                <c:pt idx="6173">
                  <c:v>4.4968000000000004</c:v>
                </c:pt>
                <c:pt idx="6174">
                  <c:v>6.4314</c:v>
                </c:pt>
                <c:pt idx="6175">
                  <c:v>4.8289999999999997</c:v>
                </c:pt>
                <c:pt idx="6176">
                  <c:v>4.5865</c:v>
                </c:pt>
                <c:pt idx="6177">
                  <c:v>5.0890000000000004</c:v>
                </c:pt>
                <c:pt idx="6178">
                  <c:v>4.9531000000000001</c:v>
                </c:pt>
                <c:pt idx="6179">
                  <c:v>4.8789999999999996</c:v>
                </c:pt>
                <c:pt idx="6180">
                  <c:v>5.3080999999999996</c:v>
                </c:pt>
                <c:pt idx="6181">
                  <c:v>5.1135999999999999</c:v>
                </c:pt>
                <c:pt idx="6182">
                  <c:v>4.9196</c:v>
                </c:pt>
                <c:pt idx="6183">
                  <c:v>4.8293999999999997</c:v>
                </c:pt>
                <c:pt idx="6184">
                  <c:v>5.2582000000000004</c:v>
                </c:pt>
                <c:pt idx="6185">
                  <c:v>4.5769000000000002</c:v>
                </c:pt>
                <c:pt idx="6186">
                  <c:v>5.0148999999999999</c:v>
                </c:pt>
                <c:pt idx="6187">
                  <c:v>5.3116000000000003</c:v>
                </c:pt>
                <c:pt idx="6188">
                  <c:v>4.5936000000000003</c:v>
                </c:pt>
                <c:pt idx="6189">
                  <c:v>5.0791000000000004</c:v>
                </c:pt>
                <c:pt idx="6190">
                  <c:v>5.6078999999999999</c:v>
                </c:pt>
                <c:pt idx="6191">
                  <c:v>4.1612999999999998</c:v>
                </c:pt>
                <c:pt idx="6192">
                  <c:v>5.5274999999999999</c:v>
                </c:pt>
                <c:pt idx="6193">
                  <c:v>5.4653999999999998</c:v>
                </c:pt>
                <c:pt idx="6194">
                  <c:v>4.0068000000000001</c:v>
                </c:pt>
                <c:pt idx="6195">
                  <c:v>6.2314999999999996</c:v>
                </c:pt>
                <c:pt idx="6196">
                  <c:v>5.1566999999999998</c:v>
                </c:pt>
                <c:pt idx="6197">
                  <c:v>4.1524999999999999</c:v>
                </c:pt>
                <c:pt idx="6198">
                  <c:v>6.3792</c:v>
                </c:pt>
                <c:pt idx="6199">
                  <c:v>4.9787999999999997</c:v>
                </c:pt>
                <c:pt idx="6200">
                  <c:v>4.3570000000000002</c:v>
                </c:pt>
                <c:pt idx="6201">
                  <c:v>6.6802000000000001</c:v>
                </c:pt>
                <c:pt idx="6202">
                  <c:v>4.8361999999999998</c:v>
                </c:pt>
                <c:pt idx="6203">
                  <c:v>4.7378</c:v>
                </c:pt>
                <c:pt idx="6204">
                  <c:v>6.1717000000000004</c:v>
                </c:pt>
                <c:pt idx="6205">
                  <c:v>4.5734000000000004</c:v>
                </c:pt>
                <c:pt idx="6206">
                  <c:v>4.6635999999999997</c:v>
                </c:pt>
                <c:pt idx="6207">
                  <c:v>6.2252000000000001</c:v>
                </c:pt>
                <c:pt idx="6208">
                  <c:v>4.4745999999999997</c:v>
                </c:pt>
                <c:pt idx="6209">
                  <c:v>4.8449999999999998</c:v>
                </c:pt>
                <c:pt idx="6210">
                  <c:v>5.4950000000000001</c:v>
                </c:pt>
                <c:pt idx="6211">
                  <c:v>5.6117999999999997</c:v>
                </c:pt>
                <c:pt idx="6212">
                  <c:v>6.5963000000000003</c:v>
                </c:pt>
                <c:pt idx="6213">
                  <c:v>4.8438999999999997</c:v>
                </c:pt>
                <c:pt idx="6214">
                  <c:v>4.734</c:v>
                </c:pt>
                <c:pt idx="6215">
                  <c:v>5.2682000000000002</c:v>
                </c:pt>
                <c:pt idx="6216">
                  <c:v>5.0464000000000002</c:v>
                </c:pt>
                <c:pt idx="6217">
                  <c:v>4.4768999999999997</c:v>
                </c:pt>
                <c:pt idx="6218">
                  <c:v>5.3567999999999998</c:v>
                </c:pt>
                <c:pt idx="6219">
                  <c:v>4.7777000000000003</c:v>
                </c:pt>
                <c:pt idx="6220">
                  <c:v>5.2243000000000004</c:v>
                </c:pt>
                <c:pt idx="6221">
                  <c:v>5.3666999999999998</c:v>
                </c:pt>
                <c:pt idx="6222">
                  <c:v>4.5632999999999999</c:v>
                </c:pt>
                <c:pt idx="6223">
                  <c:v>5.3026</c:v>
                </c:pt>
                <c:pt idx="6224">
                  <c:v>5.4077000000000002</c:v>
                </c:pt>
                <c:pt idx="6225">
                  <c:v>4.29</c:v>
                </c:pt>
                <c:pt idx="6226">
                  <c:v>5.1162999999999998</c:v>
                </c:pt>
                <c:pt idx="6227">
                  <c:v>5.649</c:v>
                </c:pt>
                <c:pt idx="6228">
                  <c:v>4.2504</c:v>
                </c:pt>
                <c:pt idx="6229">
                  <c:v>4.7196999999999996</c:v>
                </c:pt>
                <c:pt idx="6230">
                  <c:v>5.7244999999999999</c:v>
                </c:pt>
                <c:pt idx="6231">
                  <c:v>4.524</c:v>
                </c:pt>
                <c:pt idx="6232">
                  <c:v>4.7535999999999996</c:v>
                </c:pt>
                <c:pt idx="6233">
                  <c:v>5.5076000000000001</c:v>
                </c:pt>
                <c:pt idx="6234">
                  <c:v>4.7091000000000003</c:v>
                </c:pt>
                <c:pt idx="6235">
                  <c:v>4.8970000000000002</c:v>
                </c:pt>
                <c:pt idx="6236">
                  <c:v>5.0890000000000004</c:v>
                </c:pt>
                <c:pt idx="6237">
                  <c:v>4.8022999999999998</c:v>
                </c:pt>
                <c:pt idx="6238">
                  <c:v>4.8738999999999999</c:v>
                </c:pt>
                <c:pt idx="6239">
                  <c:v>5.1181999999999999</c:v>
                </c:pt>
                <c:pt idx="6240">
                  <c:v>4.9614000000000003</c:v>
                </c:pt>
                <c:pt idx="6241">
                  <c:v>5.1308999999999996</c:v>
                </c:pt>
                <c:pt idx="6242">
                  <c:v>5.0637999999999996</c:v>
                </c:pt>
                <c:pt idx="6243">
                  <c:v>4.8182999999999998</c:v>
                </c:pt>
                <c:pt idx="6244">
                  <c:v>5.1520000000000001</c:v>
                </c:pt>
                <c:pt idx="6245">
                  <c:v>4.9638999999999998</c:v>
                </c:pt>
                <c:pt idx="6246">
                  <c:v>4.7598000000000003</c:v>
                </c:pt>
                <c:pt idx="6247">
                  <c:v>5.0926</c:v>
                </c:pt>
                <c:pt idx="6248">
                  <c:v>5.0410000000000004</c:v>
                </c:pt>
                <c:pt idx="6249">
                  <c:v>5.1615000000000002</c:v>
                </c:pt>
                <c:pt idx="6250">
                  <c:v>4.8848000000000003</c:v>
                </c:pt>
                <c:pt idx="6251">
                  <c:v>5.0186999999999999</c:v>
                </c:pt>
                <c:pt idx="6252">
                  <c:v>5.3569000000000004</c:v>
                </c:pt>
                <c:pt idx="6253">
                  <c:v>4.7736000000000001</c:v>
                </c:pt>
                <c:pt idx="6254">
                  <c:v>5.1666999999999996</c:v>
                </c:pt>
                <c:pt idx="6255">
                  <c:v>5.2032999999999996</c:v>
                </c:pt>
                <c:pt idx="6256">
                  <c:v>4.5374999999999996</c:v>
                </c:pt>
                <c:pt idx="6257">
                  <c:v>5.907</c:v>
                </c:pt>
                <c:pt idx="6258">
                  <c:v>4.6204000000000001</c:v>
                </c:pt>
                <c:pt idx="6259">
                  <c:v>5.1234000000000002</c:v>
                </c:pt>
                <c:pt idx="6260">
                  <c:v>5.4828000000000001</c:v>
                </c:pt>
                <c:pt idx="6261">
                  <c:v>4.3167</c:v>
                </c:pt>
                <c:pt idx="6262">
                  <c:v>5.1062000000000003</c:v>
                </c:pt>
                <c:pt idx="6263">
                  <c:v>5.1234999999999999</c:v>
                </c:pt>
                <c:pt idx="6264">
                  <c:v>4.8278999999999996</c:v>
                </c:pt>
                <c:pt idx="6265">
                  <c:v>5.2481999999999998</c:v>
                </c:pt>
                <c:pt idx="6266">
                  <c:v>4.8312999999999997</c:v>
                </c:pt>
                <c:pt idx="6267">
                  <c:v>5.1238000000000001</c:v>
                </c:pt>
                <c:pt idx="6268">
                  <c:v>4.9972000000000003</c:v>
                </c:pt>
                <c:pt idx="6269">
                  <c:v>4.9836999999999998</c:v>
                </c:pt>
                <c:pt idx="6270">
                  <c:v>4.7584</c:v>
                </c:pt>
                <c:pt idx="6271">
                  <c:v>5.2142999999999997</c:v>
                </c:pt>
                <c:pt idx="6272">
                  <c:v>5.1029999999999998</c:v>
                </c:pt>
                <c:pt idx="6273">
                  <c:v>4.7632000000000003</c:v>
                </c:pt>
                <c:pt idx="6274">
                  <c:v>5.1555999999999997</c:v>
                </c:pt>
                <c:pt idx="6275">
                  <c:v>5.0907999999999998</c:v>
                </c:pt>
                <c:pt idx="6276">
                  <c:v>4.6090999999999998</c:v>
                </c:pt>
                <c:pt idx="6277">
                  <c:v>5.2584999999999997</c:v>
                </c:pt>
                <c:pt idx="6278">
                  <c:v>4.9542000000000002</c:v>
                </c:pt>
                <c:pt idx="6279">
                  <c:v>4.7830000000000004</c:v>
                </c:pt>
                <c:pt idx="6280">
                  <c:v>5.6409000000000002</c:v>
                </c:pt>
                <c:pt idx="6281">
                  <c:v>4.6166999999999998</c:v>
                </c:pt>
                <c:pt idx="6282">
                  <c:v>4.7279</c:v>
                </c:pt>
                <c:pt idx="6283">
                  <c:v>5.9127999999999998</c:v>
                </c:pt>
                <c:pt idx="6284">
                  <c:v>4.4188999999999998</c:v>
                </c:pt>
                <c:pt idx="6285">
                  <c:v>4.6643999999999997</c:v>
                </c:pt>
                <c:pt idx="6286">
                  <c:v>5.3470000000000004</c:v>
                </c:pt>
                <c:pt idx="6287">
                  <c:v>4.6573000000000002</c:v>
                </c:pt>
                <c:pt idx="6288">
                  <c:v>5.1675000000000004</c:v>
                </c:pt>
                <c:pt idx="6289">
                  <c:v>4.9764999999999997</c:v>
                </c:pt>
                <c:pt idx="6290">
                  <c:v>4.7324999999999999</c:v>
                </c:pt>
                <c:pt idx="6291">
                  <c:v>5.2179000000000002</c:v>
                </c:pt>
                <c:pt idx="6292">
                  <c:v>4.7675999999999998</c:v>
                </c:pt>
                <c:pt idx="6293">
                  <c:v>4.9370000000000003</c:v>
                </c:pt>
                <c:pt idx="6294">
                  <c:v>4.8956999999999997</c:v>
                </c:pt>
                <c:pt idx="6295">
                  <c:v>5.1130000000000004</c:v>
                </c:pt>
                <c:pt idx="6296">
                  <c:v>5.3228999999999997</c:v>
                </c:pt>
                <c:pt idx="6297">
                  <c:v>4.9787999999999997</c:v>
                </c:pt>
                <c:pt idx="6298">
                  <c:v>5.0321999999999996</c:v>
                </c:pt>
                <c:pt idx="6299">
                  <c:v>5.1205999999999996</c:v>
                </c:pt>
                <c:pt idx="6300">
                  <c:v>4.7489999999999997</c:v>
                </c:pt>
                <c:pt idx="6301">
                  <c:v>4.6905000000000001</c:v>
                </c:pt>
                <c:pt idx="6302">
                  <c:v>5.1280999999999999</c:v>
                </c:pt>
                <c:pt idx="6303">
                  <c:v>4.7889999999999997</c:v>
                </c:pt>
                <c:pt idx="6304">
                  <c:v>5.2423999999999999</c:v>
                </c:pt>
                <c:pt idx="6305">
                  <c:v>4.8529</c:v>
                </c:pt>
                <c:pt idx="6306">
                  <c:v>5.0354000000000001</c:v>
                </c:pt>
                <c:pt idx="6307">
                  <c:v>4.9550000000000001</c:v>
                </c:pt>
                <c:pt idx="6308">
                  <c:v>4.8925000000000001</c:v>
                </c:pt>
                <c:pt idx="6309">
                  <c:v>5.0606</c:v>
                </c:pt>
                <c:pt idx="6310">
                  <c:v>4.9802999999999997</c:v>
                </c:pt>
                <c:pt idx="6311">
                  <c:v>5.14</c:v>
                </c:pt>
                <c:pt idx="6312">
                  <c:v>5.1074999999999999</c:v>
                </c:pt>
                <c:pt idx="6313">
                  <c:v>4.9889000000000001</c:v>
                </c:pt>
                <c:pt idx="6314">
                  <c:v>4.9135</c:v>
                </c:pt>
                <c:pt idx="6315">
                  <c:v>5.0121000000000002</c:v>
                </c:pt>
                <c:pt idx="6316">
                  <c:v>4.8650000000000002</c:v>
                </c:pt>
                <c:pt idx="6317">
                  <c:v>4.9375</c:v>
                </c:pt>
                <c:pt idx="6318">
                  <c:v>5.0038</c:v>
                </c:pt>
                <c:pt idx="6319">
                  <c:v>5.1471999999999998</c:v>
                </c:pt>
                <c:pt idx="6320">
                  <c:v>4.9425999999999997</c:v>
                </c:pt>
                <c:pt idx="6321">
                  <c:v>5.1494</c:v>
                </c:pt>
                <c:pt idx="6322">
                  <c:v>4.9531000000000001</c:v>
                </c:pt>
                <c:pt idx="6323">
                  <c:v>5.2366999999999999</c:v>
                </c:pt>
                <c:pt idx="6324">
                  <c:v>4.8201999999999998</c:v>
                </c:pt>
                <c:pt idx="6325">
                  <c:v>4.9481999999999999</c:v>
                </c:pt>
                <c:pt idx="6326">
                  <c:v>5.2849000000000004</c:v>
                </c:pt>
                <c:pt idx="6327">
                  <c:v>4.7636000000000003</c:v>
                </c:pt>
                <c:pt idx="6328">
                  <c:v>5.0650000000000004</c:v>
                </c:pt>
                <c:pt idx="6329">
                  <c:v>5.1310000000000002</c:v>
                </c:pt>
                <c:pt idx="6330">
                  <c:v>4.8905000000000003</c:v>
                </c:pt>
                <c:pt idx="6331">
                  <c:v>4.8686999999999996</c:v>
                </c:pt>
                <c:pt idx="6332">
                  <c:v>5.2542999999999997</c:v>
                </c:pt>
                <c:pt idx="6333">
                  <c:v>4.7523</c:v>
                </c:pt>
                <c:pt idx="6334">
                  <c:v>4.7309000000000001</c:v>
                </c:pt>
                <c:pt idx="6335">
                  <c:v>5.4946999999999999</c:v>
                </c:pt>
                <c:pt idx="6336">
                  <c:v>4.7656000000000001</c:v>
                </c:pt>
                <c:pt idx="6337">
                  <c:v>4.7572000000000001</c:v>
                </c:pt>
                <c:pt idx="6338">
                  <c:v>5.1573000000000002</c:v>
                </c:pt>
                <c:pt idx="6339">
                  <c:v>4.9353999999999996</c:v>
                </c:pt>
                <c:pt idx="6340">
                  <c:v>4.9181999999999997</c:v>
                </c:pt>
                <c:pt idx="6341">
                  <c:v>5.3011999999999997</c:v>
                </c:pt>
                <c:pt idx="6342">
                  <c:v>4.6055000000000001</c:v>
                </c:pt>
                <c:pt idx="6343">
                  <c:v>5.0198999999999998</c:v>
                </c:pt>
                <c:pt idx="6344">
                  <c:v>5.0136000000000003</c:v>
                </c:pt>
                <c:pt idx="6345">
                  <c:v>4.7183000000000002</c:v>
                </c:pt>
                <c:pt idx="6346">
                  <c:v>5.0663999999999998</c:v>
                </c:pt>
                <c:pt idx="6347">
                  <c:v>5.0461</c:v>
                </c:pt>
                <c:pt idx="6348">
                  <c:v>4.9690000000000003</c:v>
                </c:pt>
                <c:pt idx="6349">
                  <c:v>5.1658999999999997</c:v>
                </c:pt>
                <c:pt idx="6350">
                  <c:v>4.8547000000000002</c:v>
                </c:pt>
                <c:pt idx="6351">
                  <c:v>5.1299000000000001</c:v>
                </c:pt>
                <c:pt idx="6352">
                  <c:v>4.8289</c:v>
                </c:pt>
                <c:pt idx="6353">
                  <c:v>5.0088999999999997</c:v>
                </c:pt>
                <c:pt idx="6354">
                  <c:v>4.8704999999999998</c:v>
                </c:pt>
                <c:pt idx="6355">
                  <c:v>5.0118</c:v>
                </c:pt>
                <c:pt idx="6356">
                  <c:v>4.9844999999999997</c:v>
                </c:pt>
                <c:pt idx="6357">
                  <c:v>5.1326999999999998</c:v>
                </c:pt>
                <c:pt idx="6358">
                  <c:v>4.9691000000000001</c:v>
                </c:pt>
                <c:pt idx="6359">
                  <c:v>4.8808999999999996</c:v>
                </c:pt>
                <c:pt idx="6360">
                  <c:v>5.2449000000000003</c:v>
                </c:pt>
                <c:pt idx="6361">
                  <c:v>4.9958</c:v>
                </c:pt>
                <c:pt idx="6362">
                  <c:v>5.0403000000000002</c:v>
                </c:pt>
                <c:pt idx="6363">
                  <c:v>4.9214000000000002</c:v>
                </c:pt>
                <c:pt idx="6364">
                  <c:v>4.9718999999999998</c:v>
                </c:pt>
                <c:pt idx="6365">
                  <c:v>4.9793000000000003</c:v>
                </c:pt>
                <c:pt idx="6366">
                  <c:v>4.9672000000000001</c:v>
                </c:pt>
                <c:pt idx="6367">
                  <c:v>4.9595000000000002</c:v>
                </c:pt>
                <c:pt idx="6368">
                  <c:v>5.0090000000000003</c:v>
                </c:pt>
                <c:pt idx="6369">
                  <c:v>4.9027000000000003</c:v>
                </c:pt>
                <c:pt idx="6370">
                  <c:v>5.0461</c:v>
                </c:pt>
                <c:pt idx="6371">
                  <c:v>5.0587999999999997</c:v>
                </c:pt>
                <c:pt idx="6372">
                  <c:v>5.0111999999999997</c:v>
                </c:pt>
                <c:pt idx="6373">
                  <c:v>5.0701000000000001</c:v>
                </c:pt>
                <c:pt idx="6374">
                  <c:v>4.9745999999999997</c:v>
                </c:pt>
                <c:pt idx="6375">
                  <c:v>4.9122000000000003</c:v>
                </c:pt>
                <c:pt idx="6376">
                  <c:v>5.032</c:v>
                </c:pt>
                <c:pt idx="6377">
                  <c:v>4.9896000000000003</c:v>
                </c:pt>
                <c:pt idx="6378">
                  <c:v>5.0690999999999997</c:v>
                </c:pt>
                <c:pt idx="6379">
                  <c:v>4.9897</c:v>
                </c:pt>
                <c:pt idx="6380">
                  <c:v>4.8865999999999996</c:v>
                </c:pt>
                <c:pt idx="6381">
                  <c:v>5.0613000000000001</c:v>
                </c:pt>
                <c:pt idx="6382">
                  <c:v>5.0557999999999996</c:v>
                </c:pt>
                <c:pt idx="6383">
                  <c:v>5.0879000000000003</c:v>
                </c:pt>
                <c:pt idx="6384">
                  <c:v>4.93</c:v>
                </c:pt>
                <c:pt idx="6385">
                  <c:v>5.1005000000000003</c:v>
                </c:pt>
                <c:pt idx="6386">
                  <c:v>5.0808999999999997</c:v>
                </c:pt>
                <c:pt idx="6387">
                  <c:v>4.9973999999999998</c:v>
                </c:pt>
                <c:pt idx="6388">
                  <c:v>4.9621000000000004</c:v>
                </c:pt>
                <c:pt idx="6389">
                  <c:v>4.7991999999999999</c:v>
                </c:pt>
                <c:pt idx="6390">
                  <c:v>4.9550999999999998</c:v>
                </c:pt>
                <c:pt idx="6391">
                  <c:v>4.9737</c:v>
                </c:pt>
                <c:pt idx="6392">
                  <c:v>4.9706999999999999</c:v>
                </c:pt>
                <c:pt idx="6393">
                  <c:v>5.0339</c:v>
                </c:pt>
                <c:pt idx="6394">
                  <c:v>5.1258999999999997</c:v>
                </c:pt>
                <c:pt idx="6395">
                  <c:v>5.0217999999999998</c:v>
                </c:pt>
                <c:pt idx="6396">
                  <c:v>5.0172999999999996</c:v>
                </c:pt>
                <c:pt idx="6397">
                  <c:v>5.0186999999999999</c:v>
                </c:pt>
                <c:pt idx="6398">
                  <c:v>4.8783000000000003</c:v>
                </c:pt>
                <c:pt idx="6399">
                  <c:v>4.9211</c:v>
                </c:pt>
                <c:pt idx="6400">
                  <c:v>4.9297000000000004</c:v>
                </c:pt>
                <c:pt idx="6401">
                  <c:v>5.0606999999999998</c:v>
                </c:pt>
                <c:pt idx="6402">
                  <c:v>4.9779999999999998</c:v>
                </c:pt>
                <c:pt idx="6403">
                  <c:v>4.9656000000000002</c:v>
                </c:pt>
                <c:pt idx="6404">
                  <c:v>5.0735000000000001</c:v>
                </c:pt>
                <c:pt idx="6405">
                  <c:v>4.9367999999999999</c:v>
                </c:pt>
                <c:pt idx="6406">
                  <c:v>4.9206000000000003</c:v>
                </c:pt>
                <c:pt idx="6407">
                  <c:v>5.1044</c:v>
                </c:pt>
                <c:pt idx="6408">
                  <c:v>4.9278000000000004</c:v>
                </c:pt>
                <c:pt idx="6409">
                  <c:v>5.1079999999999997</c:v>
                </c:pt>
                <c:pt idx="6410">
                  <c:v>4.9324000000000003</c:v>
                </c:pt>
                <c:pt idx="6411">
                  <c:v>5.2138999999999998</c:v>
                </c:pt>
                <c:pt idx="6412">
                  <c:v>5.1044999999999998</c:v>
                </c:pt>
                <c:pt idx="6413">
                  <c:v>4.7647000000000004</c:v>
                </c:pt>
                <c:pt idx="6414">
                  <c:v>5.0278999999999998</c:v>
                </c:pt>
                <c:pt idx="6415">
                  <c:v>4.8604000000000003</c:v>
                </c:pt>
                <c:pt idx="6416">
                  <c:v>5.04</c:v>
                </c:pt>
                <c:pt idx="6417">
                  <c:v>4.9709000000000003</c:v>
                </c:pt>
                <c:pt idx="6418">
                  <c:v>5.1334</c:v>
                </c:pt>
                <c:pt idx="6419">
                  <c:v>5.1227999999999998</c:v>
                </c:pt>
                <c:pt idx="6420">
                  <c:v>4.9574999999999996</c:v>
                </c:pt>
                <c:pt idx="6421">
                  <c:v>5.0656999999999996</c:v>
                </c:pt>
                <c:pt idx="6422">
                  <c:v>4.9683999999999999</c:v>
                </c:pt>
                <c:pt idx="6423">
                  <c:v>4.7907999999999999</c:v>
                </c:pt>
                <c:pt idx="6424">
                  <c:v>4.9721000000000002</c:v>
                </c:pt>
                <c:pt idx="6425">
                  <c:v>4.8766999999999996</c:v>
                </c:pt>
                <c:pt idx="6426">
                  <c:v>4.9347000000000003</c:v>
                </c:pt>
                <c:pt idx="6427">
                  <c:v>5.1360999999999999</c:v>
                </c:pt>
                <c:pt idx="6428">
                  <c:v>4.9997999999999996</c:v>
                </c:pt>
                <c:pt idx="6429">
                  <c:v>5.0434000000000001</c:v>
                </c:pt>
                <c:pt idx="6430">
                  <c:v>5.0904999999999996</c:v>
                </c:pt>
                <c:pt idx="6431">
                  <c:v>4.8433000000000002</c:v>
                </c:pt>
                <c:pt idx="6432">
                  <c:v>5.1665000000000001</c:v>
                </c:pt>
                <c:pt idx="6433">
                  <c:v>4.8994999999999997</c:v>
                </c:pt>
                <c:pt idx="6434">
                  <c:v>5.0018000000000002</c:v>
                </c:pt>
                <c:pt idx="6435">
                  <c:v>4.9802999999999997</c:v>
                </c:pt>
                <c:pt idx="6436">
                  <c:v>4.9324000000000003</c:v>
                </c:pt>
                <c:pt idx="6437">
                  <c:v>5.0636999999999999</c:v>
                </c:pt>
                <c:pt idx="6438">
                  <c:v>4.9733000000000001</c:v>
                </c:pt>
                <c:pt idx="6439">
                  <c:v>4.9218000000000002</c:v>
                </c:pt>
                <c:pt idx="6440">
                  <c:v>5.1599000000000004</c:v>
                </c:pt>
                <c:pt idx="6441">
                  <c:v>5.0343</c:v>
                </c:pt>
                <c:pt idx="6442">
                  <c:v>5.0136000000000003</c:v>
                </c:pt>
                <c:pt idx="6443">
                  <c:v>5.0182000000000002</c:v>
                </c:pt>
                <c:pt idx="6444">
                  <c:v>4.9717000000000002</c:v>
                </c:pt>
                <c:pt idx="6445">
                  <c:v>5.0724</c:v>
                </c:pt>
                <c:pt idx="6446">
                  <c:v>4.8299000000000003</c:v>
                </c:pt>
                <c:pt idx="6447">
                  <c:v>4.8577000000000004</c:v>
                </c:pt>
                <c:pt idx="6448">
                  <c:v>4.9459</c:v>
                </c:pt>
                <c:pt idx="6449">
                  <c:v>5.1227999999999998</c:v>
                </c:pt>
                <c:pt idx="6450">
                  <c:v>5.12</c:v>
                </c:pt>
                <c:pt idx="6451">
                  <c:v>5.0654000000000003</c:v>
                </c:pt>
                <c:pt idx="6452">
                  <c:v>5.2427000000000001</c:v>
                </c:pt>
                <c:pt idx="6453">
                  <c:v>4.9619</c:v>
                </c:pt>
                <c:pt idx="6454">
                  <c:v>4.9627999999999997</c:v>
                </c:pt>
                <c:pt idx="6455">
                  <c:v>4.9006999999999996</c:v>
                </c:pt>
                <c:pt idx="6456">
                  <c:v>4.9451000000000001</c:v>
                </c:pt>
                <c:pt idx="6457">
                  <c:v>4.9230999999999998</c:v>
                </c:pt>
                <c:pt idx="6458">
                  <c:v>5.0236000000000001</c:v>
                </c:pt>
                <c:pt idx="6459">
                  <c:v>5.0495000000000001</c:v>
                </c:pt>
                <c:pt idx="6460">
                  <c:v>4.9836999999999998</c:v>
                </c:pt>
                <c:pt idx="6461">
                  <c:v>5.18</c:v>
                </c:pt>
                <c:pt idx="6462">
                  <c:v>4.8010000000000002</c:v>
                </c:pt>
                <c:pt idx="6463">
                  <c:v>5.1569000000000003</c:v>
                </c:pt>
                <c:pt idx="6464">
                  <c:v>5.0076999999999998</c:v>
                </c:pt>
                <c:pt idx="6465">
                  <c:v>5.0805999999999996</c:v>
                </c:pt>
                <c:pt idx="6466">
                  <c:v>4.9198000000000004</c:v>
                </c:pt>
                <c:pt idx="6467">
                  <c:v>4.8914</c:v>
                </c:pt>
                <c:pt idx="6468">
                  <c:v>4.9396000000000004</c:v>
                </c:pt>
                <c:pt idx="6469">
                  <c:v>4.8696999999999999</c:v>
                </c:pt>
                <c:pt idx="6470">
                  <c:v>4.9518000000000004</c:v>
                </c:pt>
                <c:pt idx="6471">
                  <c:v>5.633</c:v>
                </c:pt>
                <c:pt idx="6472">
                  <c:v>4.3781999999999996</c:v>
                </c:pt>
                <c:pt idx="6473">
                  <c:v>5.4653</c:v>
                </c:pt>
                <c:pt idx="6474">
                  <c:v>5.1052999999999997</c:v>
                </c:pt>
                <c:pt idx="6475">
                  <c:v>4.1402000000000001</c:v>
                </c:pt>
                <c:pt idx="6476">
                  <c:v>5.0735000000000001</c:v>
                </c:pt>
                <c:pt idx="6477">
                  <c:v>5.0342000000000002</c:v>
                </c:pt>
                <c:pt idx="6478">
                  <c:v>5.2426000000000004</c:v>
                </c:pt>
                <c:pt idx="6479">
                  <c:v>5.0791000000000004</c:v>
                </c:pt>
                <c:pt idx="6480">
                  <c:v>5.1334999999999997</c:v>
                </c:pt>
                <c:pt idx="6481">
                  <c:v>4.9362000000000004</c:v>
                </c:pt>
                <c:pt idx="6482">
                  <c:v>5.1223000000000001</c:v>
                </c:pt>
                <c:pt idx="6483">
                  <c:v>4.9283999999999999</c:v>
                </c:pt>
                <c:pt idx="6484">
                  <c:v>4.8429000000000002</c:v>
                </c:pt>
                <c:pt idx="6485">
                  <c:v>5.1642999999999999</c:v>
                </c:pt>
                <c:pt idx="6486">
                  <c:v>4.8548999999999998</c:v>
                </c:pt>
                <c:pt idx="6487">
                  <c:v>5.0510999999999999</c:v>
                </c:pt>
                <c:pt idx="6488">
                  <c:v>5.0381</c:v>
                </c:pt>
                <c:pt idx="6489">
                  <c:v>4.8559000000000001</c:v>
                </c:pt>
                <c:pt idx="6490">
                  <c:v>5.3658999999999999</c:v>
                </c:pt>
                <c:pt idx="6491">
                  <c:v>4.8592000000000004</c:v>
                </c:pt>
                <c:pt idx="6492">
                  <c:v>4.5865999999999998</c:v>
                </c:pt>
                <c:pt idx="6493">
                  <c:v>5.4272999999999998</c:v>
                </c:pt>
                <c:pt idx="6494">
                  <c:v>4.7824999999999998</c:v>
                </c:pt>
                <c:pt idx="6495">
                  <c:v>4.827</c:v>
                </c:pt>
                <c:pt idx="6496">
                  <c:v>5.4389000000000003</c:v>
                </c:pt>
                <c:pt idx="6497">
                  <c:v>4.7042999999999999</c:v>
                </c:pt>
                <c:pt idx="6498">
                  <c:v>5.0876999999999999</c:v>
                </c:pt>
                <c:pt idx="6499">
                  <c:v>5.2481</c:v>
                </c:pt>
                <c:pt idx="6500">
                  <c:v>4.4530000000000003</c:v>
                </c:pt>
                <c:pt idx="6501">
                  <c:v>4.8930999999999996</c:v>
                </c:pt>
                <c:pt idx="6502">
                  <c:v>5.2655000000000003</c:v>
                </c:pt>
                <c:pt idx="6503">
                  <c:v>4.5507</c:v>
                </c:pt>
                <c:pt idx="6504">
                  <c:v>4.8490000000000002</c:v>
                </c:pt>
                <c:pt idx="6505">
                  <c:v>4.9177999999999997</c:v>
                </c:pt>
                <c:pt idx="6506">
                  <c:v>5.1612999999999998</c:v>
                </c:pt>
                <c:pt idx="6507">
                  <c:v>5.2992999999999997</c:v>
                </c:pt>
                <c:pt idx="6508">
                  <c:v>5.1104000000000003</c:v>
                </c:pt>
                <c:pt idx="6509">
                  <c:v>4.9406999999999996</c:v>
                </c:pt>
                <c:pt idx="6510">
                  <c:v>5.5425000000000004</c:v>
                </c:pt>
                <c:pt idx="6511">
                  <c:v>4.3483000000000001</c:v>
                </c:pt>
                <c:pt idx="6512">
                  <c:v>4.5942999999999996</c:v>
                </c:pt>
                <c:pt idx="6513">
                  <c:v>5.29</c:v>
                </c:pt>
                <c:pt idx="6514">
                  <c:v>4.8779000000000003</c:v>
                </c:pt>
                <c:pt idx="6515">
                  <c:v>5.0644999999999998</c:v>
                </c:pt>
                <c:pt idx="6516">
                  <c:v>5.1189999999999998</c:v>
                </c:pt>
                <c:pt idx="6517">
                  <c:v>4.9829999999999997</c:v>
                </c:pt>
                <c:pt idx="6518">
                  <c:v>5.1566999999999998</c:v>
                </c:pt>
                <c:pt idx="6519">
                  <c:v>5.0486000000000004</c:v>
                </c:pt>
                <c:pt idx="6520">
                  <c:v>4.8855000000000004</c:v>
                </c:pt>
                <c:pt idx="6521">
                  <c:v>5.0049000000000001</c:v>
                </c:pt>
                <c:pt idx="6522">
                  <c:v>4.9634999999999998</c:v>
                </c:pt>
                <c:pt idx="6523">
                  <c:v>5.2944000000000004</c:v>
                </c:pt>
                <c:pt idx="6524">
                  <c:v>5.0453000000000001</c:v>
                </c:pt>
                <c:pt idx="6525">
                  <c:v>4.5218999999999996</c:v>
                </c:pt>
                <c:pt idx="6526">
                  <c:v>5.7668999999999997</c:v>
                </c:pt>
                <c:pt idx="6527">
                  <c:v>4.6685999999999996</c:v>
                </c:pt>
                <c:pt idx="6528">
                  <c:v>4.4505999999999997</c:v>
                </c:pt>
                <c:pt idx="6529">
                  <c:v>5.5191999999999997</c:v>
                </c:pt>
                <c:pt idx="6530">
                  <c:v>4.7652000000000001</c:v>
                </c:pt>
                <c:pt idx="6531">
                  <c:v>5.1581999999999999</c:v>
                </c:pt>
                <c:pt idx="6532">
                  <c:v>5.4585999999999997</c:v>
                </c:pt>
                <c:pt idx="6533">
                  <c:v>4.3507999999999996</c:v>
                </c:pt>
                <c:pt idx="6534">
                  <c:v>5.2641999999999998</c:v>
                </c:pt>
                <c:pt idx="6535">
                  <c:v>5.2908999999999997</c:v>
                </c:pt>
                <c:pt idx="6536">
                  <c:v>4.2146999999999997</c:v>
                </c:pt>
                <c:pt idx="6537">
                  <c:v>5.7531999999999996</c:v>
                </c:pt>
                <c:pt idx="6538">
                  <c:v>4.8094999999999999</c:v>
                </c:pt>
                <c:pt idx="6539">
                  <c:v>4.8811999999999998</c:v>
                </c:pt>
                <c:pt idx="6540">
                  <c:v>5.4950000000000001</c:v>
                </c:pt>
                <c:pt idx="6541">
                  <c:v>4.4542999999999999</c:v>
                </c:pt>
                <c:pt idx="6542">
                  <c:v>5.4988999999999999</c:v>
                </c:pt>
                <c:pt idx="6543">
                  <c:v>4.6874000000000002</c:v>
                </c:pt>
                <c:pt idx="6544">
                  <c:v>4.6814</c:v>
                </c:pt>
                <c:pt idx="6545">
                  <c:v>5.7165999999999997</c:v>
                </c:pt>
                <c:pt idx="6546">
                  <c:v>4.3692000000000002</c:v>
                </c:pt>
                <c:pt idx="6547">
                  <c:v>5.1421999999999999</c:v>
                </c:pt>
                <c:pt idx="6548">
                  <c:v>5.5484999999999998</c:v>
                </c:pt>
                <c:pt idx="6549">
                  <c:v>4.3979999999999997</c:v>
                </c:pt>
                <c:pt idx="6550">
                  <c:v>5.2443999999999997</c:v>
                </c:pt>
                <c:pt idx="6551">
                  <c:v>5.4222000000000001</c:v>
                </c:pt>
                <c:pt idx="6552">
                  <c:v>4.3014999999999999</c:v>
                </c:pt>
                <c:pt idx="6553">
                  <c:v>5.5049000000000001</c:v>
                </c:pt>
                <c:pt idx="6554">
                  <c:v>5.3741000000000003</c:v>
                </c:pt>
                <c:pt idx="6555">
                  <c:v>4.2503000000000002</c:v>
                </c:pt>
                <c:pt idx="6556">
                  <c:v>5.5808</c:v>
                </c:pt>
                <c:pt idx="6557">
                  <c:v>5.1520000000000001</c:v>
                </c:pt>
                <c:pt idx="6558">
                  <c:v>4.1093000000000002</c:v>
                </c:pt>
                <c:pt idx="6559">
                  <c:v>5.5446</c:v>
                </c:pt>
                <c:pt idx="6560">
                  <c:v>5.1628999999999996</c:v>
                </c:pt>
                <c:pt idx="6561">
                  <c:v>4.4291</c:v>
                </c:pt>
                <c:pt idx="6562">
                  <c:v>5.5380000000000003</c:v>
                </c:pt>
                <c:pt idx="6563">
                  <c:v>4.7873000000000001</c:v>
                </c:pt>
                <c:pt idx="6564">
                  <c:v>4.3461999999999996</c:v>
                </c:pt>
                <c:pt idx="6565">
                  <c:v>5.2838000000000003</c:v>
                </c:pt>
                <c:pt idx="6566">
                  <c:v>5.0335999999999999</c:v>
                </c:pt>
                <c:pt idx="6567">
                  <c:v>4.7601000000000004</c:v>
                </c:pt>
                <c:pt idx="6568">
                  <c:v>5.1992000000000003</c:v>
                </c:pt>
                <c:pt idx="6569">
                  <c:v>4.8696000000000002</c:v>
                </c:pt>
                <c:pt idx="6570">
                  <c:v>4.8522999999999996</c:v>
                </c:pt>
                <c:pt idx="6571">
                  <c:v>5.1242000000000001</c:v>
                </c:pt>
                <c:pt idx="6572">
                  <c:v>4.9124999999999996</c:v>
                </c:pt>
                <c:pt idx="6573">
                  <c:v>4.9739000000000004</c:v>
                </c:pt>
                <c:pt idx="6574">
                  <c:v>4.9717000000000002</c:v>
                </c:pt>
                <c:pt idx="6575">
                  <c:v>5.1311999999999998</c:v>
                </c:pt>
                <c:pt idx="6576">
                  <c:v>4.9813000000000001</c:v>
                </c:pt>
                <c:pt idx="6577">
                  <c:v>4.9756</c:v>
                </c:pt>
                <c:pt idx="6578">
                  <c:v>5.0442999999999998</c:v>
                </c:pt>
                <c:pt idx="6579">
                  <c:v>4.8719000000000001</c:v>
                </c:pt>
                <c:pt idx="6580">
                  <c:v>4.9306000000000001</c:v>
                </c:pt>
                <c:pt idx="6581">
                  <c:v>4.9602000000000004</c:v>
                </c:pt>
                <c:pt idx="6582">
                  <c:v>4.8952</c:v>
                </c:pt>
                <c:pt idx="6583">
                  <c:v>5.0038</c:v>
                </c:pt>
                <c:pt idx="6584">
                  <c:v>5.0392999999999999</c:v>
                </c:pt>
                <c:pt idx="6585">
                  <c:v>5.0011999999999999</c:v>
                </c:pt>
                <c:pt idx="6586">
                  <c:v>5.0564999999999998</c:v>
                </c:pt>
                <c:pt idx="6587">
                  <c:v>5.0118999999999998</c:v>
                </c:pt>
                <c:pt idx="6588">
                  <c:v>5.1040000000000001</c:v>
                </c:pt>
                <c:pt idx="6589">
                  <c:v>5.008</c:v>
                </c:pt>
                <c:pt idx="6590">
                  <c:v>4.8699000000000003</c:v>
                </c:pt>
                <c:pt idx="6591">
                  <c:v>4.7462</c:v>
                </c:pt>
                <c:pt idx="6592">
                  <c:v>4.9180999999999999</c:v>
                </c:pt>
                <c:pt idx="6593">
                  <c:v>4.9817</c:v>
                </c:pt>
                <c:pt idx="6594">
                  <c:v>5.0442999999999998</c:v>
                </c:pt>
                <c:pt idx="6595">
                  <c:v>5.1143000000000001</c:v>
                </c:pt>
                <c:pt idx="6596">
                  <c:v>5.1456</c:v>
                </c:pt>
                <c:pt idx="6597">
                  <c:v>5.1962000000000002</c:v>
                </c:pt>
                <c:pt idx="6598">
                  <c:v>4.9118000000000004</c:v>
                </c:pt>
                <c:pt idx="6599">
                  <c:v>5.1258999999999997</c:v>
                </c:pt>
                <c:pt idx="6600">
                  <c:v>4.9779999999999998</c:v>
                </c:pt>
                <c:pt idx="6601">
                  <c:v>4.8053999999999997</c:v>
                </c:pt>
                <c:pt idx="6602">
                  <c:v>5.0351999999999997</c:v>
                </c:pt>
                <c:pt idx="6603">
                  <c:v>4.8422999999999998</c:v>
                </c:pt>
                <c:pt idx="6604">
                  <c:v>4.9985999999999997</c:v>
                </c:pt>
                <c:pt idx="6605">
                  <c:v>4.9833999999999996</c:v>
                </c:pt>
                <c:pt idx="6606">
                  <c:v>5.0221</c:v>
                </c:pt>
                <c:pt idx="6607">
                  <c:v>5.306</c:v>
                </c:pt>
                <c:pt idx="6608">
                  <c:v>5.1360999999999999</c:v>
                </c:pt>
                <c:pt idx="6609">
                  <c:v>5.0284000000000004</c:v>
                </c:pt>
                <c:pt idx="6610">
                  <c:v>4.9945000000000004</c:v>
                </c:pt>
                <c:pt idx="6611">
                  <c:v>5.2153999999999998</c:v>
                </c:pt>
                <c:pt idx="6612">
                  <c:v>4.8087999999999997</c:v>
                </c:pt>
                <c:pt idx="6613">
                  <c:v>4.6651999999999996</c:v>
                </c:pt>
                <c:pt idx="6614">
                  <c:v>5.0407999999999999</c:v>
                </c:pt>
                <c:pt idx="6615">
                  <c:v>4.6944999999999997</c:v>
                </c:pt>
                <c:pt idx="6616">
                  <c:v>4.9729000000000001</c:v>
                </c:pt>
                <c:pt idx="6617">
                  <c:v>5.0294999999999996</c:v>
                </c:pt>
                <c:pt idx="6618">
                  <c:v>5.125</c:v>
                </c:pt>
                <c:pt idx="6619">
                  <c:v>5.1520000000000001</c:v>
                </c:pt>
                <c:pt idx="6620">
                  <c:v>5.0267999999999997</c:v>
                </c:pt>
                <c:pt idx="6621">
                  <c:v>5.1628999999999996</c:v>
                </c:pt>
                <c:pt idx="6622">
                  <c:v>5.0548999999999999</c:v>
                </c:pt>
                <c:pt idx="6623">
                  <c:v>4.7533000000000003</c:v>
                </c:pt>
                <c:pt idx="6624">
                  <c:v>5.2209000000000003</c:v>
                </c:pt>
                <c:pt idx="6625">
                  <c:v>4.9950999999999999</c:v>
                </c:pt>
                <c:pt idx="6626">
                  <c:v>5.0818000000000003</c:v>
                </c:pt>
                <c:pt idx="6627">
                  <c:v>4.9549000000000003</c:v>
                </c:pt>
                <c:pt idx="6628">
                  <c:v>4.7324000000000002</c:v>
                </c:pt>
                <c:pt idx="6629">
                  <c:v>5.0396999999999998</c:v>
                </c:pt>
                <c:pt idx="6630">
                  <c:v>4.9912999999999998</c:v>
                </c:pt>
                <c:pt idx="6631">
                  <c:v>5.0530999999999997</c:v>
                </c:pt>
                <c:pt idx="6632">
                  <c:v>5.0797999999999996</c:v>
                </c:pt>
                <c:pt idx="6633">
                  <c:v>5.0795000000000003</c:v>
                </c:pt>
                <c:pt idx="6634">
                  <c:v>5.1205999999999996</c:v>
                </c:pt>
                <c:pt idx="6635">
                  <c:v>4.9782000000000002</c:v>
                </c:pt>
                <c:pt idx="6636">
                  <c:v>5.1836000000000002</c:v>
                </c:pt>
                <c:pt idx="6637">
                  <c:v>4.6928999999999998</c:v>
                </c:pt>
                <c:pt idx="6638">
                  <c:v>5.2237</c:v>
                </c:pt>
                <c:pt idx="6639">
                  <c:v>4.9477000000000002</c:v>
                </c:pt>
                <c:pt idx="6640">
                  <c:v>4.8677000000000001</c:v>
                </c:pt>
                <c:pt idx="6641">
                  <c:v>5.0297999999999998</c:v>
                </c:pt>
                <c:pt idx="6642">
                  <c:v>4.9901</c:v>
                </c:pt>
                <c:pt idx="6643">
                  <c:v>4.9755000000000003</c:v>
                </c:pt>
                <c:pt idx="6644">
                  <c:v>5.0830000000000002</c:v>
                </c:pt>
                <c:pt idx="6645">
                  <c:v>4.9328000000000003</c:v>
                </c:pt>
                <c:pt idx="6646">
                  <c:v>5.1993999999999998</c:v>
                </c:pt>
                <c:pt idx="6647">
                  <c:v>5.0262000000000002</c:v>
                </c:pt>
                <c:pt idx="6648">
                  <c:v>5.1090999999999998</c:v>
                </c:pt>
                <c:pt idx="6649">
                  <c:v>4.8897000000000004</c:v>
                </c:pt>
                <c:pt idx="6650">
                  <c:v>4.9709000000000003</c:v>
                </c:pt>
                <c:pt idx="6651">
                  <c:v>5.0587999999999997</c:v>
                </c:pt>
                <c:pt idx="6652">
                  <c:v>5.0575999999999999</c:v>
                </c:pt>
                <c:pt idx="6653">
                  <c:v>4.7244999999999999</c:v>
                </c:pt>
                <c:pt idx="6654">
                  <c:v>5.0926</c:v>
                </c:pt>
                <c:pt idx="6655">
                  <c:v>4.8677000000000001</c:v>
                </c:pt>
                <c:pt idx="6656">
                  <c:v>4.9909999999999997</c:v>
                </c:pt>
                <c:pt idx="6657">
                  <c:v>5.1544999999999996</c:v>
                </c:pt>
                <c:pt idx="6658">
                  <c:v>5.0076000000000001</c:v>
                </c:pt>
                <c:pt idx="6659">
                  <c:v>5.0210999999999997</c:v>
                </c:pt>
                <c:pt idx="6660">
                  <c:v>5.1265999999999998</c:v>
                </c:pt>
                <c:pt idx="6661">
                  <c:v>4.8013000000000003</c:v>
                </c:pt>
                <c:pt idx="6662">
                  <c:v>5.7417999999999996</c:v>
                </c:pt>
                <c:pt idx="6663">
                  <c:v>5.9992000000000001</c:v>
                </c:pt>
                <c:pt idx="6664">
                  <c:v>5.202</c:v>
                </c:pt>
                <c:pt idx="6665">
                  <c:v>5.6116999999999999</c:v>
                </c:pt>
                <c:pt idx="6666">
                  <c:v>4.6478999999999999</c:v>
                </c:pt>
                <c:pt idx="6667">
                  <c:v>4.2469000000000001</c:v>
                </c:pt>
                <c:pt idx="6668">
                  <c:v>4.3174000000000001</c:v>
                </c:pt>
                <c:pt idx="6669">
                  <c:v>4.6923000000000004</c:v>
                </c:pt>
                <c:pt idx="6670">
                  <c:v>4.8625999999999996</c:v>
                </c:pt>
                <c:pt idx="6671">
                  <c:v>5.3868</c:v>
                </c:pt>
                <c:pt idx="6672">
                  <c:v>6.2824999999999998</c:v>
                </c:pt>
                <c:pt idx="6673">
                  <c:v>4.9790000000000001</c:v>
                </c:pt>
                <c:pt idx="6674">
                  <c:v>4.7230999999999996</c:v>
                </c:pt>
                <c:pt idx="6675">
                  <c:v>5.3680000000000003</c:v>
                </c:pt>
                <c:pt idx="6676">
                  <c:v>4.7877999999999998</c:v>
                </c:pt>
                <c:pt idx="6677">
                  <c:v>4.5122</c:v>
                </c:pt>
                <c:pt idx="6678">
                  <c:v>5.0689000000000002</c:v>
                </c:pt>
                <c:pt idx="6679">
                  <c:v>4.8940000000000001</c:v>
                </c:pt>
                <c:pt idx="6680">
                  <c:v>4.8446999999999996</c:v>
                </c:pt>
                <c:pt idx="6681">
                  <c:v>4.9238999999999997</c:v>
                </c:pt>
                <c:pt idx="6682">
                  <c:v>5.0453999999999999</c:v>
                </c:pt>
                <c:pt idx="6683">
                  <c:v>5.0583</c:v>
                </c:pt>
                <c:pt idx="6684">
                  <c:v>5.1158999999999999</c:v>
                </c:pt>
                <c:pt idx="6685">
                  <c:v>5.1859000000000002</c:v>
                </c:pt>
                <c:pt idx="6686">
                  <c:v>5.1147999999999998</c:v>
                </c:pt>
                <c:pt idx="6687">
                  <c:v>5.3236999999999997</c:v>
                </c:pt>
                <c:pt idx="6688">
                  <c:v>4.6504000000000003</c:v>
                </c:pt>
                <c:pt idx="6689">
                  <c:v>4.7613000000000003</c:v>
                </c:pt>
                <c:pt idx="6690">
                  <c:v>5.1868999999999996</c:v>
                </c:pt>
                <c:pt idx="6691">
                  <c:v>4.7023000000000001</c:v>
                </c:pt>
                <c:pt idx="6692">
                  <c:v>5.0890000000000004</c:v>
                </c:pt>
                <c:pt idx="6693">
                  <c:v>4.8269000000000002</c:v>
                </c:pt>
                <c:pt idx="6694">
                  <c:v>4.9941000000000004</c:v>
                </c:pt>
                <c:pt idx="6695">
                  <c:v>5.2891000000000004</c:v>
                </c:pt>
                <c:pt idx="6696">
                  <c:v>5.1197999999999997</c:v>
                </c:pt>
                <c:pt idx="6697">
                  <c:v>5.2237</c:v>
                </c:pt>
                <c:pt idx="6698">
                  <c:v>5.0446</c:v>
                </c:pt>
                <c:pt idx="6699">
                  <c:v>4.8902000000000001</c:v>
                </c:pt>
                <c:pt idx="6700">
                  <c:v>5.0719000000000003</c:v>
                </c:pt>
                <c:pt idx="6701">
                  <c:v>4.8593000000000002</c:v>
                </c:pt>
                <c:pt idx="6702">
                  <c:v>4.9858000000000002</c:v>
                </c:pt>
                <c:pt idx="6703">
                  <c:v>4.9660000000000002</c:v>
                </c:pt>
                <c:pt idx="6704">
                  <c:v>4.7298</c:v>
                </c:pt>
                <c:pt idx="6705">
                  <c:v>4.9379999999999997</c:v>
                </c:pt>
                <c:pt idx="6706">
                  <c:v>5.0872999999999999</c:v>
                </c:pt>
                <c:pt idx="6707">
                  <c:v>5.1234000000000002</c:v>
                </c:pt>
                <c:pt idx="6708">
                  <c:v>5.2560000000000002</c:v>
                </c:pt>
                <c:pt idx="6709">
                  <c:v>5.1119000000000003</c:v>
                </c:pt>
                <c:pt idx="6710">
                  <c:v>5.0206</c:v>
                </c:pt>
                <c:pt idx="6711">
                  <c:v>4.9175000000000004</c:v>
                </c:pt>
                <c:pt idx="6712">
                  <c:v>4.992</c:v>
                </c:pt>
                <c:pt idx="6713">
                  <c:v>4.8817000000000004</c:v>
                </c:pt>
                <c:pt idx="6714">
                  <c:v>4.8521999999999998</c:v>
                </c:pt>
                <c:pt idx="6715">
                  <c:v>4.8240999999999996</c:v>
                </c:pt>
                <c:pt idx="6716">
                  <c:v>4.9721000000000002</c:v>
                </c:pt>
                <c:pt idx="6717">
                  <c:v>4.8932000000000002</c:v>
                </c:pt>
                <c:pt idx="6718">
                  <c:v>5.0580999999999996</c:v>
                </c:pt>
                <c:pt idx="6719">
                  <c:v>5.1515000000000004</c:v>
                </c:pt>
                <c:pt idx="6720">
                  <c:v>5.2145000000000001</c:v>
                </c:pt>
                <c:pt idx="6721">
                  <c:v>5.1611000000000002</c:v>
                </c:pt>
                <c:pt idx="6722">
                  <c:v>5.0324999999999998</c:v>
                </c:pt>
                <c:pt idx="6723">
                  <c:v>4.9661</c:v>
                </c:pt>
                <c:pt idx="6724">
                  <c:v>4.9088000000000003</c:v>
                </c:pt>
                <c:pt idx="6725">
                  <c:v>5.0369999999999999</c:v>
                </c:pt>
                <c:pt idx="6726">
                  <c:v>4.6516000000000002</c:v>
                </c:pt>
                <c:pt idx="6727">
                  <c:v>4.8987999999999996</c:v>
                </c:pt>
                <c:pt idx="6728">
                  <c:v>4.8821000000000003</c:v>
                </c:pt>
                <c:pt idx="6729">
                  <c:v>4.9400000000000004</c:v>
                </c:pt>
                <c:pt idx="6730">
                  <c:v>5.117</c:v>
                </c:pt>
                <c:pt idx="6731">
                  <c:v>5.2629000000000001</c:v>
                </c:pt>
                <c:pt idx="6732">
                  <c:v>5.1818</c:v>
                </c:pt>
                <c:pt idx="6733">
                  <c:v>4.9733999999999998</c:v>
                </c:pt>
                <c:pt idx="6734">
                  <c:v>5.1683000000000003</c:v>
                </c:pt>
                <c:pt idx="6735">
                  <c:v>4.7008999999999999</c:v>
                </c:pt>
                <c:pt idx="6736">
                  <c:v>4.7514000000000003</c:v>
                </c:pt>
                <c:pt idx="6737">
                  <c:v>4.9897999999999998</c:v>
                </c:pt>
                <c:pt idx="6738">
                  <c:v>4.8221999999999996</c:v>
                </c:pt>
                <c:pt idx="6739">
                  <c:v>4.9034000000000004</c:v>
                </c:pt>
                <c:pt idx="6740">
                  <c:v>5.1242999999999999</c:v>
                </c:pt>
                <c:pt idx="6741">
                  <c:v>5.1055999999999999</c:v>
                </c:pt>
                <c:pt idx="6742">
                  <c:v>5.0865</c:v>
                </c:pt>
                <c:pt idx="6743">
                  <c:v>5.0808999999999997</c:v>
                </c:pt>
                <c:pt idx="6744">
                  <c:v>4.9909999999999997</c:v>
                </c:pt>
                <c:pt idx="6745">
                  <c:v>5.0420999999999996</c:v>
                </c:pt>
                <c:pt idx="6746">
                  <c:v>4.9583000000000004</c:v>
                </c:pt>
                <c:pt idx="6747">
                  <c:v>4.9676999999999998</c:v>
                </c:pt>
                <c:pt idx="6748">
                  <c:v>4.8932000000000002</c:v>
                </c:pt>
                <c:pt idx="6749">
                  <c:v>4.8606999999999996</c:v>
                </c:pt>
                <c:pt idx="6750">
                  <c:v>4.9359000000000002</c:v>
                </c:pt>
                <c:pt idx="6751">
                  <c:v>4.9394</c:v>
                </c:pt>
                <c:pt idx="6752">
                  <c:v>4.9450000000000003</c:v>
                </c:pt>
                <c:pt idx="6753">
                  <c:v>5.1938000000000004</c:v>
                </c:pt>
                <c:pt idx="6754">
                  <c:v>5.1414</c:v>
                </c:pt>
                <c:pt idx="6755">
                  <c:v>5.2287999999999997</c:v>
                </c:pt>
                <c:pt idx="6756">
                  <c:v>5.1250999999999998</c:v>
                </c:pt>
                <c:pt idx="6757">
                  <c:v>5.0077999999999996</c:v>
                </c:pt>
                <c:pt idx="6758">
                  <c:v>5.9585999999999997</c:v>
                </c:pt>
                <c:pt idx="6759">
                  <c:v>4.5891999999999999</c:v>
                </c:pt>
                <c:pt idx="6760">
                  <c:v>4.9108000000000001</c:v>
                </c:pt>
                <c:pt idx="6761">
                  <c:v>4.4798999999999998</c:v>
                </c:pt>
                <c:pt idx="6762">
                  <c:v>4.8560999999999996</c:v>
                </c:pt>
                <c:pt idx="6763">
                  <c:v>5.7169999999999996</c:v>
                </c:pt>
                <c:pt idx="6764">
                  <c:v>4.3814000000000002</c:v>
                </c:pt>
                <c:pt idx="6765">
                  <c:v>5.6680000000000001</c:v>
                </c:pt>
                <c:pt idx="6766">
                  <c:v>4.4401999999999999</c:v>
                </c:pt>
                <c:pt idx="6767">
                  <c:v>4.6676000000000002</c:v>
                </c:pt>
                <c:pt idx="6768">
                  <c:v>4.9748999999999999</c:v>
                </c:pt>
                <c:pt idx="6769">
                  <c:v>4.8122999999999996</c:v>
                </c:pt>
                <c:pt idx="6770">
                  <c:v>5.4036999999999997</c:v>
                </c:pt>
                <c:pt idx="6771">
                  <c:v>5.1978999999999997</c:v>
                </c:pt>
                <c:pt idx="6772">
                  <c:v>5.0721999999999996</c:v>
                </c:pt>
                <c:pt idx="6773">
                  <c:v>4.9302000000000001</c:v>
                </c:pt>
                <c:pt idx="6774">
                  <c:v>4.9686000000000003</c:v>
                </c:pt>
                <c:pt idx="6775">
                  <c:v>5.0826000000000002</c:v>
                </c:pt>
                <c:pt idx="6776">
                  <c:v>4.8310000000000004</c:v>
                </c:pt>
                <c:pt idx="6777">
                  <c:v>5.0316000000000001</c:v>
                </c:pt>
                <c:pt idx="6778">
                  <c:v>5.1021000000000001</c:v>
                </c:pt>
                <c:pt idx="6779">
                  <c:v>4.9153000000000002</c:v>
                </c:pt>
                <c:pt idx="6780">
                  <c:v>5.2976999999999999</c:v>
                </c:pt>
                <c:pt idx="6781">
                  <c:v>5.0377000000000001</c:v>
                </c:pt>
                <c:pt idx="6782">
                  <c:v>5.4926000000000004</c:v>
                </c:pt>
                <c:pt idx="6783">
                  <c:v>4.7698</c:v>
                </c:pt>
                <c:pt idx="6784">
                  <c:v>4.4588999999999999</c:v>
                </c:pt>
                <c:pt idx="6785">
                  <c:v>5.2832999999999997</c:v>
                </c:pt>
                <c:pt idx="6786">
                  <c:v>4.7995000000000001</c:v>
                </c:pt>
                <c:pt idx="6787">
                  <c:v>4.8814000000000002</c:v>
                </c:pt>
                <c:pt idx="6788">
                  <c:v>5.202</c:v>
                </c:pt>
                <c:pt idx="6789">
                  <c:v>4.9306000000000001</c:v>
                </c:pt>
                <c:pt idx="6790">
                  <c:v>4.9657999999999998</c:v>
                </c:pt>
                <c:pt idx="6791">
                  <c:v>5.2187999999999999</c:v>
                </c:pt>
                <c:pt idx="6792">
                  <c:v>4.8371000000000004</c:v>
                </c:pt>
                <c:pt idx="6793">
                  <c:v>5.2428999999999997</c:v>
                </c:pt>
                <c:pt idx="6794">
                  <c:v>5.0674999999999999</c:v>
                </c:pt>
                <c:pt idx="6795">
                  <c:v>4.5772000000000004</c:v>
                </c:pt>
                <c:pt idx="6796">
                  <c:v>5.0701999999999998</c:v>
                </c:pt>
                <c:pt idx="6797">
                  <c:v>4.9805999999999999</c:v>
                </c:pt>
                <c:pt idx="6798">
                  <c:v>5.0247999999999999</c:v>
                </c:pt>
                <c:pt idx="6799">
                  <c:v>5.4367999999999999</c:v>
                </c:pt>
                <c:pt idx="6800">
                  <c:v>4.9736000000000002</c:v>
                </c:pt>
                <c:pt idx="6801">
                  <c:v>5.0616000000000003</c:v>
                </c:pt>
                <c:pt idx="6802">
                  <c:v>5.1050000000000004</c:v>
                </c:pt>
                <c:pt idx="6803">
                  <c:v>4.7545999999999999</c:v>
                </c:pt>
                <c:pt idx="6804">
                  <c:v>5.3322000000000003</c:v>
                </c:pt>
                <c:pt idx="6805">
                  <c:v>4.8428000000000004</c:v>
                </c:pt>
                <c:pt idx="6806">
                  <c:v>4.6379000000000001</c:v>
                </c:pt>
                <c:pt idx="6807">
                  <c:v>5.2601000000000004</c:v>
                </c:pt>
                <c:pt idx="6808">
                  <c:v>4.9259000000000004</c:v>
                </c:pt>
                <c:pt idx="6809">
                  <c:v>5.2549999999999999</c:v>
                </c:pt>
                <c:pt idx="6810">
                  <c:v>5.0541999999999998</c:v>
                </c:pt>
                <c:pt idx="6811">
                  <c:v>4.8137999999999996</c:v>
                </c:pt>
                <c:pt idx="6812">
                  <c:v>5.0865999999999998</c:v>
                </c:pt>
                <c:pt idx="6813">
                  <c:v>5.1505000000000001</c:v>
                </c:pt>
                <c:pt idx="6814">
                  <c:v>4.8353999999999999</c:v>
                </c:pt>
                <c:pt idx="6815">
                  <c:v>5.0384000000000002</c:v>
                </c:pt>
                <c:pt idx="6816">
                  <c:v>4.9402999999999997</c:v>
                </c:pt>
                <c:pt idx="6817">
                  <c:v>5.1727999999999996</c:v>
                </c:pt>
                <c:pt idx="6818">
                  <c:v>4.8387000000000002</c:v>
                </c:pt>
                <c:pt idx="6819">
                  <c:v>4.8680000000000003</c:v>
                </c:pt>
                <c:pt idx="6820">
                  <c:v>5.0842000000000001</c:v>
                </c:pt>
                <c:pt idx="6821">
                  <c:v>5.0704000000000002</c:v>
                </c:pt>
                <c:pt idx="6822">
                  <c:v>5.2675000000000001</c:v>
                </c:pt>
                <c:pt idx="6823">
                  <c:v>4.8734000000000002</c:v>
                </c:pt>
                <c:pt idx="6824">
                  <c:v>5.0922000000000001</c:v>
                </c:pt>
                <c:pt idx="6825">
                  <c:v>5.0250000000000004</c:v>
                </c:pt>
                <c:pt idx="6826">
                  <c:v>5.0564999999999998</c:v>
                </c:pt>
                <c:pt idx="6827">
                  <c:v>4.9292999999999996</c:v>
                </c:pt>
                <c:pt idx="6828">
                  <c:v>4.9508999999999999</c:v>
                </c:pt>
                <c:pt idx="6829">
                  <c:v>5.1516000000000002</c:v>
                </c:pt>
                <c:pt idx="6830">
                  <c:v>4.9767000000000001</c:v>
                </c:pt>
                <c:pt idx="6831">
                  <c:v>4.4386000000000001</c:v>
                </c:pt>
                <c:pt idx="6832">
                  <c:v>5.9427000000000003</c:v>
                </c:pt>
                <c:pt idx="6833">
                  <c:v>4.7057000000000002</c:v>
                </c:pt>
                <c:pt idx="6834">
                  <c:v>4.5125000000000002</c:v>
                </c:pt>
                <c:pt idx="6835">
                  <c:v>5.7521000000000004</c:v>
                </c:pt>
                <c:pt idx="6836">
                  <c:v>4.5834000000000001</c:v>
                </c:pt>
                <c:pt idx="6837">
                  <c:v>4.7248000000000001</c:v>
                </c:pt>
                <c:pt idx="6838">
                  <c:v>5.7168999999999999</c:v>
                </c:pt>
                <c:pt idx="6839">
                  <c:v>4.3856000000000002</c:v>
                </c:pt>
                <c:pt idx="6840">
                  <c:v>5.2042999999999999</c:v>
                </c:pt>
                <c:pt idx="6841">
                  <c:v>5.4565999999999999</c:v>
                </c:pt>
                <c:pt idx="6842">
                  <c:v>4.4630999999999998</c:v>
                </c:pt>
                <c:pt idx="6843">
                  <c:v>5.1639999999999997</c:v>
                </c:pt>
                <c:pt idx="6844">
                  <c:v>4.9302999999999999</c:v>
                </c:pt>
                <c:pt idx="6845">
                  <c:v>4.8891999999999998</c:v>
                </c:pt>
                <c:pt idx="6846">
                  <c:v>5.1416000000000004</c:v>
                </c:pt>
                <c:pt idx="6847">
                  <c:v>4.7942</c:v>
                </c:pt>
                <c:pt idx="6848">
                  <c:v>5.2103999999999999</c:v>
                </c:pt>
                <c:pt idx="6849">
                  <c:v>4.8586999999999998</c:v>
                </c:pt>
                <c:pt idx="6850">
                  <c:v>4.6917</c:v>
                </c:pt>
                <c:pt idx="6851">
                  <c:v>5.7012999999999998</c:v>
                </c:pt>
                <c:pt idx="6852">
                  <c:v>4.5233999999999996</c:v>
                </c:pt>
                <c:pt idx="6853">
                  <c:v>5.0229999999999997</c:v>
                </c:pt>
                <c:pt idx="6854">
                  <c:v>5.2632000000000003</c:v>
                </c:pt>
                <c:pt idx="6855">
                  <c:v>4.5521000000000003</c:v>
                </c:pt>
                <c:pt idx="6856">
                  <c:v>5.5293000000000001</c:v>
                </c:pt>
                <c:pt idx="6857">
                  <c:v>4.8178000000000001</c:v>
                </c:pt>
                <c:pt idx="6858">
                  <c:v>4.6844999999999999</c:v>
                </c:pt>
                <c:pt idx="6859">
                  <c:v>5.3197999999999999</c:v>
                </c:pt>
                <c:pt idx="6860">
                  <c:v>4.8795999999999999</c:v>
                </c:pt>
                <c:pt idx="6861">
                  <c:v>4.9181999999999997</c:v>
                </c:pt>
                <c:pt idx="6862">
                  <c:v>5.0095000000000001</c:v>
                </c:pt>
                <c:pt idx="6863">
                  <c:v>4.8643999999999998</c:v>
                </c:pt>
                <c:pt idx="6864">
                  <c:v>5.0595999999999997</c:v>
                </c:pt>
                <c:pt idx="6865">
                  <c:v>4.8592000000000004</c:v>
                </c:pt>
                <c:pt idx="6866">
                  <c:v>4.9542000000000002</c:v>
                </c:pt>
                <c:pt idx="6867">
                  <c:v>4.8503999999999996</c:v>
                </c:pt>
                <c:pt idx="6868">
                  <c:v>5.1559999999999997</c:v>
                </c:pt>
                <c:pt idx="6869">
                  <c:v>5.1093000000000002</c:v>
                </c:pt>
                <c:pt idx="6870">
                  <c:v>4.9263000000000003</c:v>
                </c:pt>
                <c:pt idx="6871">
                  <c:v>5.2436999999999996</c:v>
                </c:pt>
                <c:pt idx="6872">
                  <c:v>4.8609</c:v>
                </c:pt>
                <c:pt idx="6873">
                  <c:v>5.1355000000000004</c:v>
                </c:pt>
                <c:pt idx="6874">
                  <c:v>4.9101999999999997</c:v>
                </c:pt>
                <c:pt idx="6875">
                  <c:v>4.8067000000000002</c:v>
                </c:pt>
                <c:pt idx="6876">
                  <c:v>5.0042999999999997</c:v>
                </c:pt>
                <c:pt idx="6877">
                  <c:v>5.1844000000000001</c:v>
                </c:pt>
                <c:pt idx="6878">
                  <c:v>5.1123000000000003</c:v>
                </c:pt>
                <c:pt idx="6879">
                  <c:v>5.1841999999999997</c:v>
                </c:pt>
                <c:pt idx="6880">
                  <c:v>4.9934000000000003</c:v>
                </c:pt>
                <c:pt idx="6881">
                  <c:v>4.9408000000000003</c:v>
                </c:pt>
                <c:pt idx="6882">
                  <c:v>4.9248000000000003</c:v>
                </c:pt>
                <c:pt idx="6883">
                  <c:v>4.8585000000000003</c:v>
                </c:pt>
                <c:pt idx="6884">
                  <c:v>4.9476000000000004</c:v>
                </c:pt>
                <c:pt idx="6885">
                  <c:v>4.8845000000000001</c:v>
                </c:pt>
                <c:pt idx="6886">
                  <c:v>4.9047000000000001</c:v>
                </c:pt>
                <c:pt idx="6887">
                  <c:v>4.9889999999999999</c:v>
                </c:pt>
                <c:pt idx="6888">
                  <c:v>5.0380000000000003</c:v>
                </c:pt>
                <c:pt idx="6889">
                  <c:v>4.9568000000000003</c:v>
                </c:pt>
                <c:pt idx="6890">
                  <c:v>5.2682000000000002</c:v>
                </c:pt>
                <c:pt idx="6891">
                  <c:v>5.3033999999999999</c:v>
                </c:pt>
                <c:pt idx="6892">
                  <c:v>4.9541000000000004</c:v>
                </c:pt>
                <c:pt idx="6893">
                  <c:v>5.0670999999999999</c:v>
                </c:pt>
                <c:pt idx="6894">
                  <c:v>4.9039999999999999</c:v>
                </c:pt>
                <c:pt idx="6895">
                  <c:v>4.8437999999999999</c:v>
                </c:pt>
                <c:pt idx="6896">
                  <c:v>4.8906000000000001</c:v>
                </c:pt>
                <c:pt idx="6897">
                  <c:v>4.9692999999999996</c:v>
                </c:pt>
                <c:pt idx="6898">
                  <c:v>5.0769000000000002</c:v>
                </c:pt>
                <c:pt idx="6899">
                  <c:v>5.1513</c:v>
                </c:pt>
                <c:pt idx="6900">
                  <c:v>5.2413999999999996</c:v>
                </c:pt>
                <c:pt idx="6901">
                  <c:v>5.1210000000000004</c:v>
                </c:pt>
                <c:pt idx="6902">
                  <c:v>4.7298</c:v>
                </c:pt>
                <c:pt idx="6903">
                  <c:v>5.1931000000000003</c:v>
                </c:pt>
                <c:pt idx="6904">
                  <c:v>4.9352</c:v>
                </c:pt>
                <c:pt idx="6905">
                  <c:v>4.9146000000000001</c:v>
                </c:pt>
                <c:pt idx="6906">
                  <c:v>5.0576999999999996</c:v>
                </c:pt>
                <c:pt idx="6907">
                  <c:v>4.7888999999999999</c:v>
                </c:pt>
                <c:pt idx="6908">
                  <c:v>4.8688000000000002</c:v>
                </c:pt>
                <c:pt idx="6909">
                  <c:v>5.1322999999999999</c:v>
                </c:pt>
                <c:pt idx="6910">
                  <c:v>5.0275999999999996</c:v>
                </c:pt>
                <c:pt idx="6911">
                  <c:v>5.1974999999999998</c:v>
                </c:pt>
                <c:pt idx="6912">
                  <c:v>4.8963000000000001</c:v>
                </c:pt>
                <c:pt idx="6913">
                  <c:v>4.9177999999999997</c:v>
                </c:pt>
                <c:pt idx="6914">
                  <c:v>5.1223999999999998</c:v>
                </c:pt>
                <c:pt idx="6915">
                  <c:v>5.0671999999999997</c:v>
                </c:pt>
                <c:pt idx="6916">
                  <c:v>5.1242000000000001</c:v>
                </c:pt>
                <c:pt idx="6917">
                  <c:v>4.9661</c:v>
                </c:pt>
                <c:pt idx="6918">
                  <c:v>4.9207000000000001</c:v>
                </c:pt>
                <c:pt idx="6919">
                  <c:v>5.2121000000000004</c:v>
                </c:pt>
                <c:pt idx="6920">
                  <c:v>4.7842000000000002</c:v>
                </c:pt>
                <c:pt idx="6921">
                  <c:v>4.8394000000000004</c:v>
                </c:pt>
                <c:pt idx="6922">
                  <c:v>5.0846999999999998</c:v>
                </c:pt>
                <c:pt idx="6923">
                  <c:v>4.8353999999999999</c:v>
                </c:pt>
                <c:pt idx="6924">
                  <c:v>4.9935</c:v>
                </c:pt>
                <c:pt idx="6925">
                  <c:v>5.0232000000000001</c:v>
                </c:pt>
                <c:pt idx="6926">
                  <c:v>5.1344000000000003</c:v>
                </c:pt>
                <c:pt idx="6927">
                  <c:v>5.1619000000000002</c:v>
                </c:pt>
                <c:pt idx="6928">
                  <c:v>4.8738000000000001</c:v>
                </c:pt>
                <c:pt idx="6929">
                  <c:v>5.0693999999999999</c:v>
                </c:pt>
                <c:pt idx="6930">
                  <c:v>4.9793000000000003</c:v>
                </c:pt>
                <c:pt idx="6931">
                  <c:v>4.9371</c:v>
                </c:pt>
                <c:pt idx="6932">
                  <c:v>4.9230999999999998</c:v>
                </c:pt>
                <c:pt idx="6933">
                  <c:v>5.1741999999999999</c:v>
                </c:pt>
                <c:pt idx="6934">
                  <c:v>4.8648999999999996</c:v>
                </c:pt>
                <c:pt idx="6935">
                  <c:v>4.8943000000000003</c:v>
                </c:pt>
                <c:pt idx="6936">
                  <c:v>5.1090999999999998</c:v>
                </c:pt>
                <c:pt idx="6937">
                  <c:v>4.8368000000000002</c:v>
                </c:pt>
                <c:pt idx="6938">
                  <c:v>4.88</c:v>
                </c:pt>
                <c:pt idx="6939">
                  <c:v>5.0909000000000004</c:v>
                </c:pt>
                <c:pt idx="6940">
                  <c:v>5.0975000000000001</c:v>
                </c:pt>
                <c:pt idx="6941">
                  <c:v>5.1116000000000001</c:v>
                </c:pt>
                <c:pt idx="6942">
                  <c:v>5.0404999999999998</c:v>
                </c:pt>
                <c:pt idx="6943">
                  <c:v>5.0852000000000004</c:v>
                </c:pt>
                <c:pt idx="6944">
                  <c:v>4.9870000000000001</c:v>
                </c:pt>
                <c:pt idx="6945">
                  <c:v>4.8212000000000002</c:v>
                </c:pt>
                <c:pt idx="6946">
                  <c:v>5.0641999999999996</c:v>
                </c:pt>
                <c:pt idx="6947">
                  <c:v>4.7129000000000003</c:v>
                </c:pt>
                <c:pt idx="6948">
                  <c:v>4.9984000000000002</c:v>
                </c:pt>
                <c:pt idx="6949">
                  <c:v>4.9762000000000004</c:v>
                </c:pt>
                <c:pt idx="6950">
                  <c:v>5.1458000000000004</c:v>
                </c:pt>
                <c:pt idx="6951">
                  <c:v>5.2901999999999996</c:v>
                </c:pt>
                <c:pt idx="6952">
                  <c:v>5.0773000000000001</c:v>
                </c:pt>
                <c:pt idx="6953">
                  <c:v>4.9359000000000002</c:v>
                </c:pt>
                <c:pt idx="6954">
                  <c:v>5.1035000000000004</c:v>
                </c:pt>
                <c:pt idx="6955">
                  <c:v>4.9271000000000003</c:v>
                </c:pt>
                <c:pt idx="6956">
                  <c:v>4.7671000000000001</c:v>
                </c:pt>
                <c:pt idx="6957">
                  <c:v>4.8952</c:v>
                </c:pt>
                <c:pt idx="6958">
                  <c:v>4.8249000000000004</c:v>
                </c:pt>
                <c:pt idx="6959">
                  <c:v>4.9298000000000002</c:v>
                </c:pt>
                <c:pt idx="6960">
                  <c:v>5.0369000000000002</c:v>
                </c:pt>
                <c:pt idx="6961">
                  <c:v>5.1303000000000001</c:v>
                </c:pt>
                <c:pt idx="6962">
                  <c:v>5.1043000000000003</c:v>
                </c:pt>
                <c:pt idx="6963">
                  <c:v>5.12</c:v>
                </c:pt>
                <c:pt idx="6964">
                  <c:v>4.9916</c:v>
                </c:pt>
                <c:pt idx="6965">
                  <c:v>4.9093</c:v>
                </c:pt>
                <c:pt idx="6966">
                  <c:v>4.9737999999999998</c:v>
                </c:pt>
                <c:pt idx="6967">
                  <c:v>4.9707999999999997</c:v>
                </c:pt>
                <c:pt idx="6968">
                  <c:v>4.9775999999999998</c:v>
                </c:pt>
                <c:pt idx="6969">
                  <c:v>4.7483000000000004</c:v>
                </c:pt>
                <c:pt idx="6970">
                  <c:v>4.8710000000000004</c:v>
                </c:pt>
                <c:pt idx="6971">
                  <c:v>5.0156000000000001</c:v>
                </c:pt>
                <c:pt idx="6972">
                  <c:v>4.9286000000000003</c:v>
                </c:pt>
                <c:pt idx="6973">
                  <c:v>5.1525999999999996</c:v>
                </c:pt>
                <c:pt idx="6974">
                  <c:v>5.1181000000000001</c:v>
                </c:pt>
                <c:pt idx="6975">
                  <c:v>5.1326000000000001</c:v>
                </c:pt>
                <c:pt idx="6976">
                  <c:v>5.0640000000000001</c:v>
                </c:pt>
                <c:pt idx="6977">
                  <c:v>4.9817</c:v>
                </c:pt>
                <c:pt idx="6978">
                  <c:v>5.0438000000000001</c:v>
                </c:pt>
                <c:pt idx="6979">
                  <c:v>4.7565999999999997</c:v>
                </c:pt>
                <c:pt idx="6980">
                  <c:v>5.03</c:v>
                </c:pt>
                <c:pt idx="6981">
                  <c:v>4.8757000000000001</c:v>
                </c:pt>
                <c:pt idx="6982">
                  <c:v>4.8609</c:v>
                </c:pt>
                <c:pt idx="6983">
                  <c:v>4.9028999999999998</c:v>
                </c:pt>
                <c:pt idx="6984">
                  <c:v>5.1730999999999998</c:v>
                </c:pt>
                <c:pt idx="6985">
                  <c:v>5.0957999999999997</c:v>
                </c:pt>
                <c:pt idx="6986">
                  <c:v>5.2060000000000004</c:v>
                </c:pt>
                <c:pt idx="6987">
                  <c:v>4.9949000000000003</c:v>
                </c:pt>
                <c:pt idx="6988">
                  <c:v>5.0190000000000001</c:v>
                </c:pt>
                <c:pt idx="6989">
                  <c:v>4.9904000000000002</c:v>
                </c:pt>
                <c:pt idx="6990">
                  <c:v>4.9820000000000002</c:v>
                </c:pt>
                <c:pt idx="6991">
                  <c:v>5.0884999999999998</c:v>
                </c:pt>
                <c:pt idx="6992">
                  <c:v>4.9298000000000002</c:v>
                </c:pt>
                <c:pt idx="6993">
                  <c:v>4.8851000000000004</c:v>
                </c:pt>
                <c:pt idx="6994">
                  <c:v>5.0118</c:v>
                </c:pt>
                <c:pt idx="6995">
                  <c:v>4.8531000000000004</c:v>
                </c:pt>
                <c:pt idx="6996">
                  <c:v>5.0895999999999999</c:v>
                </c:pt>
                <c:pt idx="6997">
                  <c:v>4.9089999999999998</c:v>
                </c:pt>
                <c:pt idx="6998">
                  <c:v>5.2013999999999996</c:v>
                </c:pt>
                <c:pt idx="6999">
                  <c:v>5.1433999999999997</c:v>
                </c:pt>
                <c:pt idx="7000">
                  <c:v>5.0536000000000003</c:v>
                </c:pt>
                <c:pt idx="7001">
                  <c:v>4.9501999999999997</c:v>
                </c:pt>
                <c:pt idx="7002">
                  <c:v>4.97</c:v>
                </c:pt>
                <c:pt idx="7003">
                  <c:v>4.7949000000000002</c:v>
                </c:pt>
                <c:pt idx="7004">
                  <c:v>4.8475999999999999</c:v>
                </c:pt>
                <c:pt idx="7005">
                  <c:v>4.8879999999999999</c:v>
                </c:pt>
                <c:pt idx="7006">
                  <c:v>4.9419000000000004</c:v>
                </c:pt>
                <c:pt idx="7007">
                  <c:v>5.1957000000000004</c:v>
                </c:pt>
                <c:pt idx="7008">
                  <c:v>5.0674000000000001</c:v>
                </c:pt>
                <c:pt idx="7009">
                  <c:v>5.2496999999999998</c:v>
                </c:pt>
                <c:pt idx="7010">
                  <c:v>4.9589999999999996</c:v>
                </c:pt>
                <c:pt idx="7011">
                  <c:v>5.0765000000000002</c:v>
                </c:pt>
                <c:pt idx="7012">
                  <c:v>5.0343999999999998</c:v>
                </c:pt>
                <c:pt idx="7013">
                  <c:v>4.851</c:v>
                </c:pt>
                <c:pt idx="7014">
                  <c:v>5.0042999999999997</c:v>
                </c:pt>
                <c:pt idx="7015">
                  <c:v>4.8227000000000002</c:v>
                </c:pt>
                <c:pt idx="7016">
                  <c:v>4.9821</c:v>
                </c:pt>
                <c:pt idx="7017">
                  <c:v>4.8613</c:v>
                </c:pt>
                <c:pt idx="7018">
                  <c:v>4.9747000000000003</c:v>
                </c:pt>
                <c:pt idx="7019">
                  <c:v>5.1223999999999998</c:v>
                </c:pt>
                <c:pt idx="7020">
                  <c:v>5.2118000000000002</c:v>
                </c:pt>
                <c:pt idx="7021">
                  <c:v>5.1942000000000004</c:v>
                </c:pt>
                <c:pt idx="7022">
                  <c:v>5.0835999999999997</c:v>
                </c:pt>
                <c:pt idx="7023">
                  <c:v>5.1626000000000003</c:v>
                </c:pt>
                <c:pt idx="7024">
                  <c:v>5.0247999999999999</c:v>
                </c:pt>
                <c:pt idx="7025">
                  <c:v>4.6653000000000002</c:v>
                </c:pt>
                <c:pt idx="7026">
                  <c:v>4.8768000000000002</c:v>
                </c:pt>
                <c:pt idx="7027">
                  <c:v>4.8630000000000004</c:v>
                </c:pt>
                <c:pt idx="7028">
                  <c:v>4.8014999999999999</c:v>
                </c:pt>
                <c:pt idx="7029">
                  <c:v>5.0635000000000003</c:v>
                </c:pt>
                <c:pt idx="7030">
                  <c:v>5.2435</c:v>
                </c:pt>
                <c:pt idx="7031">
                  <c:v>5.0278</c:v>
                </c:pt>
                <c:pt idx="7032">
                  <c:v>5.0964999999999998</c:v>
                </c:pt>
                <c:pt idx="7033">
                  <c:v>5.2024999999999997</c:v>
                </c:pt>
                <c:pt idx="7034">
                  <c:v>4.8136999999999999</c:v>
                </c:pt>
                <c:pt idx="7035">
                  <c:v>5.0692000000000004</c:v>
                </c:pt>
                <c:pt idx="7036">
                  <c:v>4.9222000000000001</c:v>
                </c:pt>
                <c:pt idx="7037">
                  <c:v>4.9363999999999999</c:v>
                </c:pt>
                <c:pt idx="7038">
                  <c:v>4.766</c:v>
                </c:pt>
                <c:pt idx="7039">
                  <c:v>5.0346000000000002</c:v>
                </c:pt>
                <c:pt idx="7040">
                  <c:v>4.8986000000000001</c:v>
                </c:pt>
                <c:pt idx="7041">
                  <c:v>4.9646999999999997</c:v>
                </c:pt>
                <c:pt idx="7042">
                  <c:v>5.1858000000000004</c:v>
                </c:pt>
                <c:pt idx="7043">
                  <c:v>5.1510999999999996</c:v>
                </c:pt>
                <c:pt idx="7044">
                  <c:v>5.1726000000000001</c:v>
                </c:pt>
                <c:pt idx="7045">
                  <c:v>5.1577999999999999</c:v>
                </c:pt>
                <c:pt idx="7046">
                  <c:v>4.9322999999999997</c:v>
                </c:pt>
                <c:pt idx="7047">
                  <c:v>4.9474</c:v>
                </c:pt>
                <c:pt idx="7048">
                  <c:v>4.8449999999999998</c:v>
                </c:pt>
                <c:pt idx="7049">
                  <c:v>4.8183999999999996</c:v>
                </c:pt>
                <c:pt idx="7050">
                  <c:v>4.9561999999999999</c:v>
                </c:pt>
                <c:pt idx="7051">
                  <c:v>4.9107000000000003</c:v>
                </c:pt>
                <c:pt idx="7052">
                  <c:v>4.8977000000000004</c:v>
                </c:pt>
                <c:pt idx="7053">
                  <c:v>5.05</c:v>
                </c:pt>
                <c:pt idx="7054">
                  <c:v>4.9977999999999998</c:v>
                </c:pt>
                <c:pt idx="7055">
                  <c:v>5.2553000000000001</c:v>
                </c:pt>
                <c:pt idx="7056">
                  <c:v>5.0060000000000002</c:v>
                </c:pt>
                <c:pt idx="7057">
                  <c:v>5.1048</c:v>
                </c:pt>
                <c:pt idx="7058">
                  <c:v>5.0045999999999999</c:v>
                </c:pt>
                <c:pt idx="7059">
                  <c:v>4.9555999999999996</c:v>
                </c:pt>
                <c:pt idx="7060">
                  <c:v>4.9177</c:v>
                </c:pt>
                <c:pt idx="7061">
                  <c:v>4.7743000000000002</c:v>
                </c:pt>
                <c:pt idx="7062">
                  <c:v>4.8832000000000004</c:v>
                </c:pt>
                <c:pt idx="7063">
                  <c:v>4.9550000000000001</c:v>
                </c:pt>
                <c:pt idx="7064">
                  <c:v>4.8155000000000001</c:v>
                </c:pt>
                <c:pt idx="7065">
                  <c:v>5.0449000000000002</c:v>
                </c:pt>
                <c:pt idx="7066">
                  <c:v>5.0757000000000003</c:v>
                </c:pt>
                <c:pt idx="7067">
                  <c:v>5.1734999999999998</c:v>
                </c:pt>
                <c:pt idx="7068">
                  <c:v>5.2525000000000004</c:v>
                </c:pt>
                <c:pt idx="7069">
                  <c:v>5.0540000000000003</c:v>
                </c:pt>
                <c:pt idx="7070">
                  <c:v>4.8460000000000001</c:v>
                </c:pt>
                <c:pt idx="7071">
                  <c:v>4.9520999999999997</c:v>
                </c:pt>
                <c:pt idx="7072">
                  <c:v>4.8605999999999998</c:v>
                </c:pt>
                <c:pt idx="7073">
                  <c:v>4.9196</c:v>
                </c:pt>
                <c:pt idx="7074">
                  <c:v>4.9397000000000002</c:v>
                </c:pt>
                <c:pt idx="7075">
                  <c:v>4.8691000000000004</c:v>
                </c:pt>
                <c:pt idx="7076">
                  <c:v>5.0956000000000001</c:v>
                </c:pt>
                <c:pt idx="7077">
                  <c:v>5.0572999999999997</c:v>
                </c:pt>
                <c:pt idx="7078">
                  <c:v>5.1557000000000004</c:v>
                </c:pt>
                <c:pt idx="7079">
                  <c:v>5.1508000000000003</c:v>
                </c:pt>
                <c:pt idx="7080">
                  <c:v>5.2035999999999998</c:v>
                </c:pt>
                <c:pt idx="7081">
                  <c:v>5.0073999999999996</c:v>
                </c:pt>
                <c:pt idx="7082">
                  <c:v>5.1111000000000004</c:v>
                </c:pt>
                <c:pt idx="7083">
                  <c:v>4.8746999999999998</c:v>
                </c:pt>
                <c:pt idx="7084">
                  <c:v>4.9904999999999999</c:v>
                </c:pt>
                <c:pt idx="7085">
                  <c:v>4.8715000000000002</c:v>
                </c:pt>
                <c:pt idx="7086">
                  <c:v>4.7630999999999997</c:v>
                </c:pt>
                <c:pt idx="7087">
                  <c:v>5.0259999999999998</c:v>
                </c:pt>
                <c:pt idx="7088">
                  <c:v>4.9634</c:v>
                </c:pt>
                <c:pt idx="7089">
                  <c:v>5.0701999999999998</c:v>
                </c:pt>
                <c:pt idx="7090">
                  <c:v>5.0664999999999996</c:v>
                </c:pt>
                <c:pt idx="7091">
                  <c:v>5.0762</c:v>
                </c:pt>
                <c:pt idx="7092">
                  <c:v>5.1786000000000003</c:v>
                </c:pt>
                <c:pt idx="7093">
                  <c:v>4.9778000000000002</c:v>
                </c:pt>
                <c:pt idx="7094">
                  <c:v>5.1447000000000003</c:v>
                </c:pt>
                <c:pt idx="7095">
                  <c:v>4.9770000000000003</c:v>
                </c:pt>
                <c:pt idx="7096">
                  <c:v>4.7213000000000003</c:v>
                </c:pt>
                <c:pt idx="7097">
                  <c:v>5.0259999999999998</c:v>
                </c:pt>
                <c:pt idx="7098">
                  <c:v>4.8236999999999997</c:v>
                </c:pt>
                <c:pt idx="7099">
                  <c:v>4.8727999999999998</c:v>
                </c:pt>
                <c:pt idx="7100">
                  <c:v>4.9565999999999999</c:v>
                </c:pt>
                <c:pt idx="7101">
                  <c:v>5.0086000000000004</c:v>
                </c:pt>
                <c:pt idx="7102">
                  <c:v>5.2198000000000002</c:v>
                </c:pt>
                <c:pt idx="7103">
                  <c:v>5.2178000000000004</c:v>
                </c:pt>
                <c:pt idx="7104">
                  <c:v>5.0244999999999997</c:v>
                </c:pt>
                <c:pt idx="7105">
                  <c:v>5.0126999999999997</c:v>
                </c:pt>
                <c:pt idx="7106">
                  <c:v>5.0194000000000001</c:v>
                </c:pt>
                <c:pt idx="7107">
                  <c:v>5.0949999999999998</c:v>
                </c:pt>
                <c:pt idx="7108">
                  <c:v>4.7973999999999997</c:v>
                </c:pt>
                <c:pt idx="7109">
                  <c:v>4.8925000000000001</c:v>
                </c:pt>
                <c:pt idx="7110">
                  <c:v>4.9162999999999997</c:v>
                </c:pt>
                <c:pt idx="7111">
                  <c:v>4.8872</c:v>
                </c:pt>
                <c:pt idx="7112">
                  <c:v>5.0061</c:v>
                </c:pt>
                <c:pt idx="7113">
                  <c:v>5.1276999999999999</c:v>
                </c:pt>
                <c:pt idx="7114">
                  <c:v>5.1237000000000004</c:v>
                </c:pt>
                <c:pt idx="7115">
                  <c:v>5.1136999999999997</c:v>
                </c:pt>
                <c:pt idx="7116">
                  <c:v>5.2709000000000001</c:v>
                </c:pt>
                <c:pt idx="7117">
                  <c:v>4.9012000000000002</c:v>
                </c:pt>
                <c:pt idx="7118">
                  <c:v>4.9066999999999998</c:v>
                </c:pt>
                <c:pt idx="7119">
                  <c:v>5.0068999999999999</c:v>
                </c:pt>
                <c:pt idx="7120">
                  <c:v>4.8367000000000004</c:v>
                </c:pt>
                <c:pt idx="7121">
                  <c:v>4.8173000000000004</c:v>
                </c:pt>
                <c:pt idx="7122">
                  <c:v>4.9573</c:v>
                </c:pt>
                <c:pt idx="7123">
                  <c:v>4.8383000000000003</c:v>
                </c:pt>
                <c:pt idx="7124">
                  <c:v>4.9974999999999996</c:v>
                </c:pt>
                <c:pt idx="7125">
                  <c:v>5.3064</c:v>
                </c:pt>
                <c:pt idx="7126">
                  <c:v>5.101</c:v>
                </c:pt>
                <c:pt idx="7127">
                  <c:v>5.0678999999999998</c:v>
                </c:pt>
                <c:pt idx="7128">
                  <c:v>4.9843999999999999</c:v>
                </c:pt>
                <c:pt idx="7129">
                  <c:v>4.9706000000000001</c:v>
                </c:pt>
                <c:pt idx="7130">
                  <c:v>5.2198000000000002</c:v>
                </c:pt>
                <c:pt idx="7131">
                  <c:v>4.7773000000000003</c:v>
                </c:pt>
                <c:pt idx="7132">
                  <c:v>4.8761999999999999</c:v>
                </c:pt>
                <c:pt idx="7133">
                  <c:v>4.5518999999999998</c:v>
                </c:pt>
                <c:pt idx="7134">
                  <c:v>5.0138999999999996</c:v>
                </c:pt>
                <c:pt idx="7135">
                  <c:v>4.7668999999999997</c:v>
                </c:pt>
                <c:pt idx="7136">
                  <c:v>4.9372999999999996</c:v>
                </c:pt>
                <c:pt idx="7137">
                  <c:v>5.3360000000000003</c:v>
                </c:pt>
                <c:pt idx="7138">
                  <c:v>5.1418999999999997</c:v>
                </c:pt>
                <c:pt idx="7139">
                  <c:v>5.4211</c:v>
                </c:pt>
                <c:pt idx="7140">
                  <c:v>5.0995999999999997</c:v>
                </c:pt>
                <c:pt idx="7141">
                  <c:v>4.7595999999999998</c:v>
                </c:pt>
                <c:pt idx="7142">
                  <c:v>5.2382999999999997</c:v>
                </c:pt>
                <c:pt idx="7143">
                  <c:v>4.7699999999999996</c:v>
                </c:pt>
                <c:pt idx="7144">
                  <c:v>4.9164000000000003</c:v>
                </c:pt>
                <c:pt idx="7145">
                  <c:v>4.8949999999999996</c:v>
                </c:pt>
                <c:pt idx="7146">
                  <c:v>4.9901999999999997</c:v>
                </c:pt>
                <c:pt idx="7147">
                  <c:v>4.9722</c:v>
                </c:pt>
                <c:pt idx="7148">
                  <c:v>4.9992999999999999</c:v>
                </c:pt>
                <c:pt idx="7149">
                  <c:v>4.9980000000000002</c:v>
                </c:pt>
                <c:pt idx="7150">
                  <c:v>5.1395</c:v>
                </c:pt>
                <c:pt idx="7151">
                  <c:v>5.2557999999999998</c:v>
                </c:pt>
                <c:pt idx="7152">
                  <c:v>5.1189999999999998</c:v>
                </c:pt>
                <c:pt idx="7153">
                  <c:v>5.2107999999999999</c:v>
                </c:pt>
                <c:pt idx="7154">
                  <c:v>4.9553000000000003</c:v>
                </c:pt>
                <c:pt idx="7155">
                  <c:v>4.8174000000000001</c:v>
                </c:pt>
                <c:pt idx="7156">
                  <c:v>4.9842000000000004</c:v>
                </c:pt>
                <c:pt idx="7157">
                  <c:v>4.6935000000000002</c:v>
                </c:pt>
                <c:pt idx="7158">
                  <c:v>6.1212</c:v>
                </c:pt>
                <c:pt idx="7159">
                  <c:v>4.665</c:v>
                </c:pt>
                <c:pt idx="7160">
                  <c:v>4.4562999999999997</c:v>
                </c:pt>
                <c:pt idx="7161">
                  <c:v>4.8007999999999997</c:v>
                </c:pt>
                <c:pt idx="7162">
                  <c:v>4.4707999999999997</c:v>
                </c:pt>
                <c:pt idx="7163">
                  <c:v>5.3057999999999996</c:v>
                </c:pt>
                <c:pt idx="7164">
                  <c:v>5.4386999999999999</c:v>
                </c:pt>
                <c:pt idx="7165">
                  <c:v>5.4747000000000003</c:v>
                </c:pt>
                <c:pt idx="7166">
                  <c:v>5.4467999999999996</c:v>
                </c:pt>
                <c:pt idx="7167">
                  <c:v>4.2149000000000001</c:v>
                </c:pt>
                <c:pt idx="7168">
                  <c:v>5.3871000000000002</c:v>
                </c:pt>
                <c:pt idx="7169">
                  <c:v>4.9618000000000002</c:v>
                </c:pt>
                <c:pt idx="7170">
                  <c:v>4.6485000000000003</c:v>
                </c:pt>
                <c:pt idx="7171">
                  <c:v>4.8303000000000003</c:v>
                </c:pt>
                <c:pt idx="7172">
                  <c:v>4.8102</c:v>
                </c:pt>
                <c:pt idx="7173">
                  <c:v>4.9641000000000002</c:v>
                </c:pt>
                <c:pt idx="7174">
                  <c:v>5.3231000000000002</c:v>
                </c:pt>
                <c:pt idx="7175">
                  <c:v>5.1154999999999999</c:v>
                </c:pt>
                <c:pt idx="7176">
                  <c:v>6.2385999999999999</c:v>
                </c:pt>
                <c:pt idx="7177">
                  <c:v>7.7991000000000001</c:v>
                </c:pt>
                <c:pt idx="7178">
                  <c:v>6.8864000000000001</c:v>
                </c:pt>
                <c:pt idx="7179">
                  <c:v>6.7233999999999998</c:v>
                </c:pt>
                <c:pt idx="7180">
                  <c:v>6.6180000000000003</c:v>
                </c:pt>
                <c:pt idx="7181">
                  <c:v>6.5875000000000004</c:v>
                </c:pt>
                <c:pt idx="7182">
                  <c:v>6.5433000000000003</c:v>
                </c:pt>
                <c:pt idx="7183">
                  <c:v>6.3677000000000001</c:v>
                </c:pt>
                <c:pt idx="7184">
                  <c:v>6.2328999999999999</c:v>
                </c:pt>
                <c:pt idx="7185">
                  <c:v>6.0819000000000001</c:v>
                </c:pt>
                <c:pt idx="7186">
                  <c:v>5.9653</c:v>
                </c:pt>
                <c:pt idx="7187">
                  <c:v>5.9974999999999996</c:v>
                </c:pt>
                <c:pt idx="7188">
                  <c:v>6.0157999999999996</c:v>
                </c:pt>
                <c:pt idx="7189">
                  <c:v>6.0759999999999996</c:v>
                </c:pt>
                <c:pt idx="7190">
                  <c:v>6.3045</c:v>
                </c:pt>
                <c:pt idx="7191">
                  <c:v>6.5963000000000003</c:v>
                </c:pt>
                <c:pt idx="7192">
                  <c:v>6.7832999999999997</c:v>
                </c:pt>
                <c:pt idx="7193">
                  <c:v>6.9908000000000001</c:v>
                </c:pt>
                <c:pt idx="7194">
                  <c:v>7.1093000000000002</c:v>
                </c:pt>
                <c:pt idx="7195">
                  <c:v>7.2291999999999996</c:v>
                </c:pt>
                <c:pt idx="7196">
                  <c:v>7.1216999999999997</c:v>
                </c:pt>
                <c:pt idx="7197">
                  <c:v>7.0822000000000003</c:v>
                </c:pt>
                <c:pt idx="7198">
                  <c:v>7.0109000000000004</c:v>
                </c:pt>
                <c:pt idx="7199">
                  <c:v>7.0509000000000004</c:v>
                </c:pt>
                <c:pt idx="7200">
                  <c:v>6.8479000000000001</c:v>
                </c:pt>
                <c:pt idx="7201">
                  <c:v>6.8155999999999999</c:v>
                </c:pt>
                <c:pt idx="7202">
                  <c:v>6.8167999999999997</c:v>
                </c:pt>
                <c:pt idx="7203">
                  <c:v>6.6510999999999996</c:v>
                </c:pt>
                <c:pt idx="7204">
                  <c:v>6.6006999999999998</c:v>
                </c:pt>
                <c:pt idx="7205">
                  <c:v>6.5753000000000004</c:v>
                </c:pt>
                <c:pt idx="7206">
                  <c:v>6.6654999999999998</c:v>
                </c:pt>
                <c:pt idx="7207">
                  <c:v>6.6452</c:v>
                </c:pt>
                <c:pt idx="7208">
                  <c:v>6.6058000000000003</c:v>
                </c:pt>
                <c:pt idx="7209">
                  <c:v>6.7872000000000003</c:v>
                </c:pt>
                <c:pt idx="7210">
                  <c:v>6.8688000000000002</c:v>
                </c:pt>
                <c:pt idx="7211">
                  <c:v>6.9090999999999996</c:v>
                </c:pt>
                <c:pt idx="7212">
                  <c:v>7.0869999999999997</c:v>
                </c:pt>
                <c:pt idx="7213">
                  <c:v>6.8937999999999997</c:v>
                </c:pt>
                <c:pt idx="7214">
                  <c:v>7.0263</c:v>
                </c:pt>
                <c:pt idx="7215">
                  <c:v>7.1706000000000003</c:v>
                </c:pt>
                <c:pt idx="7216">
                  <c:v>7.2003000000000004</c:v>
                </c:pt>
                <c:pt idx="7217">
                  <c:v>7.3726000000000003</c:v>
                </c:pt>
                <c:pt idx="7218">
                  <c:v>7.5091000000000001</c:v>
                </c:pt>
                <c:pt idx="7219">
                  <c:v>7.4211</c:v>
                </c:pt>
                <c:pt idx="7220">
                  <c:v>7.6755000000000004</c:v>
                </c:pt>
                <c:pt idx="7221">
                  <c:v>7.9006999999999996</c:v>
                </c:pt>
                <c:pt idx="7222">
                  <c:v>7.8769999999999998</c:v>
                </c:pt>
                <c:pt idx="7223">
                  <c:v>7.8250999999999999</c:v>
                </c:pt>
                <c:pt idx="7224">
                  <c:v>8.0373999999999999</c:v>
                </c:pt>
                <c:pt idx="7225">
                  <c:v>7.9767000000000001</c:v>
                </c:pt>
                <c:pt idx="7226">
                  <c:v>8.1655999999999995</c:v>
                </c:pt>
                <c:pt idx="7227">
                  <c:v>8.1107999999999993</c:v>
                </c:pt>
                <c:pt idx="7228">
                  <c:v>8.3118999999999996</c:v>
                </c:pt>
                <c:pt idx="7229">
                  <c:v>8.4138000000000002</c:v>
                </c:pt>
                <c:pt idx="7230">
                  <c:v>8.5379000000000005</c:v>
                </c:pt>
                <c:pt idx="7231">
                  <c:v>8.5688999999999993</c:v>
                </c:pt>
                <c:pt idx="7232">
                  <c:v>8.6830999999999996</c:v>
                </c:pt>
                <c:pt idx="7233">
                  <c:v>8.7073999999999998</c:v>
                </c:pt>
                <c:pt idx="7234">
                  <c:v>8.8020999999999994</c:v>
                </c:pt>
                <c:pt idx="7235">
                  <c:v>8.7720000000000002</c:v>
                </c:pt>
                <c:pt idx="7236">
                  <c:v>8.8922000000000008</c:v>
                </c:pt>
                <c:pt idx="7237">
                  <c:v>9.0015999999999998</c:v>
                </c:pt>
                <c:pt idx="7238">
                  <c:v>8.9438999999999993</c:v>
                </c:pt>
                <c:pt idx="7239">
                  <c:v>8.7418999999999993</c:v>
                </c:pt>
                <c:pt idx="7240">
                  <c:v>8.9353999999999996</c:v>
                </c:pt>
                <c:pt idx="7241">
                  <c:v>8.8655000000000008</c:v>
                </c:pt>
                <c:pt idx="7242">
                  <c:v>8.6592000000000002</c:v>
                </c:pt>
                <c:pt idx="7243">
                  <c:v>8.5703999999999994</c:v>
                </c:pt>
                <c:pt idx="7244">
                  <c:v>8.4166000000000007</c:v>
                </c:pt>
                <c:pt idx="7245">
                  <c:v>8.4253999999999998</c:v>
                </c:pt>
                <c:pt idx="7246">
                  <c:v>8.0961999999999996</c:v>
                </c:pt>
                <c:pt idx="7247">
                  <c:v>7.7592999999999996</c:v>
                </c:pt>
                <c:pt idx="7248">
                  <c:v>7.6059999999999999</c:v>
                </c:pt>
                <c:pt idx="7249">
                  <c:v>7.3569000000000004</c:v>
                </c:pt>
                <c:pt idx="7250">
                  <c:v>7.2173999999999996</c:v>
                </c:pt>
                <c:pt idx="7251">
                  <c:v>7.0312000000000001</c:v>
                </c:pt>
                <c:pt idx="7252">
                  <c:v>6.7591999999999999</c:v>
                </c:pt>
                <c:pt idx="7253">
                  <c:v>6.5269000000000004</c:v>
                </c:pt>
                <c:pt idx="7254">
                  <c:v>6.36</c:v>
                </c:pt>
                <c:pt idx="7255">
                  <c:v>6.1064999999999996</c:v>
                </c:pt>
                <c:pt idx="7256">
                  <c:v>5.9108000000000001</c:v>
                </c:pt>
                <c:pt idx="7257">
                  <c:v>5.726</c:v>
                </c:pt>
                <c:pt idx="7258">
                  <c:v>5.6421999999999999</c:v>
                </c:pt>
                <c:pt idx="7259">
                  <c:v>5.3851000000000004</c:v>
                </c:pt>
                <c:pt idx="7260">
                  <c:v>5.2655000000000003</c:v>
                </c:pt>
                <c:pt idx="7261">
                  <c:v>5.1319999999999997</c:v>
                </c:pt>
                <c:pt idx="7262">
                  <c:v>5.0570000000000004</c:v>
                </c:pt>
                <c:pt idx="7263">
                  <c:v>4.9832999999999998</c:v>
                </c:pt>
                <c:pt idx="7264">
                  <c:v>4.8460000000000001</c:v>
                </c:pt>
                <c:pt idx="7265">
                  <c:v>4.7760999999999996</c:v>
                </c:pt>
                <c:pt idx="7266">
                  <c:v>4.2660999999999998</c:v>
                </c:pt>
                <c:pt idx="7267">
                  <c:v>4.4146000000000001</c:v>
                </c:pt>
                <c:pt idx="7268">
                  <c:v>4.9942000000000002</c:v>
                </c:pt>
                <c:pt idx="7269">
                  <c:v>4.9459999999999997</c:v>
                </c:pt>
                <c:pt idx="7270">
                  <c:v>5.1210000000000004</c:v>
                </c:pt>
                <c:pt idx="7271">
                  <c:v>5.1898999999999997</c:v>
                </c:pt>
                <c:pt idx="7272">
                  <c:v>5.0769000000000002</c:v>
                </c:pt>
                <c:pt idx="7273">
                  <c:v>5.1143000000000001</c:v>
                </c:pt>
                <c:pt idx="7274">
                  <c:v>5.0593000000000004</c:v>
                </c:pt>
                <c:pt idx="7275">
                  <c:v>4.7069000000000001</c:v>
                </c:pt>
                <c:pt idx="7276">
                  <c:v>4.8783000000000003</c:v>
                </c:pt>
                <c:pt idx="7277">
                  <c:v>4.8577000000000004</c:v>
                </c:pt>
                <c:pt idx="7278">
                  <c:v>5.0096999999999996</c:v>
                </c:pt>
                <c:pt idx="7279">
                  <c:v>4.9490999999999996</c:v>
                </c:pt>
                <c:pt idx="7280">
                  <c:v>5.1226000000000003</c:v>
                </c:pt>
                <c:pt idx="7281">
                  <c:v>4.9683000000000002</c:v>
                </c:pt>
                <c:pt idx="7282">
                  <c:v>4.9394</c:v>
                </c:pt>
                <c:pt idx="7283">
                  <c:v>4.9852999999999996</c:v>
                </c:pt>
                <c:pt idx="7284">
                  <c:v>4.9858000000000002</c:v>
                </c:pt>
                <c:pt idx="7285">
                  <c:v>5.27</c:v>
                </c:pt>
                <c:pt idx="7286">
                  <c:v>5.0457999999999998</c:v>
                </c:pt>
                <c:pt idx="7287">
                  <c:v>4.9078999999999997</c:v>
                </c:pt>
                <c:pt idx="7288">
                  <c:v>5.0472000000000001</c:v>
                </c:pt>
                <c:pt idx="7289">
                  <c:v>4.8254000000000001</c:v>
                </c:pt>
                <c:pt idx="7290">
                  <c:v>5.1128999999999998</c:v>
                </c:pt>
                <c:pt idx="7291">
                  <c:v>4.8263999999999996</c:v>
                </c:pt>
                <c:pt idx="7292">
                  <c:v>5.0907999999999998</c:v>
                </c:pt>
                <c:pt idx="7293">
                  <c:v>5.0735000000000001</c:v>
                </c:pt>
                <c:pt idx="7294">
                  <c:v>5.0925000000000002</c:v>
                </c:pt>
                <c:pt idx="7295">
                  <c:v>5.0331000000000001</c:v>
                </c:pt>
                <c:pt idx="7296">
                  <c:v>5.0491999999999999</c:v>
                </c:pt>
                <c:pt idx="7297">
                  <c:v>5.0101000000000004</c:v>
                </c:pt>
                <c:pt idx="7298">
                  <c:v>4.9410999999999996</c:v>
                </c:pt>
                <c:pt idx="7299">
                  <c:v>4.9641999999999999</c:v>
                </c:pt>
                <c:pt idx="7300">
                  <c:v>5.0395000000000003</c:v>
                </c:pt>
                <c:pt idx="7301">
                  <c:v>5.1623999999999999</c:v>
                </c:pt>
                <c:pt idx="7302">
                  <c:v>5.0518999999999998</c:v>
                </c:pt>
                <c:pt idx="7303">
                  <c:v>4.9851999999999999</c:v>
                </c:pt>
                <c:pt idx="7304">
                  <c:v>5.0278</c:v>
                </c:pt>
                <c:pt idx="7305">
                  <c:v>5.0490000000000004</c:v>
                </c:pt>
                <c:pt idx="7306">
                  <c:v>4.8609</c:v>
                </c:pt>
                <c:pt idx="7307">
                  <c:v>5.1738</c:v>
                </c:pt>
                <c:pt idx="7308">
                  <c:v>4.9678000000000004</c:v>
                </c:pt>
                <c:pt idx="7309">
                  <c:v>4.7971000000000004</c:v>
                </c:pt>
                <c:pt idx="7310">
                  <c:v>5.2908999999999997</c:v>
                </c:pt>
                <c:pt idx="7311">
                  <c:v>4.9672000000000001</c:v>
                </c:pt>
                <c:pt idx="7312">
                  <c:v>4.8842999999999996</c:v>
                </c:pt>
                <c:pt idx="7313">
                  <c:v>5.1595000000000004</c:v>
                </c:pt>
                <c:pt idx="7314">
                  <c:v>4.8662000000000001</c:v>
                </c:pt>
                <c:pt idx="7315">
                  <c:v>5.0461999999999998</c:v>
                </c:pt>
                <c:pt idx="7316">
                  <c:v>4.9622999999999999</c:v>
                </c:pt>
                <c:pt idx="7317">
                  <c:v>5.0281000000000002</c:v>
                </c:pt>
                <c:pt idx="7318">
                  <c:v>4.9881000000000002</c:v>
                </c:pt>
                <c:pt idx="7319">
                  <c:v>5.1737000000000002</c:v>
                </c:pt>
                <c:pt idx="7320">
                  <c:v>4.9467999999999996</c:v>
                </c:pt>
                <c:pt idx="7321">
                  <c:v>4.9039000000000001</c:v>
                </c:pt>
                <c:pt idx="7322">
                  <c:v>5.0606</c:v>
                </c:pt>
                <c:pt idx="7323">
                  <c:v>4.8132000000000001</c:v>
                </c:pt>
                <c:pt idx="7324">
                  <c:v>5.1581999999999999</c:v>
                </c:pt>
                <c:pt idx="7325">
                  <c:v>4.9904000000000002</c:v>
                </c:pt>
                <c:pt idx="7326">
                  <c:v>4.8897000000000004</c:v>
                </c:pt>
                <c:pt idx="7327">
                  <c:v>5.2371999999999996</c:v>
                </c:pt>
                <c:pt idx="7328">
                  <c:v>5.0553999999999997</c:v>
                </c:pt>
                <c:pt idx="7329">
                  <c:v>4.9187000000000003</c:v>
                </c:pt>
                <c:pt idx="7330">
                  <c:v>5.1837999999999997</c:v>
                </c:pt>
                <c:pt idx="7331">
                  <c:v>5.0122</c:v>
                </c:pt>
                <c:pt idx="7332">
                  <c:v>4.6401000000000003</c:v>
                </c:pt>
                <c:pt idx="7333">
                  <c:v>5.1848000000000001</c:v>
                </c:pt>
                <c:pt idx="7334">
                  <c:v>4.9802</c:v>
                </c:pt>
                <c:pt idx="7335">
                  <c:v>4.7679</c:v>
                </c:pt>
                <c:pt idx="7336">
                  <c:v>5.3613</c:v>
                </c:pt>
                <c:pt idx="7337">
                  <c:v>4.8810000000000002</c:v>
                </c:pt>
                <c:pt idx="7338">
                  <c:v>4.7920999999999996</c:v>
                </c:pt>
                <c:pt idx="7339">
                  <c:v>5.3121999999999998</c:v>
                </c:pt>
                <c:pt idx="7340">
                  <c:v>4.8628</c:v>
                </c:pt>
                <c:pt idx="7341">
                  <c:v>4.8612000000000002</c:v>
                </c:pt>
                <c:pt idx="7342">
                  <c:v>5.2739000000000003</c:v>
                </c:pt>
                <c:pt idx="7343">
                  <c:v>4.6695000000000002</c:v>
                </c:pt>
                <c:pt idx="7344">
                  <c:v>5.2046000000000001</c:v>
                </c:pt>
                <c:pt idx="7345">
                  <c:v>4.7468000000000004</c:v>
                </c:pt>
                <c:pt idx="7346">
                  <c:v>4.76</c:v>
                </c:pt>
                <c:pt idx="7347">
                  <c:v>5.1651999999999996</c:v>
                </c:pt>
                <c:pt idx="7348">
                  <c:v>4.8888999999999996</c:v>
                </c:pt>
                <c:pt idx="7349">
                  <c:v>5.0590000000000002</c:v>
                </c:pt>
                <c:pt idx="7350">
                  <c:v>4.9707999999999997</c:v>
                </c:pt>
                <c:pt idx="7351">
                  <c:v>4.9707999999999997</c:v>
                </c:pt>
                <c:pt idx="7352">
                  <c:v>5.0153999999999996</c:v>
                </c:pt>
                <c:pt idx="7353">
                  <c:v>5.0740999999999996</c:v>
                </c:pt>
                <c:pt idx="7354">
                  <c:v>4.9253</c:v>
                </c:pt>
                <c:pt idx="7355">
                  <c:v>5.0533999999999999</c:v>
                </c:pt>
                <c:pt idx="7356">
                  <c:v>4.8642000000000003</c:v>
                </c:pt>
                <c:pt idx="7357">
                  <c:v>5.0006000000000004</c:v>
                </c:pt>
                <c:pt idx="7358">
                  <c:v>5.0430000000000001</c:v>
                </c:pt>
                <c:pt idx="7359">
                  <c:v>5.0419999999999998</c:v>
                </c:pt>
                <c:pt idx="7360">
                  <c:v>4.931</c:v>
                </c:pt>
                <c:pt idx="7361">
                  <c:v>5.0754999999999999</c:v>
                </c:pt>
                <c:pt idx="7362">
                  <c:v>4.9185999999999996</c:v>
                </c:pt>
                <c:pt idx="7363">
                  <c:v>5.0640000000000001</c:v>
                </c:pt>
                <c:pt idx="7364">
                  <c:v>4.9425999999999997</c:v>
                </c:pt>
                <c:pt idx="7365">
                  <c:v>5.0521000000000003</c:v>
                </c:pt>
                <c:pt idx="7366">
                  <c:v>4.9759000000000002</c:v>
                </c:pt>
                <c:pt idx="7367">
                  <c:v>4.9809000000000001</c:v>
                </c:pt>
                <c:pt idx="7368">
                  <c:v>5.0938999999999997</c:v>
                </c:pt>
                <c:pt idx="7369">
                  <c:v>4.9257</c:v>
                </c:pt>
                <c:pt idx="7370">
                  <c:v>5.0145999999999997</c:v>
                </c:pt>
                <c:pt idx="7371">
                  <c:v>4.9535</c:v>
                </c:pt>
                <c:pt idx="7372">
                  <c:v>4.9557000000000002</c:v>
                </c:pt>
                <c:pt idx="7373">
                  <c:v>5.0742000000000003</c:v>
                </c:pt>
                <c:pt idx="7374">
                  <c:v>4.9756999999999998</c:v>
                </c:pt>
                <c:pt idx="7375">
                  <c:v>5.0621</c:v>
                </c:pt>
                <c:pt idx="7376">
                  <c:v>4.9842000000000004</c:v>
                </c:pt>
                <c:pt idx="7377">
                  <c:v>5.0994000000000002</c:v>
                </c:pt>
                <c:pt idx="7378">
                  <c:v>5.1294000000000004</c:v>
                </c:pt>
                <c:pt idx="7379">
                  <c:v>4.9353999999999996</c:v>
                </c:pt>
                <c:pt idx="7380">
                  <c:v>5.0088999999999997</c:v>
                </c:pt>
                <c:pt idx="7381">
                  <c:v>5.0326000000000004</c:v>
                </c:pt>
                <c:pt idx="7382">
                  <c:v>4.9301000000000004</c:v>
                </c:pt>
                <c:pt idx="7383">
                  <c:v>5.0172999999999996</c:v>
                </c:pt>
                <c:pt idx="7384">
                  <c:v>4.9470000000000001</c:v>
                </c:pt>
                <c:pt idx="7385">
                  <c:v>5.0453000000000001</c:v>
                </c:pt>
                <c:pt idx="7386">
                  <c:v>4.9539999999999997</c:v>
                </c:pt>
                <c:pt idx="7387">
                  <c:v>4.9870999999999999</c:v>
                </c:pt>
                <c:pt idx="7388">
                  <c:v>5.0715000000000003</c:v>
                </c:pt>
                <c:pt idx="7389">
                  <c:v>4.9402999999999997</c:v>
                </c:pt>
                <c:pt idx="7390">
                  <c:v>5.1131000000000002</c:v>
                </c:pt>
                <c:pt idx="7391">
                  <c:v>4.7911999999999999</c:v>
                </c:pt>
                <c:pt idx="7392">
                  <c:v>5.0567000000000002</c:v>
                </c:pt>
                <c:pt idx="7393">
                  <c:v>5.1437999999999997</c:v>
                </c:pt>
                <c:pt idx="7394">
                  <c:v>4.9391999999999996</c:v>
                </c:pt>
                <c:pt idx="7395">
                  <c:v>4.9869000000000003</c:v>
                </c:pt>
                <c:pt idx="7396">
                  <c:v>5.1208999999999998</c:v>
                </c:pt>
                <c:pt idx="7397">
                  <c:v>4.8292000000000002</c:v>
                </c:pt>
                <c:pt idx="7398">
                  <c:v>4.9562999999999997</c:v>
                </c:pt>
                <c:pt idx="7399">
                  <c:v>4.9471999999999996</c:v>
                </c:pt>
                <c:pt idx="7400">
                  <c:v>4.9413</c:v>
                </c:pt>
                <c:pt idx="7401">
                  <c:v>5.0552000000000001</c:v>
                </c:pt>
                <c:pt idx="7402">
                  <c:v>4.9264000000000001</c:v>
                </c:pt>
                <c:pt idx="7403">
                  <c:v>5.1578999999999997</c:v>
                </c:pt>
                <c:pt idx="7404">
                  <c:v>5.0506000000000002</c:v>
                </c:pt>
                <c:pt idx="7405">
                  <c:v>5.0852000000000004</c:v>
                </c:pt>
                <c:pt idx="7406">
                  <c:v>4.9459</c:v>
                </c:pt>
                <c:pt idx="7407">
                  <c:v>5.0015999999999998</c:v>
                </c:pt>
                <c:pt idx="7408">
                  <c:v>4.9278000000000004</c:v>
                </c:pt>
                <c:pt idx="7409">
                  <c:v>5.0029000000000003</c:v>
                </c:pt>
                <c:pt idx="7410">
                  <c:v>4.8794000000000004</c:v>
                </c:pt>
                <c:pt idx="7411">
                  <c:v>4.9432</c:v>
                </c:pt>
                <c:pt idx="7412">
                  <c:v>5.1691000000000003</c:v>
                </c:pt>
                <c:pt idx="7413">
                  <c:v>4.9706000000000001</c:v>
                </c:pt>
                <c:pt idx="7414">
                  <c:v>5.0162000000000004</c:v>
                </c:pt>
                <c:pt idx="7415">
                  <c:v>5.0823</c:v>
                </c:pt>
                <c:pt idx="7416">
                  <c:v>4.8891</c:v>
                </c:pt>
                <c:pt idx="7417">
                  <c:v>4.8891</c:v>
                </c:pt>
                <c:pt idx="7418">
                  <c:v>5.1200999999999999</c:v>
                </c:pt>
                <c:pt idx="7419">
                  <c:v>4.9330999999999996</c:v>
                </c:pt>
                <c:pt idx="7420">
                  <c:v>5.0208000000000004</c:v>
                </c:pt>
                <c:pt idx="7421">
                  <c:v>5.0068999999999999</c:v>
                </c:pt>
                <c:pt idx="7422">
                  <c:v>5.1387</c:v>
                </c:pt>
                <c:pt idx="7423">
                  <c:v>4.8150000000000004</c:v>
                </c:pt>
                <c:pt idx="7424">
                  <c:v>5.0016999999999996</c:v>
                </c:pt>
                <c:pt idx="7425">
                  <c:v>5.1261999999999999</c:v>
                </c:pt>
                <c:pt idx="7426">
                  <c:v>5.0660999999999996</c:v>
                </c:pt>
                <c:pt idx="7427">
                  <c:v>4.9737</c:v>
                </c:pt>
                <c:pt idx="7428">
                  <c:v>5.0709999999999997</c:v>
                </c:pt>
                <c:pt idx="7429">
                  <c:v>5.1501000000000001</c:v>
                </c:pt>
                <c:pt idx="7430">
                  <c:v>4.8089000000000004</c:v>
                </c:pt>
                <c:pt idx="7431">
                  <c:v>4.9573</c:v>
                </c:pt>
                <c:pt idx="7432">
                  <c:v>4.8475999999999999</c:v>
                </c:pt>
                <c:pt idx="7433">
                  <c:v>4.8697999999999997</c:v>
                </c:pt>
                <c:pt idx="7434">
                  <c:v>5.0425000000000004</c:v>
                </c:pt>
                <c:pt idx="7435">
                  <c:v>5.0991</c:v>
                </c:pt>
                <c:pt idx="7436">
                  <c:v>5.0735000000000001</c:v>
                </c:pt>
                <c:pt idx="7437">
                  <c:v>5.1131000000000002</c:v>
                </c:pt>
                <c:pt idx="7438">
                  <c:v>5.1802000000000001</c:v>
                </c:pt>
                <c:pt idx="7439">
                  <c:v>4.8570000000000002</c:v>
                </c:pt>
                <c:pt idx="7440">
                  <c:v>4.9443999999999999</c:v>
                </c:pt>
                <c:pt idx="7441">
                  <c:v>5.0900999999999996</c:v>
                </c:pt>
                <c:pt idx="7442">
                  <c:v>4.9058000000000002</c:v>
                </c:pt>
                <c:pt idx="7443">
                  <c:v>5.0430999999999999</c:v>
                </c:pt>
                <c:pt idx="7444">
                  <c:v>4.9089</c:v>
                </c:pt>
                <c:pt idx="7445">
                  <c:v>4.9622999999999999</c:v>
                </c:pt>
                <c:pt idx="7446">
                  <c:v>5.0133999999999999</c:v>
                </c:pt>
                <c:pt idx="7447">
                  <c:v>4.9812000000000003</c:v>
                </c:pt>
                <c:pt idx="7448">
                  <c:v>5.1792999999999996</c:v>
                </c:pt>
                <c:pt idx="7449">
                  <c:v>4.9604999999999997</c:v>
                </c:pt>
                <c:pt idx="7450">
                  <c:v>5.1914999999999996</c:v>
                </c:pt>
                <c:pt idx="7451">
                  <c:v>5.0993000000000004</c:v>
                </c:pt>
                <c:pt idx="7452">
                  <c:v>5.0761000000000003</c:v>
                </c:pt>
                <c:pt idx="7453">
                  <c:v>4.8360000000000003</c:v>
                </c:pt>
                <c:pt idx="7454">
                  <c:v>4.8418000000000001</c:v>
                </c:pt>
                <c:pt idx="7455">
                  <c:v>4.9892000000000003</c:v>
                </c:pt>
                <c:pt idx="7456">
                  <c:v>4.8449999999999998</c:v>
                </c:pt>
                <c:pt idx="7457">
                  <c:v>5.1048999999999998</c:v>
                </c:pt>
                <c:pt idx="7458">
                  <c:v>4.1547000000000001</c:v>
                </c:pt>
                <c:pt idx="7459">
                  <c:v>5.4226999999999999</c:v>
                </c:pt>
                <c:pt idx="7460">
                  <c:v>4.8308</c:v>
                </c:pt>
                <c:pt idx="7461">
                  <c:v>4.7662000000000004</c:v>
                </c:pt>
                <c:pt idx="7462">
                  <c:v>5.1341999999999999</c:v>
                </c:pt>
                <c:pt idx="7463">
                  <c:v>5.0223000000000004</c:v>
                </c:pt>
                <c:pt idx="7464">
                  <c:v>5.0854999999999997</c:v>
                </c:pt>
                <c:pt idx="7465">
                  <c:v>5.1696</c:v>
                </c:pt>
                <c:pt idx="7466">
                  <c:v>4.7435</c:v>
                </c:pt>
                <c:pt idx="7467">
                  <c:v>5.1410999999999998</c:v>
                </c:pt>
                <c:pt idx="7468">
                  <c:v>5.0387000000000004</c:v>
                </c:pt>
                <c:pt idx="7469">
                  <c:v>4.8464</c:v>
                </c:pt>
                <c:pt idx="7470">
                  <c:v>5.1082999999999998</c:v>
                </c:pt>
                <c:pt idx="7471">
                  <c:v>4.8922999999999996</c:v>
                </c:pt>
                <c:pt idx="7472">
                  <c:v>5.0495999999999999</c:v>
                </c:pt>
                <c:pt idx="7473">
                  <c:v>5.1642000000000001</c:v>
                </c:pt>
                <c:pt idx="7474">
                  <c:v>4.8615000000000004</c:v>
                </c:pt>
                <c:pt idx="7475">
                  <c:v>5.0876000000000001</c:v>
                </c:pt>
                <c:pt idx="7476">
                  <c:v>5.3441999999999998</c:v>
                </c:pt>
                <c:pt idx="7477">
                  <c:v>4.7168999999999999</c:v>
                </c:pt>
                <c:pt idx="7478">
                  <c:v>4.9104000000000001</c:v>
                </c:pt>
                <c:pt idx="7479">
                  <c:v>5.1755000000000004</c:v>
                </c:pt>
                <c:pt idx="7480">
                  <c:v>4.8029000000000002</c:v>
                </c:pt>
                <c:pt idx="7481">
                  <c:v>4.9433999999999996</c:v>
                </c:pt>
                <c:pt idx="7482">
                  <c:v>4.9496000000000002</c:v>
                </c:pt>
                <c:pt idx="7483">
                  <c:v>5.0385</c:v>
                </c:pt>
                <c:pt idx="7484">
                  <c:v>5.1521999999999997</c:v>
                </c:pt>
                <c:pt idx="7485">
                  <c:v>4.9847000000000001</c:v>
                </c:pt>
                <c:pt idx="7486">
                  <c:v>4.9433999999999996</c:v>
                </c:pt>
                <c:pt idx="7487">
                  <c:v>4.9870000000000001</c:v>
                </c:pt>
                <c:pt idx="7488">
                  <c:v>4.9714999999999998</c:v>
                </c:pt>
                <c:pt idx="7489">
                  <c:v>4.9705000000000004</c:v>
                </c:pt>
                <c:pt idx="7490">
                  <c:v>5.0292000000000003</c:v>
                </c:pt>
                <c:pt idx="7491">
                  <c:v>4.9791999999999996</c:v>
                </c:pt>
                <c:pt idx="7492">
                  <c:v>4.9943</c:v>
                </c:pt>
                <c:pt idx="7493">
                  <c:v>5.0915999999999997</c:v>
                </c:pt>
                <c:pt idx="7494">
                  <c:v>5.0275999999999996</c:v>
                </c:pt>
                <c:pt idx="7495">
                  <c:v>4.9225000000000003</c:v>
                </c:pt>
                <c:pt idx="7496">
                  <c:v>4.9981999999999998</c:v>
                </c:pt>
                <c:pt idx="7497">
                  <c:v>4.8154000000000003</c:v>
                </c:pt>
                <c:pt idx="7498">
                  <c:v>4.7598000000000003</c:v>
                </c:pt>
                <c:pt idx="7499">
                  <c:v>5.0766</c:v>
                </c:pt>
                <c:pt idx="7500">
                  <c:v>4.9694000000000003</c:v>
                </c:pt>
                <c:pt idx="7501">
                  <c:v>4.9850000000000003</c:v>
                </c:pt>
                <c:pt idx="7502">
                  <c:v>5.1303999999999998</c:v>
                </c:pt>
                <c:pt idx="7503">
                  <c:v>5.3494999999999999</c:v>
                </c:pt>
                <c:pt idx="7504">
                  <c:v>5.2026000000000003</c:v>
                </c:pt>
                <c:pt idx="7505">
                  <c:v>4.7321</c:v>
                </c:pt>
                <c:pt idx="7506">
                  <c:v>5.0312000000000001</c:v>
                </c:pt>
                <c:pt idx="7507">
                  <c:v>5.0932000000000004</c:v>
                </c:pt>
                <c:pt idx="7508">
                  <c:v>4.6338999999999997</c:v>
                </c:pt>
                <c:pt idx="7509">
                  <c:v>5.3730000000000002</c:v>
                </c:pt>
                <c:pt idx="7510">
                  <c:v>4.8592000000000004</c:v>
                </c:pt>
                <c:pt idx="7511">
                  <c:v>4.5655999999999999</c:v>
                </c:pt>
                <c:pt idx="7512">
                  <c:v>5.7032999999999996</c:v>
                </c:pt>
                <c:pt idx="7513">
                  <c:v>4.7699999999999996</c:v>
                </c:pt>
                <c:pt idx="7514">
                  <c:v>4.7384000000000004</c:v>
                </c:pt>
                <c:pt idx="7515">
                  <c:v>5.3285999999999998</c:v>
                </c:pt>
                <c:pt idx="7516">
                  <c:v>4.7588999999999997</c:v>
                </c:pt>
                <c:pt idx="7517">
                  <c:v>5.2112999999999996</c:v>
                </c:pt>
                <c:pt idx="7518">
                  <c:v>5.0510999999999999</c:v>
                </c:pt>
                <c:pt idx="7519">
                  <c:v>4.5358999999999998</c:v>
                </c:pt>
                <c:pt idx="7520">
                  <c:v>5.5972999999999997</c:v>
                </c:pt>
                <c:pt idx="7521">
                  <c:v>5.0007999999999999</c:v>
                </c:pt>
                <c:pt idx="7522">
                  <c:v>4.4143999999999997</c:v>
                </c:pt>
                <c:pt idx="7523">
                  <c:v>5.8475999999999999</c:v>
                </c:pt>
                <c:pt idx="7524">
                  <c:v>5.0583</c:v>
                </c:pt>
                <c:pt idx="7525">
                  <c:v>4.3487999999999998</c:v>
                </c:pt>
                <c:pt idx="7526">
                  <c:v>5.8209999999999997</c:v>
                </c:pt>
                <c:pt idx="7527">
                  <c:v>5.1532</c:v>
                </c:pt>
                <c:pt idx="7528">
                  <c:v>4.4862000000000002</c:v>
                </c:pt>
                <c:pt idx="7529">
                  <c:v>5.9013</c:v>
                </c:pt>
                <c:pt idx="7530">
                  <c:v>5.7439</c:v>
                </c:pt>
                <c:pt idx="7531">
                  <c:v>4.2605000000000004</c:v>
                </c:pt>
                <c:pt idx="7532">
                  <c:v>5.2027999999999999</c:v>
                </c:pt>
                <c:pt idx="7533">
                  <c:v>4.9827000000000004</c:v>
                </c:pt>
                <c:pt idx="7534">
                  <c:v>4.3174999999999999</c:v>
                </c:pt>
                <c:pt idx="7535">
                  <c:v>5.9865000000000004</c:v>
                </c:pt>
                <c:pt idx="7536">
                  <c:v>5.0827</c:v>
                </c:pt>
                <c:pt idx="7537">
                  <c:v>4.3773</c:v>
                </c:pt>
                <c:pt idx="7538">
                  <c:v>5.6435000000000004</c:v>
                </c:pt>
                <c:pt idx="7539">
                  <c:v>5.0777000000000001</c:v>
                </c:pt>
                <c:pt idx="7540">
                  <c:v>4.3743999999999996</c:v>
                </c:pt>
                <c:pt idx="7541">
                  <c:v>5.7884000000000002</c:v>
                </c:pt>
                <c:pt idx="7542">
                  <c:v>5.2512999999999996</c:v>
                </c:pt>
                <c:pt idx="7543">
                  <c:v>5.1680999999999999</c:v>
                </c:pt>
                <c:pt idx="7544">
                  <c:v>5.1368</c:v>
                </c:pt>
                <c:pt idx="7545">
                  <c:v>5.1630000000000003</c:v>
                </c:pt>
                <c:pt idx="7546">
                  <c:v>4.9660000000000002</c:v>
                </c:pt>
                <c:pt idx="7547">
                  <c:v>4.9809999999999999</c:v>
                </c:pt>
                <c:pt idx="7548">
                  <c:v>4.9177999999999997</c:v>
                </c:pt>
                <c:pt idx="7549">
                  <c:v>4.7519999999999998</c:v>
                </c:pt>
                <c:pt idx="7550">
                  <c:v>4.3594999999999997</c:v>
                </c:pt>
                <c:pt idx="7551">
                  <c:v>4.7801</c:v>
                </c:pt>
                <c:pt idx="7552">
                  <c:v>5.2991000000000001</c:v>
                </c:pt>
                <c:pt idx="7553">
                  <c:v>4.6245000000000003</c:v>
                </c:pt>
                <c:pt idx="7554">
                  <c:v>5.0842000000000001</c:v>
                </c:pt>
                <c:pt idx="7555">
                  <c:v>5.1143000000000001</c:v>
                </c:pt>
                <c:pt idx="7556">
                  <c:v>4.9499000000000004</c:v>
                </c:pt>
                <c:pt idx="7557">
                  <c:v>5.0932000000000004</c:v>
                </c:pt>
                <c:pt idx="7558">
                  <c:v>4.8983999999999996</c:v>
                </c:pt>
                <c:pt idx="7559">
                  <c:v>5.0117000000000003</c:v>
                </c:pt>
                <c:pt idx="7560">
                  <c:v>5.0587999999999997</c:v>
                </c:pt>
                <c:pt idx="7561">
                  <c:v>4.8197999999999999</c:v>
                </c:pt>
                <c:pt idx="7562">
                  <c:v>5.0571000000000002</c:v>
                </c:pt>
                <c:pt idx="7563">
                  <c:v>4.9298999999999999</c:v>
                </c:pt>
                <c:pt idx="7564">
                  <c:v>5.0042</c:v>
                </c:pt>
                <c:pt idx="7565">
                  <c:v>4.9469000000000003</c:v>
                </c:pt>
                <c:pt idx="7566">
                  <c:v>4.8941999999999997</c:v>
                </c:pt>
                <c:pt idx="7567">
                  <c:v>5.1235999999999997</c:v>
                </c:pt>
                <c:pt idx="7568">
                  <c:v>4.8244999999999996</c:v>
                </c:pt>
                <c:pt idx="7569">
                  <c:v>5.0472000000000001</c:v>
                </c:pt>
                <c:pt idx="7570">
                  <c:v>4.9528999999999996</c:v>
                </c:pt>
                <c:pt idx="7571">
                  <c:v>5.0948000000000002</c:v>
                </c:pt>
                <c:pt idx="7572">
                  <c:v>5.0632999999999999</c:v>
                </c:pt>
                <c:pt idx="7573">
                  <c:v>5.0004999999999997</c:v>
                </c:pt>
                <c:pt idx="7574">
                  <c:v>4.9051999999999998</c:v>
                </c:pt>
                <c:pt idx="7575">
                  <c:v>4.8860000000000001</c:v>
                </c:pt>
                <c:pt idx="7576">
                  <c:v>4.9462000000000002</c:v>
                </c:pt>
                <c:pt idx="7577">
                  <c:v>4.9558999999999997</c:v>
                </c:pt>
                <c:pt idx="7578">
                  <c:v>5.0959000000000003</c:v>
                </c:pt>
                <c:pt idx="7579">
                  <c:v>5.0115999999999996</c:v>
                </c:pt>
                <c:pt idx="7580">
                  <c:v>5.0338000000000003</c:v>
                </c:pt>
                <c:pt idx="7581">
                  <c:v>5.0083000000000002</c:v>
                </c:pt>
                <c:pt idx="7582">
                  <c:v>4.9535</c:v>
                </c:pt>
                <c:pt idx="7583">
                  <c:v>5.1462000000000003</c:v>
                </c:pt>
                <c:pt idx="7584">
                  <c:v>4.9462999999999999</c:v>
                </c:pt>
                <c:pt idx="7585">
                  <c:v>5.0936000000000003</c:v>
                </c:pt>
                <c:pt idx="7586">
                  <c:v>4.9564000000000004</c:v>
                </c:pt>
                <c:pt idx="7587">
                  <c:v>5.0014000000000003</c:v>
                </c:pt>
                <c:pt idx="7588">
                  <c:v>4.9017999999999997</c:v>
                </c:pt>
                <c:pt idx="7589">
                  <c:v>4.9957000000000003</c:v>
                </c:pt>
                <c:pt idx="7590">
                  <c:v>5.0259</c:v>
                </c:pt>
                <c:pt idx="7591">
                  <c:v>5.2213000000000003</c:v>
                </c:pt>
                <c:pt idx="7592">
                  <c:v>5.2462</c:v>
                </c:pt>
                <c:pt idx="7593">
                  <c:v>5.1454000000000004</c:v>
                </c:pt>
                <c:pt idx="7594">
                  <c:v>4.9069000000000003</c:v>
                </c:pt>
                <c:pt idx="7595">
                  <c:v>5.0808999999999997</c:v>
                </c:pt>
                <c:pt idx="7596">
                  <c:v>5.0228999999999999</c:v>
                </c:pt>
                <c:pt idx="7597">
                  <c:v>4.8444000000000003</c:v>
                </c:pt>
                <c:pt idx="7598">
                  <c:v>4.8011999999999997</c:v>
                </c:pt>
                <c:pt idx="7599">
                  <c:v>4.9984999999999999</c:v>
                </c:pt>
                <c:pt idx="7600">
                  <c:v>4.9526000000000003</c:v>
                </c:pt>
                <c:pt idx="7601">
                  <c:v>5.1825999999999999</c:v>
                </c:pt>
                <c:pt idx="7602">
                  <c:v>4.9523000000000001</c:v>
                </c:pt>
                <c:pt idx="7603">
                  <c:v>5.0187999999999997</c:v>
                </c:pt>
                <c:pt idx="7604">
                  <c:v>5.0495000000000001</c:v>
                </c:pt>
                <c:pt idx="7605">
                  <c:v>4.9960000000000004</c:v>
                </c:pt>
                <c:pt idx="7606">
                  <c:v>5.0437000000000003</c:v>
                </c:pt>
                <c:pt idx="7607">
                  <c:v>4.9667000000000003</c:v>
                </c:pt>
                <c:pt idx="7608">
                  <c:v>4.9233000000000002</c:v>
                </c:pt>
                <c:pt idx="7609">
                  <c:v>5.0686</c:v>
                </c:pt>
                <c:pt idx="7610">
                  <c:v>4.9515000000000002</c:v>
                </c:pt>
                <c:pt idx="7611">
                  <c:v>4.9383999999999997</c:v>
                </c:pt>
                <c:pt idx="7612">
                  <c:v>4.8936999999999999</c:v>
                </c:pt>
                <c:pt idx="7613">
                  <c:v>5.0247999999999999</c:v>
                </c:pt>
                <c:pt idx="7614">
                  <c:v>4.8818999999999999</c:v>
                </c:pt>
                <c:pt idx="7615">
                  <c:v>5.0397999999999996</c:v>
                </c:pt>
                <c:pt idx="7616">
                  <c:v>5.0231000000000003</c:v>
                </c:pt>
                <c:pt idx="7617">
                  <c:v>4.9340000000000002</c:v>
                </c:pt>
                <c:pt idx="7618">
                  <c:v>5.1786000000000003</c:v>
                </c:pt>
                <c:pt idx="7619">
                  <c:v>5.1843000000000004</c:v>
                </c:pt>
                <c:pt idx="7620">
                  <c:v>4.9953000000000003</c:v>
                </c:pt>
                <c:pt idx="7621">
                  <c:v>4.9054000000000002</c:v>
                </c:pt>
                <c:pt idx="7622">
                  <c:v>5.1147</c:v>
                </c:pt>
                <c:pt idx="7623">
                  <c:v>4.6277999999999997</c:v>
                </c:pt>
                <c:pt idx="7624">
                  <c:v>5.0503999999999998</c:v>
                </c:pt>
                <c:pt idx="7625">
                  <c:v>5.0526</c:v>
                </c:pt>
                <c:pt idx="7626">
                  <c:v>4.9229000000000003</c:v>
                </c:pt>
                <c:pt idx="7627">
                  <c:v>5.0487000000000002</c:v>
                </c:pt>
                <c:pt idx="7628">
                  <c:v>5.024</c:v>
                </c:pt>
                <c:pt idx="7629">
                  <c:v>5.0719000000000003</c:v>
                </c:pt>
                <c:pt idx="7630">
                  <c:v>4.9084000000000003</c:v>
                </c:pt>
                <c:pt idx="7631">
                  <c:v>4.9607999999999999</c:v>
                </c:pt>
                <c:pt idx="7632">
                  <c:v>5.0364000000000004</c:v>
                </c:pt>
                <c:pt idx="7633">
                  <c:v>4.8159999999999998</c:v>
                </c:pt>
                <c:pt idx="7634">
                  <c:v>5.141</c:v>
                </c:pt>
                <c:pt idx="7635">
                  <c:v>4.8426999999999998</c:v>
                </c:pt>
                <c:pt idx="7636">
                  <c:v>5.0746000000000002</c:v>
                </c:pt>
                <c:pt idx="7637">
                  <c:v>5.1037999999999997</c:v>
                </c:pt>
                <c:pt idx="7638">
                  <c:v>4.9255000000000004</c:v>
                </c:pt>
                <c:pt idx="7639">
                  <c:v>4.8769</c:v>
                </c:pt>
                <c:pt idx="7640">
                  <c:v>5.0959000000000003</c:v>
                </c:pt>
                <c:pt idx="7641">
                  <c:v>5.0491999999999999</c:v>
                </c:pt>
                <c:pt idx="7642">
                  <c:v>4.8986999999999998</c:v>
                </c:pt>
                <c:pt idx="7643">
                  <c:v>5.0228999999999999</c:v>
                </c:pt>
                <c:pt idx="7644">
                  <c:v>5.0678999999999998</c:v>
                </c:pt>
                <c:pt idx="7645">
                  <c:v>5.1463999999999999</c:v>
                </c:pt>
                <c:pt idx="7646">
                  <c:v>4.8672000000000004</c:v>
                </c:pt>
                <c:pt idx="7647">
                  <c:v>5.0179</c:v>
                </c:pt>
                <c:pt idx="7648">
                  <c:v>4.9114000000000004</c:v>
                </c:pt>
                <c:pt idx="7649">
                  <c:v>5.0293000000000001</c:v>
                </c:pt>
                <c:pt idx="7650">
                  <c:v>4.8734000000000002</c:v>
                </c:pt>
                <c:pt idx="7651">
                  <c:v>5.0339</c:v>
                </c:pt>
                <c:pt idx="7652">
                  <c:v>5.0946999999999996</c:v>
                </c:pt>
                <c:pt idx="7653">
                  <c:v>5.1018999999999997</c:v>
                </c:pt>
                <c:pt idx="7654">
                  <c:v>5.1073000000000004</c:v>
                </c:pt>
                <c:pt idx="7655">
                  <c:v>4.9470000000000001</c:v>
                </c:pt>
                <c:pt idx="7656">
                  <c:v>4.9511000000000003</c:v>
                </c:pt>
                <c:pt idx="7657">
                  <c:v>4.8868</c:v>
                </c:pt>
                <c:pt idx="7658">
                  <c:v>4.9554999999999998</c:v>
                </c:pt>
                <c:pt idx="7659">
                  <c:v>5.3764000000000003</c:v>
                </c:pt>
                <c:pt idx="7660">
                  <c:v>4.7415000000000003</c:v>
                </c:pt>
                <c:pt idx="7661">
                  <c:v>4.7412999999999998</c:v>
                </c:pt>
                <c:pt idx="7662">
                  <c:v>5.0696000000000003</c:v>
                </c:pt>
                <c:pt idx="7663">
                  <c:v>4.9886999999999997</c:v>
                </c:pt>
                <c:pt idx="7664">
                  <c:v>5.2027000000000001</c:v>
                </c:pt>
                <c:pt idx="7665">
                  <c:v>5.1436000000000002</c:v>
                </c:pt>
                <c:pt idx="7666">
                  <c:v>4.9461000000000004</c:v>
                </c:pt>
                <c:pt idx="7667">
                  <c:v>4.9153000000000002</c:v>
                </c:pt>
                <c:pt idx="7668">
                  <c:v>4.9558999999999997</c:v>
                </c:pt>
                <c:pt idx="7669">
                  <c:v>5.1159999999999997</c:v>
                </c:pt>
                <c:pt idx="7670">
                  <c:v>4.8556999999999997</c:v>
                </c:pt>
                <c:pt idx="7671">
                  <c:v>4.9789000000000003</c:v>
                </c:pt>
                <c:pt idx="7672">
                  <c:v>4.9481000000000002</c:v>
                </c:pt>
                <c:pt idx="7673">
                  <c:v>4.9824000000000002</c:v>
                </c:pt>
                <c:pt idx="7674">
                  <c:v>5.0994000000000002</c:v>
                </c:pt>
                <c:pt idx="7675">
                  <c:v>5.1879999999999997</c:v>
                </c:pt>
                <c:pt idx="7676">
                  <c:v>5.0129999999999999</c:v>
                </c:pt>
                <c:pt idx="7677">
                  <c:v>4.8807999999999998</c:v>
                </c:pt>
                <c:pt idx="7678">
                  <c:v>5.0818000000000003</c:v>
                </c:pt>
                <c:pt idx="7679">
                  <c:v>4.9084000000000003</c:v>
                </c:pt>
                <c:pt idx="7680">
                  <c:v>5.1155999999999997</c:v>
                </c:pt>
                <c:pt idx="7681">
                  <c:v>5.2352999999999996</c:v>
                </c:pt>
                <c:pt idx="7682">
                  <c:v>4.7637</c:v>
                </c:pt>
                <c:pt idx="7683">
                  <c:v>5.0991999999999997</c:v>
                </c:pt>
                <c:pt idx="7684">
                  <c:v>4.9020000000000001</c:v>
                </c:pt>
                <c:pt idx="7685">
                  <c:v>4.8353999999999999</c:v>
                </c:pt>
                <c:pt idx="7686">
                  <c:v>5.0231000000000003</c:v>
                </c:pt>
                <c:pt idx="7687">
                  <c:v>5.0735000000000001</c:v>
                </c:pt>
                <c:pt idx="7688">
                  <c:v>5.0084999999999997</c:v>
                </c:pt>
                <c:pt idx="7689">
                  <c:v>5.0791000000000004</c:v>
                </c:pt>
                <c:pt idx="7690">
                  <c:v>4.9969000000000001</c:v>
                </c:pt>
                <c:pt idx="7691">
                  <c:v>5.1604000000000001</c:v>
                </c:pt>
                <c:pt idx="7692">
                  <c:v>4.9945000000000004</c:v>
                </c:pt>
                <c:pt idx="7693">
                  <c:v>4.9245000000000001</c:v>
                </c:pt>
                <c:pt idx="7694">
                  <c:v>4.7754000000000003</c:v>
                </c:pt>
                <c:pt idx="7695">
                  <c:v>4.9809000000000001</c:v>
                </c:pt>
                <c:pt idx="7696">
                  <c:v>4.9164000000000003</c:v>
                </c:pt>
                <c:pt idx="7697">
                  <c:v>5.2152000000000003</c:v>
                </c:pt>
                <c:pt idx="7698">
                  <c:v>4.9527999999999999</c:v>
                </c:pt>
                <c:pt idx="7699">
                  <c:v>5.0179</c:v>
                </c:pt>
                <c:pt idx="7700">
                  <c:v>5.1725000000000003</c:v>
                </c:pt>
                <c:pt idx="7701">
                  <c:v>4.8494999999999999</c:v>
                </c:pt>
                <c:pt idx="7702">
                  <c:v>4.9116</c:v>
                </c:pt>
                <c:pt idx="7703">
                  <c:v>5.0964999999999998</c:v>
                </c:pt>
                <c:pt idx="7704">
                  <c:v>4.8311999999999999</c:v>
                </c:pt>
                <c:pt idx="7705">
                  <c:v>4.9649000000000001</c:v>
                </c:pt>
                <c:pt idx="7706">
                  <c:v>4.9524999999999997</c:v>
                </c:pt>
                <c:pt idx="7707">
                  <c:v>4.8883000000000001</c:v>
                </c:pt>
                <c:pt idx="7708">
                  <c:v>5.0480999999999998</c:v>
                </c:pt>
                <c:pt idx="7709">
                  <c:v>5.1303000000000001</c:v>
                </c:pt>
                <c:pt idx="7710">
                  <c:v>5.1115000000000004</c:v>
                </c:pt>
                <c:pt idx="7711">
                  <c:v>5.1780999999999997</c:v>
                </c:pt>
                <c:pt idx="7712">
                  <c:v>5.1512000000000002</c:v>
                </c:pt>
                <c:pt idx="7713">
                  <c:v>4.7807000000000004</c:v>
                </c:pt>
                <c:pt idx="7714">
                  <c:v>5.1746999999999996</c:v>
                </c:pt>
                <c:pt idx="7715">
                  <c:v>4.8821000000000003</c:v>
                </c:pt>
                <c:pt idx="7716">
                  <c:v>4.7502000000000004</c:v>
                </c:pt>
                <c:pt idx="7717">
                  <c:v>5.0259</c:v>
                </c:pt>
                <c:pt idx="7718">
                  <c:v>4.8710000000000004</c:v>
                </c:pt>
                <c:pt idx="7719">
                  <c:v>5.0804999999999998</c:v>
                </c:pt>
                <c:pt idx="7720">
                  <c:v>5.1313000000000004</c:v>
                </c:pt>
                <c:pt idx="7721">
                  <c:v>5.0110000000000001</c:v>
                </c:pt>
                <c:pt idx="7722">
                  <c:v>5.2110000000000003</c:v>
                </c:pt>
                <c:pt idx="7723">
                  <c:v>4.9878999999999998</c:v>
                </c:pt>
                <c:pt idx="7724">
                  <c:v>4.9240000000000004</c:v>
                </c:pt>
                <c:pt idx="7725">
                  <c:v>5.2717999999999998</c:v>
                </c:pt>
                <c:pt idx="7726">
                  <c:v>4.8563999999999998</c:v>
                </c:pt>
                <c:pt idx="7727">
                  <c:v>5.0004</c:v>
                </c:pt>
                <c:pt idx="7728">
                  <c:v>5.1234000000000002</c:v>
                </c:pt>
                <c:pt idx="7729">
                  <c:v>4.7035999999999998</c:v>
                </c:pt>
                <c:pt idx="7730">
                  <c:v>5.1608000000000001</c:v>
                </c:pt>
                <c:pt idx="7731">
                  <c:v>4.82</c:v>
                </c:pt>
                <c:pt idx="7732">
                  <c:v>4.9496000000000002</c:v>
                </c:pt>
                <c:pt idx="7733">
                  <c:v>5.0926</c:v>
                </c:pt>
                <c:pt idx="7734">
                  <c:v>5.0599999999999996</c:v>
                </c:pt>
                <c:pt idx="7735">
                  <c:v>5.0984999999999996</c:v>
                </c:pt>
                <c:pt idx="7736">
                  <c:v>5.0113000000000003</c:v>
                </c:pt>
                <c:pt idx="7737">
                  <c:v>4.9793000000000003</c:v>
                </c:pt>
                <c:pt idx="7738">
                  <c:v>4.9816000000000003</c:v>
                </c:pt>
                <c:pt idx="7739">
                  <c:v>5.0115999999999996</c:v>
                </c:pt>
                <c:pt idx="7740">
                  <c:v>4.9340999999999999</c:v>
                </c:pt>
                <c:pt idx="7741">
                  <c:v>5.0681000000000003</c:v>
                </c:pt>
                <c:pt idx="7742">
                  <c:v>4.8528000000000002</c:v>
                </c:pt>
                <c:pt idx="7743">
                  <c:v>4.9714</c:v>
                </c:pt>
                <c:pt idx="7744">
                  <c:v>5.0731000000000002</c:v>
                </c:pt>
                <c:pt idx="7745">
                  <c:v>5.0259</c:v>
                </c:pt>
                <c:pt idx="7746">
                  <c:v>5.1413000000000002</c:v>
                </c:pt>
                <c:pt idx="7747">
                  <c:v>5.0433000000000003</c:v>
                </c:pt>
                <c:pt idx="7748">
                  <c:v>5.1040999999999999</c:v>
                </c:pt>
                <c:pt idx="7749">
                  <c:v>4.7206000000000001</c:v>
                </c:pt>
                <c:pt idx="7750">
                  <c:v>5.1205999999999996</c:v>
                </c:pt>
                <c:pt idx="7751">
                  <c:v>4.9215</c:v>
                </c:pt>
                <c:pt idx="7752">
                  <c:v>4.9455</c:v>
                </c:pt>
                <c:pt idx="7753">
                  <c:v>5.0011999999999999</c:v>
                </c:pt>
                <c:pt idx="7754">
                  <c:v>4.9192</c:v>
                </c:pt>
                <c:pt idx="7755">
                  <c:v>5.1547000000000001</c:v>
                </c:pt>
                <c:pt idx="7756">
                  <c:v>5.0126999999999997</c:v>
                </c:pt>
                <c:pt idx="7757">
                  <c:v>4.9614000000000003</c:v>
                </c:pt>
                <c:pt idx="7758">
                  <c:v>5.2016</c:v>
                </c:pt>
                <c:pt idx="7759">
                  <c:v>5.0602</c:v>
                </c:pt>
                <c:pt idx="7760">
                  <c:v>4.9340999999999999</c:v>
                </c:pt>
                <c:pt idx="7761">
                  <c:v>4.8662999999999998</c:v>
                </c:pt>
                <c:pt idx="7762">
                  <c:v>5.0054999999999996</c:v>
                </c:pt>
                <c:pt idx="7763">
                  <c:v>4.9382999999999999</c:v>
                </c:pt>
                <c:pt idx="7764">
                  <c:v>4.9306000000000001</c:v>
                </c:pt>
                <c:pt idx="7765">
                  <c:v>5.0179999999999998</c:v>
                </c:pt>
                <c:pt idx="7766">
                  <c:v>5.1265000000000001</c:v>
                </c:pt>
                <c:pt idx="7767">
                  <c:v>5.0008999999999997</c:v>
                </c:pt>
                <c:pt idx="7768">
                  <c:v>5.2424999999999997</c:v>
                </c:pt>
                <c:pt idx="7769">
                  <c:v>4.9775999999999998</c:v>
                </c:pt>
                <c:pt idx="7770">
                  <c:v>4.8895</c:v>
                </c:pt>
                <c:pt idx="7771">
                  <c:v>5.1627000000000001</c:v>
                </c:pt>
                <c:pt idx="7772">
                  <c:v>4.7431000000000001</c:v>
                </c:pt>
                <c:pt idx="7773">
                  <c:v>5.1733000000000002</c:v>
                </c:pt>
                <c:pt idx="7774">
                  <c:v>4.8483000000000001</c:v>
                </c:pt>
                <c:pt idx="7775">
                  <c:v>4.952</c:v>
                </c:pt>
                <c:pt idx="7776">
                  <c:v>5.0347999999999997</c:v>
                </c:pt>
                <c:pt idx="7777">
                  <c:v>5.0926</c:v>
                </c:pt>
                <c:pt idx="7778">
                  <c:v>4.9214000000000002</c:v>
                </c:pt>
                <c:pt idx="7779">
                  <c:v>5.0381999999999998</c:v>
                </c:pt>
                <c:pt idx="7780">
                  <c:v>5.0761000000000003</c:v>
                </c:pt>
                <c:pt idx="7781">
                  <c:v>5.1029</c:v>
                </c:pt>
                <c:pt idx="7782">
                  <c:v>5.1520000000000001</c:v>
                </c:pt>
                <c:pt idx="7783">
                  <c:v>4.9903000000000004</c:v>
                </c:pt>
                <c:pt idx="7784">
                  <c:v>4.8128000000000002</c:v>
                </c:pt>
                <c:pt idx="7785">
                  <c:v>5.0176999999999996</c:v>
                </c:pt>
                <c:pt idx="7786">
                  <c:v>4.9169</c:v>
                </c:pt>
                <c:pt idx="7787">
                  <c:v>4.8781999999999996</c:v>
                </c:pt>
                <c:pt idx="7788">
                  <c:v>5.0509000000000004</c:v>
                </c:pt>
                <c:pt idx="7789">
                  <c:v>5.0347999999999997</c:v>
                </c:pt>
                <c:pt idx="7790">
                  <c:v>5.0528000000000004</c:v>
                </c:pt>
                <c:pt idx="7791">
                  <c:v>5.1281999999999996</c:v>
                </c:pt>
                <c:pt idx="7792">
                  <c:v>5.1020000000000003</c:v>
                </c:pt>
                <c:pt idx="7793">
                  <c:v>4.8493000000000004</c:v>
                </c:pt>
                <c:pt idx="7794">
                  <c:v>5.1634000000000002</c:v>
                </c:pt>
                <c:pt idx="7795">
                  <c:v>4.8723999999999998</c:v>
                </c:pt>
                <c:pt idx="7796">
                  <c:v>4.8037999999999998</c:v>
                </c:pt>
                <c:pt idx="7797">
                  <c:v>5.1368</c:v>
                </c:pt>
                <c:pt idx="7798">
                  <c:v>4.9911000000000003</c:v>
                </c:pt>
                <c:pt idx="7799">
                  <c:v>4.9032999999999998</c:v>
                </c:pt>
                <c:pt idx="7800">
                  <c:v>5.0667999999999997</c:v>
                </c:pt>
                <c:pt idx="7801">
                  <c:v>5.0259999999999998</c:v>
                </c:pt>
                <c:pt idx="7802">
                  <c:v>4.9260000000000002</c:v>
                </c:pt>
                <c:pt idx="7803">
                  <c:v>5.0830000000000002</c:v>
                </c:pt>
                <c:pt idx="7804">
                  <c:v>4.8448000000000002</c:v>
                </c:pt>
                <c:pt idx="7805">
                  <c:v>5.2354000000000003</c:v>
                </c:pt>
                <c:pt idx="7806">
                  <c:v>4.9066999999999998</c:v>
                </c:pt>
                <c:pt idx="7807">
                  <c:v>5.1031000000000004</c:v>
                </c:pt>
                <c:pt idx="7808">
                  <c:v>4.9130000000000003</c:v>
                </c:pt>
                <c:pt idx="7809">
                  <c:v>4.8992000000000004</c:v>
                </c:pt>
                <c:pt idx="7810">
                  <c:v>4.9725000000000001</c:v>
                </c:pt>
                <c:pt idx="7811">
                  <c:v>5.1026999999999996</c:v>
                </c:pt>
                <c:pt idx="7812">
                  <c:v>5.0286999999999997</c:v>
                </c:pt>
                <c:pt idx="7813">
                  <c:v>5.0046999999999997</c:v>
                </c:pt>
                <c:pt idx="7814">
                  <c:v>5.0202</c:v>
                </c:pt>
                <c:pt idx="7815">
                  <c:v>5.0259</c:v>
                </c:pt>
                <c:pt idx="7816">
                  <c:v>5.1367000000000003</c:v>
                </c:pt>
                <c:pt idx="7817">
                  <c:v>5.0639000000000003</c:v>
                </c:pt>
                <c:pt idx="7818">
                  <c:v>4.8342000000000001</c:v>
                </c:pt>
                <c:pt idx="7819">
                  <c:v>5.0545999999999998</c:v>
                </c:pt>
                <c:pt idx="7820">
                  <c:v>4.8672000000000004</c:v>
                </c:pt>
                <c:pt idx="7821">
                  <c:v>4.9638999999999998</c:v>
                </c:pt>
                <c:pt idx="7822">
                  <c:v>4.9420000000000002</c:v>
                </c:pt>
                <c:pt idx="7823">
                  <c:v>4.9554</c:v>
                </c:pt>
                <c:pt idx="7824">
                  <c:v>5.0431999999999997</c:v>
                </c:pt>
                <c:pt idx="7825">
                  <c:v>5.0698999999999996</c:v>
                </c:pt>
                <c:pt idx="7826">
                  <c:v>5.0785999999999998</c:v>
                </c:pt>
                <c:pt idx="7827">
                  <c:v>4.9329000000000001</c:v>
                </c:pt>
                <c:pt idx="7828">
                  <c:v>5.0701000000000001</c:v>
                </c:pt>
                <c:pt idx="7829">
                  <c:v>5.0274999999999999</c:v>
                </c:pt>
                <c:pt idx="7830">
                  <c:v>4.9147999999999996</c:v>
                </c:pt>
                <c:pt idx="7831">
                  <c:v>4.8878000000000004</c:v>
                </c:pt>
                <c:pt idx="7832">
                  <c:v>4.9996</c:v>
                </c:pt>
                <c:pt idx="7833">
                  <c:v>4.9215</c:v>
                </c:pt>
                <c:pt idx="7834">
                  <c:v>4.9604999999999997</c:v>
                </c:pt>
                <c:pt idx="7835">
                  <c:v>5.1433</c:v>
                </c:pt>
                <c:pt idx="7836">
                  <c:v>4.8699000000000003</c:v>
                </c:pt>
                <c:pt idx="7837">
                  <c:v>5.1992000000000003</c:v>
                </c:pt>
                <c:pt idx="7838">
                  <c:v>4.9424000000000001</c:v>
                </c:pt>
                <c:pt idx="7839">
                  <c:v>5.0730000000000004</c:v>
                </c:pt>
                <c:pt idx="7840">
                  <c:v>5.0941000000000001</c:v>
                </c:pt>
                <c:pt idx="7841">
                  <c:v>4.8499999999999996</c:v>
                </c:pt>
                <c:pt idx="7842">
                  <c:v>5.0720000000000001</c:v>
                </c:pt>
                <c:pt idx="7843">
                  <c:v>4.8804999999999996</c:v>
                </c:pt>
                <c:pt idx="7844">
                  <c:v>5.1509</c:v>
                </c:pt>
                <c:pt idx="7845">
                  <c:v>4.8720999999999997</c:v>
                </c:pt>
                <c:pt idx="7846">
                  <c:v>5.0561999999999996</c:v>
                </c:pt>
                <c:pt idx="7847">
                  <c:v>4.9790999999999999</c:v>
                </c:pt>
                <c:pt idx="7848">
                  <c:v>5.0811999999999999</c:v>
                </c:pt>
                <c:pt idx="7849">
                  <c:v>5.0494000000000003</c:v>
                </c:pt>
                <c:pt idx="7850">
                  <c:v>4.8894000000000002</c:v>
                </c:pt>
                <c:pt idx="7851">
                  <c:v>5.1013000000000002</c:v>
                </c:pt>
                <c:pt idx="7852">
                  <c:v>4.9516</c:v>
                </c:pt>
                <c:pt idx="7853">
                  <c:v>4.9474</c:v>
                </c:pt>
                <c:pt idx="7854">
                  <c:v>5.1683000000000003</c:v>
                </c:pt>
                <c:pt idx="7855">
                  <c:v>5.0982000000000003</c:v>
                </c:pt>
                <c:pt idx="7856">
                  <c:v>4.8986999999999998</c:v>
                </c:pt>
                <c:pt idx="7857">
                  <c:v>4.9485000000000001</c:v>
                </c:pt>
                <c:pt idx="7858">
                  <c:v>4.8875999999999999</c:v>
                </c:pt>
                <c:pt idx="7859">
                  <c:v>5.0320999999999998</c:v>
                </c:pt>
                <c:pt idx="7860">
                  <c:v>4.9699</c:v>
                </c:pt>
                <c:pt idx="7861">
                  <c:v>5.0669000000000004</c:v>
                </c:pt>
                <c:pt idx="7862">
                  <c:v>5.226</c:v>
                </c:pt>
                <c:pt idx="7863">
                  <c:v>5.0362999999999998</c:v>
                </c:pt>
                <c:pt idx="7864">
                  <c:v>5.2476000000000003</c:v>
                </c:pt>
                <c:pt idx="7865">
                  <c:v>4.8198999999999996</c:v>
                </c:pt>
                <c:pt idx="7866">
                  <c:v>4.8959999999999999</c:v>
                </c:pt>
                <c:pt idx="7867">
                  <c:v>4.9332000000000003</c:v>
                </c:pt>
                <c:pt idx="7868">
                  <c:v>4.7744</c:v>
                </c:pt>
                <c:pt idx="7869">
                  <c:v>4.9378000000000002</c:v>
                </c:pt>
                <c:pt idx="7870">
                  <c:v>4.9786000000000001</c:v>
                </c:pt>
                <c:pt idx="7871">
                  <c:v>5.0545999999999998</c:v>
                </c:pt>
                <c:pt idx="7872">
                  <c:v>5.194</c:v>
                </c:pt>
                <c:pt idx="7873">
                  <c:v>5.0270000000000001</c:v>
                </c:pt>
                <c:pt idx="7874">
                  <c:v>5.0260999999999996</c:v>
                </c:pt>
                <c:pt idx="7875">
                  <c:v>5.2480000000000002</c:v>
                </c:pt>
                <c:pt idx="7876">
                  <c:v>4.8880999999999997</c:v>
                </c:pt>
                <c:pt idx="7877">
                  <c:v>4.8585000000000003</c:v>
                </c:pt>
                <c:pt idx="7878">
                  <c:v>5.0488999999999997</c:v>
                </c:pt>
                <c:pt idx="7879">
                  <c:v>4.9009</c:v>
                </c:pt>
                <c:pt idx="7880">
                  <c:v>4.9470999999999998</c:v>
                </c:pt>
                <c:pt idx="7881">
                  <c:v>4.8993000000000002</c:v>
                </c:pt>
                <c:pt idx="7882">
                  <c:v>5.0923999999999996</c:v>
                </c:pt>
                <c:pt idx="7883">
                  <c:v>4.9577</c:v>
                </c:pt>
                <c:pt idx="7884">
                  <c:v>5.0888999999999998</c:v>
                </c:pt>
                <c:pt idx="7885">
                  <c:v>5.1102999999999996</c:v>
                </c:pt>
                <c:pt idx="7886">
                  <c:v>4.9678000000000004</c:v>
                </c:pt>
                <c:pt idx="7887">
                  <c:v>5.0868000000000002</c:v>
                </c:pt>
                <c:pt idx="7888">
                  <c:v>4.9051999999999998</c:v>
                </c:pt>
                <c:pt idx="7889">
                  <c:v>5.0065999999999997</c:v>
                </c:pt>
                <c:pt idx="7890">
                  <c:v>4.8573000000000004</c:v>
                </c:pt>
                <c:pt idx="7891">
                  <c:v>4.9856999999999996</c:v>
                </c:pt>
                <c:pt idx="7892">
                  <c:v>5.0156999999999998</c:v>
                </c:pt>
                <c:pt idx="7893">
                  <c:v>5.6946000000000003</c:v>
                </c:pt>
                <c:pt idx="7894">
                  <c:v>4.5174000000000003</c:v>
                </c:pt>
                <c:pt idx="7895">
                  <c:v>5.1421000000000001</c:v>
                </c:pt>
                <c:pt idx="7896">
                  <c:v>5.2183999999999999</c:v>
                </c:pt>
                <c:pt idx="7897">
                  <c:v>5.2432999999999996</c:v>
                </c:pt>
                <c:pt idx="7898">
                  <c:v>5.0792000000000002</c:v>
                </c:pt>
                <c:pt idx="7899">
                  <c:v>5.0376000000000003</c:v>
                </c:pt>
                <c:pt idx="7900">
                  <c:v>4.8631000000000002</c:v>
                </c:pt>
                <c:pt idx="7901">
                  <c:v>4.8127000000000004</c:v>
                </c:pt>
                <c:pt idx="7902">
                  <c:v>4.9706999999999999</c:v>
                </c:pt>
                <c:pt idx="7903">
                  <c:v>4.7854999999999999</c:v>
                </c:pt>
                <c:pt idx="7904">
                  <c:v>5.0229999999999997</c:v>
                </c:pt>
                <c:pt idx="7905">
                  <c:v>5.0053000000000001</c:v>
                </c:pt>
                <c:pt idx="7906">
                  <c:v>5.0788000000000002</c:v>
                </c:pt>
                <c:pt idx="7907">
                  <c:v>5.24</c:v>
                </c:pt>
                <c:pt idx="7908">
                  <c:v>5.0494000000000003</c:v>
                </c:pt>
                <c:pt idx="7909">
                  <c:v>4.9823000000000004</c:v>
                </c:pt>
                <c:pt idx="7910">
                  <c:v>5.0380000000000003</c:v>
                </c:pt>
                <c:pt idx="7911">
                  <c:v>4.9164000000000003</c:v>
                </c:pt>
                <c:pt idx="7912">
                  <c:v>5.1771000000000003</c:v>
                </c:pt>
                <c:pt idx="7913">
                  <c:v>4.9409999999999998</c:v>
                </c:pt>
                <c:pt idx="7914">
                  <c:v>5.0050999999999997</c:v>
                </c:pt>
                <c:pt idx="7915">
                  <c:v>5.0498000000000003</c:v>
                </c:pt>
                <c:pt idx="7916">
                  <c:v>4.7981999999999996</c:v>
                </c:pt>
                <c:pt idx="7917">
                  <c:v>5.0538999999999996</c:v>
                </c:pt>
                <c:pt idx="7918">
                  <c:v>4.8075999999999999</c:v>
                </c:pt>
                <c:pt idx="7919">
                  <c:v>4.9554999999999998</c:v>
                </c:pt>
                <c:pt idx="7920">
                  <c:v>5.0632999999999999</c:v>
                </c:pt>
                <c:pt idx="7921">
                  <c:v>5.3019999999999996</c:v>
                </c:pt>
                <c:pt idx="7922">
                  <c:v>5.1643999999999997</c:v>
                </c:pt>
                <c:pt idx="7923">
                  <c:v>5.1086</c:v>
                </c:pt>
                <c:pt idx="7924">
                  <c:v>5.0875000000000004</c:v>
                </c:pt>
                <c:pt idx="7925">
                  <c:v>4.8348000000000004</c:v>
                </c:pt>
                <c:pt idx="7926">
                  <c:v>5.2984999999999998</c:v>
                </c:pt>
                <c:pt idx="7927">
                  <c:v>4.6028000000000002</c:v>
                </c:pt>
                <c:pt idx="7928">
                  <c:v>5.0612000000000004</c:v>
                </c:pt>
                <c:pt idx="7929">
                  <c:v>5.0594999999999999</c:v>
                </c:pt>
                <c:pt idx="7930">
                  <c:v>4.9911000000000003</c:v>
                </c:pt>
                <c:pt idx="7931">
                  <c:v>5.1677999999999997</c:v>
                </c:pt>
                <c:pt idx="7932">
                  <c:v>4.9431000000000003</c:v>
                </c:pt>
                <c:pt idx="7933">
                  <c:v>4.8883999999999999</c:v>
                </c:pt>
                <c:pt idx="7934">
                  <c:v>5.2008999999999999</c:v>
                </c:pt>
                <c:pt idx="7935">
                  <c:v>4.9635999999999996</c:v>
                </c:pt>
                <c:pt idx="7936">
                  <c:v>5.0831999999999997</c:v>
                </c:pt>
                <c:pt idx="7937">
                  <c:v>5.0787000000000004</c:v>
                </c:pt>
                <c:pt idx="7938">
                  <c:v>4.7382999999999997</c:v>
                </c:pt>
                <c:pt idx="7939">
                  <c:v>5.0101000000000004</c:v>
                </c:pt>
                <c:pt idx="7940">
                  <c:v>4.9019000000000004</c:v>
                </c:pt>
                <c:pt idx="7941">
                  <c:v>4.9104999999999999</c:v>
                </c:pt>
                <c:pt idx="7942">
                  <c:v>5.149</c:v>
                </c:pt>
                <c:pt idx="7943">
                  <c:v>4.9573999999999998</c:v>
                </c:pt>
                <c:pt idx="7944">
                  <c:v>5.3082000000000003</c:v>
                </c:pt>
                <c:pt idx="7945">
                  <c:v>5.0796000000000001</c:v>
                </c:pt>
                <c:pt idx="7946">
                  <c:v>6.0578000000000003</c:v>
                </c:pt>
                <c:pt idx="7947">
                  <c:v>4.9043999999999999</c:v>
                </c:pt>
                <c:pt idx="7948">
                  <c:v>4.2850999999999999</c:v>
                </c:pt>
                <c:pt idx="7949">
                  <c:v>4.5461999999999998</c:v>
                </c:pt>
                <c:pt idx="7950">
                  <c:v>5.2431000000000001</c:v>
                </c:pt>
                <c:pt idx="7951">
                  <c:v>4.7008999999999999</c:v>
                </c:pt>
                <c:pt idx="7952">
                  <c:v>7.1566000000000001</c:v>
                </c:pt>
                <c:pt idx="7953">
                  <c:v>5.0857999999999999</c:v>
                </c:pt>
                <c:pt idx="7954">
                  <c:v>5.2179000000000002</c:v>
                </c:pt>
                <c:pt idx="7955">
                  <c:v>5.4991000000000003</c:v>
                </c:pt>
                <c:pt idx="7956">
                  <c:v>5.1462000000000003</c:v>
                </c:pt>
                <c:pt idx="7957">
                  <c:v>4.6832000000000003</c:v>
                </c:pt>
                <c:pt idx="7958">
                  <c:v>7.1238000000000001</c:v>
                </c:pt>
                <c:pt idx="7959">
                  <c:v>4.4711999999999996</c:v>
                </c:pt>
                <c:pt idx="7960">
                  <c:v>4.9255000000000004</c:v>
                </c:pt>
                <c:pt idx="7961">
                  <c:v>5.9634999999999998</c:v>
                </c:pt>
                <c:pt idx="7962">
                  <c:v>4.4619</c:v>
                </c:pt>
                <c:pt idx="7963">
                  <c:v>5.1593999999999998</c:v>
                </c:pt>
                <c:pt idx="7964">
                  <c:v>4.7676999999999996</c:v>
                </c:pt>
                <c:pt idx="7965">
                  <c:v>5.0029000000000003</c:v>
                </c:pt>
                <c:pt idx="7966">
                  <c:v>4.9985999999999997</c:v>
                </c:pt>
                <c:pt idx="7967">
                  <c:v>4.8236999999999997</c:v>
                </c:pt>
                <c:pt idx="7968">
                  <c:v>5.0420999999999996</c:v>
                </c:pt>
                <c:pt idx="7969">
                  <c:v>5.1326999999999998</c:v>
                </c:pt>
                <c:pt idx="7970">
                  <c:v>5.0831999999999997</c:v>
                </c:pt>
                <c:pt idx="7971">
                  <c:v>5.1386000000000003</c:v>
                </c:pt>
                <c:pt idx="7972">
                  <c:v>5.1601999999999997</c:v>
                </c:pt>
                <c:pt idx="7973">
                  <c:v>5.3122999999999996</c:v>
                </c:pt>
                <c:pt idx="7974">
                  <c:v>4.4329999999999998</c:v>
                </c:pt>
                <c:pt idx="7975">
                  <c:v>5.2279999999999998</c:v>
                </c:pt>
                <c:pt idx="7976">
                  <c:v>4.6454000000000004</c:v>
                </c:pt>
                <c:pt idx="7977">
                  <c:v>5.0629999999999997</c:v>
                </c:pt>
                <c:pt idx="7978">
                  <c:v>4.9027000000000003</c:v>
                </c:pt>
                <c:pt idx="7979">
                  <c:v>4.9785000000000004</c:v>
                </c:pt>
                <c:pt idx="7980">
                  <c:v>5.3967999999999998</c:v>
                </c:pt>
                <c:pt idx="7981">
                  <c:v>5.0768000000000004</c:v>
                </c:pt>
                <c:pt idx="7982">
                  <c:v>4.8212999999999999</c:v>
                </c:pt>
                <c:pt idx="7983">
                  <c:v>5.0990000000000002</c:v>
                </c:pt>
                <c:pt idx="7984">
                  <c:v>4.9134000000000002</c:v>
                </c:pt>
                <c:pt idx="7985">
                  <c:v>4.9120999999999997</c:v>
                </c:pt>
                <c:pt idx="7986">
                  <c:v>4.9778000000000002</c:v>
                </c:pt>
                <c:pt idx="7987">
                  <c:v>4.9400000000000004</c:v>
                </c:pt>
                <c:pt idx="7988">
                  <c:v>5.1822999999999997</c:v>
                </c:pt>
                <c:pt idx="7989">
                  <c:v>4.7145999999999999</c:v>
                </c:pt>
                <c:pt idx="7990">
                  <c:v>4.8784999999999998</c:v>
                </c:pt>
                <c:pt idx="7991">
                  <c:v>4.9490999999999996</c:v>
                </c:pt>
                <c:pt idx="7992">
                  <c:v>4.9603000000000002</c:v>
                </c:pt>
                <c:pt idx="7993">
                  <c:v>5.18</c:v>
                </c:pt>
                <c:pt idx="7994">
                  <c:v>5.0945999999999998</c:v>
                </c:pt>
                <c:pt idx="7995">
                  <c:v>5.0940000000000003</c:v>
                </c:pt>
                <c:pt idx="7996">
                  <c:v>5.0137</c:v>
                </c:pt>
                <c:pt idx="7997">
                  <c:v>4.7323000000000004</c:v>
                </c:pt>
                <c:pt idx="7998">
                  <c:v>5.0956999999999999</c:v>
                </c:pt>
                <c:pt idx="7999">
                  <c:v>4.9165000000000001</c:v>
                </c:pt>
                <c:pt idx="8000">
                  <c:v>4.8636999999999997</c:v>
                </c:pt>
                <c:pt idx="8001">
                  <c:v>4.8791000000000002</c:v>
                </c:pt>
                <c:pt idx="8002">
                  <c:v>5.1867999999999999</c:v>
                </c:pt>
                <c:pt idx="8003">
                  <c:v>5.1086</c:v>
                </c:pt>
                <c:pt idx="8004">
                  <c:v>5.0567000000000002</c:v>
                </c:pt>
                <c:pt idx="8005">
                  <c:v>5.1035000000000004</c:v>
                </c:pt>
                <c:pt idx="8006">
                  <c:v>5.0011000000000001</c:v>
                </c:pt>
                <c:pt idx="8007">
                  <c:v>5.1658999999999997</c:v>
                </c:pt>
                <c:pt idx="8008">
                  <c:v>4.8827999999999996</c:v>
                </c:pt>
                <c:pt idx="8009">
                  <c:v>5.0042</c:v>
                </c:pt>
                <c:pt idx="8010">
                  <c:v>4.7888000000000002</c:v>
                </c:pt>
                <c:pt idx="8011">
                  <c:v>4.8887999999999998</c:v>
                </c:pt>
                <c:pt idx="8012">
                  <c:v>4.9745999999999997</c:v>
                </c:pt>
                <c:pt idx="8013">
                  <c:v>4.8621999999999996</c:v>
                </c:pt>
                <c:pt idx="8014">
                  <c:v>5.1512000000000002</c:v>
                </c:pt>
                <c:pt idx="8015">
                  <c:v>4.8423999999999996</c:v>
                </c:pt>
                <c:pt idx="8016">
                  <c:v>5.1826999999999996</c:v>
                </c:pt>
                <c:pt idx="8017">
                  <c:v>4.9569000000000001</c:v>
                </c:pt>
                <c:pt idx="8018">
                  <c:v>5.173</c:v>
                </c:pt>
                <c:pt idx="8019">
                  <c:v>5.0229999999999997</c:v>
                </c:pt>
                <c:pt idx="8020">
                  <c:v>4.7732999999999999</c:v>
                </c:pt>
                <c:pt idx="8021">
                  <c:v>5.1562000000000001</c:v>
                </c:pt>
                <c:pt idx="8022">
                  <c:v>4.8003</c:v>
                </c:pt>
                <c:pt idx="8023">
                  <c:v>4.6990999999999996</c:v>
                </c:pt>
                <c:pt idx="8024">
                  <c:v>5.0083000000000002</c:v>
                </c:pt>
                <c:pt idx="8025">
                  <c:v>4.8556999999999997</c:v>
                </c:pt>
                <c:pt idx="8026">
                  <c:v>5.0278999999999998</c:v>
                </c:pt>
                <c:pt idx="8027">
                  <c:v>5.2413999999999996</c:v>
                </c:pt>
                <c:pt idx="8028">
                  <c:v>5.0731999999999999</c:v>
                </c:pt>
                <c:pt idx="8029">
                  <c:v>5.0570000000000004</c:v>
                </c:pt>
                <c:pt idx="8030">
                  <c:v>5.0395000000000003</c:v>
                </c:pt>
                <c:pt idx="8031">
                  <c:v>5.0456000000000003</c:v>
                </c:pt>
                <c:pt idx="8032">
                  <c:v>5.0929000000000002</c:v>
                </c:pt>
                <c:pt idx="8033">
                  <c:v>4.9104000000000001</c:v>
                </c:pt>
                <c:pt idx="8034">
                  <c:v>4.9378000000000002</c:v>
                </c:pt>
                <c:pt idx="8035">
                  <c:v>5.2625000000000002</c:v>
                </c:pt>
                <c:pt idx="8036">
                  <c:v>4.7736999999999998</c:v>
                </c:pt>
                <c:pt idx="8037">
                  <c:v>4.9816000000000003</c:v>
                </c:pt>
                <c:pt idx="8038">
                  <c:v>4.8141999999999996</c:v>
                </c:pt>
                <c:pt idx="8039">
                  <c:v>4.9877000000000002</c:v>
                </c:pt>
                <c:pt idx="8040">
                  <c:v>5.0507</c:v>
                </c:pt>
                <c:pt idx="8041">
                  <c:v>5.2801</c:v>
                </c:pt>
                <c:pt idx="8042">
                  <c:v>5.2428999999999997</c:v>
                </c:pt>
                <c:pt idx="8043">
                  <c:v>4.9269999999999996</c:v>
                </c:pt>
                <c:pt idx="8044">
                  <c:v>5.2119999999999997</c:v>
                </c:pt>
                <c:pt idx="8045">
                  <c:v>4.8258999999999999</c:v>
                </c:pt>
                <c:pt idx="8046">
                  <c:v>4.8296999999999999</c:v>
                </c:pt>
                <c:pt idx="8047">
                  <c:v>4.8967999999999998</c:v>
                </c:pt>
                <c:pt idx="8048">
                  <c:v>4.9226999999999999</c:v>
                </c:pt>
                <c:pt idx="8049">
                  <c:v>4.9661</c:v>
                </c:pt>
                <c:pt idx="8050">
                  <c:v>5.0475000000000003</c:v>
                </c:pt>
                <c:pt idx="8051">
                  <c:v>5.0406000000000004</c:v>
                </c:pt>
                <c:pt idx="8052">
                  <c:v>5.1124999999999998</c:v>
                </c:pt>
                <c:pt idx="8053">
                  <c:v>5.1228999999999996</c:v>
                </c:pt>
                <c:pt idx="8054">
                  <c:v>5.1673</c:v>
                </c:pt>
                <c:pt idx="8055">
                  <c:v>4.8791000000000002</c:v>
                </c:pt>
                <c:pt idx="8056">
                  <c:v>5.0876000000000001</c:v>
                </c:pt>
                <c:pt idx="8057">
                  <c:v>4.9198000000000004</c:v>
                </c:pt>
                <c:pt idx="8058">
                  <c:v>4.8368000000000002</c:v>
                </c:pt>
                <c:pt idx="8059">
                  <c:v>4.8005000000000004</c:v>
                </c:pt>
                <c:pt idx="8060">
                  <c:v>4.9588000000000001</c:v>
                </c:pt>
                <c:pt idx="8061">
                  <c:v>4.8445</c:v>
                </c:pt>
                <c:pt idx="8062">
                  <c:v>5.0224000000000002</c:v>
                </c:pt>
                <c:pt idx="8063">
                  <c:v>5.1696999999999997</c:v>
                </c:pt>
                <c:pt idx="8064">
                  <c:v>5.2217000000000002</c:v>
                </c:pt>
                <c:pt idx="8065">
                  <c:v>5.1769999999999996</c:v>
                </c:pt>
                <c:pt idx="8066">
                  <c:v>4.9245000000000001</c:v>
                </c:pt>
                <c:pt idx="8067">
                  <c:v>5.0735000000000001</c:v>
                </c:pt>
                <c:pt idx="8068">
                  <c:v>4.9843999999999999</c:v>
                </c:pt>
                <c:pt idx="8069">
                  <c:v>4.6612</c:v>
                </c:pt>
                <c:pt idx="8070">
                  <c:v>4.9438000000000004</c:v>
                </c:pt>
                <c:pt idx="8071">
                  <c:v>4.9711999999999996</c:v>
                </c:pt>
                <c:pt idx="8072">
                  <c:v>4.9972000000000003</c:v>
                </c:pt>
                <c:pt idx="8073">
                  <c:v>4.9397000000000002</c:v>
                </c:pt>
                <c:pt idx="8074">
                  <c:v>5.0171000000000001</c:v>
                </c:pt>
                <c:pt idx="8075">
                  <c:v>5.1646000000000001</c:v>
                </c:pt>
                <c:pt idx="8076">
                  <c:v>5.3391999999999999</c:v>
                </c:pt>
                <c:pt idx="8077">
                  <c:v>4.8597999999999999</c:v>
                </c:pt>
                <c:pt idx="8078">
                  <c:v>5.3041999999999998</c:v>
                </c:pt>
                <c:pt idx="8079">
                  <c:v>5.048</c:v>
                </c:pt>
                <c:pt idx="8080">
                  <c:v>4.6645000000000003</c:v>
                </c:pt>
                <c:pt idx="8081">
                  <c:v>5.2123999999999997</c:v>
                </c:pt>
                <c:pt idx="8082">
                  <c:v>4.67</c:v>
                </c:pt>
                <c:pt idx="8083">
                  <c:v>4.9324000000000003</c:v>
                </c:pt>
                <c:pt idx="8084">
                  <c:v>5.0278999999999998</c:v>
                </c:pt>
                <c:pt idx="8085">
                  <c:v>5.0263999999999998</c:v>
                </c:pt>
                <c:pt idx="8086">
                  <c:v>5.1186999999999996</c:v>
                </c:pt>
                <c:pt idx="8087">
                  <c:v>5.2477</c:v>
                </c:pt>
                <c:pt idx="8088">
                  <c:v>5.1928000000000001</c:v>
                </c:pt>
                <c:pt idx="8089">
                  <c:v>5.0118999999999998</c:v>
                </c:pt>
                <c:pt idx="8090">
                  <c:v>4.9863999999999997</c:v>
                </c:pt>
                <c:pt idx="8091">
                  <c:v>4.9490999999999996</c:v>
                </c:pt>
                <c:pt idx="8092">
                  <c:v>4.9779</c:v>
                </c:pt>
                <c:pt idx="8093">
                  <c:v>4.8395999999999999</c:v>
                </c:pt>
                <c:pt idx="8094">
                  <c:v>4.9347000000000003</c:v>
                </c:pt>
                <c:pt idx="8095">
                  <c:v>5.0391000000000004</c:v>
                </c:pt>
                <c:pt idx="8096">
                  <c:v>4.2881999999999998</c:v>
                </c:pt>
                <c:pt idx="8097">
                  <c:v>5.6593</c:v>
                </c:pt>
                <c:pt idx="8098">
                  <c:v>4.6929999999999996</c:v>
                </c:pt>
                <c:pt idx="8099">
                  <c:v>4.4743000000000004</c:v>
                </c:pt>
                <c:pt idx="8100">
                  <c:v>5.3913000000000002</c:v>
                </c:pt>
                <c:pt idx="8101">
                  <c:v>4.7526000000000002</c:v>
                </c:pt>
                <c:pt idx="8102">
                  <c:v>5.3507999999999996</c:v>
                </c:pt>
                <c:pt idx="8103">
                  <c:v>5.1559999999999997</c:v>
                </c:pt>
                <c:pt idx="8104">
                  <c:v>4.8304999999999998</c:v>
                </c:pt>
                <c:pt idx="8105">
                  <c:v>5.2621000000000002</c:v>
                </c:pt>
                <c:pt idx="8106">
                  <c:v>4.9785000000000004</c:v>
                </c:pt>
                <c:pt idx="8107">
                  <c:v>4.8108000000000004</c:v>
                </c:pt>
                <c:pt idx="8108">
                  <c:v>5.2365000000000004</c:v>
                </c:pt>
                <c:pt idx="8109">
                  <c:v>5.1234000000000002</c:v>
                </c:pt>
                <c:pt idx="8110">
                  <c:v>4.6976000000000004</c:v>
                </c:pt>
                <c:pt idx="8111">
                  <c:v>5.6517999999999997</c:v>
                </c:pt>
                <c:pt idx="8112">
                  <c:v>4.7855999999999996</c:v>
                </c:pt>
                <c:pt idx="8113">
                  <c:v>4.3201000000000001</c:v>
                </c:pt>
                <c:pt idx="8114">
                  <c:v>5.93</c:v>
                </c:pt>
                <c:pt idx="8115">
                  <c:v>4.6715</c:v>
                </c:pt>
                <c:pt idx="8116">
                  <c:v>4.4534000000000002</c:v>
                </c:pt>
                <c:pt idx="8117">
                  <c:v>5.7003000000000004</c:v>
                </c:pt>
                <c:pt idx="8118">
                  <c:v>5.1478999999999999</c:v>
                </c:pt>
                <c:pt idx="8119">
                  <c:v>4.5364000000000004</c:v>
                </c:pt>
                <c:pt idx="8120">
                  <c:v>5.0682</c:v>
                </c:pt>
                <c:pt idx="8121">
                  <c:v>4.9663000000000004</c:v>
                </c:pt>
                <c:pt idx="8122">
                  <c:v>4.8361999999999998</c:v>
                </c:pt>
                <c:pt idx="8123">
                  <c:v>5.0038999999999998</c:v>
                </c:pt>
                <c:pt idx="8124">
                  <c:v>4.8461999999999996</c:v>
                </c:pt>
                <c:pt idx="8125">
                  <c:v>4.9972000000000003</c:v>
                </c:pt>
                <c:pt idx="8126">
                  <c:v>4.9969000000000001</c:v>
                </c:pt>
                <c:pt idx="8127">
                  <c:v>5.2046999999999999</c:v>
                </c:pt>
                <c:pt idx="8128">
                  <c:v>4.6805000000000003</c:v>
                </c:pt>
                <c:pt idx="8129">
                  <c:v>5.1212</c:v>
                </c:pt>
                <c:pt idx="8130">
                  <c:v>5.0784000000000002</c:v>
                </c:pt>
                <c:pt idx="8131">
                  <c:v>4.9699</c:v>
                </c:pt>
                <c:pt idx="8132">
                  <c:v>5.0819999999999999</c:v>
                </c:pt>
                <c:pt idx="8133">
                  <c:v>5.0033000000000003</c:v>
                </c:pt>
                <c:pt idx="8134">
                  <c:v>5.2144000000000004</c:v>
                </c:pt>
                <c:pt idx="8135">
                  <c:v>4.7157</c:v>
                </c:pt>
                <c:pt idx="8136">
                  <c:v>5.3731999999999998</c:v>
                </c:pt>
                <c:pt idx="8137">
                  <c:v>4.9160000000000004</c:v>
                </c:pt>
                <c:pt idx="8138">
                  <c:v>4.6550000000000002</c:v>
                </c:pt>
                <c:pt idx="8139">
                  <c:v>4.9957000000000003</c:v>
                </c:pt>
                <c:pt idx="8140">
                  <c:v>4.9481999999999999</c:v>
                </c:pt>
                <c:pt idx="8141">
                  <c:v>5.0556000000000001</c:v>
                </c:pt>
                <c:pt idx="8142">
                  <c:v>4.9874999999999998</c:v>
                </c:pt>
                <c:pt idx="8143">
                  <c:v>4.9913999999999996</c:v>
                </c:pt>
                <c:pt idx="8144">
                  <c:v>5.0909000000000004</c:v>
                </c:pt>
                <c:pt idx="8145">
                  <c:v>5.2401</c:v>
                </c:pt>
                <c:pt idx="8146">
                  <c:v>4.7637</c:v>
                </c:pt>
                <c:pt idx="8147">
                  <c:v>5.2281000000000004</c:v>
                </c:pt>
                <c:pt idx="8148">
                  <c:v>5.2763</c:v>
                </c:pt>
                <c:pt idx="8149">
                  <c:v>4.5542999999999996</c:v>
                </c:pt>
                <c:pt idx="8150">
                  <c:v>4.8597000000000001</c:v>
                </c:pt>
                <c:pt idx="8151">
                  <c:v>5.1939000000000002</c:v>
                </c:pt>
                <c:pt idx="8152">
                  <c:v>4.5758999999999999</c:v>
                </c:pt>
                <c:pt idx="8153">
                  <c:v>5.3547000000000002</c:v>
                </c:pt>
                <c:pt idx="8154">
                  <c:v>5.2678000000000003</c:v>
                </c:pt>
                <c:pt idx="8155">
                  <c:v>4.4939</c:v>
                </c:pt>
                <c:pt idx="8156">
                  <c:v>5.6727999999999996</c:v>
                </c:pt>
                <c:pt idx="8157">
                  <c:v>4.6817000000000002</c:v>
                </c:pt>
                <c:pt idx="8158">
                  <c:v>4.9622999999999999</c:v>
                </c:pt>
                <c:pt idx="8159">
                  <c:v>5.4725000000000001</c:v>
                </c:pt>
                <c:pt idx="8160">
                  <c:v>4.3276000000000003</c:v>
                </c:pt>
                <c:pt idx="8161">
                  <c:v>5.9560000000000004</c:v>
                </c:pt>
                <c:pt idx="8162">
                  <c:v>5.0692000000000004</c:v>
                </c:pt>
                <c:pt idx="8163">
                  <c:v>4.2537000000000003</c:v>
                </c:pt>
                <c:pt idx="8164">
                  <c:v>5.7401999999999997</c:v>
                </c:pt>
                <c:pt idx="8165">
                  <c:v>5.9568000000000003</c:v>
                </c:pt>
                <c:pt idx="8166">
                  <c:v>6.5289000000000001</c:v>
                </c:pt>
                <c:pt idx="8167">
                  <c:v>7.1492000000000004</c:v>
                </c:pt>
                <c:pt idx="8168">
                  <c:v>7.8212999999999999</c:v>
                </c:pt>
                <c:pt idx="8169">
                  <c:v>8.6372999999999998</c:v>
                </c:pt>
                <c:pt idx="8170">
                  <c:v>9.3291000000000004</c:v>
                </c:pt>
                <c:pt idx="8171">
                  <c:v>9.4681999999999995</c:v>
                </c:pt>
                <c:pt idx="8172">
                  <c:v>9.7571999999999992</c:v>
                </c:pt>
                <c:pt idx="8173">
                  <c:v>9.9094999999999995</c:v>
                </c:pt>
                <c:pt idx="8174">
                  <c:v>9.8531999999999993</c:v>
                </c:pt>
                <c:pt idx="8175">
                  <c:v>9.8788999999999998</c:v>
                </c:pt>
                <c:pt idx="8176">
                  <c:v>9.9183000000000003</c:v>
                </c:pt>
                <c:pt idx="8177">
                  <c:v>9.7507000000000001</c:v>
                </c:pt>
                <c:pt idx="8178">
                  <c:v>9.3120999999999992</c:v>
                </c:pt>
                <c:pt idx="8179">
                  <c:v>8.8628</c:v>
                </c:pt>
                <c:pt idx="8180">
                  <c:v>8.7157</c:v>
                </c:pt>
                <c:pt idx="8181">
                  <c:v>8.3490000000000002</c:v>
                </c:pt>
                <c:pt idx="8182">
                  <c:v>8.0282</c:v>
                </c:pt>
                <c:pt idx="8183">
                  <c:v>7.8581000000000003</c:v>
                </c:pt>
                <c:pt idx="8184">
                  <c:v>7.8505000000000003</c:v>
                </c:pt>
                <c:pt idx="8185">
                  <c:v>7.2685000000000004</c:v>
                </c:pt>
                <c:pt idx="8186">
                  <c:v>7.0545</c:v>
                </c:pt>
                <c:pt idx="8187">
                  <c:v>6.8996000000000004</c:v>
                </c:pt>
                <c:pt idx="8188">
                  <c:v>6.6703000000000001</c:v>
                </c:pt>
                <c:pt idx="8189">
                  <c:v>6.4785000000000004</c:v>
                </c:pt>
                <c:pt idx="8190">
                  <c:v>6.4200999999999997</c:v>
                </c:pt>
                <c:pt idx="8191">
                  <c:v>6.1173000000000002</c:v>
                </c:pt>
                <c:pt idx="8192">
                  <c:v>6.0266000000000002</c:v>
                </c:pt>
                <c:pt idx="8193">
                  <c:v>5.7927</c:v>
                </c:pt>
                <c:pt idx="8194">
                  <c:v>5.6844000000000001</c:v>
                </c:pt>
                <c:pt idx="8195">
                  <c:v>5.5490000000000004</c:v>
                </c:pt>
                <c:pt idx="8196">
                  <c:v>5.4656000000000002</c:v>
                </c:pt>
                <c:pt idx="8197">
                  <c:v>5.3414999999999999</c:v>
                </c:pt>
                <c:pt idx="8198">
                  <c:v>5.2488000000000001</c:v>
                </c:pt>
                <c:pt idx="8199">
                  <c:v>5.1694000000000004</c:v>
                </c:pt>
                <c:pt idx="8200">
                  <c:v>5.1340000000000003</c:v>
                </c:pt>
                <c:pt idx="8201">
                  <c:v>5.1233000000000004</c:v>
                </c:pt>
                <c:pt idx="8202">
                  <c:v>5.0396999999999998</c:v>
                </c:pt>
                <c:pt idx="8203">
                  <c:v>4.9339000000000004</c:v>
                </c:pt>
                <c:pt idx="8204">
                  <c:v>4.9314999999999998</c:v>
                </c:pt>
                <c:pt idx="8205">
                  <c:v>4.7747000000000002</c:v>
                </c:pt>
                <c:pt idx="8206">
                  <c:v>4.3337000000000003</c:v>
                </c:pt>
                <c:pt idx="8207">
                  <c:v>4.2702999999999998</c:v>
                </c:pt>
                <c:pt idx="8208">
                  <c:v>5.0803000000000003</c:v>
                </c:pt>
                <c:pt idx="8209">
                  <c:v>4.9410999999999996</c:v>
                </c:pt>
                <c:pt idx="8210">
                  <c:v>5.1013999999999999</c:v>
                </c:pt>
                <c:pt idx="8211">
                  <c:v>5.1417000000000002</c:v>
                </c:pt>
                <c:pt idx="8212">
                  <c:v>5.1456999999999997</c:v>
                </c:pt>
                <c:pt idx="8213">
                  <c:v>5.0406000000000004</c:v>
                </c:pt>
                <c:pt idx="8214">
                  <c:v>5.0835999999999997</c:v>
                </c:pt>
                <c:pt idx="8215">
                  <c:v>4.8181000000000003</c:v>
                </c:pt>
                <c:pt idx="8216">
                  <c:v>4.9160000000000004</c:v>
                </c:pt>
                <c:pt idx="8217">
                  <c:v>4.9840999999999998</c:v>
                </c:pt>
                <c:pt idx="8218">
                  <c:v>4.9070999999999998</c:v>
                </c:pt>
                <c:pt idx="8219">
                  <c:v>5.2202000000000002</c:v>
                </c:pt>
                <c:pt idx="8220">
                  <c:v>4.9465000000000003</c:v>
                </c:pt>
                <c:pt idx="8221">
                  <c:v>4.9257</c:v>
                </c:pt>
                <c:pt idx="8222">
                  <c:v>5.0277000000000003</c:v>
                </c:pt>
                <c:pt idx="8223">
                  <c:v>5.0640000000000001</c:v>
                </c:pt>
                <c:pt idx="8224">
                  <c:v>5.0692000000000004</c:v>
                </c:pt>
                <c:pt idx="8225">
                  <c:v>5.0290999999999997</c:v>
                </c:pt>
                <c:pt idx="8226">
                  <c:v>5.0224000000000002</c:v>
                </c:pt>
                <c:pt idx="8227">
                  <c:v>5.2286999999999999</c:v>
                </c:pt>
                <c:pt idx="8228">
                  <c:v>4.8883000000000001</c:v>
                </c:pt>
                <c:pt idx="8229">
                  <c:v>4.8624000000000001</c:v>
                </c:pt>
                <c:pt idx="8230">
                  <c:v>4.9730999999999996</c:v>
                </c:pt>
                <c:pt idx="8231">
                  <c:v>5.0145</c:v>
                </c:pt>
                <c:pt idx="8232">
                  <c:v>5.0319000000000003</c:v>
                </c:pt>
                <c:pt idx="8233">
                  <c:v>5.0159000000000002</c:v>
                </c:pt>
                <c:pt idx="8234">
                  <c:v>4.9276999999999997</c:v>
                </c:pt>
                <c:pt idx="8235">
                  <c:v>5.1361999999999997</c:v>
                </c:pt>
                <c:pt idx="8236">
                  <c:v>4.8785999999999996</c:v>
                </c:pt>
                <c:pt idx="8237">
                  <c:v>5.0137</c:v>
                </c:pt>
                <c:pt idx="8238">
                  <c:v>5.1146000000000003</c:v>
                </c:pt>
                <c:pt idx="8239">
                  <c:v>4.7774999999999999</c:v>
                </c:pt>
                <c:pt idx="8240">
                  <c:v>5.1711999999999998</c:v>
                </c:pt>
                <c:pt idx="8241">
                  <c:v>4.8085000000000004</c:v>
                </c:pt>
                <c:pt idx="8242">
                  <c:v>4.9988999999999999</c:v>
                </c:pt>
                <c:pt idx="8243">
                  <c:v>5.0030000000000001</c:v>
                </c:pt>
                <c:pt idx="8244">
                  <c:v>4.8150000000000004</c:v>
                </c:pt>
                <c:pt idx="8245">
                  <c:v>5.1231</c:v>
                </c:pt>
                <c:pt idx="8246">
                  <c:v>4.8624000000000001</c:v>
                </c:pt>
                <c:pt idx="8247">
                  <c:v>5.0350999999999999</c:v>
                </c:pt>
                <c:pt idx="8248">
                  <c:v>5.1398999999999999</c:v>
                </c:pt>
                <c:pt idx="8249">
                  <c:v>4.8598999999999997</c:v>
                </c:pt>
                <c:pt idx="8250">
                  <c:v>5.0377000000000001</c:v>
                </c:pt>
                <c:pt idx="8251">
                  <c:v>5.0593000000000004</c:v>
                </c:pt>
                <c:pt idx="8252">
                  <c:v>4.7485999999999997</c:v>
                </c:pt>
                <c:pt idx="8253">
                  <c:v>4.9753999999999996</c:v>
                </c:pt>
                <c:pt idx="8254">
                  <c:v>5.1231999999999998</c:v>
                </c:pt>
                <c:pt idx="8255">
                  <c:v>4.9985999999999997</c:v>
                </c:pt>
                <c:pt idx="8256">
                  <c:v>4.9642999999999997</c:v>
                </c:pt>
                <c:pt idx="8257">
                  <c:v>5.0831</c:v>
                </c:pt>
                <c:pt idx="8258">
                  <c:v>4.9455</c:v>
                </c:pt>
                <c:pt idx="8259">
                  <c:v>5.0694999999999997</c:v>
                </c:pt>
                <c:pt idx="8260">
                  <c:v>5.0570000000000004</c:v>
                </c:pt>
                <c:pt idx="8261">
                  <c:v>4.9949000000000003</c:v>
                </c:pt>
                <c:pt idx="8262">
                  <c:v>4.9029999999999996</c:v>
                </c:pt>
                <c:pt idx="8263">
                  <c:v>5.1128</c:v>
                </c:pt>
                <c:pt idx="8264">
                  <c:v>4.9180000000000001</c:v>
                </c:pt>
                <c:pt idx="8265">
                  <c:v>4.9577</c:v>
                </c:pt>
                <c:pt idx="8266">
                  <c:v>4.9222999999999999</c:v>
                </c:pt>
                <c:pt idx="8267">
                  <c:v>4.9767999999999999</c:v>
                </c:pt>
                <c:pt idx="8268">
                  <c:v>4.9564000000000004</c:v>
                </c:pt>
                <c:pt idx="8269">
                  <c:v>5.1853999999999996</c:v>
                </c:pt>
                <c:pt idx="8270">
                  <c:v>5.1276999999999999</c:v>
                </c:pt>
                <c:pt idx="8271">
                  <c:v>4.9458000000000002</c:v>
                </c:pt>
                <c:pt idx="8272">
                  <c:v>4.9211</c:v>
                </c:pt>
                <c:pt idx="8273">
                  <c:v>4.8608000000000002</c:v>
                </c:pt>
                <c:pt idx="8274">
                  <c:v>4.8837999999999999</c:v>
                </c:pt>
                <c:pt idx="8275">
                  <c:v>4.9989999999999997</c:v>
                </c:pt>
                <c:pt idx="8276">
                  <c:v>5.0693999999999999</c:v>
                </c:pt>
                <c:pt idx="8277">
                  <c:v>4.7949999999999999</c:v>
                </c:pt>
                <c:pt idx="8278">
                  <c:v>5.4156000000000004</c:v>
                </c:pt>
                <c:pt idx="8279">
                  <c:v>4.9107000000000003</c:v>
                </c:pt>
                <c:pt idx="8280">
                  <c:v>5.0004999999999997</c:v>
                </c:pt>
                <c:pt idx="8281">
                  <c:v>5.2130000000000001</c:v>
                </c:pt>
                <c:pt idx="8282">
                  <c:v>4.7245999999999997</c:v>
                </c:pt>
                <c:pt idx="8283">
                  <c:v>4.8312999999999997</c:v>
                </c:pt>
                <c:pt idx="8284">
                  <c:v>4.9911000000000003</c:v>
                </c:pt>
                <c:pt idx="8285">
                  <c:v>4.8567999999999998</c:v>
                </c:pt>
                <c:pt idx="8286">
                  <c:v>5.1513999999999998</c:v>
                </c:pt>
                <c:pt idx="8287">
                  <c:v>5.0500999999999996</c:v>
                </c:pt>
                <c:pt idx="8288">
                  <c:v>5.0818000000000003</c:v>
                </c:pt>
                <c:pt idx="8289">
                  <c:v>5.1372999999999998</c:v>
                </c:pt>
                <c:pt idx="8290">
                  <c:v>4.7808000000000002</c:v>
                </c:pt>
                <c:pt idx="8291">
                  <c:v>6.1417999999999999</c:v>
                </c:pt>
                <c:pt idx="8292">
                  <c:v>4.5820999999999996</c:v>
                </c:pt>
                <c:pt idx="8293">
                  <c:v>4.3322000000000003</c:v>
                </c:pt>
                <c:pt idx="8294">
                  <c:v>5.0639000000000003</c:v>
                </c:pt>
                <c:pt idx="8295">
                  <c:v>6.1462000000000003</c:v>
                </c:pt>
                <c:pt idx="8296">
                  <c:v>4.5583</c:v>
                </c:pt>
                <c:pt idx="8297">
                  <c:v>5.7664999999999997</c:v>
                </c:pt>
                <c:pt idx="8298">
                  <c:v>5.1020000000000003</c:v>
                </c:pt>
                <c:pt idx="8299">
                  <c:v>4.2645</c:v>
                </c:pt>
                <c:pt idx="8300">
                  <c:v>4.7446000000000002</c:v>
                </c:pt>
                <c:pt idx="8301">
                  <c:v>4.9493999999999998</c:v>
                </c:pt>
                <c:pt idx="8302">
                  <c:v>4.9305000000000003</c:v>
                </c:pt>
                <c:pt idx="8303">
                  <c:v>5.2042999999999999</c:v>
                </c:pt>
                <c:pt idx="8304">
                  <c:v>5.3403</c:v>
                </c:pt>
                <c:pt idx="8305">
                  <c:v>5.2826000000000004</c:v>
                </c:pt>
                <c:pt idx="8306">
                  <c:v>5.0077999999999996</c:v>
                </c:pt>
                <c:pt idx="8307">
                  <c:v>4.9055999999999997</c:v>
                </c:pt>
                <c:pt idx="8308">
                  <c:v>5.1182999999999996</c:v>
                </c:pt>
                <c:pt idx="8309">
                  <c:v>4.8895999999999997</c:v>
                </c:pt>
                <c:pt idx="8310">
                  <c:v>4.7378</c:v>
                </c:pt>
                <c:pt idx="8311">
                  <c:v>5.4484000000000004</c:v>
                </c:pt>
                <c:pt idx="8312">
                  <c:v>4.6905999999999999</c:v>
                </c:pt>
                <c:pt idx="8313">
                  <c:v>4.9467999999999996</c:v>
                </c:pt>
                <c:pt idx="8314">
                  <c:v>5.3784999999999998</c:v>
                </c:pt>
                <c:pt idx="8315">
                  <c:v>4.7346000000000004</c:v>
                </c:pt>
                <c:pt idx="8316">
                  <c:v>5.0450999999999997</c:v>
                </c:pt>
                <c:pt idx="8317">
                  <c:v>5.1093000000000002</c:v>
                </c:pt>
                <c:pt idx="8318">
                  <c:v>4.8287000000000004</c:v>
                </c:pt>
                <c:pt idx="8319">
                  <c:v>5.0019999999999998</c:v>
                </c:pt>
                <c:pt idx="8320">
                  <c:v>4.8921999999999999</c:v>
                </c:pt>
                <c:pt idx="8321">
                  <c:v>5.0136000000000003</c:v>
                </c:pt>
                <c:pt idx="8322">
                  <c:v>4.9947999999999997</c:v>
                </c:pt>
                <c:pt idx="8323">
                  <c:v>5.0223000000000004</c:v>
                </c:pt>
                <c:pt idx="8324">
                  <c:v>5.0795000000000003</c:v>
                </c:pt>
                <c:pt idx="8325">
                  <c:v>5.0533000000000001</c:v>
                </c:pt>
                <c:pt idx="8326">
                  <c:v>4.9316000000000004</c:v>
                </c:pt>
                <c:pt idx="8327">
                  <c:v>4.9557000000000002</c:v>
                </c:pt>
                <c:pt idx="8328">
                  <c:v>4.9951999999999996</c:v>
                </c:pt>
                <c:pt idx="8329">
                  <c:v>4.9284999999999997</c:v>
                </c:pt>
                <c:pt idx="8330">
                  <c:v>4.9477000000000002</c:v>
                </c:pt>
                <c:pt idx="8331">
                  <c:v>5.1220999999999997</c:v>
                </c:pt>
                <c:pt idx="8332">
                  <c:v>5.0750999999999999</c:v>
                </c:pt>
                <c:pt idx="8333">
                  <c:v>5.1619999999999999</c:v>
                </c:pt>
                <c:pt idx="8334">
                  <c:v>4.8971</c:v>
                </c:pt>
                <c:pt idx="8335">
                  <c:v>4.9080000000000004</c:v>
                </c:pt>
                <c:pt idx="8336">
                  <c:v>5.0727000000000002</c:v>
                </c:pt>
                <c:pt idx="8337">
                  <c:v>4.9871999999999996</c:v>
                </c:pt>
                <c:pt idx="8338">
                  <c:v>4.6814999999999998</c:v>
                </c:pt>
                <c:pt idx="8339">
                  <c:v>5.1512000000000002</c:v>
                </c:pt>
                <c:pt idx="8340">
                  <c:v>4.8226000000000004</c:v>
                </c:pt>
                <c:pt idx="8341">
                  <c:v>4.9598000000000004</c:v>
                </c:pt>
                <c:pt idx="8342">
                  <c:v>5.1997999999999998</c:v>
                </c:pt>
                <c:pt idx="8343">
                  <c:v>5.0251999999999999</c:v>
                </c:pt>
                <c:pt idx="8344">
                  <c:v>5.4375999999999998</c:v>
                </c:pt>
                <c:pt idx="8345">
                  <c:v>4.9301000000000004</c:v>
                </c:pt>
                <c:pt idx="8346">
                  <c:v>4.7514000000000003</c:v>
                </c:pt>
                <c:pt idx="8347">
                  <c:v>5.3730000000000002</c:v>
                </c:pt>
                <c:pt idx="8348">
                  <c:v>5.1702000000000004</c:v>
                </c:pt>
                <c:pt idx="8349">
                  <c:v>4.2907999999999999</c:v>
                </c:pt>
                <c:pt idx="8350">
                  <c:v>5.4212999999999996</c:v>
                </c:pt>
                <c:pt idx="8351">
                  <c:v>4.8651</c:v>
                </c:pt>
                <c:pt idx="8352">
                  <c:v>4.6315</c:v>
                </c:pt>
                <c:pt idx="8353">
                  <c:v>5.1977000000000002</c:v>
                </c:pt>
                <c:pt idx="8354">
                  <c:v>4.883</c:v>
                </c:pt>
                <c:pt idx="8355">
                  <c:v>5.2222</c:v>
                </c:pt>
                <c:pt idx="8356">
                  <c:v>4.9465000000000003</c:v>
                </c:pt>
                <c:pt idx="8357">
                  <c:v>4.5785</c:v>
                </c:pt>
                <c:pt idx="8358">
                  <c:v>5.3089000000000004</c:v>
                </c:pt>
                <c:pt idx="8359">
                  <c:v>4.9847999999999999</c:v>
                </c:pt>
                <c:pt idx="8360">
                  <c:v>4.9311999999999996</c:v>
                </c:pt>
                <c:pt idx="8361">
                  <c:v>4.9756999999999998</c:v>
                </c:pt>
                <c:pt idx="8362">
                  <c:v>5.1303000000000001</c:v>
                </c:pt>
                <c:pt idx="8363">
                  <c:v>4.9598000000000004</c:v>
                </c:pt>
                <c:pt idx="8364">
                  <c:v>4.9645000000000001</c:v>
                </c:pt>
                <c:pt idx="8365">
                  <c:v>5.5217999999999998</c:v>
                </c:pt>
                <c:pt idx="8366">
                  <c:v>4.5997000000000003</c:v>
                </c:pt>
                <c:pt idx="8367">
                  <c:v>4.7179000000000002</c:v>
                </c:pt>
                <c:pt idx="8368">
                  <c:v>5.6756000000000002</c:v>
                </c:pt>
                <c:pt idx="8369">
                  <c:v>4.6047000000000002</c:v>
                </c:pt>
                <c:pt idx="8370">
                  <c:v>4.5110000000000001</c:v>
                </c:pt>
                <c:pt idx="8371">
                  <c:v>5.8624000000000001</c:v>
                </c:pt>
                <c:pt idx="8372">
                  <c:v>4.6672000000000002</c:v>
                </c:pt>
                <c:pt idx="8373">
                  <c:v>4.4683000000000002</c:v>
                </c:pt>
                <c:pt idx="8374">
                  <c:v>5.7548000000000004</c:v>
                </c:pt>
                <c:pt idx="8375">
                  <c:v>4.7655000000000003</c:v>
                </c:pt>
                <c:pt idx="8376">
                  <c:v>4.6184000000000003</c:v>
                </c:pt>
                <c:pt idx="8377">
                  <c:v>5.4878999999999998</c:v>
                </c:pt>
                <c:pt idx="8378">
                  <c:v>4.8920000000000003</c:v>
                </c:pt>
                <c:pt idx="8379">
                  <c:v>4.4444999999999997</c:v>
                </c:pt>
                <c:pt idx="8380">
                  <c:v>5.5632000000000001</c:v>
                </c:pt>
                <c:pt idx="8381">
                  <c:v>4.8521000000000001</c:v>
                </c:pt>
                <c:pt idx="8382">
                  <c:v>4.6523000000000003</c:v>
                </c:pt>
                <c:pt idx="8383">
                  <c:v>5.5210999999999997</c:v>
                </c:pt>
                <c:pt idx="8384">
                  <c:v>4.5555000000000003</c:v>
                </c:pt>
                <c:pt idx="8385">
                  <c:v>4.9985999999999997</c:v>
                </c:pt>
                <c:pt idx="8386">
                  <c:v>5.2641</c:v>
                </c:pt>
                <c:pt idx="8387">
                  <c:v>4.4551999999999996</c:v>
                </c:pt>
                <c:pt idx="8388">
                  <c:v>5.4812000000000003</c:v>
                </c:pt>
                <c:pt idx="8389">
                  <c:v>5.0857999999999999</c:v>
                </c:pt>
                <c:pt idx="8390">
                  <c:v>4.5613000000000001</c:v>
                </c:pt>
                <c:pt idx="8391">
                  <c:v>5.0411999999999999</c:v>
                </c:pt>
                <c:pt idx="8392">
                  <c:v>5.0538999999999996</c:v>
                </c:pt>
                <c:pt idx="8393">
                  <c:v>4.8567</c:v>
                </c:pt>
                <c:pt idx="8394">
                  <c:v>4.9335000000000004</c:v>
                </c:pt>
                <c:pt idx="8395">
                  <c:v>4.9009999999999998</c:v>
                </c:pt>
                <c:pt idx="8396">
                  <c:v>5.05</c:v>
                </c:pt>
                <c:pt idx="8397">
                  <c:v>4.9699</c:v>
                </c:pt>
                <c:pt idx="8398">
                  <c:v>4.8860000000000001</c:v>
                </c:pt>
                <c:pt idx="8399">
                  <c:v>4.8758999999999997</c:v>
                </c:pt>
                <c:pt idx="8400">
                  <c:v>5.0141999999999998</c:v>
                </c:pt>
                <c:pt idx="8401">
                  <c:v>4.9412000000000003</c:v>
                </c:pt>
                <c:pt idx="8402">
                  <c:v>5.0101000000000004</c:v>
                </c:pt>
                <c:pt idx="8403">
                  <c:v>5.0330000000000004</c:v>
                </c:pt>
                <c:pt idx="8404">
                  <c:v>4.9642999999999997</c:v>
                </c:pt>
                <c:pt idx="8405">
                  <c:v>4.9175000000000004</c:v>
                </c:pt>
                <c:pt idx="8406">
                  <c:v>4.9126000000000003</c:v>
                </c:pt>
                <c:pt idx="8407">
                  <c:v>5.1764000000000001</c:v>
                </c:pt>
                <c:pt idx="8408">
                  <c:v>5.0991999999999997</c:v>
                </c:pt>
                <c:pt idx="8409">
                  <c:v>5.0050999999999997</c:v>
                </c:pt>
                <c:pt idx="8410">
                  <c:v>5.0552999999999999</c:v>
                </c:pt>
                <c:pt idx="8411">
                  <c:v>4.7796000000000003</c:v>
                </c:pt>
                <c:pt idx="8412">
                  <c:v>5.0808</c:v>
                </c:pt>
                <c:pt idx="8413">
                  <c:v>4.8727999999999998</c:v>
                </c:pt>
                <c:pt idx="8414">
                  <c:v>4.8387000000000002</c:v>
                </c:pt>
                <c:pt idx="8415">
                  <c:v>5.0976999999999997</c:v>
                </c:pt>
                <c:pt idx="8416">
                  <c:v>5.1893000000000002</c:v>
                </c:pt>
                <c:pt idx="8417">
                  <c:v>5.1798000000000002</c:v>
                </c:pt>
                <c:pt idx="8418">
                  <c:v>5.2272999999999996</c:v>
                </c:pt>
                <c:pt idx="8419">
                  <c:v>5.0361000000000002</c:v>
                </c:pt>
                <c:pt idx="8420">
                  <c:v>4.9109999999999996</c:v>
                </c:pt>
                <c:pt idx="8421">
                  <c:v>4.9766000000000004</c:v>
                </c:pt>
                <c:pt idx="8422">
                  <c:v>5.0326000000000004</c:v>
                </c:pt>
                <c:pt idx="8423">
                  <c:v>4.8437999999999999</c:v>
                </c:pt>
                <c:pt idx="8424">
                  <c:v>4.9654999999999996</c:v>
                </c:pt>
                <c:pt idx="8425">
                  <c:v>5.141</c:v>
                </c:pt>
                <c:pt idx="8426">
                  <c:v>5.0686999999999998</c:v>
                </c:pt>
                <c:pt idx="8427">
                  <c:v>4.9869000000000003</c:v>
                </c:pt>
                <c:pt idx="8428">
                  <c:v>5.1505999999999998</c:v>
                </c:pt>
                <c:pt idx="8429">
                  <c:v>5.2184999999999997</c:v>
                </c:pt>
                <c:pt idx="8430">
                  <c:v>4.8841999999999999</c:v>
                </c:pt>
                <c:pt idx="8431">
                  <c:v>4.7584999999999997</c:v>
                </c:pt>
                <c:pt idx="8432">
                  <c:v>5.1333000000000002</c:v>
                </c:pt>
                <c:pt idx="8433">
                  <c:v>4.8181000000000003</c:v>
                </c:pt>
                <c:pt idx="8434">
                  <c:v>4.8658000000000001</c:v>
                </c:pt>
                <c:pt idx="8435">
                  <c:v>5.1186999999999996</c:v>
                </c:pt>
                <c:pt idx="8436">
                  <c:v>4.8109999999999999</c:v>
                </c:pt>
                <c:pt idx="8437">
                  <c:v>5.1147999999999998</c:v>
                </c:pt>
                <c:pt idx="8438">
                  <c:v>4.9358000000000004</c:v>
                </c:pt>
                <c:pt idx="8439">
                  <c:v>5.1459999999999999</c:v>
                </c:pt>
                <c:pt idx="8440">
                  <c:v>4.9669999999999996</c:v>
                </c:pt>
                <c:pt idx="8441">
                  <c:v>4.9855999999999998</c:v>
                </c:pt>
                <c:pt idx="8442">
                  <c:v>5.1977000000000002</c:v>
                </c:pt>
                <c:pt idx="8443">
                  <c:v>4.9888000000000003</c:v>
                </c:pt>
                <c:pt idx="8444">
                  <c:v>4.9965000000000002</c:v>
                </c:pt>
                <c:pt idx="8445">
                  <c:v>4.8893000000000004</c:v>
                </c:pt>
                <c:pt idx="8446">
                  <c:v>5.0151000000000003</c:v>
                </c:pt>
                <c:pt idx="8447">
                  <c:v>4.9553000000000003</c:v>
                </c:pt>
                <c:pt idx="8448">
                  <c:v>4.8621999999999996</c:v>
                </c:pt>
                <c:pt idx="8449">
                  <c:v>5.0054999999999996</c:v>
                </c:pt>
                <c:pt idx="8450">
                  <c:v>4.9756999999999998</c:v>
                </c:pt>
                <c:pt idx="8451">
                  <c:v>5.1420000000000003</c:v>
                </c:pt>
                <c:pt idx="8452">
                  <c:v>5.2427999999999999</c:v>
                </c:pt>
                <c:pt idx="8453">
                  <c:v>5.0304000000000002</c:v>
                </c:pt>
                <c:pt idx="8454">
                  <c:v>5.2615999999999996</c:v>
                </c:pt>
                <c:pt idx="8455">
                  <c:v>4.9645999999999999</c:v>
                </c:pt>
                <c:pt idx="8456">
                  <c:v>4.6012000000000004</c:v>
                </c:pt>
                <c:pt idx="8457">
                  <c:v>5.1215000000000002</c:v>
                </c:pt>
                <c:pt idx="8458">
                  <c:v>4.9885000000000002</c:v>
                </c:pt>
                <c:pt idx="8459">
                  <c:v>4.8196000000000003</c:v>
                </c:pt>
                <c:pt idx="8460">
                  <c:v>5.1444999999999999</c:v>
                </c:pt>
                <c:pt idx="8461">
                  <c:v>4.7812000000000001</c:v>
                </c:pt>
                <c:pt idx="8462">
                  <c:v>5.1337000000000002</c:v>
                </c:pt>
                <c:pt idx="8463">
                  <c:v>5.0294999999999996</c:v>
                </c:pt>
                <c:pt idx="8464">
                  <c:v>4.9119000000000002</c:v>
                </c:pt>
                <c:pt idx="8465">
                  <c:v>5.1184000000000003</c:v>
                </c:pt>
                <c:pt idx="8466">
                  <c:v>4.9935</c:v>
                </c:pt>
                <c:pt idx="8467">
                  <c:v>5.2434000000000003</c:v>
                </c:pt>
                <c:pt idx="8468">
                  <c:v>4.97</c:v>
                </c:pt>
                <c:pt idx="8469">
                  <c:v>5.2191000000000001</c:v>
                </c:pt>
                <c:pt idx="8470">
                  <c:v>5.0648999999999997</c:v>
                </c:pt>
                <c:pt idx="8471">
                  <c:v>4.5514000000000001</c:v>
                </c:pt>
                <c:pt idx="8472">
                  <c:v>5.0701999999999998</c:v>
                </c:pt>
                <c:pt idx="8473">
                  <c:v>4.6970000000000001</c:v>
                </c:pt>
                <c:pt idx="8474">
                  <c:v>5.0860000000000003</c:v>
                </c:pt>
                <c:pt idx="8475">
                  <c:v>5.0185000000000004</c:v>
                </c:pt>
                <c:pt idx="8476">
                  <c:v>5.2066999999999997</c:v>
                </c:pt>
                <c:pt idx="8477">
                  <c:v>5.2135999999999996</c:v>
                </c:pt>
                <c:pt idx="8478">
                  <c:v>4.9282000000000004</c:v>
                </c:pt>
                <c:pt idx="8479">
                  <c:v>5.2592999999999996</c:v>
                </c:pt>
                <c:pt idx="8480">
                  <c:v>4.9339000000000004</c:v>
                </c:pt>
                <c:pt idx="8481">
                  <c:v>4.6463000000000001</c:v>
                </c:pt>
                <c:pt idx="8482">
                  <c:v>5.0194000000000001</c:v>
                </c:pt>
                <c:pt idx="8483">
                  <c:v>4.9892000000000003</c:v>
                </c:pt>
                <c:pt idx="8484">
                  <c:v>4.9835000000000003</c:v>
                </c:pt>
                <c:pt idx="8485">
                  <c:v>5.0227000000000004</c:v>
                </c:pt>
                <c:pt idx="8486">
                  <c:v>4.8791000000000002</c:v>
                </c:pt>
                <c:pt idx="8487">
                  <c:v>5.1138000000000003</c:v>
                </c:pt>
                <c:pt idx="8488">
                  <c:v>4.9977999999999998</c:v>
                </c:pt>
                <c:pt idx="8489">
                  <c:v>4.8361000000000001</c:v>
                </c:pt>
                <c:pt idx="8490">
                  <c:v>4.9581999999999997</c:v>
                </c:pt>
                <c:pt idx="8491">
                  <c:v>5.1692999999999998</c:v>
                </c:pt>
                <c:pt idx="8492">
                  <c:v>5.0529000000000002</c:v>
                </c:pt>
                <c:pt idx="8493">
                  <c:v>5.3502999999999998</c:v>
                </c:pt>
                <c:pt idx="8494">
                  <c:v>5.0397999999999996</c:v>
                </c:pt>
                <c:pt idx="8495">
                  <c:v>4.7271000000000001</c:v>
                </c:pt>
                <c:pt idx="8496">
                  <c:v>5.1334999999999997</c:v>
                </c:pt>
                <c:pt idx="8497">
                  <c:v>4.9092000000000002</c:v>
                </c:pt>
                <c:pt idx="8498">
                  <c:v>4.6722000000000001</c:v>
                </c:pt>
                <c:pt idx="8499">
                  <c:v>5.0378999999999996</c:v>
                </c:pt>
                <c:pt idx="8500">
                  <c:v>4.9161999999999999</c:v>
                </c:pt>
                <c:pt idx="8501">
                  <c:v>5.0696000000000003</c:v>
                </c:pt>
                <c:pt idx="8502">
                  <c:v>5.2019000000000002</c:v>
                </c:pt>
                <c:pt idx="8503">
                  <c:v>5.1272000000000002</c:v>
                </c:pt>
                <c:pt idx="8504">
                  <c:v>4.9630000000000001</c:v>
                </c:pt>
                <c:pt idx="8505">
                  <c:v>4.9287000000000001</c:v>
                </c:pt>
                <c:pt idx="8506">
                  <c:v>5.0133999999999999</c:v>
                </c:pt>
                <c:pt idx="8507">
                  <c:v>5.0392999999999999</c:v>
                </c:pt>
                <c:pt idx="8508">
                  <c:v>4.9987000000000004</c:v>
                </c:pt>
                <c:pt idx="8509">
                  <c:v>4.8197999999999999</c:v>
                </c:pt>
                <c:pt idx="8510">
                  <c:v>4.9752999999999998</c:v>
                </c:pt>
                <c:pt idx="8511">
                  <c:v>4.7901999999999996</c:v>
                </c:pt>
                <c:pt idx="8512">
                  <c:v>4.8678999999999997</c:v>
                </c:pt>
                <c:pt idx="8513">
                  <c:v>4.9547999999999996</c:v>
                </c:pt>
                <c:pt idx="8514">
                  <c:v>4.9359999999999999</c:v>
                </c:pt>
                <c:pt idx="8515">
                  <c:v>5.0948000000000002</c:v>
                </c:pt>
                <c:pt idx="8516">
                  <c:v>5.2378</c:v>
                </c:pt>
                <c:pt idx="8517">
                  <c:v>5.3544</c:v>
                </c:pt>
                <c:pt idx="8518">
                  <c:v>4.8295000000000003</c:v>
                </c:pt>
                <c:pt idx="8519">
                  <c:v>5.0270999999999999</c:v>
                </c:pt>
                <c:pt idx="8520">
                  <c:v>5.0265000000000004</c:v>
                </c:pt>
                <c:pt idx="8521">
                  <c:v>4.6398000000000001</c:v>
                </c:pt>
                <c:pt idx="8522">
                  <c:v>5.0964</c:v>
                </c:pt>
                <c:pt idx="8523">
                  <c:v>4.7693000000000003</c:v>
                </c:pt>
                <c:pt idx="8524">
                  <c:v>4.9710999999999999</c:v>
                </c:pt>
                <c:pt idx="8525">
                  <c:v>4.9702000000000002</c:v>
                </c:pt>
                <c:pt idx="8526">
                  <c:v>5.2229000000000001</c:v>
                </c:pt>
                <c:pt idx="8527">
                  <c:v>5.1412000000000004</c:v>
                </c:pt>
                <c:pt idx="8528">
                  <c:v>5.1238000000000001</c:v>
                </c:pt>
                <c:pt idx="8529">
                  <c:v>5.0869999999999997</c:v>
                </c:pt>
                <c:pt idx="8530">
                  <c:v>5.5068000000000001</c:v>
                </c:pt>
                <c:pt idx="8531">
                  <c:v>4.5937999999999999</c:v>
                </c:pt>
                <c:pt idx="8532">
                  <c:v>4.7398999999999996</c:v>
                </c:pt>
                <c:pt idx="8533">
                  <c:v>5.1360000000000001</c:v>
                </c:pt>
                <c:pt idx="8534">
                  <c:v>4.6490999999999998</c:v>
                </c:pt>
                <c:pt idx="8535">
                  <c:v>4.9028</c:v>
                </c:pt>
                <c:pt idx="8536">
                  <c:v>4.8785999999999996</c:v>
                </c:pt>
                <c:pt idx="8537">
                  <c:v>5.1536999999999997</c:v>
                </c:pt>
                <c:pt idx="8538">
                  <c:v>5.1224999999999996</c:v>
                </c:pt>
                <c:pt idx="8539">
                  <c:v>5.0140000000000002</c:v>
                </c:pt>
                <c:pt idx="8540">
                  <c:v>5.1504000000000003</c:v>
                </c:pt>
                <c:pt idx="8541">
                  <c:v>5.0617000000000001</c:v>
                </c:pt>
                <c:pt idx="8542">
                  <c:v>5.0205000000000002</c:v>
                </c:pt>
                <c:pt idx="8543">
                  <c:v>4.9695</c:v>
                </c:pt>
                <c:pt idx="8544">
                  <c:v>5.0174000000000003</c:v>
                </c:pt>
                <c:pt idx="8545">
                  <c:v>4.6497999999999999</c:v>
                </c:pt>
                <c:pt idx="8546">
                  <c:v>5.0423</c:v>
                </c:pt>
                <c:pt idx="8547">
                  <c:v>4.8707000000000003</c:v>
                </c:pt>
                <c:pt idx="8548">
                  <c:v>4.9710000000000001</c:v>
                </c:pt>
                <c:pt idx="8549">
                  <c:v>5.1780999999999997</c:v>
                </c:pt>
                <c:pt idx="8550">
                  <c:v>5.0644999999999998</c:v>
                </c:pt>
                <c:pt idx="8551">
                  <c:v>5.2356999999999996</c:v>
                </c:pt>
                <c:pt idx="8552">
                  <c:v>5.0183</c:v>
                </c:pt>
                <c:pt idx="8553">
                  <c:v>5.0792000000000002</c:v>
                </c:pt>
                <c:pt idx="8554">
                  <c:v>4.8639999999999999</c:v>
                </c:pt>
                <c:pt idx="8555">
                  <c:v>5.1618000000000004</c:v>
                </c:pt>
                <c:pt idx="8556">
                  <c:v>4.9016000000000002</c:v>
                </c:pt>
                <c:pt idx="8557">
                  <c:v>4.8192000000000004</c:v>
                </c:pt>
                <c:pt idx="8558">
                  <c:v>4.9040999999999997</c:v>
                </c:pt>
                <c:pt idx="8559">
                  <c:v>5.0662000000000003</c:v>
                </c:pt>
                <c:pt idx="8560">
                  <c:v>4.9805000000000001</c:v>
                </c:pt>
                <c:pt idx="8561">
                  <c:v>4.9972000000000003</c:v>
                </c:pt>
                <c:pt idx="8562">
                  <c:v>5.2137000000000002</c:v>
                </c:pt>
                <c:pt idx="8563">
                  <c:v>5.0495000000000001</c:v>
                </c:pt>
                <c:pt idx="8564">
                  <c:v>5.0444000000000004</c:v>
                </c:pt>
                <c:pt idx="8565">
                  <c:v>5.0839999999999996</c:v>
                </c:pt>
                <c:pt idx="8566">
                  <c:v>5.0593000000000004</c:v>
                </c:pt>
                <c:pt idx="8567">
                  <c:v>5.0278999999999998</c:v>
                </c:pt>
                <c:pt idx="8568">
                  <c:v>4.7622999999999998</c:v>
                </c:pt>
                <c:pt idx="8569">
                  <c:v>4.9530000000000003</c:v>
                </c:pt>
                <c:pt idx="8570">
                  <c:v>4.9013999999999998</c:v>
                </c:pt>
                <c:pt idx="8571">
                  <c:v>4.8945999999999996</c:v>
                </c:pt>
                <c:pt idx="8572">
                  <c:v>4.9984000000000002</c:v>
                </c:pt>
                <c:pt idx="8573">
                  <c:v>5.0427</c:v>
                </c:pt>
                <c:pt idx="8574">
                  <c:v>5.2718999999999996</c:v>
                </c:pt>
                <c:pt idx="8575">
                  <c:v>5.2847</c:v>
                </c:pt>
                <c:pt idx="8576">
                  <c:v>5.1395999999999997</c:v>
                </c:pt>
                <c:pt idx="8577">
                  <c:v>4.9928999999999997</c:v>
                </c:pt>
                <c:pt idx="8578">
                  <c:v>5.1093000000000002</c:v>
                </c:pt>
                <c:pt idx="8579">
                  <c:v>4.7290999999999999</c:v>
                </c:pt>
                <c:pt idx="8580">
                  <c:v>4.7789999999999999</c:v>
                </c:pt>
                <c:pt idx="8581">
                  <c:v>4.9574999999999996</c:v>
                </c:pt>
                <c:pt idx="8582">
                  <c:v>4.9185999999999996</c:v>
                </c:pt>
                <c:pt idx="8583">
                  <c:v>4.9470999999999998</c:v>
                </c:pt>
                <c:pt idx="8584">
                  <c:v>5.21</c:v>
                </c:pt>
                <c:pt idx="8585">
                  <c:v>5.1275000000000004</c:v>
                </c:pt>
                <c:pt idx="8586">
                  <c:v>5.1505000000000001</c:v>
                </c:pt>
                <c:pt idx="8587">
                  <c:v>5.2408000000000001</c:v>
                </c:pt>
                <c:pt idx="8588">
                  <c:v>4.9382000000000001</c:v>
                </c:pt>
                <c:pt idx="8589">
                  <c:v>4.6733000000000002</c:v>
                </c:pt>
                <c:pt idx="8590">
                  <c:v>4.9827000000000004</c:v>
                </c:pt>
                <c:pt idx="8591">
                  <c:v>4.9249000000000001</c:v>
                </c:pt>
                <c:pt idx="8592">
                  <c:v>4.9322999999999997</c:v>
                </c:pt>
                <c:pt idx="8593">
                  <c:v>4.9187000000000003</c:v>
                </c:pt>
                <c:pt idx="8594">
                  <c:v>5.0529999999999999</c:v>
                </c:pt>
                <c:pt idx="8595">
                  <c:v>4.9734999999999996</c:v>
                </c:pt>
                <c:pt idx="8596">
                  <c:v>5.1580000000000004</c:v>
                </c:pt>
                <c:pt idx="8597">
                  <c:v>4.9043999999999999</c:v>
                </c:pt>
                <c:pt idx="8598">
                  <c:v>5.2145999999999999</c:v>
                </c:pt>
                <c:pt idx="8599">
                  <c:v>5.0941000000000001</c:v>
                </c:pt>
                <c:pt idx="8600">
                  <c:v>4.9957000000000003</c:v>
                </c:pt>
                <c:pt idx="8601">
                  <c:v>5.0860000000000003</c:v>
                </c:pt>
                <c:pt idx="8602">
                  <c:v>4.7161</c:v>
                </c:pt>
                <c:pt idx="8603">
                  <c:v>5.0514000000000001</c:v>
                </c:pt>
                <c:pt idx="8604">
                  <c:v>4.8373999999999997</c:v>
                </c:pt>
                <c:pt idx="8605">
                  <c:v>4.9621000000000004</c:v>
                </c:pt>
                <c:pt idx="8606">
                  <c:v>4.9009</c:v>
                </c:pt>
                <c:pt idx="8607">
                  <c:v>5.1517999999999997</c:v>
                </c:pt>
                <c:pt idx="8608">
                  <c:v>5.1391999999999998</c:v>
                </c:pt>
                <c:pt idx="8609">
                  <c:v>5.1258999999999997</c:v>
                </c:pt>
                <c:pt idx="8610">
                  <c:v>5.0980999999999996</c:v>
                </c:pt>
                <c:pt idx="8611">
                  <c:v>4.968</c:v>
                </c:pt>
                <c:pt idx="8612">
                  <c:v>5.1718999999999999</c:v>
                </c:pt>
                <c:pt idx="8613">
                  <c:v>4.8239000000000001</c:v>
                </c:pt>
                <c:pt idx="8614">
                  <c:v>4.8342999999999998</c:v>
                </c:pt>
                <c:pt idx="8615">
                  <c:v>5.1558999999999999</c:v>
                </c:pt>
                <c:pt idx="8616">
                  <c:v>4.7899000000000003</c:v>
                </c:pt>
                <c:pt idx="8617">
                  <c:v>4.8085000000000004</c:v>
                </c:pt>
                <c:pt idx="8618">
                  <c:v>4.9810999999999996</c:v>
                </c:pt>
                <c:pt idx="8619">
                  <c:v>5.0526</c:v>
                </c:pt>
                <c:pt idx="8620">
                  <c:v>5.1227999999999998</c:v>
                </c:pt>
                <c:pt idx="8621">
                  <c:v>5.1436000000000002</c:v>
                </c:pt>
                <c:pt idx="8622">
                  <c:v>5.0312999999999999</c:v>
                </c:pt>
                <c:pt idx="8623">
                  <c:v>5.1247999999999996</c:v>
                </c:pt>
                <c:pt idx="8624">
                  <c:v>5.0355999999999996</c:v>
                </c:pt>
                <c:pt idx="8625">
                  <c:v>5.1005000000000003</c:v>
                </c:pt>
                <c:pt idx="8626">
                  <c:v>4.9291999999999998</c:v>
                </c:pt>
                <c:pt idx="8627">
                  <c:v>4.7511999999999999</c:v>
                </c:pt>
                <c:pt idx="8628">
                  <c:v>4.8470000000000004</c:v>
                </c:pt>
                <c:pt idx="8629">
                  <c:v>4.9648000000000003</c:v>
                </c:pt>
                <c:pt idx="8630">
                  <c:v>5.1292</c:v>
                </c:pt>
                <c:pt idx="8631">
                  <c:v>5.024</c:v>
                </c:pt>
                <c:pt idx="8632">
                  <c:v>5.0625999999999998</c:v>
                </c:pt>
                <c:pt idx="8633">
                  <c:v>5.1889000000000003</c:v>
                </c:pt>
                <c:pt idx="8634">
                  <c:v>5.0471000000000004</c:v>
                </c:pt>
                <c:pt idx="8635">
                  <c:v>4.9147999999999996</c:v>
                </c:pt>
                <c:pt idx="8636">
                  <c:v>5.1025</c:v>
                </c:pt>
                <c:pt idx="8637">
                  <c:v>4.8974000000000002</c:v>
                </c:pt>
                <c:pt idx="8638">
                  <c:v>4.7995999999999999</c:v>
                </c:pt>
                <c:pt idx="8639">
                  <c:v>5.0810000000000004</c:v>
                </c:pt>
                <c:pt idx="8640">
                  <c:v>4.9016000000000002</c:v>
                </c:pt>
                <c:pt idx="8641">
                  <c:v>4.9020000000000001</c:v>
                </c:pt>
                <c:pt idx="8642">
                  <c:v>5.0035999999999996</c:v>
                </c:pt>
                <c:pt idx="8643">
                  <c:v>5.1306000000000003</c:v>
                </c:pt>
                <c:pt idx="8644">
                  <c:v>5.0655000000000001</c:v>
                </c:pt>
                <c:pt idx="8645">
                  <c:v>5.3711000000000002</c:v>
                </c:pt>
                <c:pt idx="8646">
                  <c:v>5.1144999999999996</c:v>
                </c:pt>
                <c:pt idx="8647">
                  <c:v>4.6700999999999997</c:v>
                </c:pt>
                <c:pt idx="8648">
                  <c:v>5.0644999999999998</c:v>
                </c:pt>
                <c:pt idx="8649">
                  <c:v>5.0892999999999997</c:v>
                </c:pt>
                <c:pt idx="8650">
                  <c:v>4.6208999999999998</c:v>
                </c:pt>
                <c:pt idx="8651">
                  <c:v>5.0060000000000002</c:v>
                </c:pt>
                <c:pt idx="8652">
                  <c:v>4.7496999999999998</c:v>
                </c:pt>
                <c:pt idx="8653">
                  <c:v>4.9928999999999997</c:v>
                </c:pt>
                <c:pt idx="8654">
                  <c:v>5.1318000000000001</c:v>
                </c:pt>
                <c:pt idx="8655">
                  <c:v>5.0917000000000003</c:v>
                </c:pt>
                <c:pt idx="8656">
                  <c:v>5.1062000000000003</c:v>
                </c:pt>
                <c:pt idx="8657">
                  <c:v>5.1388999999999996</c:v>
                </c:pt>
                <c:pt idx="8658">
                  <c:v>4.99</c:v>
                </c:pt>
                <c:pt idx="8659">
                  <c:v>4.8928000000000003</c:v>
                </c:pt>
                <c:pt idx="8660">
                  <c:v>4.9212999999999996</c:v>
                </c:pt>
                <c:pt idx="8661">
                  <c:v>4.8517999999999999</c:v>
                </c:pt>
                <c:pt idx="8662">
                  <c:v>4.4767000000000001</c:v>
                </c:pt>
                <c:pt idx="8663">
                  <c:v>4.8513999999999999</c:v>
                </c:pt>
                <c:pt idx="8664">
                  <c:v>4.9245000000000001</c:v>
                </c:pt>
                <c:pt idx="8665">
                  <c:v>4.9726999999999997</c:v>
                </c:pt>
                <c:pt idx="8666">
                  <c:v>5.1178999999999997</c:v>
                </c:pt>
                <c:pt idx="8667">
                  <c:v>5.2946999999999997</c:v>
                </c:pt>
                <c:pt idx="8668">
                  <c:v>5.0557999999999996</c:v>
                </c:pt>
                <c:pt idx="8669">
                  <c:v>5.0026000000000002</c:v>
                </c:pt>
                <c:pt idx="8670">
                  <c:v>4.9913999999999996</c:v>
                </c:pt>
                <c:pt idx="8671">
                  <c:v>4.8278999999999996</c:v>
                </c:pt>
                <c:pt idx="8672">
                  <c:v>5.0513000000000003</c:v>
                </c:pt>
                <c:pt idx="8673">
                  <c:v>4.9493</c:v>
                </c:pt>
                <c:pt idx="8674">
                  <c:v>4.9195000000000002</c:v>
                </c:pt>
                <c:pt idx="8675">
                  <c:v>4.9836</c:v>
                </c:pt>
                <c:pt idx="8676">
                  <c:v>4.9063999999999997</c:v>
                </c:pt>
                <c:pt idx="8677">
                  <c:v>5.6543999999999999</c:v>
                </c:pt>
                <c:pt idx="8678">
                  <c:v>4.4989999999999997</c:v>
                </c:pt>
                <c:pt idx="8679">
                  <c:v>4.9600999999999997</c:v>
                </c:pt>
                <c:pt idx="8680">
                  <c:v>5.0124000000000004</c:v>
                </c:pt>
                <c:pt idx="8681">
                  <c:v>4.4678000000000004</c:v>
                </c:pt>
                <c:pt idx="8682">
                  <c:v>5.4210000000000003</c:v>
                </c:pt>
                <c:pt idx="8683">
                  <c:v>4.9082999999999997</c:v>
                </c:pt>
                <c:pt idx="8684">
                  <c:v>4.8143000000000002</c:v>
                </c:pt>
                <c:pt idx="8685">
                  <c:v>5.3164999999999996</c:v>
                </c:pt>
                <c:pt idx="8686">
                  <c:v>4.8109000000000002</c:v>
                </c:pt>
                <c:pt idx="8687">
                  <c:v>4.8663999999999996</c:v>
                </c:pt>
                <c:pt idx="8688">
                  <c:v>5.1936999999999998</c:v>
                </c:pt>
                <c:pt idx="8689">
                  <c:v>4.7164000000000001</c:v>
                </c:pt>
                <c:pt idx="8690">
                  <c:v>5.2356999999999996</c:v>
                </c:pt>
                <c:pt idx="8691">
                  <c:v>4.9903000000000004</c:v>
                </c:pt>
                <c:pt idx="8692">
                  <c:v>4.9481000000000002</c:v>
                </c:pt>
                <c:pt idx="8693">
                  <c:v>5.5259</c:v>
                </c:pt>
                <c:pt idx="8694">
                  <c:v>5.0845000000000002</c:v>
                </c:pt>
                <c:pt idx="8695">
                  <c:v>4.4550000000000001</c:v>
                </c:pt>
                <c:pt idx="8696">
                  <c:v>5.6329000000000002</c:v>
                </c:pt>
                <c:pt idx="8697">
                  <c:v>4.8865999999999996</c:v>
                </c:pt>
                <c:pt idx="8698">
                  <c:v>4.3695000000000004</c:v>
                </c:pt>
                <c:pt idx="8699">
                  <c:v>5.4927000000000001</c:v>
                </c:pt>
                <c:pt idx="8700">
                  <c:v>4.8712</c:v>
                </c:pt>
                <c:pt idx="8701">
                  <c:v>4.7984999999999998</c:v>
                </c:pt>
                <c:pt idx="8702">
                  <c:v>5.1657000000000002</c:v>
                </c:pt>
                <c:pt idx="8703">
                  <c:v>4.9119000000000002</c:v>
                </c:pt>
                <c:pt idx="8704">
                  <c:v>5.0663999999999998</c:v>
                </c:pt>
                <c:pt idx="8705">
                  <c:v>4.8860000000000001</c:v>
                </c:pt>
                <c:pt idx="8706">
                  <c:v>5.0511999999999997</c:v>
                </c:pt>
                <c:pt idx="8707">
                  <c:v>4.9573999999999998</c:v>
                </c:pt>
                <c:pt idx="8708">
                  <c:v>5.1043000000000003</c:v>
                </c:pt>
                <c:pt idx="8709">
                  <c:v>4.9036999999999997</c:v>
                </c:pt>
                <c:pt idx="8710">
                  <c:v>5.1368999999999998</c:v>
                </c:pt>
                <c:pt idx="8711">
                  <c:v>5.1565000000000003</c:v>
                </c:pt>
                <c:pt idx="8712">
                  <c:v>4.8997999999999999</c:v>
                </c:pt>
                <c:pt idx="8713">
                  <c:v>5.0304000000000002</c:v>
                </c:pt>
                <c:pt idx="8714">
                  <c:v>5.2624000000000004</c:v>
                </c:pt>
                <c:pt idx="8715">
                  <c:v>4.8334999999999999</c:v>
                </c:pt>
                <c:pt idx="8716">
                  <c:v>5.2153</c:v>
                </c:pt>
                <c:pt idx="8717">
                  <c:v>5.0425000000000004</c:v>
                </c:pt>
                <c:pt idx="8718">
                  <c:v>4.5498000000000003</c:v>
                </c:pt>
                <c:pt idx="8719">
                  <c:v>5.2885999999999997</c:v>
                </c:pt>
                <c:pt idx="8720">
                  <c:v>5.0041000000000002</c:v>
                </c:pt>
                <c:pt idx="8721">
                  <c:v>4.5724</c:v>
                </c:pt>
                <c:pt idx="8722">
                  <c:v>5.3384</c:v>
                </c:pt>
                <c:pt idx="8723">
                  <c:v>4.9229000000000003</c:v>
                </c:pt>
                <c:pt idx="8724">
                  <c:v>5.4775999999999998</c:v>
                </c:pt>
                <c:pt idx="8725">
                  <c:v>5.1364999999999998</c:v>
                </c:pt>
                <c:pt idx="8726">
                  <c:v>4.5416999999999996</c:v>
                </c:pt>
                <c:pt idx="8727">
                  <c:v>5.4779</c:v>
                </c:pt>
                <c:pt idx="8728">
                  <c:v>5.0548999999999999</c:v>
                </c:pt>
                <c:pt idx="8729">
                  <c:v>4.3559999999999999</c:v>
                </c:pt>
                <c:pt idx="8730">
                  <c:v>5.5057999999999998</c:v>
                </c:pt>
                <c:pt idx="8731">
                  <c:v>5.0098000000000003</c:v>
                </c:pt>
                <c:pt idx="8732">
                  <c:v>4.4640000000000004</c:v>
                </c:pt>
                <c:pt idx="8733">
                  <c:v>5.4428000000000001</c:v>
                </c:pt>
                <c:pt idx="8734">
                  <c:v>5.0118</c:v>
                </c:pt>
                <c:pt idx="8735">
                  <c:v>4.9890999999999996</c:v>
                </c:pt>
                <c:pt idx="8736">
                  <c:v>5.4234999999999998</c:v>
                </c:pt>
                <c:pt idx="8737">
                  <c:v>4.7018000000000004</c:v>
                </c:pt>
                <c:pt idx="8738">
                  <c:v>5.2763</c:v>
                </c:pt>
                <c:pt idx="8739">
                  <c:v>4.8342000000000001</c:v>
                </c:pt>
                <c:pt idx="8740">
                  <c:v>4.9462000000000002</c:v>
                </c:pt>
                <c:pt idx="8741">
                  <c:v>5.5556000000000001</c:v>
                </c:pt>
                <c:pt idx="8742">
                  <c:v>4.4290000000000003</c:v>
                </c:pt>
                <c:pt idx="8743">
                  <c:v>5.2232000000000003</c:v>
                </c:pt>
                <c:pt idx="8744">
                  <c:v>6.1227999999999998</c:v>
                </c:pt>
                <c:pt idx="8745">
                  <c:v>5.0906000000000002</c:v>
                </c:pt>
                <c:pt idx="8746">
                  <c:v>4.6090999999999998</c:v>
                </c:pt>
                <c:pt idx="8747">
                  <c:v>5.423</c:v>
                </c:pt>
                <c:pt idx="8748">
                  <c:v>4.6243999999999996</c:v>
                </c:pt>
                <c:pt idx="8749">
                  <c:v>4.88</c:v>
                </c:pt>
                <c:pt idx="8750">
                  <c:v>5.4061000000000003</c:v>
                </c:pt>
                <c:pt idx="8751">
                  <c:v>4.3211000000000004</c:v>
                </c:pt>
                <c:pt idx="8752">
                  <c:v>4.8765000000000001</c:v>
                </c:pt>
                <c:pt idx="8753">
                  <c:v>5.1199000000000003</c:v>
                </c:pt>
                <c:pt idx="8754">
                  <c:v>4.7907000000000002</c:v>
                </c:pt>
                <c:pt idx="8755">
                  <c:v>5.43</c:v>
                </c:pt>
                <c:pt idx="8756">
                  <c:v>4.7948000000000004</c:v>
                </c:pt>
                <c:pt idx="8757">
                  <c:v>4.8067000000000002</c:v>
                </c:pt>
                <c:pt idx="8758">
                  <c:v>5.8616000000000001</c:v>
                </c:pt>
                <c:pt idx="8759">
                  <c:v>4.5049000000000001</c:v>
                </c:pt>
                <c:pt idx="8760">
                  <c:v>4.9513999999999996</c:v>
                </c:pt>
                <c:pt idx="8761">
                  <c:v>5.8863000000000003</c:v>
                </c:pt>
                <c:pt idx="8762">
                  <c:v>4.5350999999999999</c:v>
                </c:pt>
                <c:pt idx="8763">
                  <c:v>4.6292</c:v>
                </c:pt>
                <c:pt idx="8764">
                  <c:v>5.7069999999999999</c:v>
                </c:pt>
                <c:pt idx="8765">
                  <c:v>4.4074999999999998</c:v>
                </c:pt>
                <c:pt idx="8766">
                  <c:v>4.6628999999999996</c:v>
                </c:pt>
                <c:pt idx="8767">
                  <c:v>5.7191000000000001</c:v>
                </c:pt>
                <c:pt idx="8768">
                  <c:v>4.4866000000000001</c:v>
                </c:pt>
                <c:pt idx="8769">
                  <c:v>5.0582000000000003</c:v>
                </c:pt>
                <c:pt idx="8770">
                  <c:v>5.6432000000000002</c:v>
                </c:pt>
                <c:pt idx="8771">
                  <c:v>4.6001000000000003</c:v>
                </c:pt>
                <c:pt idx="8772">
                  <c:v>4.5925000000000002</c:v>
                </c:pt>
                <c:pt idx="8773">
                  <c:v>5.8569000000000004</c:v>
                </c:pt>
                <c:pt idx="8774">
                  <c:v>4.7377000000000002</c:v>
                </c:pt>
                <c:pt idx="8775">
                  <c:v>4.3038999999999996</c:v>
                </c:pt>
                <c:pt idx="8776">
                  <c:v>5.7656999999999998</c:v>
                </c:pt>
                <c:pt idx="8777">
                  <c:v>4.6387</c:v>
                </c:pt>
                <c:pt idx="8778">
                  <c:v>4.9419000000000004</c:v>
                </c:pt>
                <c:pt idx="8779">
                  <c:v>5.3445999999999998</c:v>
                </c:pt>
                <c:pt idx="8780">
                  <c:v>4.6829999999999998</c:v>
                </c:pt>
                <c:pt idx="8781">
                  <c:v>5.0038</c:v>
                </c:pt>
                <c:pt idx="8782">
                  <c:v>5.2984999999999998</c:v>
                </c:pt>
                <c:pt idx="8783">
                  <c:v>4.7167000000000003</c:v>
                </c:pt>
                <c:pt idx="8784">
                  <c:v>4.9880000000000004</c:v>
                </c:pt>
                <c:pt idx="8785">
                  <c:v>4.9618000000000002</c:v>
                </c:pt>
                <c:pt idx="8786">
                  <c:v>4.8331999999999997</c:v>
                </c:pt>
                <c:pt idx="8787">
                  <c:v>4.9741999999999997</c:v>
                </c:pt>
                <c:pt idx="8788">
                  <c:v>5.0704000000000002</c:v>
                </c:pt>
                <c:pt idx="8789">
                  <c:v>5.0166000000000004</c:v>
                </c:pt>
                <c:pt idx="8790">
                  <c:v>5.1638000000000002</c:v>
                </c:pt>
                <c:pt idx="8791">
                  <c:v>4.9405999999999999</c:v>
                </c:pt>
                <c:pt idx="8792">
                  <c:v>5.0327000000000002</c:v>
                </c:pt>
                <c:pt idx="8793">
                  <c:v>5.0449999999999999</c:v>
                </c:pt>
                <c:pt idx="8794">
                  <c:v>4.7697000000000003</c:v>
                </c:pt>
                <c:pt idx="8795">
                  <c:v>4.9024999999999999</c:v>
                </c:pt>
                <c:pt idx="8796">
                  <c:v>4.9119999999999999</c:v>
                </c:pt>
                <c:pt idx="8797">
                  <c:v>4.8773999999999997</c:v>
                </c:pt>
                <c:pt idx="8798">
                  <c:v>5.0994999999999999</c:v>
                </c:pt>
                <c:pt idx="8799">
                  <c:v>5.1459999999999999</c:v>
                </c:pt>
                <c:pt idx="8800">
                  <c:v>4.9111000000000002</c:v>
                </c:pt>
                <c:pt idx="8801">
                  <c:v>4.9633000000000003</c:v>
                </c:pt>
                <c:pt idx="8802">
                  <c:v>5.1332000000000004</c:v>
                </c:pt>
                <c:pt idx="8803">
                  <c:v>4.8498000000000001</c:v>
                </c:pt>
                <c:pt idx="8804">
                  <c:v>5.1567999999999996</c:v>
                </c:pt>
                <c:pt idx="8805">
                  <c:v>4.8987999999999996</c:v>
                </c:pt>
                <c:pt idx="8806">
                  <c:v>4.9432999999999998</c:v>
                </c:pt>
                <c:pt idx="8807">
                  <c:v>5.0551000000000004</c:v>
                </c:pt>
                <c:pt idx="8808">
                  <c:v>5.0426000000000002</c:v>
                </c:pt>
                <c:pt idx="8809">
                  <c:v>5.0396000000000001</c:v>
                </c:pt>
                <c:pt idx="8810">
                  <c:v>5.2541000000000002</c:v>
                </c:pt>
                <c:pt idx="8811">
                  <c:v>5.0654000000000003</c:v>
                </c:pt>
                <c:pt idx="8812">
                  <c:v>5.0369999999999999</c:v>
                </c:pt>
                <c:pt idx="8813">
                  <c:v>4.9915000000000003</c:v>
                </c:pt>
                <c:pt idx="8814">
                  <c:v>4.5096999999999996</c:v>
                </c:pt>
                <c:pt idx="8815">
                  <c:v>5.3312999999999997</c:v>
                </c:pt>
                <c:pt idx="8816">
                  <c:v>4.9377000000000004</c:v>
                </c:pt>
                <c:pt idx="8817">
                  <c:v>4.4992000000000001</c:v>
                </c:pt>
                <c:pt idx="8818">
                  <c:v>5.5004999999999997</c:v>
                </c:pt>
                <c:pt idx="8819">
                  <c:v>4.7834000000000003</c:v>
                </c:pt>
                <c:pt idx="8820">
                  <c:v>4.6882000000000001</c:v>
                </c:pt>
                <c:pt idx="8821">
                  <c:v>5.2622999999999998</c:v>
                </c:pt>
                <c:pt idx="8822">
                  <c:v>5.0967000000000002</c:v>
                </c:pt>
                <c:pt idx="8823">
                  <c:v>4.6174999999999997</c:v>
                </c:pt>
                <c:pt idx="8824">
                  <c:v>5.0644999999999998</c:v>
                </c:pt>
                <c:pt idx="8825">
                  <c:v>5.0735000000000001</c:v>
                </c:pt>
                <c:pt idx="8826">
                  <c:v>4.8042999999999996</c:v>
                </c:pt>
                <c:pt idx="8827">
                  <c:v>5.1185999999999998</c:v>
                </c:pt>
                <c:pt idx="8828">
                  <c:v>4.9480000000000004</c:v>
                </c:pt>
                <c:pt idx="8829">
                  <c:v>4.9394999999999998</c:v>
                </c:pt>
                <c:pt idx="8830">
                  <c:v>5.1513</c:v>
                </c:pt>
                <c:pt idx="8831">
                  <c:v>5.1562999999999999</c:v>
                </c:pt>
                <c:pt idx="8832">
                  <c:v>4.7980999999999998</c:v>
                </c:pt>
                <c:pt idx="8833">
                  <c:v>4.9177</c:v>
                </c:pt>
                <c:pt idx="8834">
                  <c:v>5.0147000000000004</c:v>
                </c:pt>
                <c:pt idx="8835">
                  <c:v>4.7447999999999997</c:v>
                </c:pt>
                <c:pt idx="8836">
                  <c:v>5.1307</c:v>
                </c:pt>
                <c:pt idx="8837">
                  <c:v>4.9997999999999996</c:v>
                </c:pt>
                <c:pt idx="8838">
                  <c:v>4.9873000000000003</c:v>
                </c:pt>
                <c:pt idx="8839">
                  <c:v>4.9543999999999997</c:v>
                </c:pt>
                <c:pt idx="8840">
                  <c:v>5.1272000000000002</c:v>
                </c:pt>
                <c:pt idx="8841">
                  <c:v>4.9356999999999998</c:v>
                </c:pt>
                <c:pt idx="8842">
                  <c:v>4.8712999999999997</c:v>
                </c:pt>
                <c:pt idx="8843">
                  <c:v>5.0926999999999998</c:v>
                </c:pt>
                <c:pt idx="8844">
                  <c:v>4.9142000000000001</c:v>
                </c:pt>
                <c:pt idx="8845">
                  <c:v>4.9394999999999998</c:v>
                </c:pt>
                <c:pt idx="8846">
                  <c:v>4.9132999999999996</c:v>
                </c:pt>
                <c:pt idx="8847">
                  <c:v>4.9471999999999996</c:v>
                </c:pt>
                <c:pt idx="8848">
                  <c:v>5.1210000000000004</c:v>
                </c:pt>
                <c:pt idx="8849">
                  <c:v>5.0712999999999999</c:v>
                </c:pt>
                <c:pt idx="8850">
                  <c:v>5.1493000000000002</c:v>
                </c:pt>
                <c:pt idx="8851">
                  <c:v>4.8326000000000002</c:v>
                </c:pt>
                <c:pt idx="8852">
                  <c:v>5.0321999999999996</c:v>
                </c:pt>
                <c:pt idx="8853">
                  <c:v>4.9214000000000002</c:v>
                </c:pt>
                <c:pt idx="8854">
                  <c:v>4.9116999999999997</c:v>
                </c:pt>
                <c:pt idx="8855">
                  <c:v>5.1128999999999998</c:v>
                </c:pt>
                <c:pt idx="8856">
                  <c:v>4.9188000000000001</c:v>
                </c:pt>
                <c:pt idx="8857">
                  <c:v>4.8968999999999996</c:v>
                </c:pt>
                <c:pt idx="8858">
                  <c:v>5.1208999999999998</c:v>
                </c:pt>
                <c:pt idx="8859">
                  <c:v>4.9922000000000004</c:v>
                </c:pt>
                <c:pt idx="8860">
                  <c:v>5.1231</c:v>
                </c:pt>
                <c:pt idx="8861">
                  <c:v>4.7443999999999997</c:v>
                </c:pt>
                <c:pt idx="8862">
                  <c:v>5.0705</c:v>
                </c:pt>
                <c:pt idx="8863">
                  <c:v>5.5557999999999996</c:v>
                </c:pt>
                <c:pt idx="8864">
                  <c:v>5.2729999999999997</c:v>
                </c:pt>
                <c:pt idx="8865">
                  <c:v>4.4466999999999999</c:v>
                </c:pt>
                <c:pt idx="8866">
                  <c:v>4.8451000000000004</c:v>
                </c:pt>
                <c:pt idx="8867">
                  <c:v>4.8609999999999998</c:v>
                </c:pt>
                <c:pt idx="8868">
                  <c:v>4.9336000000000002</c:v>
                </c:pt>
                <c:pt idx="8869">
                  <c:v>4.9326999999999996</c:v>
                </c:pt>
                <c:pt idx="8870">
                  <c:v>5.1359000000000004</c:v>
                </c:pt>
                <c:pt idx="8871">
                  <c:v>5.1224999999999996</c:v>
                </c:pt>
                <c:pt idx="8872">
                  <c:v>5.1946000000000003</c:v>
                </c:pt>
                <c:pt idx="8873">
                  <c:v>5.3114999999999997</c:v>
                </c:pt>
                <c:pt idx="8874">
                  <c:v>5.1144999999999996</c:v>
                </c:pt>
                <c:pt idx="8875">
                  <c:v>4.8441999999999998</c:v>
                </c:pt>
                <c:pt idx="8876">
                  <c:v>4.9878999999999998</c:v>
                </c:pt>
                <c:pt idx="8877">
                  <c:v>5.0004</c:v>
                </c:pt>
                <c:pt idx="8878">
                  <c:v>4.8216000000000001</c:v>
                </c:pt>
                <c:pt idx="8879">
                  <c:v>4.9626000000000001</c:v>
                </c:pt>
                <c:pt idx="8880">
                  <c:v>5.0324999999999998</c:v>
                </c:pt>
                <c:pt idx="8881">
                  <c:v>4.8444000000000003</c:v>
                </c:pt>
                <c:pt idx="8882">
                  <c:v>5.2388000000000003</c:v>
                </c:pt>
                <c:pt idx="8883">
                  <c:v>4.8398000000000003</c:v>
                </c:pt>
                <c:pt idx="8884">
                  <c:v>5.2573999999999996</c:v>
                </c:pt>
                <c:pt idx="8885">
                  <c:v>4.9466000000000001</c:v>
                </c:pt>
                <c:pt idx="8886">
                  <c:v>4.8871000000000002</c:v>
                </c:pt>
                <c:pt idx="8887">
                  <c:v>5.2587000000000002</c:v>
                </c:pt>
                <c:pt idx="8888">
                  <c:v>4.827</c:v>
                </c:pt>
                <c:pt idx="8889">
                  <c:v>5.2148000000000003</c:v>
                </c:pt>
                <c:pt idx="8890">
                  <c:v>4.8573000000000004</c:v>
                </c:pt>
                <c:pt idx="8891">
                  <c:v>4.6741999999999999</c:v>
                </c:pt>
                <c:pt idx="8892">
                  <c:v>5.0559000000000003</c:v>
                </c:pt>
                <c:pt idx="8893">
                  <c:v>4.8526999999999996</c:v>
                </c:pt>
                <c:pt idx="8894">
                  <c:v>4.9934000000000003</c:v>
                </c:pt>
                <c:pt idx="8895">
                  <c:v>5.0590999999999999</c:v>
                </c:pt>
                <c:pt idx="8896">
                  <c:v>5.0986000000000002</c:v>
                </c:pt>
                <c:pt idx="8897">
                  <c:v>5.0594000000000001</c:v>
                </c:pt>
                <c:pt idx="8898">
                  <c:v>5.0960000000000001</c:v>
                </c:pt>
                <c:pt idx="8899">
                  <c:v>4.8353000000000002</c:v>
                </c:pt>
                <c:pt idx="8900">
                  <c:v>5.1976000000000004</c:v>
                </c:pt>
                <c:pt idx="8901">
                  <c:v>4.7896999999999998</c:v>
                </c:pt>
                <c:pt idx="8902">
                  <c:v>4.9390000000000001</c:v>
                </c:pt>
                <c:pt idx="8903">
                  <c:v>4.9801000000000002</c:v>
                </c:pt>
                <c:pt idx="8904">
                  <c:v>5.0685000000000002</c:v>
                </c:pt>
                <c:pt idx="8905">
                  <c:v>4.9973999999999998</c:v>
                </c:pt>
                <c:pt idx="8906">
                  <c:v>5.0594999999999999</c:v>
                </c:pt>
                <c:pt idx="8907">
                  <c:v>4.9217000000000004</c:v>
                </c:pt>
                <c:pt idx="8908">
                  <c:v>4.8146000000000004</c:v>
                </c:pt>
                <c:pt idx="8909">
                  <c:v>5.0353000000000003</c:v>
                </c:pt>
                <c:pt idx="8910">
                  <c:v>4.8220000000000001</c:v>
                </c:pt>
                <c:pt idx="8911">
                  <c:v>5.1661000000000001</c:v>
                </c:pt>
                <c:pt idx="8912">
                  <c:v>4.9817</c:v>
                </c:pt>
                <c:pt idx="8913">
                  <c:v>5.1959</c:v>
                </c:pt>
                <c:pt idx="8914">
                  <c:v>4.9751000000000003</c:v>
                </c:pt>
                <c:pt idx="8915">
                  <c:v>4.9709000000000003</c:v>
                </c:pt>
                <c:pt idx="8916">
                  <c:v>5.0031999999999996</c:v>
                </c:pt>
                <c:pt idx="8917">
                  <c:v>4.7794999999999996</c:v>
                </c:pt>
                <c:pt idx="8918">
                  <c:v>5.0138999999999996</c:v>
                </c:pt>
                <c:pt idx="8919">
                  <c:v>4.9504999999999999</c:v>
                </c:pt>
                <c:pt idx="8920">
                  <c:v>4.9344999999999999</c:v>
                </c:pt>
                <c:pt idx="8921">
                  <c:v>5.1820000000000004</c:v>
                </c:pt>
                <c:pt idx="8922">
                  <c:v>5.1802999999999999</c:v>
                </c:pt>
                <c:pt idx="8923">
                  <c:v>5.0846</c:v>
                </c:pt>
                <c:pt idx="8924">
                  <c:v>4.9128999999999996</c:v>
                </c:pt>
                <c:pt idx="8925">
                  <c:v>4.8780999999999999</c:v>
                </c:pt>
                <c:pt idx="8926">
                  <c:v>4.9161000000000001</c:v>
                </c:pt>
                <c:pt idx="8927">
                  <c:v>4.9706000000000001</c:v>
                </c:pt>
                <c:pt idx="8928">
                  <c:v>4.9958999999999998</c:v>
                </c:pt>
                <c:pt idx="8929">
                  <c:v>4.8338000000000001</c:v>
                </c:pt>
                <c:pt idx="8930">
                  <c:v>5.0612000000000004</c:v>
                </c:pt>
                <c:pt idx="8931">
                  <c:v>4.9847000000000001</c:v>
                </c:pt>
                <c:pt idx="8932">
                  <c:v>4.9988000000000001</c:v>
                </c:pt>
                <c:pt idx="8933">
                  <c:v>5.0378999999999996</c:v>
                </c:pt>
                <c:pt idx="8934">
                  <c:v>4.9676999999999998</c:v>
                </c:pt>
                <c:pt idx="8935">
                  <c:v>4.9175000000000004</c:v>
                </c:pt>
                <c:pt idx="8936">
                  <c:v>5.1557000000000004</c:v>
                </c:pt>
                <c:pt idx="8937">
                  <c:v>4.9047999999999998</c:v>
                </c:pt>
                <c:pt idx="8938">
                  <c:v>4.9778000000000002</c:v>
                </c:pt>
                <c:pt idx="8939">
                  <c:v>5.0644999999999998</c:v>
                </c:pt>
                <c:pt idx="8940">
                  <c:v>4.8905000000000003</c:v>
                </c:pt>
                <c:pt idx="8941">
                  <c:v>5.0476000000000001</c:v>
                </c:pt>
                <c:pt idx="8942">
                  <c:v>4.8346</c:v>
                </c:pt>
                <c:pt idx="8943">
                  <c:v>5.0675999999999997</c:v>
                </c:pt>
                <c:pt idx="8944">
                  <c:v>5.0978000000000003</c:v>
                </c:pt>
                <c:pt idx="8945">
                  <c:v>5.1585999999999999</c:v>
                </c:pt>
                <c:pt idx="8946">
                  <c:v>5.0277000000000003</c:v>
                </c:pt>
                <c:pt idx="8947">
                  <c:v>4.9546000000000001</c:v>
                </c:pt>
                <c:pt idx="8948">
                  <c:v>4.8795999999999999</c:v>
                </c:pt>
                <c:pt idx="8949">
                  <c:v>5.0503</c:v>
                </c:pt>
                <c:pt idx="8950">
                  <c:v>4.8791000000000002</c:v>
                </c:pt>
                <c:pt idx="8951">
                  <c:v>5.0552000000000001</c:v>
                </c:pt>
                <c:pt idx="8952">
                  <c:v>5.0026999999999999</c:v>
                </c:pt>
                <c:pt idx="8953">
                  <c:v>4.9859</c:v>
                </c:pt>
                <c:pt idx="8954">
                  <c:v>5.2169999999999996</c:v>
                </c:pt>
                <c:pt idx="8955">
                  <c:v>4.8125999999999998</c:v>
                </c:pt>
                <c:pt idx="8956">
                  <c:v>5.0926999999999998</c:v>
                </c:pt>
                <c:pt idx="8957">
                  <c:v>4.8952</c:v>
                </c:pt>
                <c:pt idx="8958">
                  <c:v>5.0110999999999999</c:v>
                </c:pt>
                <c:pt idx="8959">
                  <c:v>5.1212999999999997</c:v>
                </c:pt>
                <c:pt idx="8960">
                  <c:v>4.9527000000000001</c:v>
                </c:pt>
                <c:pt idx="8961">
                  <c:v>5.1527000000000003</c:v>
                </c:pt>
                <c:pt idx="8962">
                  <c:v>4.8693999999999997</c:v>
                </c:pt>
                <c:pt idx="8963">
                  <c:v>4.8650000000000002</c:v>
                </c:pt>
                <c:pt idx="8964">
                  <c:v>4.9227999999999996</c:v>
                </c:pt>
                <c:pt idx="8965">
                  <c:v>5.1334999999999997</c:v>
                </c:pt>
                <c:pt idx="8966">
                  <c:v>4.9962999999999997</c:v>
                </c:pt>
                <c:pt idx="8967">
                  <c:v>5.1081000000000003</c:v>
                </c:pt>
                <c:pt idx="8968">
                  <c:v>5.1726999999999999</c:v>
                </c:pt>
                <c:pt idx="8969">
                  <c:v>4.9349999999999996</c:v>
                </c:pt>
                <c:pt idx="8970">
                  <c:v>4.9138999999999999</c:v>
                </c:pt>
                <c:pt idx="8971">
                  <c:v>4.9725999999999999</c:v>
                </c:pt>
                <c:pt idx="8972">
                  <c:v>5.1510999999999996</c:v>
                </c:pt>
                <c:pt idx="8973">
                  <c:v>4.8242000000000003</c:v>
                </c:pt>
                <c:pt idx="8974">
                  <c:v>5.2571000000000003</c:v>
                </c:pt>
                <c:pt idx="8975">
                  <c:v>4.9878</c:v>
                </c:pt>
                <c:pt idx="8976">
                  <c:v>4.8611000000000004</c:v>
                </c:pt>
                <c:pt idx="8977">
                  <c:v>5.0307000000000004</c:v>
                </c:pt>
                <c:pt idx="8978">
                  <c:v>4.9119999999999999</c:v>
                </c:pt>
                <c:pt idx="8979">
                  <c:v>5.1212</c:v>
                </c:pt>
                <c:pt idx="8980">
                  <c:v>4.9114000000000004</c:v>
                </c:pt>
                <c:pt idx="8981">
                  <c:v>5.0232999999999999</c:v>
                </c:pt>
                <c:pt idx="8982">
                  <c:v>5.1734999999999998</c:v>
                </c:pt>
                <c:pt idx="8983">
                  <c:v>4.9585999999999997</c:v>
                </c:pt>
                <c:pt idx="8984">
                  <c:v>5.0332999999999997</c:v>
                </c:pt>
                <c:pt idx="8985">
                  <c:v>4.9023000000000003</c:v>
                </c:pt>
                <c:pt idx="8986">
                  <c:v>4.8562000000000003</c:v>
                </c:pt>
                <c:pt idx="8987">
                  <c:v>4.8917999999999999</c:v>
                </c:pt>
                <c:pt idx="8988">
                  <c:v>5.6357999999999997</c:v>
                </c:pt>
                <c:pt idx="8989">
                  <c:v>4.6223000000000001</c:v>
                </c:pt>
                <c:pt idx="8990">
                  <c:v>5.4120999999999997</c:v>
                </c:pt>
                <c:pt idx="8991">
                  <c:v>5.2666000000000004</c:v>
                </c:pt>
                <c:pt idx="8992">
                  <c:v>5.0948000000000002</c:v>
                </c:pt>
                <c:pt idx="8993">
                  <c:v>5.1614000000000004</c:v>
                </c:pt>
                <c:pt idx="8994">
                  <c:v>4.8494999999999999</c:v>
                </c:pt>
                <c:pt idx="8995">
                  <c:v>4.9333999999999998</c:v>
                </c:pt>
                <c:pt idx="8996">
                  <c:v>5.0404999999999998</c:v>
                </c:pt>
                <c:pt idx="8997">
                  <c:v>4.6445999999999996</c:v>
                </c:pt>
                <c:pt idx="8998">
                  <c:v>4.7413999999999996</c:v>
                </c:pt>
                <c:pt idx="8999">
                  <c:v>4.8846999999999996</c:v>
                </c:pt>
                <c:pt idx="9000">
                  <c:v>4.9897</c:v>
                </c:pt>
                <c:pt idx="9001">
                  <c:v>5.2735000000000003</c:v>
                </c:pt>
                <c:pt idx="9002">
                  <c:v>5.0804999999999998</c:v>
                </c:pt>
                <c:pt idx="9003">
                  <c:v>5.0137</c:v>
                </c:pt>
                <c:pt idx="9004">
                  <c:v>5.0834999999999999</c:v>
                </c:pt>
                <c:pt idx="9005">
                  <c:v>5.0518999999999998</c:v>
                </c:pt>
                <c:pt idx="9006">
                  <c:v>5.0789999999999997</c:v>
                </c:pt>
                <c:pt idx="9007">
                  <c:v>5.0442</c:v>
                </c:pt>
                <c:pt idx="9008">
                  <c:v>4.8296000000000001</c:v>
                </c:pt>
                <c:pt idx="9009">
                  <c:v>5.0669000000000004</c:v>
                </c:pt>
                <c:pt idx="9010">
                  <c:v>4.8785999999999996</c:v>
                </c:pt>
                <c:pt idx="9011">
                  <c:v>4.8216000000000001</c:v>
                </c:pt>
                <c:pt idx="9012">
                  <c:v>4.9812000000000003</c:v>
                </c:pt>
                <c:pt idx="9013">
                  <c:v>4.8569000000000004</c:v>
                </c:pt>
                <c:pt idx="9014">
                  <c:v>5.2043999999999997</c:v>
                </c:pt>
                <c:pt idx="9015">
                  <c:v>5.0606999999999998</c:v>
                </c:pt>
                <c:pt idx="9016">
                  <c:v>5.2279999999999998</c:v>
                </c:pt>
                <c:pt idx="9017">
                  <c:v>5.1757999999999997</c:v>
                </c:pt>
                <c:pt idx="9018">
                  <c:v>5.1162999999999998</c:v>
                </c:pt>
                <c:pt idx="9019">
                  <c:v>4.8583999999999996</c:v>
                </c:pt>
                <c:pt idx="9020">
                  <c:v>4.9127000000000001</c:v>
                </c:pt>
                <c:pt idx="9021">
                  <c:v>5.09</c:v>
                </c:pt>
                <c:pt idx="9022">
                  <c:v>4.6703000000000001</c:v>
                </c:pt>
                <c:pt idx="9023">
                  <c:v>5.1173999999999999</c:v>
                </c:pt>
                <c:pt idx="9024">
                  <c:v>4.9428999999999998</c:v>
                </c:pt>
                <c:pt idx="9025">
                  <c:v>5.1456</c:v>
                </c:pt>
                <c:pt idx="9026">
                  <c:v>4.9901</c:v>
                </c:pt>
                <c:pt idx="9027">
                  <c:v>5.1513</c:v>
                </c:pt>
                <c:pt idx="9028">
                  <c:v>4.9317000000000002</c:v>
                </c:pt>
                <c:pt idx="9029">
                  <c:v>5.1879999999999997</c:v>
                </c:pt>
                <c:pt idx="9030">
                  <c:v>5.0914000000000001</c:v>
                </c:pt>
                <c:pt idx="9031">
                  <c:v>4.9283000000000001</c:v>
                </c:pt>
                <c:pt idx="9032">
                  <c:v>5.1942000000000004</c:v>
                </c:pt>
                <c:pt idx="9033">
                  <c:v>4.6976000000000004</c:v>
                </c:pt>
                <c:pt idx="9034">
                  <c:v>4.8826000000000001</c:v>
                </c:pt>
                <c:pt idx="9035">
                  <c:v>5.0240999999999998</c:v>
                </c:pt>
                <c:pt idx="9036">
                  <c:v>4.8354999999999997</c:v>
                </c:pt>
                <c:pt idx="9037">
                  <c:v>5.0873999999999997</c:v>
                </c:pt>
                <c:pt idx="9038">
                  <c:v>5.0309999999999997</c:v>
                </c:pt>
                <c:pt idx="9039">
                  <c:v>5.1508000000000003</c:v>
                </c:pt>
                <c:pt idx="9040">
                  <c:v>4.9175000000000004</c:v>
                </c:pt>
                <c:pt idx="9041">
                  <c:v>5.0751999999999997</c:v>
                </c:pt>
                <c:pt idx="9042">
                  <c:v>5.0442999999999998</c:v>
                </c:pt>
                <c:pt idx="9043">
                  <c:v>4.9223999999999997</c:v>
                </c:pt>
                <c:pt idx="9044">
                  <c:v>5.1661999999999999</c:v>
                </c:pt>
                <c:pt idx="9045">
                  <c:v>4.8244999999999996</c:v>
                </c:pt>
                <c:pt idx="9046">
                  <c:v>5.1460999999999997</c:v>
                </c:pt>
                <c:pt idx="9047">
                  <c:v>4.9322999999999997</c:v>
                </c:pt>
                <c:pt idx="9048">
                  <c:v>4.6703999999999999</c:v>
                </c:pt>
                <c:pt idx="9049">
                  <c:v>5.0656999999999996</c:v>
                </c:pt>
                <c:pt idx="9050">
                  <c:v>5.0393999999999997</c:v>
                </c:pt>
                <c:pt idx="9051">
                  <c:v>5.1086999999999998</c:v>
                </c:pt>
                <c:pt idx="9052">
                  <c:v>5.0263</c:v>
                </c:pt>
                <c:pt idx="9053">
                  <c:v>5.3090000000000002</c:v>
                </c:pt>
                <c:pt idx="9054">
                  <c:v>4.7434000000000003</c:v>
                </c:pt>
                <c:pt idx="9055">
                  <c:v>5.0662000000000003</c:v>
                </c:pt>
                <c:pt idx="9056">
                  <c:v>4.9484000000000004</c:v>
                </c:pt>
                <c:pt idx="9057">
                  <c:v>4.7516999999999996</c:v>
                </c:pt>
                <c:pt idx="9058">
                  <c:v>4.9198000000000004</c:v>
                </c:pt>
                <c:pt idx="9059">
                  <c:v>4.8673999999999999</c:v>
                </c:pt>
                <c:pt idx="9060">
                  <c:v>4.9813999999999998</c:v>
                </c:pt>
                <c:pt idx="9061">
                  <c:v>5.0814000000000004</c:v>
                </c:pt>
                <c:pt idx="9062">
                  <c:v>5.0902000000000003</c:v>
                </c:pt>
                <c:pt idx="9063">
                  <c:v>5.0773000000000001</c:v>
                </c:pt>
                <c:pt idx="9064">
                  <c:v>5.0909000000000004</c:v>
                </c:pt>
                <c:pt idx="9065">
                  <c:v>5.1106999999999996</c:v>
                </c:pt>
                <c:pt idx="9066">
                  <c:v>4.7511000000000001</c:v>
                </c:pt>
                <c:pt idx="9067">
                  <c:v>5.2214999999999998</c:v>
                </c:pt>
                <c:pt idx="9068">
                  <c:v>4.9398</c:v>
                </c:pt>
                <c:pt idx="9069">
                  <c:v>4.8441000000000001</c:v>
                </c:pt>
                <c:pt idx="9070">
                  <c:v>5.0601000000000003</c:v>
                </c:pt>
                <c:pt idx="9071">
                  <c:v>4.8616000000000001</c:v>
                </c:pt>
                <c:pt idx="9072">
                  <c:v>5.0513000000000003</c:v>
                </c:pt>
                <c:pt idx="9073">
                  <c:v>4.9569999999999999</c:v>
                </c:pt>
                <c:pt idx="9074">
                  <c:v>4.8990999999999998</c:v>
                </c:pt>
                <c:pt idx="9075">
                  <c:v>5.1782000000000004</c:v>
                </c:pt>
                <c:pt idx="9076">
                  <c:v>5.1467999999999998</c:v>
                </c:pt>
                <c:pt idx="9077">
                  <c:v>5.1803999999999997</c:v>
                </c:pt>
                <c:pt idx="9078">
                  <c:v>4.8956</c:v>
                </c:pt>
                <c:pt idx="9079">
                  <c:v>4.9114000000000004</c:v>
                </c:pt>
                <c:pt idx="9080">
                  <c:v>5.0730000000000004</c:v>
                </c:pt>
                <c:pt idx="9081">
                  <c:v>4.7519999999999998</c:v>
                </c:pt>
                <c:pt idx="9082">
                  <c:v>4.9904999999999999</c:v>
                </c:pt>
                <c:pt idx="9083">
                  <c:v>4.8392999999999997</c:v>
                </c:pt>
                <c:pt idx="9084">
                  <c:v>4.9737999999999998</c:v>
                </c:pt>
                <c:pt idx="9085">
                  <c:v>5.0194999999999999</c:v>
                </c:pt>
                <c:pt idx="9086">
                  <c:v>5.1657000000000002</c:v>
                </c:pt>
                <c:pt idx="9087">
                  <c:v>5.1573000000000002</c:v>
                </c:pt>
                <c:pt idx="9088">
                  <c:v>5.0770999999999997</c:v>
                </c:pt>
                <c:pt idx="9089">
                  <c:v>4.8468</c:v>
                </c:pt>
                <c:pt idx="9090">
                  <c:v>4.9489000000000001</c:v>
                </c:pt>
                <c:pt idx="9091">
                  <c:v>5.0770999999999997</c:v>
                </c:pt>
                <c:pt idx="9092">
                  <c:v>4.8030999999999997</c:v>
                </c:pt>
                <c:pt idx="9093">
                  <c:v>4.9180999999999999</c:v>
                </c:pt>
                <c:pt idx="9094">
                  <c:v>5.0377000000000001</c:v>
                </c:pt>
                <c:pt idx="9095">
                  <c:v>5.0023</c:v>
                </c:pt>
                <c:pt idx="9096">
                  <c:v>5.1025</c:v>
                </c:pt>
                <c:pt idx="9097">
                  <c:v>4.7526999999999999</c:v>
                </c:pt>
                <c:pt idx="9098">
                  <c:v>4.9787999999999997</c:v>
                </c:pt>
                <c:pt idx="9099">
                  <c:v>4.9946999999999999</c:v>
                </c:pt>
                <c:pt idx="9100">
                  <c:v>5.2647000000000004</c:v>
                </c:pt>
                <c:pt idx="9101">
                  <c:v>5.2098000000000004</c:v>
                </c:pt>
                <c:pt idx="9102">
                  <c:v>4.8762999999999996</c:v>
                </c:pt>
                <c:pt idx="9103">
                  <c:v>5.0876000000000001</c:v>
                </c:pt>
                <c:pt idx="9104">
                  <c:v>4.9231999999999996</c:v>
                </c:pt>
                <c:pt idx="9105">
                  <c:v>4.9425999999999997</c:v>
                </c:pt>
                <c:pt idx="9106">
                  <c:v>4.7457000000000003</c:v>
                </c:pt>
                <c:pt idx="9107">
                  <c:v>4.9802</c:v>
                </c:pt>
                <c:pt idx="9108">
                  <c:v>4.867</c:v>
                </c:pt>
                <c:pt idx="9109">
                  <c:v>4.9836999999999998</c:v>
                </c:pt>
                <c:pt idx="9110">
                  <c:v>5.1584000000000003</c:v>
                </c:pt>
                <c:pt idx="9111">
                  <c:v>5.1486000000000001</c:v>
                </c:pt>
                <c:pt idx="9112">
                  <c:v>5.2051999999999996</c:v>
                </c:pt>
                <c:pt idx="9113">
                  <c:v>5.1321000000000003</c:v>
                </c:pt>
                <c:pt idx="9114">
                  <c:v>4.9968000000000004</c:v>
                </c:pt>
                <c:pt idx="9115">
                  <c:v>4.7965</c:v>
                </c:pt>
                <c:pt idx="9116">
                  <c:v>5.0899000000000001</c:v>
                </c:pt>
                <c:pt idx="9117">
                  <c:v>4.8948</c:v>
                </c:pt>
                <c:pt idx="9118">
                  <c:v>4.9314999999999998</c:v>
                </c:pt>
                <c:pt idx="9119">
                  <c:v>4.9090999999999996</c:v>
                </c:pt>
                <c:pt idx="9120">
                  <c:v>4.7907000000000002</c:v>
                </c:pt>
                <c:pt idx="9121">
                  <c:v>4.9663000000000004</c:v>
                </c:pt>
                <c:pt idx="9122">
                  <c:v>4.9343000000000004</c:v>
                </c:pt>
                <c:pt idx="9123">
                  <c:v>5.1771000000000003</c:v>
                </c:pt>
                <c:pt idx="9124">
                  <c:v>5.2821999999999996</c:v>
                </c:pt>
                <c:pt idx="9125">
                  <c:v>5.0671999999999997</c:v>
                </c:pt>
                <c:pt idx="9126">
                  <c:v>5.0125000000000002</c:v>
                </c:pt>
                <c:pt idx="9127">
                  <c:v>5.1067</c:v>
                </c:pt>
                <c:pt idx="9128">
                  <c:v>4.8662999999999998</c:v>
                </c:pt>
                <c:pt idx="9129">
                  <c:v>4.9622000000000002</c:v>
                </c:pt>
                <c:pt idx="9130">
                  <c:v>4.9191000000000003</c:v>
                </c:pt>
                <c:pt idx="9131">
                  <c:v>4.8567999999999998</c:v>
                </c:pt>
                <c:pt idx="9132">
                  <c:v>4.8345000000000002</c:v>
                </c:pt>
                <c:pt idx="9133">
                  <c:v>5.2896999999999998</c:v>
                </c:pt>
                <c:pt idx="9134">
                  <c:v>4.7104999999999997</c:v>
                </c:pt>
                <c:pt idx="9135">
                  <c:v>4.7354000000000003</c:v>
                </c:pt>
                <c:pt idx="9136">
                  <c:v>5.1265000000000001</c:v>
                </c:pt>
                <c:pt idx="9137">
                  <c:v>4.6932</c:v>
                </c:pt>
                <c:pt idx="9138">
                  <c:v>5.0039999999999996</c:v>
                </c:pt>
                <c:pt idx="9139">
                  <c:v>4.9960000000000004</c:v>
                </c:pt>
                <c:pt idx="9140">
                  <c:v>4.9814999999999996</c:v>
                </c:pt>
                <c:pt idx="9141">
                  <c:v>5.1338999999999997</c:v>
                </c:pt>
                <c:pt idx="9142">
                  <c:v>5.1273</c:v>
                </c:pt>
                <c:pt idx="9143">
                  <c:v>4.7864000000000004</c:v>
                </c:pt>
                <c:pt idx="9144">
                  <c:v>5.0871000000000004</c:v>
                </c:pt>
                <c:pt idx="9145">
                  <c:v>5.0045000000000002</c:v>
                </c:pt>
                <c:pt idx="9146">
                  <c:v>5.0176999999999996</c:v>
                </c:pt>
                <c:pt idx="9147">
                  <c:v>5.0696000000000003</c:v>
                </c:pt>
                <c:pt idx="9148">
                  <c:v>5.0621</c:v>
                </c:pt>
                <c:pt idx="9149">
                  <c:v>5.1048</c:v>
                </c:pt>
                <c:pt idx="9150">
                  <c:v>4.9912000000000001</c:v>
                </c:pt>
                <c:pt idx="9151">
                  <c:v>5.2805</c:v>
                </c:pt>
                <c:pt idx="9152">
                  <c:v>4.84</c:v>
                </c:pt>
                <c:pt idx="9153">
                  <c:v>4.8064</c:v>
                </c:pt>
                <c:pt idx="9154">
                  <c:v>5.4553000000000003</c:v>
                </c:pt>
                <c:pt idx="9155">
                  <c:v>4.5389999999999997</c:v>
                </c:pt>
                <c:pt idx="9156">
                  <c:v>4.7972000000000001</c:v>
                </c:pt>
                <c:pt idx="9157">
                  <c:v>5.2377000000000002</c:v>
                </c:pt>
                <c:pt idx="9158">
                  <c:v>4.7968000000000002</c:v>
                </c:pt>
                <c:pt idx="9159">
                  <c:v>4.9253999999999998</c:v>
                </c:pt>
                <c:pt idx="9160">
                  <c:v>5.1646999999999998</c:v>
                </c:pt>
                <c:pt idx="9161">
                  <c:v>5.0498000000000003</c:v>
                </c:pt>
                <c:pt idx="9162">
                  <c:v>4.9794999999999998</c:v>
                </c:pt>
                <c:pt idx="9163">
                  <c:v>5.0320999999999998</c:v>
                </c:pt>
                <c:pt idx="9164">
                  <c:v>5.0831</c:v>
                </c:pt>
                <c:pt idx="9165">
                  <c:v>4.8299000000000003</c:v>
                </c:pt>
                <c:pt idx="9166">
                  <c:v>4.7572000000000001</c:v>
                </c:pt>
                <c:pt idx="9167">
                  <c:v>5.1261999999999999</c:v>
                </c:pt>
                <c:pt idx="9168">
                  <c:v>4.9157000000000002</c:v>
                </c:pt>
                <c:pt idx="9169">
                  <c:v>5.1794000000000002</c:v>
                </c:pt>
                <c:pt idx="9170">
                  <c:v>5.0666000000000002</c:v>
                </c:pt>
                <c:pt idx="9171">
                  <c:v>4.9013</c:v>
                </c:pt>
                <c:pt idx="9172">
                  <c:v>5.0510000000000002</c:v>
                </c:pt>
                <c:pt idx="9173">
                  <c:v>4.8963000000000001</c:v>
                </c:pt>
                <c:pt idx="9174">
                  <c:v>4.9757999999999996</c:v>
                </c:pt>
                <c:pt idx="9175">
                  <c:v>4.9739000000000004</c:v>
                </c:pt>
                <c:pt idx="9176">
                  <c:v>4.9385000000000003</c:v>
                </c:pt>
                <c:pt idx="9177">
                  <c:v>5.1581999999999999</c:v>
                </c:pt>
                <c:pt idx="9178">
                  <c:v>5.0058999999999996</c:v>
                </c:pt>
                <c:pt idx="9179">
                  <c:v>11.319000000000001</c:v>
                </c:pt>
                <c:pt idx="9180">
                  <c:v>6.4120999999999997</c:v>
                </c:pt>
                <c:pt idx="9181">
                  <c:v>8.7875999999999994</c:v>
                </c:pt>
                <c:pt idx="9182">
                  <c:v>6.5857000000000001</c:v>
                </c:pt>
                <c:pt idx="9183">
                  <c:v>5.4970999999999997</c:v>
                </c:pt>
                <c:pt idx="9184">
                  <c:v>4.4851999999999999</c:v>
                </c:pt>
                <c:pt idx="9185">
                  <c:v>4.7020999999999997</c:v>
                </c:pt>
                <c:pt idx="9186">
                  <c:v>5.5289999999999999</c:v>
                </c:pt>
                <c:pt idx="9187">
                  <c:v>4.6302000000000003</c:v>
                </c:pt>
                <c:pt idx="9188">
                  <c:v>4.3765000000000001</c:v>
                </c:pt>
                <c:pt idx="9189">
                  <c:v>5.1814</c:v>
                </c:pt>
                <c:pt idx="9190">
                  <c:v>5.1096000000000004</c:v>
                </c:pt>
                <c:pt idx="9191">
                  <c:v>4.9273999999999996</c:v>
                </c:pt>
                <c:pt idx="9192">
                  <c:v>5.3860000000000001</c:v>
                </c:pt>
                <c:pt idx="9193">
                  <c:v>4.8731</c:v>
                </c:pt>
                <c:pt idx="9194">
                  <c:v>4.7582000000000004</c:v>
                </c:pt>
                <c:pt idx="9195">
                  <c:v>5.4305000000000003</c:v>
                </c:pt>
                <c:pt idx="9196">
                  <c:v>4.9904999999999999</c:v>
                </c:pt>
                <c:pt idx="9197">
                  <c:v>4.5834000000000001</c:v>
                </c:pt>
                <c:pt idx="9198">
                  <c:v>5.7217000000000002</c:v>
                </c:pt>
                <c:pt idx="9199">
                  <c:v>4.9214000000000002</c:v>
                </c:pt>
                <c:pt idx="9200">
                  <c:v>4.2667000000000002</c:v>
                </c:pt>
                <c:pt idx="9201">
                  <c:v>5.8837000000000002</c:v>
                </c:pt>
                <c:pt idx="9202">
                  <c:v>4.9269999999999996</c:v>
                </c:pt>
                <c:pt idx="9203">
                  <c:v>4.1492000000000004</c:v>
                </c:pt>
                <c:pt idx="9204">
                  <c:v>6.0399000000000003</c:v>
                </c:pt>
                <c:pt idx="9205">
                  <c:v>5.7704000000000004</c:v>
                </c:pt>
                <c:pt idx="9206">
                  <c:v>6.1589</c:v>
                </c:pt>
                <c:pt idx="9207">
                  <c:v>6.3285999999999998</c:v>
                </c:pt>
                <c:pt idx="9208">
                  <c:v>6.6864999999999997</c:v>
                </c:pt>
                <c:pt idx="9209">
                  <c:v>7.0902000000000003</c:v>
                </c:pt>
                <c:pt idx="9210">
                  <c:v>7.3540000000000001</c:v>
                </c:pt>
                <c:pt idx="9211">
                  <c:v>7.6048999999999998</c:v>
                </c:pt>
                <c:pt idx="9212">
                  <c:v>7.6929999999999996</c:v>
                </c:pt>
                <c:pt idx="9213">
                  <c:v>7.9066000000000001</c:v>
                </c:pt>
                <c:pt idx="9214">
                  <c:v>7.7958999999999996</c:v>
                </c:pt>
                <c:pt idx="9215">
                  <c:v>7.7834000000000003</c:v>
                </c:pt>
                <c:pt idx="9216">
                  <c:v>7.5715000000000003</c:v>
                </c:pt>
                <c:pt idx="9217">
                  <c:v>7.4474999999999998</c:v>
                </c:pt>
                <c:pt idx="9218">
                  <c:v>7.2104999999999997</c:v>
                </c:pt>
                <c:pt idx="9219">
                  <c:v>6.9630000000000001</c:v>
                </c:pt>
                <c:pt idx="9220">
                  <c:v>6.8526999999999996</c:v>
                </c:pt>
                <c:pt idx="9221">
                  <c:v>6.6867999999999999</c:v>
                </c:pt>
                <c:pt idx="9222">
                  <c:v>6.4328000000000003</c:v>
                </c:pt>
                <c:pt idx="9223">
                  <c:v>6.3628</c:v>
                </c:pt>
                <c:pt idx="9224">
                  <c:v>6.1906999999999996</c:v>
                </c:pt>
                <c:pt idx="9225">
                  <c:v>6.0144000000000002</c:v>
                </c:pt>
                <c:pt idx="9226">
                  <c:v>6.0804</c:v>
                </c:pt>
                <c:pt idx="9227">
                  <c:v>6.1885000000000003</c:v>
                </c:pt>
                <c:pt idx="9228">
                  <c:v>5.9724000000000004</c:v>
                </c:pt>
                <c:pt idx="9229">
                  <c:v>6.2141000000000002</c:v>
                </c:pt>
                <c:pt idx="9230">
                  <c:v>6.1757999999999997</c:v>
                </c:pt>
                <c:pt idx="9231">
                  <c:v>5.9406999999999996</c:v>
                </c:pt>
                <c:pt idx="9232">
                  <c:v>6.1296999999999997</c:v>
                </c:pt>
                <c:pt idx="9233">
                  <c:v>5.9490999999999996</c:v>
                </c:pt>
                <c:pt idx="9234">
                  <c:v>5.9847999999999999</c:v>
                </c:pt>
                <c:pt idx="9235">
                  <c:v>6.1249000000000002</c:v>
                </c:pt>
                <c:pt idx="9236">
                  <c:v>6.2184999999999997</c:v>
                </c:pt>
                <c:pt idx="9237">
                  <c:v>6.1535000000000002</c:v>
                </c:pt>
                <c:pt idx="9238">
                  <c:v>6.2847999999999997</c:v>
                </c:pt>
                <c:pt idx="9239">
                  <c:v>6.2634999999999996</c:v>
                </c:pt>
                <c:pt idx="9240">
                  <c:v>6.4882999999999997</c:v>
                </c:pt>
                <c:pt idx="9241">
                  <c:v>6.3315999999999999</c:v>
                </c:pt>
                <c:pt idx="9242">
                  <c:v>6.2976999999999999</c:v>
                </c:pt>
                <c:pt idx="9243">
                  <c:v>6.5042</c:v>
                </c:pt>
                <c:pt idx="9244">
                  <c:v>6.4230999999999998</c:v>
                </c:pt>
                <c:pt idx="9245">
                  <c:v>6.5147000000000004</c:v>
                </c:pt>
                <c:pt idx="9246">
                  <c:v>6.3536000000000001</c:v>
                </c:pt>
                <c:pt idx="9247">
                  <c:v>6.3484999999999996</c:v>
                </c:pt>
                <c:pt idx="9248">
                  <c:v>6.7638999999999996</c:v>
                </c:pt>
                <c:pt idx="9249">
                  <c:v>6.3183999999999996</c:v>
                </c:pt>
                <c:pt idx="9250">
                  <c:v>6.4572000000000003</c:v>
                </c:pt>
                <c:pt idx="9251">
                  <c:v>6.4672999999999998</c:v>
                </c:pt>
                <c:pt idx="9252">
                  <c:v>6.8353999999999999</c:v>
                </c:pt>
                <c:pt idx="9253">
                  <c:v>6.6519000000000004</c:v>
                </c:pt>
                <c:pt idx="9254">
                  <c:v>6.9295</c:v>
                </c:pt>
                <c:pt idx="9255">
                  <c:v>7.0945999999999998</c:v>
                </c:pt>
                <c:pt idx="9256">
                  <c:v>6.9770000000000003</c:v>
                </c:pt>
                <c:pt idx="9257">
                  <c:v>7.1601999999999997</c:v>
                </c:pt>
                <c:pt idx="9258">
                  <c:v>7.2827999999999999</c:v>
                </c:pt>
                <c:pt idx="9259">
                  <c:v>7.1805000000000003</c:v>
                </c:pt>
                <c:pt idx="9260">
                  <c:v>7.4246999999999996</c:v>
                </c:pt>
                <c:pt idx="9261">
                  <c:v>7.4856999999999996</c:v>
                </c:pt>
                <c:pt idx="9262">
                  <c:v>7.4255000000000004</c:v>
                </c:pt>
                <c:pt idx="9263">
                  <c:v>7.3658999999999999</c:v>
                </c:pt>
                <c:pt idx="9264">
                  <c:v>7.4752000000000001</c:v>
                </c:pt>
                <c:pt idx="9265">
                  <c:v>7.4016000000000002</c:v>
                </c:pt>
                <c:pt idx="9266">
                  <c:v>7.1928000000000001</c:v>
                </c:pt>
                <c:pt idx="9267">
                  <c:v>7.1515000000000004</c:v>
                </c:pt>
                <c:pt idx="9268">
                  <c:v>7.1635999999999997</c:v>
                </c:pt>
                <c:pt idx="9269">
                  <c:v>7.0815000000000001</c:v>
                </c:pt>
                <c:pt idx="9270">
                  <c:v>6.9907000000000004</c:v>
                </c:pt>
                <c:pt idx="9271">
                  <c:v>6.6525999999999996</c:v>
                </c:pt>
                <c:pt idx="9272">
                  <c:v>6.5376000000000003</c:v>
                </c:pt>
                <c:pt idx="9273">
                  <c:v>6.4949000000000003</c:v>
                </c:pt>
                <c:pt idx="9274">
                  <c:v>6.3067000000000002</c:v>
                </c:pt>
                <c:pt idx="9275">
                  <c:v>6.1467000000000001</c:v>
                </c:pt>
                <c:pt idx="9276">
                  <c:v>6.0487000000000002</c:v>
                </c:pt>
                <c:pt idx="9277">
                  <c:v>5.8109000000000002</c:v>
                </c:pt>
                <c:pt idx="9278">
                  <c:v>5.7984999999999998</c:v>
                </c:pt>
                <c:pt idx="9279">
                  <c:v>5.5868000000000002</c:v>
                </c:pt>
                <c:pt idx="9280">
                  <c:v>5.4833999999999996</c:v>
                </c:pt>
                <c:pt idx="9281">
                  <c:v>5.3285999999999998</c:v>
                </c:pt>
                <c:pt idx="9282">
                  <c:v>5.2378</c:v>
                </c:pt>
                <c:pt idx="9283">
                  <c:v>5.0327999999999999</c:v>
                </c:pt>
                <c:pt idx="9284">
                  <c:v>5.0590000000000002</c:v>
                </c:pt>
                <c:pt idx="9285">
                  <c:v>4.8426</c:v>
                </c:pt>
                <c:pt idx="9286">
                  <c:v>4.4631999999999996</c:v>
                </c:pt>
                <c:pt idx="9287">
                  <c:v>4.3402000000000003</c:v>
                </c:pt>
                <c:pt idx="9288">
                  <c:v>5.2157</c:v>
                </c:pt>
                <c:pt idx="9289">
                  <c:v>4.9516999999999998</c:v>
                </c:pt>
                <c:pt idx="9290">
                  <c:v>5.3703000000000003</c:v>
                </c:pt>
                <c:pt idx="9291">
                  <c:v>5.0194999999999999</c:v>
                </c:pt>
                <c:pt idx="9292">
                  <c:v>4.7263999999999999</c:v>
                </c:pt>
                <c:pt idx="9293">
                  <c:v>5.3404999999999996</c:v>
                </c:pt>
                <c:pt idx="9294">
                  <c:v>4.8849999999999998</c:v>
                </c:pt>
                <c:pt idx="9295">
                  <c:v>4.9257999999999997</c:v>
                </c:pt>
                <c:pt idx="9296">
                  <c:v>4.9835000000000003</c:v>
                </c:pt>
                <c:pt idx="9297">
                  <c:v>4.8261000000000003</c:v>
                </c:pt>
                <c:pt idx="9298">
                  <c:v>4.9920999999999998</c:v>
                </c:pt>
                <c:pt idx="9299">
                  <c:v>5.0739000000000001</c:v>
                </c:pt>
                <c:pt idx="9300">
                  <c:v>5.0362999999999998</c:v>
                </c:pt>
                <c:pt idx="9301">
                  <c:v>4.9911000000000003</c:v>
                </c:pt>
                <c:pt idx="9302">
                  <c:v>4.9791999999999996</c:v>
                </c:pt>
                <c:pt idx="9303">
                  <c:v>4.8574999999999999</c:v>
                </c:pt>
                <c:pt idx="9304">
                  <c:v>4.9086999999999996</c:v>
                </c:pt>
                <c:pt idx="9305">
                  <c:v>5.0374999999999996</c:v>
                </c:pt>
                <c:pt idx="9306">
                  <c:v>4.9526000000000003</c:v>
                </c:pt>
                <c:pt idx="9307">
                  <c:v>5.0964</c:v>
                </c:pt>
                <c:pt idx="9308">
                  <c:v>4.9039000000000001</c:v>
                </c:pt>
                <c:pt idx="9309">
                  <c:v>4.8647999999999998</c:v>
                </c:pt>
                <c:pt idx="9310">
                  <c:v>4.9457000000000004</c:v>
                </c:pt>
                <c:pt idx="9311">
                  <c:v>5.1334999999999997</c:v>
                </c:pt>
                <c:pt idx="9312">
                  <c:v>5.1382000000000003</c:v>
                </c:pt>
                <c:pt idx="9313">
                  <c:v>5.0872000000000002</c:v>
                </c:pt>
                <c:pt idx="9314">
                  <c:v>5.0837000000000003</c:v>
                </c:pt>
                <c:pt idx="9315">
                  <c:v>4.9641000000000002</c:v>
                </c:pt>
                <c:pt idx="9316">
                  <c:v>4.9653999999999998</c:v>
                </c:pt>
                <c:pt idx="9317">
                  <c:v>4.8728999999999996</c:v>
                </c:pt>
                <c:pt idx="9318">
                  <c:v>5.0095999999999998</c:v>
                </c:pt>
                <c:pt idx="9319">
                  <c:v>5.1327999999999996</c:v>
                </c:pt>
                <c:pt idx="9320">
                  <c:v>4.8777999999999997</c:v>
                </c:pt>
                <c:pt idx="9321">
                  <c:v>5.1990999999999996</c:v>
                </c:pt>
                <c:pt idx="9322">
                  <c:v>4.9591000000000003</c:v>
                </c:pt>
                <c:pt idx="9323">
                  <c:v>5.0179</c:v>
                </c:pt>
                <c:pt idx="9324">
                  <c:v>5.2011000000000003</c:v>
                </c:pt>
                <c:pt idx="9325">
                  <c:v>4.7480000000000002</c:v>
                </c:pt>
                <c:pt idx="9326">
                  <c:v>5.0566000000000004</c:v>
                </c:pt>
                <c:pt idx="9327">
                  <c:v>5.2042999999999999</c:v>
                </c:pt>
                <c:pt idx="9328">
                  <c:v>4.9024000000000001</c:v>
                </c:pt>
                <c:pt idx="9329">
                  <c:v>5.1916000000000002</c:v>
                </c:pt>
                <c:pt idx="9330">
                  <c:v>4.9200999999999997</c:v>
                </c:pt>
                <c:pt idx="9331">
                  <c:v>5.0423999999999998</c:v>
                </c:pt>
                <c:pt idx="9332">
                  <c:v>4.4542000000000002</c:v>
                </c:pt>
                <c:pt idx="9333">
                  <c:v>5.032</c:v>
                </c:pt>
                <c:pt idx="9334">
                  <c:v>4.7523999999999997</c:v>
                </c:pt>
                <c:pt idx="9335">
                  <c:v>5.0365000000000002</c:v>
                </c:pt>
                <c:pt idx="9336">
                  <c:v>5.0053000000000001</c:v>
                </c:pt>
                <c:pt idx="9337">
                  <c:v>5.0377000000000001</c:v>
                </c:pt>
                <c:pt idx="9338">
                  <c:v>5.2663000000000002</c:v>
                </c:pt>
                <c:pt idx="9339">
                  <c:v>4.8888999999999996</c:v>
                </c:pt>
                <c:pt idx="9340">
                  <c:v>5.1040000000000001</c:v>
                </c:pt>
                <c:pt idx="9341">
                  <c:v>4.9976000000000003</c:v>
                </c:pt>
                <c:pt idx="9342">
                  <c:v>4.6959</c:v>
                </c:pt>
                <c:pt idx="9343">
                  <c:v>5.1231</c:v>
                </c:pt>
                <c:pt idx="9344">
                  <c:v>5.0119999999999996</c:v>
                </c:pt>
                <c:pt idx="9345">
                  <c:v>5.0967000000000002</c:v>
                </c:pt>
                <c:pt idx="9346">
                  <c:v>5.3216999999999999</c:v>
                </c:pt>
                <c:pt idx="9347">
                  <c:v>4.8822000000000001</c:v>
                </c:pt>
                <c:pt idx="9348">
                  <c:v>5.2366999999999999</c:v>
                </c:pt>
                <c:pt idx="9349">
                  <c:v>5.2430000000000003</c:v>
                </c:pt>
                <c:pt idx="9350">
                  <c:v>4.4846000000000004</c:v>
                </c:pt>
                <c:pt idx="9351">
                  <c:v>5.4789000000000003</c:v>
                </c:pt>
                <c:pt idx="9352">
                  <c:v>5.4191000000000003</c:v>
                </c:pt>
                <c:pt idx="9353">
                  <c:v>5.5152000000000001</c:v>
                </c:pt>
                <c:pt idx="9354">
                  <c:v>5.8106</c:v>
                </c:pt>
                <c:pt idx="9355">
                  <c:v>6.1432000000000002</c:v>
                </c:pt>
                <c:pt idx="9356">
                  <c:v>6.6913</c:v>
                </c:pt>
                <c:pt idx="9357">
                  <c:v>7.0608000000000004</c:v>
                </c:pt>
                <c:pt idx="9358">
                  <c:v>7.2209000000000003</c:v>
                </c:pt>
                <c:pt idx="9359">
                  <c:v>7.2855999999999996</c:v>
                </c:pt>
                <c:pt idx="9360">
                  <c:v>7.2972000000000001</c:v>
                </c:pt>
                <c:pt idx="9361">
                  <c:v>7.2695999999999996</c:v>
                </c:pt>
                <c:pt idx="9362">
                  <c:v>7.3224</c:v>
                </c:pt>
                <c:pt idx="9363">
                  <c:v>7.1513</c:v>
                </c:pt>
                <c:pt idx="9364">
                  <c:v>7.0636999999999999</c:v>
                </c:pt>
                <c:pt idx="9365">
                  <c:v>6.7949000000000002</c:v>
                </c:pt>
                <c:pt idx="9366">
                  <c:v>6.7983000000000002</c:v>
                </c:pt>
                <c:pt idx="9367">
                  <c:v>6.6718000000000002</c:v>
                </c:pt>
                <c:pt idx="9368">
                  <c:v>6.6314000000000002</c:v>
                </c:pt>
                <c:pt idx="9369">
                  <c:v>6.6296999999999997</c:v>
                </c:pt>
                <c:pt idx="9370">
                  <c:v>6.6576000000000004</c:v>
                </c:pt>
                <c:pt idx="9371">
                  <c:v>6.7422000000000004</c:v>
                </c:pt>
                <c:pt idx="9372">
                  <c:v>6.6501000000000001</c:v>
                </c:pt>
                <c:pt idx="9373">
                  <c:v>6.7727000000000004</c:v>
                </c:pt>
                <c:pt idx="9374">
                  <c:v>6.7712000000000003</c:v>
                </c:pt>
                <c:pt idx="9375">
                  <c:v>7.0065</c:v>
                </c:pt>
                <c:pt idx="9376">
                  <c:v>6.9511000000000003</c:v>
                </c:pt>
                <c:pt idx="9377">
                  <c:v>6.8762999999999996</c:v>
                </c:pt>
                <c:pt idx="9378">
                  <c:v>6.8990999999999998</c:v>
                </c:pt>
                <c:pt idx="9379">
                  <c:v>6.8937999999999997</c:v>
                </c:pt>
                <c:pt idx="9380">
                  <c:v>6.9794</c:v>
                </c:pt>
                <c:pt idx="9381">
                  <c:v>6.7603</c:v>
                </c:pt>
                <c:pt idx="9382">
                  <c:v>6.8864000000000001</c:v>
                </c:pt>
                <c:pt idx="9383">
                  <c:v>6.8265000000000002</c:v>
                </c:pt>
                <c:pt idx="9384">
                  <c:v>6.7527999999999997</c:v>
                </c:pt>
                <c:pt idx="9385">
                  <c:v>6.8650000000000002</c:v>
                </c:pt>
                <c:pt idx="9386">
                  <c:v>6.8750999999999998</c:v>
                </c:pt>
                <c:pt idx="9387">
                  <c:v>6.8810000000000002</c:v>
                </c:pt>
                <c:pt idx="9388">
                  <c:v>6.9278000000000004</c:v>
                </c:pt>
                <c:pt idx="9389">
                  <c:v>6.9065000000000003</c:v>
                </c:pt>
                <c:pt idx="9390">
                  <c:v>6.8891999999999998</c:v>
                </c:pt>
                <c:pt idx="9391">
                  <c:v>6.9904999999999999</c:v>
                </c:pt>
                <c:pt idx="9392">
                  <c:v>7.0533000000000001</c:v>
                </c:pt>
                <c:pt idx="9393">
                  <c:v>7.2481</c:v>
                </c:pt>
                <c:pt idx="9394">
                  <c:v>6.7230999999999996</c:v>
                </c:pt>
                <c:pt idx="9395">
                  <c:v>5.6041999999999996</c:v>
                </c:pt>
                <c:pt idx="9396">
                  <c:v>4.5910000000000002</c:v>
                </c:pt>
                <c:pt idx="9397">
                  <c:v>4.9572000000000003</c:v>
                </c:pt>
                <c:pt idx="9398">
                  <c:v>5.2206999999999999</c:v>
                </c:pt>
                <c:pt idx="9399">
                  <c:v>4.2314999999999996</c:v>
                </c:pt>
                <c:pt idx="9400">
                  <c:v>5.1818</c:v>
                </c:pt>
                <c:pt idx="9401">
                  <c:v>4.9058999999999999</c:v>
                </c:pt>
                <c:pt idx="9402">
                  <c:v>4.5989000000000004</c:v>
                </c:pt>
                <c:pt idx="9403">
                  <c:v>5.3383000000000003</c:v>
                </c:pt>
                <c:pt idx="9404">
                  <c:v>4.8418999999999999</c:v>
                </c:pt>
                <c:pt idx="9405">
                  <c:v>4.8960999999999997</c:v>
                </c:pt>
                <c:pt idx="9406">
                  <c:v>5.4306999999999999</c:v>
                </c:pt>
                <c:pt idx="9407">
                  <c:v>4.8613999999999997</c:v>
                </c:pt>
                <c:pt idx="9408">
                  <c:v>4.7621000000000002</c:v>
                </c:pt>
                <c:pt idx="9409">
                  <c:v>5.4332000000000003</c:v>
                </c:pt>
                <c:pt idx="9410">
                  <c:v>4.8371000000000004</c:v>
                </c:pt>
                <c:pt idx="9411">
                  <c:v>4.4503000000000004</c:v>
                </c:pt>
                <c:pt idx="9412">
                  <c:v>5.4748000000000001</c:v>
                </c:pt>
                <c:pt idx="9413">
                  <c:v>5.1919000000000004</c:v>
                </c:pt>
                <c:pt idx="9414">
                  <c:v>4.6707000000000001</c:v>
                </c:pt>
                <c:pt idx="9415">
                  <c:v>5.4287000000000001</c:v>
                </c:pt>
                <c:pt idx="9416">
                  <c:v>4.8681999999999999</c:v>
                </c:pt>
                <c:pt idx="9417">
                  <c:v>4.7634999999999996</c:v>
                </c:pt>
                <c:pt idx="9418">
                  <c:v>5.1337999999999999</c:v>
                </c:pt>
                <c:pt idx="9419">
                  <c:v>5.0110000000000001</c:v>
                </c:pt>
                <c:pt idx="9420">
                  <c:v>4.5472000000000001</c:v>
                </c:pt>
                <c:pt idx="9421">
                  <c:v>5.0170000000000003</c:v>
                </c:pt>
                <c:pt idx="9422">
                  <c:v>8.1374999999999993</c:v>
                </c:pt>
                <c:pt idx="9423">
                  <c:v>4.7225000000000001</c:v>
                </c:pt>
                <c:pt idx="9424">
                  <c:v>5.4344000000000001</c:v>
                </c:pt>
                <c:pt idx="9425">
                  <c:v>5.2416999999999998</c:v>
                </c:pt>
                <c:pt idx="9426">
                  <c:v>4.8814000000000002</c:v>
                </c:pt>
                <c:pt idx="9427">
                  <c:v>5.0789</c:v>
                </c:pt>
                <c:pt idx="9428">
                  <c:v>5.0339999999999998</c:v>
                </c:pt>
                <c:pt idx="9429">
                  <c:v>4.6303000000000001</c:v>
                </c:pt>
                <c:pt idx="9430">
                  <c:v>5.1816000000000004</c:v>
                </c:pt>
                <c:pt idx="9431">
                  <c:v>4.8246000000000002</c:v>
                </c:pt>
                <c:pt idx="9432">
                  <c:v>5.0202</c:v>
                </c:pt>
                <c:pt idx="9433">
                  <c:v>4.8019999999999996</c:v>
                </c:pt>
                <c:pt idx="9434">
                  <c:v>5.0613000000000001</c:v>
                </c:pt>
                <c:pt idx="9435">
                  <c:v>4.9330999999999996</c:v>
                </c:pt>
                <c:pt idx="9436">
                  <c:v>5.1073000000000004</c:v>
                </c:pt>
                <c:pt idx="9437">
                  <c:v>4.8890000000000002</c:v>
                </c:pt>
                <c:pt idx="9438">
                  <c:v>4.9444999999999997</c:v>
                </c:pt>
                <c:pt idx="9439">
                  <c:v>5.0728999999999997</c:v>
                </c:pt>
                <c:pt idx="9440">
                  <c:v>5.0240999999999998</c:v>
                </c:pt>
                <c:pt idx="9441">
                  <c:v>4.9268999999999998</c:v>
                </c:pt>
                <c:pt idx="9442">
                  <c:v>5.0716000000000001</c:v>
                </c:pt>
                <c:pt idx="9443">
                  <c:v>4.96</c:v>
                </c:pt>
                <c:pt idx="9444">
                  <c:v>4.9067999999999996</c:v>
                </c:pt>
                <c:pt idx="9445">
                  <c:v>4.9665999999999997</c:v>
                </c:pt>
                <c:pt idx="9446">
                  <c:v>4.9964000000000004</c:v>
                </c:pt>
                <c:pt idx="9447">
                  <c:v>5.0919999999999996</c:v>
                </c:pt>
                <c:pt idx="9448">
                  <c:v>5.1379000000000001</c:v>
                </c:pt>
                <c:pt idx="9449">
                  <c:v>5.1205999999999996</c:v>
                </c:pt>
                <c:pt idx="9450">
                  <c:v>4.9223999999999997</c:v>
                </c:pt>
                <c:pt idx="9451">
                  <c:v>5.0037000000000003</c:v>
                </c:pt>
                <c:pt idx="9452">
                  <c:v>5.0738000000000003</c:v>
                </c:pt>
                <c:pt idx="9453">
                  <c:v>4.9722</c:v>
                </c:pt>
                <c:pt idx="9454">
                  <c:v>4.9417999999999997</c:v>
                </c:pt>
                <c:pt idx="9455">
                  <c:v>5.0193000000000003</c:v>
                </c:pt>
                <c:pt idx="9456">
                  <c:v>5.1871</c:v>
                </c:pt>
                <c:pt idx="9457">
                  <c:v>5.1969000000000003</c:v>
                </c:pt>
                <c:pt idx="9458">
                  <c:v>5.0262000000000002</c:v>
                </c:pt>
                <c:pt idx="9459">
                  <c:v>5.1239999999999997</c:v>
                </c:pt>
                <c:pt idx="9460">
                  <c:v>5.2362000000000002</c:v>
                </c:pt>
                <c:pt idx="9461">
                  <c:v>4.9461000000000004</c:v>
                </c:pt>
                <c:pt idx="9462">
                  <c:v>5.117</c:v>
                </c:pt>
                <c:pt idx="9463">
                  <c:v>4.9279000000000002</c:v>
                </c:pt>
                <c:pt idx="9464">
                  <c:v>4.9055999999999997</c:v>
                </c:pt>
                <c:pt idx="9465">
                  <c:v>5.282</c:v>
                </c:pt>
                <c:pt idx="9466">
                  <c:v>4.9103000000000003</c:v>
                </c:pt>
                <c:pt idx="9467">
                  <c:v>4.9946999999999999</c:v>
                </c:pt>
                <c:pt idx="9468">
                  <c:v>5.2361000000000004</c:v>
                </c:pt>
                <c:pt idx="9469">
                  <c:v>4.9137000000000004</c:v>
                </c:pt>
                <c:pt idx="9470">
                  <c:v>6.6124000000000001</c:v>
                </c:pt>
                <c:pt idx="9471">
                  <c:v>4.8258999999999999</c:v>
                </c:pt>
                <c:pt idx="9472">
                  <c:v>5.4004000000000003</c:v>
                </c:pt>
                <c:pt idx="9473">
                  <c:v>5.1071999999999997</c:v>
                </c:pt>
                <c:pt idx="9474">
                  <c:v>4.4053000000000004</c:v>
                </c:pt>
                <c:pt idx="9475">
                  <c:v>4.4736000000000002</c:v>
                </c:pt>
                <c:pt idx="9476">
                  <c:v>5.0949</c:v>
                </c:pt>
                <c:pt idx="9477">
                  <c:v>4.9440999999999997</c:v>
                </c:pt>
                <c:pt idx="9478">
                  <c:v>5.1948999999999996</c:v>
                </c:pt>
                <c:pt idx="9479">
                  <c:v>5.0829000000000004</c:v>
                </c:pt>
                <c:pt idx="9480">
                  <c:v>5.2542</c:v>
                </c:pt>
                <c:pt idx="9481">
                  <c:v>4.9870999999999999</c:v>
                </c:pt>
                <c:pt idx="9482">
                  <c:v>4.8231000000000002</c:v>
                </c:pt>
                <c:pt idx="9483">
                  <c:v>4.9261999999999997</c:v>
                </c:pt>
                <c:pt idx="9484">
                  <c:v>4.8663999999999996</c:v>
                </c:pt>
                <c:pt idx="9485">
                  <c:v>4.9611000000000001</c:v>
                </c:pt>
                <c:pt idx="9486">
                  <c:v>4.9630000000000001</c:v>
                </c:pt>
                <c:pt idx="9487">
                  <c:v>4.9955999999999996</c:v>
                </c:pt>
                <c:pt idx="9488">
                  <c:v>5.0376000000000003</c:v>
                </c:pt>
                <c:pt idx="9489">
                  <c:v>5.0174000000000003</c:v>
                </c:pt>
                <c:pt idx="9490">
                  <c:v>5.0609000000000002</c:v>
                </c:pt>
                <c:pt idx="9491">
                  <c:v>5.2751000000000001</c:v>
                </c:pt>
                <c:pt idx="9492">
                  <c:v>4.7907999999999999</c:v>
                </c:pt>
                <c:pt idx="9493">
                  <c:v>4.9146000000000001</c:v>
                </c:pt>
                <c:pt idx="9494">
                  <c:v>5.0260999999999996</c:v>
                </c:pt>
                <c:pt idx="9495">
                  <c:v>4.8882000000000003</c:v>
                </c:pt>
                <c:pt idx="9496">
                  <c:v>4.9663000000000004</c:v>
                </c:pt>
                <c:pt idx="9497">
                  <c:v>5.0481999999999996</c:v>
                </c:pt>
                <c:pt idx="9498">
                  <c:v>5.1764000000000001</c:v>
                </c:pt>
                <c:pt idx="9499">
                  <c:v>4.9466999999999999</c:v>
                </c:pt>
                <c:pt idx="9500">
                  <c:v>4.8872999999999998</c:v>
                </c:pt>
                <c:pt idx="9501">
                  <c:v>5.0308999999999999</c:v>
                </c:pt>
                <c:pt idx="9502">
                  <c:v>4.8536000000000001</c:v>
                </c:pt>
                <c:pt idx="9503">
                  <c:v>4.8806000000000003</c:v>
                </c:pt>
                <c:pt idx="9504">
                  <c:v>4.9839000000000002</c:v>
                </c:pt>
                <c:pt idx="9505">
                  <c:v>5.0910000000000002</c:v>
                </c:pt>
                <c:pt idx="9506">
                  <c:v>5.1692</c:v>
                </c:pt>
                <c:pt idx="9507">
                  <c:v>5.2111999999999998</c:v>
                </c:pt>
                <c:pt idx="9508">
                  <c:v>4.9798</c:v>
                </c:pt>
                <c:pt idx="9509">
                  <c:v>4.8611000000000004</c:v>
                </c:pt>
                <c:pt idx="9510">
                  <c:v>4.9154999999999998</c:v>
                </c:pt>
                <c:pt idx="9511">
                  <c:v>4.8585000000000003</c:v>
                </c:pt>
                <c:pt idx="9512">
                  <c:v>5.0616000000000003</c:v>
                </c:pt>
                <c:pt idx="9513">
                  <c:v>5.0743</c:v>
                </c:pt>
                <c:pt idx="9514">
                  <c:v>4.9745999999999997</c:v>
                </c:pt>
                <c:pt idx="9515">
                  <c:v>4.9638999999999998</c:v>
                </c:pt>
                <c:pt idx="9516">
                  <c:v>5.1791999999999998</c:v>
                </c:pt>
                <c:pt idx="9517">
                  <c:v>5.1223999999999998</c:v>
                </c:pt>
                <c:pt idx="9518">
                  <c:v>4.9741</c:v>
                </c:pt>
                <c:pt idx="9519">
                  <c:v>4.9165999999999999</c:v>
                </c:pt>
                <c:pt idx="9520">
                  <c:v>4.9695</c:v>
                </c:pt>
                <c:pt idx="9521">
                  <c:v>5.0829000000000004</c:v>
                </c:pt>
                <c:pt idx="9522">
                  <c:v>5.1097000000000001</c:v>
                </c:pt>
                <c:pt idx="9523">
                  <c:v>5.0176999999999996</c:v>
                </c:pt>
                <c:pt idx="9524">
                  <c:v>4.9958999999999998</c:v>
                </c:pt>
                <c:pt idx="9525">
                  <c:v>5.0124000000000004</c:v>
                </c:pt>
                <c:pt idx="9526">
                  <c:v>4.7260999999999997</c:v>
                </c:pt>
                <c:pt idx="9527">
                  <c:v>5.0989000000000004</c:v>
                </c:pt>
                <c:pt idx="9528">
                  <c:v>5.0894000000000004</c:v>
                </c:pt>
                <c:pt idx="9529">
                  <c:v>5.1056999999999997</c:v>
                </c:pt>
                <c:pt idx="9530">
                  <c:v>5.1788999999999996</c:v>
                </c:pt>
                <c:pt idx="9531">
                  <c:v>4.734</c:v>
                </c:pt>
                <c:pt idx="9532">
                  <c:v>5.0568999999999997</c:v>
                </c:pt>
                <c:pt idx="9533">
                  <c:v>4.9810999999999996</c:v>
                </c:pt>
                <c:pt idx="9534">
                  <c:v>4.7975000000000003</c:v>
                </c:pt>
                <c:pt idx="9535">
                  <c:v>4.9633000000000003</c:v>
                </c:pt>
                <c:pt idx="9536">
                  <c:v>4.952</c:v>
                </c:pt>
                <c:pt idx="9537">
                  <c:v>4.9970999999999997</c:v>
                </c:pt>
                <c:pt idx="9538">
                  <c:v>5.0391000000000004</c:v>
                </c:pt>
                <c:pt idx="9539">
                  <c:v>5.0995999999999997</c:v>
                </c:pt>
                <c:pt idx="9540">
                  <c:v>5.0936000000000003</c:v>
                </c:pt>
                <c:pt idx="9541">
                  <c:v>5.1816000000000004</c:v>
                </c:pt>
                <c:pt idx="9542">
                  <c:v>4.8582000000000001</c:v>
                </c:pt>
                <c:pt idx="9543">
                  <c:v>4.8548</c:v>
                </c:pt>
                <c:pt idx="9544">
                  <c:v>5.2830000000000004</c:v>
                </c:pt>
                <c:pt idx="9545">
                  <c:v>4.8733000000000004</c:v>
                </c:pt>
                <c:pt idx="9546">
                  <c:v>4.835</c:v>
                </c:pt>
                <c:pt idx="9547">
                  <c:v>5.1074999999999999</c:v>
                </c:pt>
                <c:pt idx="9548">
                  <c:v>4.9406999999999996</c:v>
                </c:pt>
                <c:pt idx="9549">
                  <c:v>5.1837999999999997</c:v>
                </c:pt>
                <c:pt idx="9550">
                  <c:v>4.8646000000000003</c:v>
                </c:pt>
                <c:pt idx="9551">
                  <c:v>5.056</c:v>
                </c:pt>
                <c:pt idx="9552">
                  <c:v>5.1859999999999999</c:v>
                </c:pt>
                <c:pt idx="9553">
                  <c:v>4.6928000000000001</c:v>
                </c:pt>
                <c:pt idx="9554">
                  <c:v>4.8305999999999996</c:v>
                </c:pt>
                <c:pt idx="9555">
                  <c:v>5.0259999999999998</c:v>
                </c:pt>
                <c:pt idx="9556">
                  <c:v>4.8738999999999999</c:v>
                </c:pt>
                <c:pt idx="9557">
                  <c:v>5.3133999999999997</c:v>
                </c:pt>
                <c:pt idx="9558">
                  <c:v>4.9755000000000003</c:v>
                </c:pt>
                <c:pt idx="9559">
                  <c:v>5.0396000000000001</c:v>
                </c:pt>
                <c:pt idx="9560">
                  <c:v>4.9452999999999996</c:v>
                </c:pt>
                <c:pt idx="9561">
                  <c:v>4.8404999999999996</c:v>
                </c:pt>
                <c:pt idx="9562">
                  <c:v>4.9295</c:v>
                </c:pt>
                <c:pt idx="9563">
                  <c:v>4.9687000000000001</c:v>
                </c:pt>
                <c:pt idx="9564">
                  <c:v>5.0867000000000004</c:v>
                </c:pt>
                <c:pt idx="9565">
                  <c:v>4.9621000000000004</c:v>
                </c:pt>
                <c:pt idx="9566">
                  <c:v>5.0993000000000004</c:v>
                </c:pt>
                <c:pt idx="9567">
                  <c:v>4.9593999999999996</c:v>
                </c:pt>
                <c:pt idx="9568">
                  <c:v>5.0357000000000003</c:v>
                </c:pt>
                <c:pt idx="9569">
                  <c:v>5.0053000000000001</c:v>
                </c:pt>
                <c:pt idx="9570">
                  <c:v>5.0468000000000002</c:v>
                </c:pt>
                <c:pt idx="9571">
                  <c:v>4.8978000000000002</c:v>
                </c:pt>
                <c:pt idx="9572">
                  <c:v>5.0591999999999997</c:v>
                </c:pt>
                <c:pt idx="9573">
                  <c:v>4.9383999999999997</c:v>
                </c:pt>
                <c:pt idx="9574">
                  <c:v>4.8917000000000002</c:v>
                </c:pt>
                <c:pt idx="9575">
                  <c:v>4.9781000000000004</c:v>
                </c:pt>
                <c:pt idx="9576">
                  <c:v>5.0189000000000004</c:v>
                </c:pt>
                <c:pt idx="9577">
                  <c:v>5.1303999999999998</c:v>
                </c:pt>
                <c:pt idx="9578">
                  <c:v>5.2957999999999998</c:v>
                </c:pt>
                <c:pt idx="9579">
                  <c:v>5.0365000000000002</c:v>
                </c:pt>
                <c:pt idx="9580">
                  <c:v>4.9813999999999998</c:v>
                </c:pt>
                <c:pt idx="9581">
                  <c:v>4.9949000000000003</c:v>
                </c:pt>
                <c:pt idx="9582">
                  <c:v>4.9104000000000001</c:v>
                </c:pt>
                <c:pt idx="9583">
                  <c:v>4.9329000000000001</c:v>
                </c:pt>
                <c:pt idx="9584">
                  <c:v>4.8055000000000003</c:v>
                </c:pt>
                <c:pt idx="9585">
                  <c:v>5.0185000000000004</c:v>
                </c:pt>
                <c:pt idx="9586">
                  <c:v>5.0518000000000001</c:v>
                </c:pt>
                <c:pt idx="9587">
                  <c:v>5.1600999999999999</c:v>
                </c:pt>
                <c:pt idx="9588">
                  <c:v>5.0888999999999998</c:v>
                </c:pt>
                <c:pt idx="9589">
                  <c:v>5.2298999999999998</c:v>
                </c:pt>
                <c:pt idx="9590">
                  <c:v>4.9673999999999996</c:v>
                </c:pt>
                <c:pt idx="9591">
                  <c:v>4.9706999999999999</c:v>
                </c:pt>
                <c:pt idx="9592">
                  <c:v>4.9641999999999999</c:v>
                </c:pt>
                <c:pt idx="9593">
                  <c:v>4.8567999999999998</c:v>
                </c:pt>
                <c:pt idx="9594">
                  <c:v>4.8224</c:v>
                </c:pt>
                <c:pt idx="9595">
                  <c:v>4.9176000000000002</c:v>
                </c:pt>
                <c:pt idx="9596">
                  <c:v>5.3592000000000004</c:v>
                </c:pt>
                <c:pt idx="9597">
                  <c:v>5.2423000000000002</c:v>
                </c:pt>
                <c:pt idx="9598">
                  <c:v>4.6786000000000003</c:v>
                </c:pt>
                <c:pt idx="9599">
                  <c:v>4.3063000000000002</c:v>
                </c:pt>
                <c:pt idx="9600">
                  <c:v>5.1898</c:v>
                </c:pt>
                <c:pt idx="9601">
                  <c:v>4.8387000000000002</c:v>
                </c:pt>
                <c:pt idx="9602">
                  <c:v>5.1707000000000001</c:v>
                </c:pt>
                <c:pt idx="9603">
                  <c:v>5.2960000000000003</c:v>
                </c:pt>
                <c:pt idx="9604">
                  <c:v>5.0812999999999997</c:v>
                </c:pt>
                <c:pt idx="9605">
                  <c:v>5.2309999999999999</c:v>
                </c:pt>
                <c:pt idx="9606">
                  <c:v>4.5858999999999996</c:v>
                </c:pt>
                <c:pt idx="9607">
                  <c:v>5.2445000000000004</c:v>
                </c:pt>
                <c:pt idx="9608">
                  <c:v>4.7750000000000004</c:v>
                </c:pt>
                <c:pt idx="9609">
                  <c:v>4.4843999999999999</c:v>
                </c:pt>
                <c:pt idx="9610">
                  <c:v>5.1646000000000001</c:v>
                </c:pt>
                <c:pt idx="9611">
                  <c:v>4.8803000000000001</c:v>
                </c:pt>
                <c:pt idx="9612">
                  <c:v>5.3235000000000001</c:v>
                </c:pt>
                <c:pt idx="9613">
                  <c:v>5.3025000000000002</c:v>
                </c:pt>
                <c:pt idx="9614">
                  <c:v>4.9776999999999996</c:v>
                </c:pt>
                <c:pt idx="9615">
                  <c:v>5.0578000000000003</c:v>
                </c:pt>
                <c:pt idx="9616">
                  <c:v>5.2996999999999996</c:v>
                </c:pt>
                <c:pt idx="9617">
                  <c:v>4.7610999999999999</c:v>
                </c:pt>
                <c:pt idx="9618">
                  <c:v>4.6718999999999999</c:v>
                </c:pt>
                <c:pt idx="9619">
                  <c:v>5.5404</c:v>
                </c:pt>
                <c:pt idx="9620">
                  <c:v>4.7728999999999999</c:v>
                </c:pt>
                <c:pt idx="9621">
                  <c:v>4.9400000000000004</c:v>
                </c:pt>
                <c:pt idx="9622">
                  <c:v>5.5252999999999997</c:v>
                </c:pt>
                <c:pt idx="9623">
                  <c:v>4.6182999999999996</c:v>
                </c:pt>
                <c:pt idx="9624">
                  <c:v>5.0995999999999997</c:v>
                </c:pt>
                <c:pt idx="9625">
                  <c:v>4.9573</c:v>
                </c:pt>
                <c:pt idx="9626">
                  <c:v>5.1153000000000004</c:v>
                </c:pt>
                <c:pt idx="9627">
                  <c:v>4.9017999999999997</c:v>
                </c:pt>
                <c:pt idx="9628">
                  <c:v>4.9732000000000003</c:v>
                </c:pt>
                <c:pt idx="9629">
                  <c:v>5.2664999999999997</c:v>
                </c:pt>
                <c:pt idx="9630">
                  <c:v>4.8330000000000002</c:v>
                </c:pt>
                <c:pt idx="9631">
                  <c:v>5.1689999999999996</c:v>
                </c:pt>
                <c:pt idx="9632">
                  <c:v>4.7797000000000001</c:v>
                </c:pt>
                <c:pt idx="9633">
                  <c:v>4.8269000000000002</c:v>
                </c:pt>
                <c:pt idx="9634">
                  <c:v>4.8949999999999996</c:v>
                </c:pt>
                <c:pt idx="9635">
                  <c:v>4.9795999999999996</c:v>
                </c:pt>
                <c:pt idx="9636">
                  <c:v>4.9497</c:v>
                </c:pt>
                <c:pt idx="9637">
                  <c:v>5.1722000000000001</c:v>
                </c:pt>
                <c:pt idx="9638">
                  <c:v>5.0255999999999998</c:v>
                </c:pt>
                <c:pt idx="9639">
                  <c:v>5.0275999999999996</c:v>
                </c:pt>
                <c:pt idx="9640">
                  <c:v>5.0715000000000003</c:v>
                </c:pt>
                <c:pt idx="9641">
                  <c:v>4.9089</c:v>
                </c:pt>
                <c:pt idx="9642">
                  <c:v>5.2709000000000001</c:v>
                </c:pt>
                <c:pt idx="9643">
                  <c:v>4.7244999999999999</c:v>
                </c:pt>
                <c:pt idx="9644">
                  <c:v>4.9855999999999998</c:v>
                </c:pt>
                <c:pt idx="9645">
                  <c:v>5.0932000000000004</c:v>
                </c:pt>
                <c:pt idx="9646">
                  <c:v>4.8611000000000004</c:v>
                </c:pt>
                <c:pt idx="9647">
                  <c:v>5.0782999999999996</c:v>
                </c:pt>
                <c:pt idx="9648">
                  <c:v>4.9837999999999996</c:v>
                </c:pt>
                <c:pt idx="9649">
                  <c:v>4.9966999999999997</c:v>
                </c:pt>
                <c:pt idx="9650">
                  <c:v>5.1055999999999999</c:v>
                </c:pt>
                <c:pt idx="9651">
                  <c:v>5.1864999999999997</c:v>
                </c:pt>
                <c:pt idx="9652">
                  <c:v>4.8171999999999997</c:v>
                </c:pt>
                <c:pt idx="9653">
                  <c:v>5.0178000000000003</c:v>
                </c:pt>
                <c:pt idx="9654">
                  <c:v>5.0418000000000003</c:v>
                </c:pt>
                <c:pt idx="9655">
                  <c:v>4.8986000000000001</c:v>
                </c:pt>
                <c:pt idx="9656">
                  <c:v>4.9417999999999997</c:v>
                </c:pt>
                <c:pt idx="9657">
                  <c:v>4.8574999999999999</c:v>
                </c:pt>
                <c:pt idx="9658">
                  <c:v>5.1326000000000001</c:v>
                </c:pt>
                <c:pt idx="9659">
                  <c:v>4.9851999999999999</c:v>
                </c:pt>
                <c:pt idx="9660">
                  <c:v>5.1234999999999999</c:v>
                </c:pt>
                <c:pt idx="9661">
                  <c:v>4.8704999999999998</c:v>
                </c:pt>
                <c:pt idx="9662">
                  <c:v>5.1928999999999998</c:v>
                </c:pt>
                <c:pt idx="9663">
                  <c:v>5.2541000000000002</c:v>
                </c:pt>
                <c:pt idx="9664">
                  <c:v>4.8676000000000004</c:v>
                </c:pt>
                <c:pt idx="9665">
                  <c:v>4.8152999999999997</c:v>
                </c:pt>
                <c:pt idx="9666">
                  <c:v>5.1547999999999998</c:v>
                </c:pt>
                <c:pt idx="9667">
                  <c:v>4.7282999999999999</c:v>
                </c:pt>
                <c:pt idx="9668">
                  <c:v>5.1473000000000004</c:v>
                </c:pt>
                <c:pt idx="9669">
                  <c:v>5.0218999999999996</c:v>
                </c:pt>
                <c:pt idx="9670">
                  <c:v>4.9185999999999996</c:v>
                </c:pt>
                <c:pt idx="9671">
                  <c:v>5.1645000000000003</c:v>
                </c:pt>
                <c:pt idx="9672">
                  <c:v>4.9173999999999998</c:v>
                </c:pt>
                <c:pt idx="9673">
                  <c:v>5.0925000000000002</c:v>
                </c:pt>
                <c:pt idx="9674">
                  <c:v>5.0674000000000001</c:v>
                </c:pt>
                <c:pt idx="9675">
                  <c:v>4.9603000000000002</c:v>
                </c:pt>
                <c:pt idx="9676">
                  <c:v>5.2352999999999996</c:v>
                </c:pt>
                <c:pt idx="9677">
                  <c:v>5.0137999999999998</c:v>
                </c:pt>
                <c:pt idx="9678">
                  <c:v>4.8022999999999998</c:v>
                </c:pt>
                <c:pt idx="9679">
                  <c:v>4.9127000000000001</c:v>
                </c:pt>
                <c:pt idx="9680">
                  <c:v>4.8829000000000002</c:v>
                </c:pt>
                <c:pt idx="9681">
                  <c:v>4.9687000000000001</c:v>
                </c:pt>
                <c:pt idx="9682">
                  <c:v>4.9729999999999999</c:v>
                </c:pt>
                <c:pt idx="9683">
                  <c:v>5.2176</c:v>
                </c:pt>
                <c:pt idx="9684">
                  <c:v>5.1623000000000001</c:v>
                </c:pt>
                <c:pt idx="9685">
                  <c:v>5.1878000000000002</c:v>
                </c:pt>
                <c:pt idx="9686">
                  <c:v>4.8789999999999996</c:v>
                </c:pt>
                <c:pt idx="9687">
                  <c:v>5.0932000000000004</c:v>
                </c:pt>
                <c:pt idx="9688">
                  <c:v>4.8014999999999999</c:v>
                </c:pt>
                <c:pt idx="9689">
                  <c:v>5.0087000000000002</c:v>
                </c:pt>
                <c:pt idx="9690">
                  <c:v>4.8807999999999998</c:v>
                </c:pt>
                <c:pt idx="9691">
                  <c:v>4.8132999999999999</c:v>
                </c:pt>
                <c:pt idx="9692">
                  <c:v>4.9782000000000002</c:v>
                </c:pt>
                <c:pt idx="9693">
                  <c:v>4.9984999999999999</c:v>
                </c:pt>
                <c:pt idx="9694">
                  <c:v>5.1643999999999997</c:v>
                </c:pt>
                <c:pt idx="9695">
                  <c:v>5.0730000000000004</c:v>
                </c:pt>
                <c:pt idx="9696">
                  <c:v>5.4972000000000003</c:v>
                </c:pt>
                <c:pt idx="9697">
                  <c:v>4.8186999999999998</c:v>
                </c:pt>
                <c:pt idx="9698">
                  <c:v>5.0334000000000003</c:v>
                </c:pt>
                <c:pt idx="9699">
                  <c:v>5.0799000000000003</c:v>
                </c:pt>
                <c:pt idx="9700">
                  <c:v>4.6337000000000002</c:v>
                </c:pt>
                <c:pt idx="9701">
                  <c:v>4.9127999999999998</c:v>
                </c:pt>
                <c:pt idx="9702">
                  <c:v>4.8654000000000002</c:v>
                </c:pt>
                <c:pt idx="9703">
                  <c:v>4.9020999999999999</c:v>
                </c:pt>
                <c:pt idx="9704">
                  <c:v>5.1909000000000001</c:v>
                </c:pt>
                <c:pt idx="9705">
                  <c:v>5.2013999999999996</c:v>
                </c:pt>
                <c:pt idx="9706">
                  <c:v>5.0880999999999998</c:v>
                </c:pt>
                <c:pt idx="9707">
                  <c:v>5.2935999999999996</c:v>
                </c:pt>
                <c:pt idx="9708">
                  <c:v>4.9424999999999999</c:v>
                </c:pt>
                <c:pt idx="9709">
                  <c:v>4.9619999999999997</c:v>
                </c:pt>
                <c:pt idx="9710">
                  <c:v>4.9927000000000001</c:v>
                </c:pt>
                <c:pt idx="9711">
                  <c:v>4.7545999999999999</c:v>
                </c:pt>
                <c:pt idx="9712">
                  <c:v>4.9537000000000004</c:v>
                </c:pt>
                <c:pt idx="9713">
                  <c:v>4.9329000000000001</c:v>
                </c:pt>
                <c:pt idx="9714">
                  <c:v>5.1169000000000002</c:v>
                </c:pt>
                <c:pt idx="9715">
                  <c:v>4.9470000000000001</c:v>
                </c:pt>
                <c:pt idx="9716">
                  <c:v>5.1497000000000002</c:v>
                </c:pt>
                <c:pt idx="9717">
                  <c:v>5.1494</c:v>
                </c:pt>
                <c:pt idx="9718">
                  <c:v>4.9634</c:v>
                </c:pt>
                <c:pt idx="9719">
                  <c:v>5.0830000000000002</c:v>
                </c:pt>
                <c:pt idx="9720">
                  <c:v>5.0593000000000004</c:v>
                </c:pt>
                <c:pt idx="9721">
                  <c:v>4.8209</c:v>
                </c:pt>
                <c:pt idx="9722">
                  <c:v>4.9920999999999998</c:v>
                </c:pt>
                <c:pt idx="9723">
                  <c:v>4.9427000000000003</c:v>
                </c:pt>
                <c:pt idx="9724">
                  <c:v>4.9048999999999996</c:v>
                </c:pt>
                <c:pt idx="9725">
                  <c:v>4.9535</c:v>
                </c:pt>
                <c:pt idx="9726">
                  <c:v>4.8857999999999997</c:v>
                </c:pt>
                <c:pt idx="9727">
                  <c:v>5.0381</c:v>
                </c:pt>
                <c:pt idx="9728">
                  <c:v>5.2716000000000003</c:v>
                </c:pt>
                <c:pt idx="9729">
                  <c:v>5.3357999999999999</c:v>
                </c:pt>
                <c:pt idx="9730">
                  <c:v>4.8413000000000004</c:v>
                </c:pt>
                <c:pt idx="9731">
                  <c:v>4.8461999999999996</c:v>
                </c:pt>
                <c:pt idx="9732">
                  <c:v>5.4132999999999996</c:v>
                </c:pt>
                <c:pt idx="9733">
                  <c:v>4.3635999999999999</c:v>
                </c:pt>
                <c:pt idx="9734">
                  <c:v>4.8212999999999999</c:v>
                </c:pt>
                <c:pt idx="9735">
                  <c:v>5.1718999999999999</c:v>
                </c:pt>
                <c:pt idx="9736">
                  <c:v>4.6060999999999996</c:v>
                </c:pt>
                <c:pt idx="9737">
                  <c:v>5.1574999999999998</c:v>
                </c:pt>
                <c:pt idx="9738">
                  <c:v>4.8651</c:v>
                </c:pt>
                <c:pt idx="9739">
                  <c:v>5.0430000000000001</c:v>
                </c:pt>
                <c:pt idx="9740">
                  <c:v>5.1143999999999998</c:v>
                </c:pt>
                <c:pt idx="9741">
                  <c:v>5.2058999999999997</c:v>
                </c:pt>
                <c:pt idx="9742">
                  <c:v>5.0007999999999999</c:v>
                </c:pt>
                <c:pt idx="9743">
                  <c:v>4.8040000000000003</c:v>
                </c:pt>
                <c:pt idx="9744">
                  <c:v>5.5269000000000004</c:v>
                </c:pt>
                <c:pt idx="9745">
                  <c:v>4.6833</c:v>
                </c:pt>
                <c:pt idx="9746">
                  <c:v>4.7785000000000002</c:v>
                </c:pt>
                <c:pt idx="9747">
                  <c:v>5.2380000000000004</c:v>
                </c:pt>
                <c:pt idx="9748">
                  <c:v>4.6665000000000001</c:v>
                </c:pt>
                <c:pt idx="9749">
                  <c:v>5.3033999999999999</c:v>
                </c:pt>
                <c:pt idx="9750">
                  <c:v>4.9016999999999999</c:v>
                </c:pt>
                <c:pt idx="9751">
                  <c:v>5.1407999999999996</c:v>
                </c:pt>
                <c:pt idx="9752">
                  <c:v>5.1498999999999997</c:v>
                </c:pt>
                <c:pt idx="9753">
                  <c:v>5.0130999999999997</c:v>
                </c:pt>
                <c:pt idx="9754">
                  <c:v>5.1436999999999999</c:v>
                </c:pt>
                <c:pt idx="9755">
                  <c:v>5.0129000000000001</c:v>
                </c:pt>
                <c:pt idx="9756">
                  <c:v>4.7172000000000001</c:v>
                </c:pt>
                <c:pt idx="9757">
                  <c:v>5.0354999999999999</c:v>
                </c:pt>
                <c:pt idx="9758">
                  <c:v>4.8202999999999996</c:v>
                </c:pt>
                <c:pt idx="9759">
                  <c:v>4.9436999999999998</c:v>
                </c:pt>
                <c:pt idx="9760">
                  <c:v>5.0256999999999996</c:v>
                </c:pt>
                <c:pt idx="9761">
                  <c:v>4.8432000000000004</c:v>
                </c:pt>
                <c:pt idx="9762">
                  <c:v>5.0111999999999997</c:v>
                </c:pt>
                <c:pt idx="9763">
                  <c:v>4.9885999999999999</c:v>
                </c:pt>
                <c:pt idx="9764">
                  <c:v>5.2144000000000004</c:v>
                </c:pt>
                <c:pt idx="9765">
                  <c:v>5.1683000000000003</c:v>
                </c:pt>
                <c:pt idx="9766">
                  <c:v>4.8244999999999996</c:v>
                </c:pt>
                <c:pt idx="9767">
                  <c:v>5.2192999999999996</c:v>
                </c:pt>
                <c:pt idx="9768">
                  <c:v>4.8811999999999998</c:v>
                </c:pt>
                <c:pt idx="9769">
                  <c:v>5.1258999999999997</c:v>
                </c:pt>
                <c:pt idx="9770">
                  <c:v>4.9112</c:v>
                </c:pt>
                <c:pt idx="9771">
                  <c:v>4.7179000000000002</c:v>
                </c:pt>
                <c:pt idx="9772">
                  <c:v>5.1391</c:v>
                </c:pt>
                <c:pt idx="9773">
                  <c:v>4.7195</c:v>
                </c:pt>
                <c:pt idx="9774">
                  <c:v>5.2009999999999996</c:v>
                </c:pt>
                <c:pt idx="9775">
                  <c:v>5.0254000000000003</c:v>
                </c:pt>
                <c:pt idx="9776">
                  <c:v>5.1130000000000004</c:v>
                </c:pt>
                <c:pt idx="9777">
                  <c:v>5.1578999999999997</c:v>
                </c:pt>
                <c:pt idx="9778">
                  <c:v>5.0172999999999996</c:v>
                </c:pt>
                <c:pt idx="9779">
                  <c:v>4.8680000000000003</c:v>
                </c:pt>
                <c:pt idx="9780">
                  <c:v>5.0118999999999998</c:v>
                </c:pt>
                <c:pt idx="9781">
                  <c:v>4.8871000000000002</c:v>
                </c:pt>
                <c:pt idx="9782">
                  <c:v>4.6416000000000004</c:v>
                </c:pt>
                <c:pt idx="9783">
                  <c:v>5.1398000000000001</c:v>
                </c:pt>
                <c:pt idx="9784">
                  <c:v>4.8723999999999998</c:v>
                </c:pt>
                <c:pt idx="9785">
                  <c:v>5.1925999999999997</c:v>
                </c:pt>
                <c:pt idx="9786">
                  <c:v>5.0176999999999996</c:v>
                </c:pt>
                <c:pt idx="9787">
                  <c:v>5.1741000000000001</c:v>
                </c:pt>
                <c:pt idx="9788">
                  <c:v>5.0426000000000002</c:v>
                </c:pt>
                <c:pt idx="9789">
                  <c:v>4.9292999999999996</c:v>
                </c:pt>
                <c:pt idx="9790">
                  <c:v>5.0303000000000004</c:v>
                </c:pt>
                <c:pt idx="9791">
                  <c:v>4.9398999999999997</c:v>
                </c:pt>
                <c:pt idx="9792">
                  <c:v>4.9774000000000003</c:v>
                </c:pt>
                <c:pt idx="9793">
                  <c:v>4.9226999999999999</c:v>
                </c:pt>
                <c:pt idx="9794">
                  <c:v>4.8776999999999999</c:v>
                </c:pt>
                <c:pt idx="9795">
                  <c:v>4.9862000000000002</c:v>
                </c:pt>
                <c:pt idx="9796">
                  <c:v>4.9154999999999998</c:v>
                </c:pt>
                <c:pt idx="9797">
                  <c:v>5.1660000000000004</c:v>
                </c:pt>
                <c:pt idx="9798">
                  <c:v>5.1299000000000001</c:v>
                </c:pt>
                <c:pt idx="9799">
                  <c:v>5.1929999999999996</c:v>
                </c:pt>
                <c:pt idx="9800">
                  <c:v>4.9991000000000003</c:v>
                </c:pt>
                <c:pt idx="9801">
                  <c:v>4.9275000000000002</c:v>
                </c:pt>
                <c:pt idx="9802">
                  <c:v>4.9752999999999998</c:v>
                </c:pt>
                <c:pt idx="9803">
                  <c:v>4.8944999999999999</c:v>
                </c:pt>
                <c:pt idx="9804">
                  <c:v>4.7915999999999999</c:v>
                </c:pt>
                <c:pt idx="9805">
                  <c:v>4.9717000000000002</c:v>
                </c:pt>
                <c:pt idx="9806">
                  <c:v>4.8757999999999999</c:v>
                </c:pt>
                <c:pt idx="9807">
                  <c:v>5.0467000000000004</c:v>
                </c:pt>
                <c:pt idx="9808">
                  <c:v>5.0251999999999999</c:v>
                </c:pt>
                <c:pt idx="9809">
                  <c:v>5.1280000000000001</c:v>
                </c:pt>
                <c:pt idx="9810">
                  <c:v>4.9950999999999999</c:v>
                </c:pt>
                <c:pt idx="9811">
                  <c:v>5.0667999999999997</c:v>
                </c:pt>
                <c:pt idx="9812">
                  <c:v>5.2084999999999999</c:v>
                </c:pt>
                <c:pt idx="9813">
                  <c:v>4.8616999999999999</c:v>
                </c:pt>
                <c:pt idx="9814">
                  <c:v>4.9638999999999998</c:v>
                </c:pt>
                <c:pt idx="9815">
                  <c:v>4.8954000000000004</c:v>
                </c:pt>
                <c:pt idx="9816">
                  <c:v>4.9302999999999999</c:v>
                </c:pt>
                <c:pt idx="9817">
                  <c:v>4.9626000000000001</c:v>
                </c:pt>
                <c:pt idx="9818">
                  <c:v>5.0088999999999997</c:v>
                </c:pt>
                <c:pt idx="9819">
                  <c:v>4.9614000000000003</c:v>
                </c:pt>
                <c:pt idx="9820">
                  <c:v>4.9126000000000003</c:v>
                </c:pt>
                <c:pt idx="9821">
                  <c:v>5.2915000000000001</c:v>
                </c:pt>
                <c:pt idx="9822">
                  <c:v>4.8715999999999999</c:v>
                </c:pt>
                <c:pt idx="9823">
                  <c:v>5.2224000000000004</c:v>
                </c:pt>
                <c:pt idx="9824">
                  <c:v>5.16</c:v>
                </c:pt>
                <c:pt idx="9825">
                  <c:v>4.6771000000000003</c:v>
                </c:pt>
                <c:pt idx="9826">
                  <c:v>5.2579000000000002</c:v>
                </c:pt>
                <c:pt idx="9827">
                  <c:v>4.7706999999999997</c:v>
                </c:pt>
                <c:pt idx="9828">
                  <c:v>4.8143000000000002</c:v>
                </c:pt>
                <c:pt idx="9829">
                  <c:v>4.9450000000000003</c:v>
                </c:pt>
                <c:pt idx="9830">
                  <c:v>4.7244999999999999</c:v>
                </c:pt>
                <c:pt idx="9831">
                  <c:v>4.9889000000000001</c:v>
                </c:pt>
                <c:pt idx="9832">
                  <c:v>5.0430000000000001</c:v>
                </c:pt>
                <c:pt idx="9833">
                  <c:v>5.1601999999999997</c:v>
                </c:pt>
                <c:pt idx="9834">
                  <c:v>5.1577999999999999</c:v>
                </c:pt>
                <c:pt idx="9835">
                  <c:v>5.0056000000000003</c:v>
                </c:pt>
                <c:pt idx="9836">
                  <c:v>4.9032999999999998</c:v>
                </c:pt>
                <c:pt idx="9837">
                  <c:v>5.0178000000000003</c:v>
                </c:pt>
                <c:pt idx="9838">
                  <c:v>4.9252000000000002</c:v>
                </c:pt>
                <c:pt idx="9839">
                  <c:v>5.0038</c:v>
                </c:pt>
                <c:pt idx="9840">
                  <c:v>4.8589000000000002</c:v>
                </c:pt>
                <c:pt idx="9841">
                  <c:v>4.8163999999999998</c:v>
                </c:pt>
                <c:pt idx="9842">
                  <c:v>4.9715999999999996</c:v>
                </c:pt>
                <c:pt idx="9843">
                  <c:v>4.9787999999999997</c:v>
                </c:pt>
                <c:pt idx="9844">
                  <c:v>5.1138000000000003</c:v>
                </c:pt>
                <c:pt idx="9845">
                  <c:v>5.1216999999999997</c:v>
                </c:pt>
                <c:pt idx="9846">
                  <c:v>4.9024999999999999</c:v>
                </c:pt>
                <c:pt idx="9847">
                  <c:v>5.1704999999999997</c:v>
                </c:pt>
                <c:pt idx="9848">
                  <c:v>4.9739000000000004</c:v>
                </c:pt>
                <c:pt idx="9849">
                  <c:v>4.9531999999999998</c:v>
                </c:pt>
                <c:pt idx="9850">
                  <c:v>5.0434999999999999</c:v>
                </c:pt>
                <c:pt idx="9851">
                  <c:v>5.0522999999999998</c:v>
                </c:pt>
                <c:pt idx="9852">
                  <c:v>4.8089000000000004</c:v>
                </c:pt>
                <c:pt idx="9853">
                  <c:v>4.9471999999999996</c:v>
                </c:pt>
                <c:pt idx="9854">
                  <c:v>4.9168000000000003</c:v>
                </c:pt>
                <c:pt idx="9855">
                  <c:v>4.9565999999999999</c:v>
                </c:pt>
                <c:pt idx="9856">
                  <c:v>5.1718000000000002</c:v>
                </c:pt>
                <c:pt idx="9857">
                  <c:v>5.0682999999999998</c:v>
                </c:pt>
                <c:pt idx="9858">
                  <c:v>5.2815000000000003</c:v>
                </c:pt>
                <c:pt idx="9859">
                  <c:v>4.7849000000000004</c:v>
                </c:pt>
                <c:pt idx="9860">
                  <c:v>5.1178999999999997</c:v>
                </c:pt>
                <c:pt idx="9861">
                  <c:v>4.9409000000000001</c:v>
                </c:pt>
                <c:pt idx="9862">
                  <c:v>4.7845000000000004</c:v>
                </c:pt>
                <c:pt idx="9863">
                  <c:v>5.0317999999999996</c:v>
                </c:pt>
                <c:pt idx="9864">
                  <c:v>4.7949999999999999</c:v>
                </c:pt>
                <c:pt idx="9865">
                  <c:v>4.8788</c:v>
                </c:pt>
                <c:pt idx="9866">
                  <c:v>5.0460000000000003</c:v>
                </c:pt>
                <c:pt idx="9867">
                  <c:v>4.9974999999999996</c:v>
                </c:pt>
                <c:pt idx="9868">
                  <c:v>5.0774999999999997</c:v>
                </c:pt>
                <c:pt idx="9869">
                  <c:v>5.0705</c:v>
                </c:pt>
                <c:pt idx="9870">
                  <c:v>5.1196999999999999</c:v>
                </c:pt>
                <c:pt idx="9871">
                  <c:v>4.8757000000000001</c:v>
                </c:pt>
                <c:pt idx="9872">
                  <c:v>5.1440000000000001</c:v>
                </c:pt>
                <c:pt idx="9873">
                  <c:v>4.8422999999999998</c:v>
                </c:pt>
                <c:pt idx="9874">
                  <c:v>4.8402000000000003</c:v>
                </c:pt>
                <c:pt idx="9875">
                  <c:v>5.1516000000000002</c:v>
                </c:pt>
                <c:pt idx="9876">
                  <c:v>4.7930999999999999</c:v>
                </c:pt>
                <c:pt idx="9877">
                  <c:v>5.0987999999999998</c:v>
                </c:pt>
                <c:pt idx="9878">
                  <c:v>4.9452999999999996</c:v>
                </c:pt>
                <c:pt idx="9879">
                  <c:v>5.0487000000000002</c:v>
                </c:pt>
                <c:pt idx="9880">
                  <c:v>5.0468999999999999</c:v>
                </c:pt>
                <c:pt idx="9881">
                  <c:v>5.1539999999999999</c:v>
                </c:pt>
                <c:pt idx="9882">
                  <c:v>4.9393000000000002</c:v>
                </c:pt>
                <c:pt idx="9883">
                  <c:v>5.2523</c:v>
                </c:pt>
                <c:pt idx="9884">
                  <c:v>4.8441000000000001</c:v>
                </c:pt>
                <c:pt idx="9885">
                  <c:v>4.8992000000000004</c:v>
                </c:pt>
                <c:pt idx="9886">
                  <c:v>5.0351999999999997</c:v>
                </c:pt>
                <c:pt idx="9887">
                  <c:v>4.7644000000000002</c:v>
                </c:pt>
                <c:pt idx="9888">
                  <c:v>4.9476000000000004</c:v>
                </c:pt>
                <c:pt idx="9889">
                  <c:v>4.9645999999999999</c:v>
                </c:pt>
                <c:pt idx="9890">
                  <c:v>5.0278999999999998</c:v>
                </c:pt>
                <c:pt idx="9891">
                  <c:v>5.1631</c:v>
                </c:pt>
                <c:pt idx="9892">
                  <c:v>5.0069999999999997</c:v>
                </c:pt>
                <c:pt idx="9893">
                  <c:v>5.2793000000000001</c:v>
                </c:pt>
                <c:pt idx="9894">
                  <c:v>4.7919999999999998</c:v>
                </c:pt>
                <c:pt idx="9895">
                  <c:v>5.1858000000000004</c:v>
                </c:pt>
                <c:pt idx="9896">
                  <c:v>4.9824000000000002</c:v>
                </c:pt>
                <c:pt idx="9897">
                  <c:v>4.5627000000000004</c:v>
                </c:pt>
                <c:pt idx="9898">
                  <c:v>5.3430999999999997</c:v>
                </c:pt>
                <c:pt idx="9899">
                  <c:v>4.7092999999999998</c:v>
                </c:pt>
                <c:pt idx="9900">
                  <c:v>5.1794000000000002</c:v>
                </c:pt>
                <c:pt idx="9901">
                  <c:v>4.9790000000000001</c:v>
                </c:pt>
                <c:pt idx="9902">
                  <c:v>4.7393999999999998</c:v>
                </c:pt>
                <c:pt idx="9903">
                  <c:v>5.1192000000000002</c:v>
                </c:pt>
                <c:pt idx="9904">
                  <c:v>5.0940000000000003</c:v>
                </c:pt>
                <c:pt idx="9905">
                  <c:v>5.1627999999999998</c:v>
                </c:pt>
                <c:pt idx="9906">
                  <c:v>5.0389999999999997</c:v>
                </c:pt>
                <c:pt idx="9907">
                  <c:v>5.2275999999999998</c:v>
                </c:pt>
                <c:pt idx="9908">
                  <c:v>4.9162999999999997</c:v>
                </c:pt>
                <c:pt idx="9909">
                  <c:v>4.6146000000000003</c:v>
                </c:pt>
                <c:pt idx="9910">
                  <c:v>5.3404999999999996</c:v>
                </c:pt>
                <c:pt idx="9911">
                  <c:v>4.4842000000000004</c:v>
                </c:pt>
                <c:pt idx="9912">
                  <c:v>4.8428000000000004</c:v>
                </c:pt>
                <c:pt idx="9913">
                  <c:v>5.0156999999999998</c:v>
                </c:pt>
                <c:pt idx="9914">
                  <c:v>5.0647000000000002</c:v>
                </c:pt>
                <c:pt idx="9915">
                  <c:v>5.3506999999999998</c:v>
                </c:pt>
                <c:pt idx="9916">
                  <c:v>5.1958000000000002</c:v>
                </c:pt>
                <c:pt idx="9917">
                  <c:v>4.6919000000000004</c:v>
                </c:pt>
                <c:pt idx="9918">
                  <c:v>5.4150999999999998</c:v>
                </c:pt>
                <c:pt idx="9919">
                  <c:v>4.6618000000000004</c:v>
                </c:pt>
                <c:pt idx="9920">
                  <c:v>4.5404999999999998</c:v>
                </c:pt>
                <c:pt idx="9921">
                  <c:v>5.2911000000000001</c:v>
                </c:pt>
                <c:pt idx="9922">
                  <c:v>4.8868</c:v>
                </c:pt>
                <c:pt idx="9923">
                  <c:v>5.0761000000000003</c:v>
                </c:pt>
                <c:pt idx="9924">
                  <c:v>5.1253000000000002</c:v>
                </c:pt>
                <c:pt idx="9925">
                  <c:v>4.9390000000000001</c:v>
                </c:pt>
                <c:pt idx="9926">
                  <c:v>4.9177</c:v>
                </c:pt>
                <c:pt idx="9927">
                  <c:v>4.9714999999999998</c:v>
                </c:pt>
                <c:pt idx="9928">
                  <c:v>4.9984999999999999</c:v>
                </c:pt>
                <c:pt idx="9929">
                  <c:v>5.1079999999999997</c:v>
                </c:pt>
                <c:pt idx="9930">
                  <c:v>5.0551000000000004</c:v>
                </c:pt>
                <c:pt idx="9931">
                  <c:v>5.1261000000000001</c:v>
                </c:pt>
                <c:pt idx="9932">
                  <c:v>4.7390999999999996</c:v>
                </c:pt>
                <c:pt idx="9933">
                  <c:v>5.1058000000000003</c:v>
                </c:pt>
                <c:pt idx="9934">
                  <c:v>5.0701000000000001</c:v>
                </c:pt>
                <c:pt idx="9935">
                  <c:v>4.6985000000000001</c:v>
                </c:pt>
                <c:pt idx="9936">
                  <c:v>4.9572000000000003</c:v>
                </c:pt>
                <c:pt idx="9937">
                  <c:v>4.9070999999999998</c:v>
                </c:pt>
                <c:pt idx="9938">
                  <c:v>5.1261999999999999</c:v>
                </c:pt>
                <c:pt idx="9939">
                  <c:v>5.0505000000000004</c:v>
                </c:pt>
                <c:pt idx="9940">
                  <c:v>5.2096999999999998</c:v>
                </c:pt>
                <c:pt idx="9941">
                  <c:v>4.9782000000000002</c:v>
                </c:pt>
                <c:pt idx="9942">
                  <c:v>4.9973999999999998</c:v>
                </c:pt>
                <c:pt idx="9943">
                  <c:v>4.9196999999999997</c:v>
                </c:pt>
                <c:pt idx="9944">
                  <c:v>4.9123000000000001</c:v>
                </c:pt>
                <c:pt idx="9945">
                  <c:v>4.8959999999999999</c:v>
                </c:pt>
                <c:pt idx="9946">
                  <c:v>5.0960999999999999</c:v>
                </c:pt>
                <c:pt idx="9947">
                  <c:v>4.8807</c:v>
                </c:pt>
                <c:pt idx="9948">
                  <c:v>5.0811000000000002</c:v>
                </c:pt>
                <c:pt idx="9949">
                  <c:v>5.0422000000000002</c:v>
                </c:pt>
                <c:pt idx="9950">
                  <c:v>4.9428000000000001</c:v>
                </c:pt>
                <c:pt idx="9951">
                  <c:v>4.9974999999999996</c:v>
                </c:pt>
                <c:pt idx="9952">
                  <c:v>5.0525000000000002</c:v>
                </c:pt>
                <c:pt idx="9953">
                  <c:v>4.9718999999999998</c:v>
                </c:pt>
                <c:pt idx="9954">
                  <c:v>5.24</c:v>
                </c:pt>
                <c:pt idx="9955">
                  <c:v>4.9268999999999998</c:v>
                </c:pt>
                <c:pt idx="9956">
                  <c:v>5.0659000000000001</c:v>
                </c:pt>
                <c:pt idx="9957">
                  <c:v>5.0395000000000003</c:v>
                </c:pt>
                <c:pt idx="9958">
                  <c:v>4.7119999999999997</c:v>
                </c:pt>
                <c:pt idx="9959">
                  <c:v>4.8917000000000002</c:v>
                </c:pt>
                <c:pt idx="9960">
                  <c:v>4.8865999999999996</c:v>
                </c:pt>
                <c:pt idx="9961">
                  <c:v>5.0213000000000001</c:v>
                </c:pt>
                <c:pt idx="9962">
                  <c:v>5.0514000000000001</c:v>
                </c:pt>
                <c:pt idx="9963">
                  <c:v>5.1643999999999997</c:v>
                </c:pt>
                <c:pt idx="9964">
                  <c:v>5.0427</c:v>
                </c:pt>
                <c:pt idx="9965">
                  <c:v>5.0579999999999998</c:v>
                </c:pt>
                <c:pt idx="9966">
                  <c:v>5.2027999999999999</c:v>
                </c:pt>
                <c:pt idx="9967">
                  <c:v>4.7628000000000004</c:v>
                </c:pt>
                <c:pt idx="9968">
                  <c:v>4.9348000000000001</c:v>
                </c:pt>
                <c:pt idx="9969">
                  <c:v>5.1349</c:v>
                </c:pt>
                <c:pt idx="9970">
                  <c:v>4.7774000000000001</c:v>
                </c:pt>
                <c:pt idx="9971">
                  <c:v>5.1764999999999999</c:v>
                </c:pt>
                <c:pt idx="9972">
                  <c:v>4.9234999999999998</c:v>
                </c:pt>
                <c:pt idx="9973">
                  <c:v>4.8997000000000002</c:v>
                </c:pt>
                <c:pt idx="9974">
                  <c:v>4.9161999999999999</c:v>
                </c:pt>
                <c:pt idx="9975">
                  <c:v>5.0582000000000003</c:v>
                </c:pt>
                <c:pt idx="9976">
                  <c:v>5.0838999999999999</c:v>
                </c:pt>
                <c:pt idx="9977">
                  <c:v>5.2470999999999997</c:v>
                </c:pt>
                <c:pt idx="9978">
                  <c:v>5.1360000000000001</c:v>
                </c:pt>
                <c:pt idx="9979">
                  <c:v>4.9234999999999998</c:v>
                </c:pt>
                <c:pt idx="9980">
                  <c:v>5.0861000000000001</c:v>
                </c:pt>
                <c:pt idx="9981">
                  <c:v>4.9116</c:v>
                </c:pt>
                <c:pt idx="9982">
                  <c:v>5.0339999999999998</c:v>
                </c:pt>
                <c:pt idx="9983">
                  <c:v>4.9593999999999996</c:v>
                </c:pt>
                <c:pt idx="9984">
                  <c:v>4.8327</c:v>
                </c:pt>
                <c:pt idx="9985">
                  <c:v>4.9115000000000002</c:v>
                </c:pt>
                <c:pt idx="9986">
                  <c:v>5.0387000000000004</c:v>
                </c:pt>
                <c:pt idx="9987">
                  <c:v>5.2134</c:v>
                </c:pt>
                <c:pt idx="9988">
                  <c:v>5.0339</c:v>
                </c:pt>
                <c:pt idx="9989">
                  <c:v>5.0487000000000002</c:v>
                </c:pt>
                <c:pt idx="9990">
                  <c:v>5.0377999999999998</c:v>
                </c:pt>
                <c:pt idx="9991">
                  <c:v>4.8497000000000003</c:v>
                </c:pt>
                <c:pt idx="9992">
                  <c:v>5.1147</c:v>
                </c:pt>
                <c:pt idx="9993">
                  <c:v>4.6914999999999996</c:v>
                </c:pt>
                <c:pt idx="9994">
                  <c:v>5.0513000000000003</c:v>
                </c:pt>
                <c:pt idx="9995">
                  <c:v>5.0179</c:v>
                </c:pt>
                <c:pt idx="9996">
                  <c:v>4.9260999999999999</c:v>
                </c:pt>
                <c:pt idx="9997">
                  <c:v>5.0648999999999997</c:v>
                </c:pt>
                <c:pt idx="9998">
                  <c:v>5.024</c:v>
                </c:pt>
                <c:pt idx="9999">
                  <c:v>5.0579000000000001</c:v>
                </c:pt>
                <c:pt idx="10000">
                  <c:v>5.0843999999999996</c:v>
                </c:pt>
                <c:pt idx="10001">
                  <c:v>5.1128999999999998</c:v>
                </c:pt>
                <c:pt idx="10002">
                  <c:v>5.0845000000000002</c:v>
                </c:pt>
                <c:pt idx="10003">
                  <c:v>4.9817999999999998</c:v>
                </c:pt>
                <c:pt idx="10004">
                  <c:v>4.8198999999999996</c:v>
                </c:pt>
                <c:pt idx="10005">
                  <c:v>4.9775</c:v>
                </c:pt>
                <c:pt idx="10006">
                  <c:v>4.8696000000000002</c:v>
                </c:pt>
                <c:pt idx="10007">
                  <c:v>4.7901999999999996</c:v>
                </c:pt>
                <c:pt idx="10008">
                  <c:v>5.0616000000000003</c:v>
                </c:pt>
                <c:pt idx="10009">
                  <c:v>4.9412000000000003</c:v>
                </c:pt>
                <c:pt idx="10010">
                  <c:v>5.2779999999999996</c:v>
                </c:pt>
                <c:pt idx="10011">
                  <c:v>5.1974999999999998</c:v>
                </c:pt>
                <c:pt idx="10012">
                  <c:v>4.8864000000000001</c:v>
                </c:pt>
                <c:pt idx="10013">
                  <c:v>5.1813000000000002</c:v>
                </c:pt>
                <c:pt idx="10014">
                  <c:v>4.8963000000000001</c:v>
                </c:pt>
                <c:pt idx="10015">
                  <c:v>4.8963999999999999</c:v>
                </c:pt>
                <c:pt idx="10016">
                  <c:v>5.1265999999999998</c:v>
                </c:pt>
                <c:pt idx="10017">
                  <c:v>4.7748999999999997</c:v>
                </c:pt>
                <c:pt idx="10018">
                  <c:v>4.8418000000000001</c:v>
                </c:pt>
                <c:pt idx="10019">
                  <c:v>4.9151999999999996</c:v>
                </c:pt>
                <c:pt idx="10020">
                  <c:v>5.0658000000000003</c:v>
                </c:pt>
                <c:pt idx="10021">
                  <c:v>5.0126999999999997</c:v>
                </c:pt>
                <c:pt idx="10022">
                  <c:v>5.5667</c:v>
                </c:pt>
                <c:pt idx="10023">
                  <c:v>4.6372</c:v>
                </c:pt>
                <c:pt idx="10024">
                  <c:v>4.9561999999999999</c:v>
                </c:pt>
                <c:pt idx="10025">
                  <c:v>5.2584</c:v>
                </c:pt>
                <c:pt idx="10026">
                  <c:v>4.7514000000000003</c:v>
                </c:pt>
                <c:pt idx="10027">
                  <c:v>5.0101000000000004</c:v>
                </c:pt>
                <c:pt idx="10028">
                  <c:v>5.1268000000000002</c:v>
                </c:pt>
                <c:pt idx="10029">
                  <c:v>4.7803000000000004</c:v>
                </c:pt>
                <c:pt idx="10030">
                  <c:v>4.9161000000000001</c:v>
                </c:pt>
                <c:pt idx="10031">
                  <c:v>5.1048999999999998</c:v>
                </c:pt>
                <c:pt idx="10032">
                  <c:v>5.0434000000000001</c:v>
                </c:pt>
                <c:pt idx="10033">
                  <c:v>4.9843000000000002</c:v>
                </c:pt>
                <c:pt idx="10034">
                  <c:v>4.7927</c:v>
                </c:pt>
                <c:pt idx="10035">
                  <c:v>5.2122999999999999</c:v>
                </c:pt>
                <c:pt idx="10036">
                  <c:v>4.9173</c:v>
                </c:pt>
                <c:pt idx="10037">
                  <c:v>4.9058000000000002</c:v>
                </c:pt>
                <c:pt idx="10038">
                  <c:v>5.1695000000000002</c:v>
                </c:pt>
                <c:pt idx="10039">
                  <c:v>4.8061999999999996</c:v>
                </c:pt>
                <c:pt idx="10040">
                  <c:v>5.0713999999999997</c:v>
                </c:pt>
                <c:pt idx="10041">
                  <c:v>5.0712999999999999</c:v>
                </c:pt>
                <c:pt idx="10042">
                  <c:v>4.9061000000000003</c:v>
                </c:pt>
                <c:pt idx="10043">
                  <c:v>5.1078999999999999</c:v>
                </c:pt>
                <c:pt idx="10044">
                  <c:v>4.7478999999999996</c:v>
                </c:pt>
                <c:pt idx="10045">
                  <c:v>5.26</c:v>
                </c:pt>
                <c:pt idx="10046">
                  <c:v>5.0740999999999996</c:v>
                </c:pt>
                <c:pt idx="10047">
                  <c:v>5.0877999999999997</c:v>
                </c:pt>
                <c:pt idx="10048">
                  <c:v>5.0674000000000001</c:v>
                </c:pt>
                <c:pt idx="10049">
                  <c:v>4.9922000000000004</c:v>
                </c:pt>
                <c:pt idx="10050">
                  <c:v>5.0438999999999998</c:v>
                </c:pt>
                <c:pt idx="10051">
                  <c:v>4.7840999999999996</c:v>
                </c:pt>
                <c:pt idx="10052">
                  <c:v>5.0427999999999997</c:v>
                </c:pt>
                <c:pt idx="10053">
                  <c:v>5.0049999999999999</c:v>
                </c:pt>
                <c:pt idx="10054">
                  <c:v>4.8804999999999996</c:v>
                </c:pt>
                <c:pt idx="10055">
                  <c:v>4.9661999999999997</c:v>
                </c:pt>
                <c:pt idx="10056">
                  <c:v>5.1669</c:v>
                </c:pt>
                <c:pt idx="10057">
                  <c:v>5.1486000000000001</c:v>
                </c:pt>
                <c:pt idx="10058">
                  <c:v>5.1795</c:v>
                </c:pt>
                <c:pt idx="10059">
                  <c:v>5.0296000000000003</c:v>
                </c:pt>
                <c:pt idx="10060">
                  <c:v>4.8848000000000003</c:v>
                </c:pt>
                <c:pt idx="10061">
                  <c:v>5.1196999999999999</c:v>
                </c:pt>
                <c:pt idx="10062">
                  <c:v>4.8270999999999997</c:v>
                </c:pt>
                <c:pt idx="10063">
                  <c:v>4.9259000000000004</c:v>
                </c:pt>
                <c:pt idx="10064">
                  <c:v>4.9459999999999997</c:v>
                </c:pt>
                <c:pt idx="10065">
                  <c:v>4.7298999999999998</c:v>
                </c:pt>
                <c:pt idx="10066">
                  <c:v>5.0073999999999996</c:v>
                </c:pt>
                <c:pt idx="10067">
                  <c:v>5.1458000000000004</c:v>
                </c:pt>
                <c:pt idx="10068">
                  <c:v>5.1780999999999997</c:v>
                </c:pt>
                <c:pt idx="10069">
                  <c:v>5.1032999999999999</c:v>
                </c:pt>
                <c:pt idx="10070">
                  <c:v>5.1535000000000002</c:v>
                </c:pt>
                <c:pt idx="10071">
                  <c:v>4.8524000000000003</c:v>
                </c:pt>
                <c:pt idx="10072">
                  <c:v>4.8979999999999997</c:v>
                </c:pt>
                <c:pt idx="10073">
                  <c:v>4.9870000000000001</c:v>
                </c:pt>
                <c:pt idx="10074">
                  <c:v>4.8061999999999996</c:v>
                </c:pt>
                <c:pt idx="10075">
                  <c:v>4.8681000000000001</c:v>
                </c:pt>
                <c:pt idx="10076">
                  <c:v>5.0773999999999999</c:v>
                </c:pt>
                <c:pt idx="10077">
                  <c:v>4.806</c:v>
                </c:pt>
                <c:pt idx="10078">
                  <c:v>5.0007999999999999</c:v>
                </c:pt>
                <c:pt idx="10079">
                  <c:v>5.1581000000000001</c:v>
                </c:pt>
                <c:pt idx="10080">
                  <c:v>5.0487000000000002</c:v>
                </c:pt>
                <c:pt idx="10081">
                  <c:v>5.2005999999999997</c:v>
                </c:pt>
                <c:pt idx="10082">
                  <c:v>5.1916000000000002</c:v>
                </c:pt>
                <c:pt idx="10083">
                  <c:v>4.9206000000000003</c:v>
                </c:pt>
                <c:pt idx="10084">
                  <c:v>5.1147999999999998</c:v>
                </c:pt>
                <c:pt idx="10085">
                  <c:v>4.8516000000000004</c:v>
                </c:pt>
                <c:pt idx="10086">
                  <c:v>4.8350999999999997</c:v>
                </c:pt>
                <c:pt idx="10087">
                  <c:v>4.9053000000000004</c:v>
                </c:pt>
                <c:pt idx="10088">
                  <c:v>4.8342999999999998</c:v>
                </c:pt>
                <c:pt idx="10089">
                  <c:v>4.9819000000000004</c:v>
                </c:pt>
                <c:pt idx="10090">
                  <c:v>4.9714</c:v>
                </c:pt>
                <c:pt idx="10091">
                  <c:v>5.2137000000000002</c:v>
                </c:pt>
                <c:pt idx="10092">
                  <c:v>5.0937000000000001</c:v>
                </c:pt>
                <c:pt idx="10093">
                  <c:v>5.0323000000000002</c:v>
                </c:pt>
                <c:pt idx="10094">
                  <c:v>5.3400999999999996</c:v>
                </c:pt>
                <c:pt idx="10095">
                  <c:v>4.6315999999999997</c:v>
                </c:pt>
                <c:pt idx="10096">
                  <c:v>5.1167999999999996</c:v>
                </c:pt>
                <c:pt idx="10097">
                  <c:v>5.0194000000000001</c:v>
                </c:pt>
                <c:pt idx="10098">
                  <c:v>4.4050000000000002</c:v>
                </c:pt>
                <c:pt idx="10099">
                  <c:v>5.2023000000000001</c:v>
                </c:pt>
                <c:pt idx="10100">
                  <c:v>4.7694999999999999</c:v>
                </c:pt>
                <c:pt idx="10101">
                  <c:v>5.0114999999999998</c:v>
                </c:pt>
                <c:pt idx="10102">
                  <c:v>5.1616</c:v>
                </c:pt>
                <c:pt idx="10103">
                  <c:v>4.9565999999999999</c:v>
                </c:pt>
                <c:pt idx="10104">
                  <c:v>5.2305000000000001</c:v>
                </c:pt>
                <c:pt idx="10105">
                  <c:v>5.0270000000000001</c:v>
                </c:pt>
                <c:pt idx="10106">
                  <c:v>5.0747</c:v>
                </c:pt>
                <c:pt idx="10107">
                  <c:v>4.9661999999999997</c:v>
                </c:pt>
                <c:pt idx="10108">
                  <c:v>4.9706999999999999</c:v>
                </c:pt>
                <c:pt idx="10109">
                  <c:v>4.8079000000000001</c:v>
                </c:pt>
                <c:pt idx="10110">
                  <c:v>5.0087000000000002</c:v>
                </c:pt>
                <c:pt idx="10111">
                  <c:v>4.7988999999999997</c:v>
                </c:pt>
                <c:pt idx="10112">
                  <c:v>4.9311999999999996</c:v>
                </c:pt>
                <c:pt idx="10113">
                  <c:v>4.9828000000000001</c:v>
                </c:pt>
                <c:pt idx="10114">
                  <c:v>4.9894999999999996</c:v>
                </c:pt>
                <c:pt idx="10115">
                  <c:v>5.2312000000000003</c:v>
                </c:pt>
                <c:pt idx="10116">
                  <c:v>5.0083000000000002</c:v>
                </c:pt>
                <c:pt idx="10117">
                  <c:v>5.3529</c:v>
                </c:pt>
                <c:pt idx="10118">
                  <c:v>5.0503</c:v>
                </c:pt>
                <c:pt idx="10119">
                  <c:v>4.7206000000000001</c:v>
                </c:pt>
                <c:pt idx="10120">
                  <c:v>5.2801999999999998</c:v>
                </c:pt>
                <c:pt idx="10121">
                  <c:v>4.7464000000000004</c:v>
                </c:pt>
                <c:pt idx="10122">
                  <c:v>4.7015000000000002</c:v>
                </c:pt>
                <c:pt idx="10123">
                  <c:v>5.0171000000000001</c:v>
                </c:pt>
                <c:pt idx="10124">
                  <c:v>4.8619000000000003</c:v>
                </c:pt>
                <c:pt idx="10125">
                  <c:v>5.0838000000000001</c:v>
                </c:pt>
                <c:pt idx="10126">
                  <c:v>5.1262999999999996</c:v>
                </c:pt>
                <c:pt idx="10127">
                  <c:v>5.1121999999999996</c:v>
                </c:pt>
                <c:pt idx="10128">
                  <c:v>5.0743999999999998</c:v>
                </c:pt>
                <c:pt idx="10129">
                  <c:v>5.0830000000000002</c:v>
                </c:pt>
                <c:pt idx="10130">
                  <c:v>4.9503000000000004</c:v>
                </c:pt>
                <c:pt idx="10131">
                  <c:v>4.819</c:v>
                </c:pt>
                <c:pt idx="10132">
                  <c:v>5.1787999999999998</c:v>
                </c:pt>
                <c:pt idx="10133">
                  <c:v>4.7853000000000003</c:v>
                </c:pt>
                <c:pt idx="10134">
                  <c:v>5.0895999999999999</c:v>
                </c:pt>
                <c:pt idx="10135">
                  <c:v>4.8360000000000003</c:v>
                </c:pt>
                <c:pt idx="10136">
                  <c:v>5.0033000000000003</c:v>
                </c:pt>
                <c:pt idx="10137">
                  <c:v>4.9245000000000001</c:v>
                </c:pt>
                <c:pt idx="10138">
                  <c:v>4.9222000000000001</c:v>
                </c:pt>
                <c:pt idx="10139">
                  <c:v>5.1688000000000001</c:v>
                </c:pt>
                <c:pt idx="10140">
                  <c:v>5.1292999999999997</c:v>
                </c:pt>
                <c:pt idx="10141">
                  <c:v>5.2507999999999999</c:v>
                </c:pt>
                <c:pt idx="10142">
                  <c:v>4.7885</c:v>
                </c:pt>
                <c:pt idx="10143">
                  <c:v>5.2774999999999999</c:v>
                </c:pt>
                <c:pt idx="10144">
                  <c:v>5.1204000000000001</c:v>
                </c:pt>
                <c:pt idx="10145">
                  <c:v>4.4596</c:v>
                </c:pt>
                <c:pt idx="10146">
                  <c:v>5.2903000000000002</c:v>
                </c:pt>
                <c:pt idx="10147">
                  <c:v>4.7356999999999996</c:v>
                </c:pt>
                <c:pt idx="10148">
                  <c:v>4.9458000000000002</c:v>
                </c:pt>
                <c:pt idx="10149">
                  <c:v>5.1817000000000002</c:v>
                </c:pt>
                <c:pt idx="10150">
                  <c:v>5.0724999999999998</c:v>
                </c:pt>
                <c:pt idx="10151">
                  <c:v>4.9917999999999996</c:v>
                </c:pt>
                <c:pt idx="10152">
                  <c:v>4.9206000000000003</c:v>
                </c:pt>
                <c:pt idx="10153">
                  <c:v>5.0274000000000001</c:v>
                </c:pt>
                <c:pt idx="10154">
                  <c:v>4.9396000000000004</c:v>
                </c:pt>
                <c:pt idx="10155">
                  <c:v>5.0570000000000004</c:v>
                </c:pt>
                <c:pt idx="10156">
                  <c:v>5.0728999999999997</c:v>
                </c:pt>
                <c:pt idx="10157">
                  <c:v>4.9194000000000004</c:v>
                </c:pt>
                <c:pt idx="10158">
                  <c:v>5.0130999999999997</c:v>
                </c:pt>
                <c:pt idx="10159">
                  <c:v>5.0701999999999998</c:v>
                </c:pt>
                <c:pt idx="10160">
                  <c:v>4.9260999999999999</c:v>
                </c:pt>
                <c:pt idx="10161">
                  <c:v>4.9230999999999998</c:v>
                </c:pt>
                <c:pt idx="10162">
                  <c:v>5.0591999999999997</c:v>
                </c:pt>
                <c:pt idx="10163">
                  <c:v>5.0803000000000003</c:v>
                </c:pt>
                <c:pt idx="10164">
                  <c:v>5.1843000000000004</c:v>
                </c:pt>
                <c:pt idx="10165">
                  <c:v>4.9343000000000004</c:v>
                </c:pt>
                <c:pt idx="10166">
                  <c:v>4.8899999999999997</c:v>
                </c:pt>
                <c:pt idx="10167">
                  <c:v>5.2820999999999998</c:v>
                </c:pt>
                <c:pt idx="10168">
                  <c:v>4.6757999999999997</c:v>
                </c:pt>
                <c:pt idx="10169">
                  <c:v>5.0125000000000002</c:v>
                </c:pt>
                <c:pt idx="10170">
                  <c:v>4.9843000000000002</c:v>
                </c:pt>
                <c:pt idx="10171">
                  <c:v>4.8002000000000002</c:v>
                </c:pt>
                <c:pt idx="10172">
                  <c:v>4.9379999999999997</c:v>
                </c:pt>
                <c:pt idx="10173">
                  <c:v>5.1486000000000001</c:v>
                </c:pt>
                <c:pt idx="10174">
                  <c:v>5.1200999999999999</c:v>
                </c:pt>
                <c:pt idx="10175">
                  <c:v>5.0636999999999999</c:v>
                </c:pt>
                <c:pt idx="10176">
                  <c:v>5.1086</c:v>
                </c:pt>
                <c:pt idx="10177">
                  <c:v>5.0838999999999999</c:v>
                </c:pt>
                <c:pt idx="10178">
                  <c:v>5.0941999999999998</c:v>
                </c:pt>
                <c:pt idx="10179">
                  <c:v>5.0484</c:v>
                </c:pt>
                <c:pt idx="10180">
                  <c:v>4.5541</c:v>
                </c:pt>
                <c:pt idx="10181">
                  <c:v>5.1249000000000002</c:v>
                </c:pt>
                <c:pt idx="10182">
                  <c:v>4.9983000000000004</c:v>
                </c:pt>
                <c:pt idx="10183">
                  <c:v>4.8912000000000004</c:v>
                </c:pt>
                <c:pt idx="10184">
                  <c:v>5.0255000000000001</c:v>
                </c:pt>
                <c:pt idx="10185">
                  <c:v>4.9356999999999998</c:v>
                </c:pt>
                <c:pt idx="10186">
                  <c:v>5.0513000000000003</c:v>
                </c:pt>
                <c:pt idx="10187">
                  <c:v>5.1170999999999998</c:v>
                </c:pt>
                <c:pt idx="10188">
                  <c:v>4.9455999999999998</c:v>
                </c:pt>
                <c:pt idx="10189">
                  <c:v>5.0542999999999996</c:v>
                </c:pt>
                <c:pt idx="10190">
                  <c:v>5.0195999999999996</c:v>
                </c:pt>
                <c:pt idx="10191">
                  <c:v>5.1146000000000003</c:v>
                </c:pt>
                <c:pt idx="10192">
                  <c:v>4.8886000000000003</c:v>
                </c:pt>
                <c:pt idx="10193">
                  <c:v>4.7698999999999998</c:v>
                </c:pt>
                <c:pt idx="10194">
                  <c:v>4.9871999999999996</c:v>
                </c:pt>
                <c:pt idx="10195">
                  <c:v>4.9512999999999998</c:v>
                </c:pt>
                <c:pt idx="10196">
                  <c:v>5.0446</c:v>
                </c:pt>
                <c:pt idx="10197">
                  <c:v>5.1177999999999999</c:v>
                </c:pt>
                <c:pt idx="10198">
                  <c:v>5.1887999999999996</c:v>
                </c:pt>
                <c:pt idx="10199">
                  <c:v>4.9885999999999999</c:v>
                </c:pt>
                <c:pt idx="10200">
                  <c:v>5.0393999999999997</c:v>
                </c:pt>
                <c:pt idx="10201">
                  <c:v>4.9408000000000003</c:v>
                </c:pt>
                <c:pt idx="10202">
                  <c:v>5.1242000000000001</c:v>
                </c:pt>
                <c:pt idx="10203">
                  <c:v>4.8335999999999997</c:v>
                </c:pt>
                <c:pt idx="10204">
                  <c:v>4.8289999999999997</c:v>
                </c:pt>
                <c:pt idx="10205">
                  <c:v>5.1773999999999996</c:v>
                </c:pt>
                <c:pt idx="10206">
                  <c:v>4.7789999999999999</c:v>
                </c:pt>
                <c:pt idx="10207">
                  <c:v>5.1319999999999997</c:v>
                </c:pt>
                <c:pt idx="10208">
                  <c:v>4.9794999999999998</c:v>
                </c:pt>
                <c:pt idx="10209">
                  <c:v>5.0910000000000002</c:v>
                </c:pt>
                <c:pt idx="10210">
                  <c:v>5.0914000000000001</c:v>
                </c:pt>
                <c:pt idx="10211">
                  <c:v>5.0060000000000002</c:v>
                </c:pt>
                <c:pt idx="10212">
                  <c:v>5.0514999999999999</c:v>
                </c:pt>
                <c:pt idx="10213">
                  <c:v>5.0336999999999996</c:v>
                </c:pt>
                <c:pt idx="10214">
                  <c:v>4.8499999999999996</c:v>
                </c:pt>
                <c:pt idx="10215">
                  <c:v>4.9622999999999999</c:v>
                </c:pt>
                <c:pt idx="10216">
                  <c:v>4.9630999999999998</c:v>
                </c:pt>
                <c:pt idx="10217">
                  <c:v>5.0769000000000002</c:v>
                </c:pt>
                <c:pt idx="10218">
                  <c:v>4.8140999999999998</c:v>
                </c:pt>
                <c:pt idx="10219">
                  <c:v>5.1478000000000002</c:v>
                </c:pt>
                <c:pt idx="10220">
                  <c:v>4.9408000000000003</c:v>
                </c:pt>
                <c:pt idx="10221">
                  <c:v>5.1441999999999997</c:v>
                </c:pt>
                <c:pt idx="10222">
                  <c:v>5.0114999999999998</c:v>
                </c:pt>
                <c:pt idx="10223">
                  <c:v>4.8939000000000004</c:v>
                </c:pt>
                <c:pt idx="10224">
                  <c:v>5.2454000000000001</c:v>
                </c:pt>
                <c:pt idx="10225">
                  <c:v>5.0518000000000001</c:v>
                </c:pt>
                <c:pt idx="10226">
                  <c:v>4.7873000000000001</c:v>
                </c:pt>
                <c:pt idx="10227">
                  <c:v>4.9985999999999997</c:v>
                </c:pt>
                <c:pt idx="10228">
                  <c:v>5.1578999999999997</c:v>
                </c:pt>
                <c:pt idx="10229">
                  <c:v>4.8600000000000003</c:v>
                </c:pt>
                <c:pt idx="10230">
                  <c:v>5.0853999999999999</c:v>
                </c:pt>
                <c:pt idx="10231">
                  <c:v>4.8465999999999996</c:v>
                </c:pt>
                <c:pt idx="10232">
                  <c:v>4.9058999999999999</c:v>
                </c:pt>
                <c:pt idx="10233">
                  <c:v>5.1284000000000001</c:v>
                </c:pt>
                <c:pt idx="10234">
                  <c:v>5.0175000000000001</c:v>
                </c:pt>
                <c:pt idx="10235">
                  <c:v>5.2169999999999996</c:v>
                </c:pt>
                <c:pt idx="10236">
                  <c:v>4.9291</c:v>
                </c:pt>
                <c:pt idx="10237">
                  <c:v>4.9298999999999999</c:v>
                </c:pt>
                <c:pt idx="10238">
                  <c:v>5.1337000000000002</c:v>
                </c:pt>
                <c:pt idx="10239">
                  <c:v>4.7591999999999999</c:v>
                </c:pt>
                <c:pt idx="10240">
                  <c:v>5.2523</c:v>
                </c:pt>
                <c:pt idx="10241">
                  <c:v>4.8003</c:v>
                </c:pt>
                <c:pt idx="10242">
                  <c:v>4.8216000000000001</c:v>
                </c:pt>
                <c:pt idx="10243">
                  <c:v>5.0948000000000002</c:v>
                </c:pt>
                <c:pt idx="10244">
                  <c:v>4.8859000000000004</c:v>
                </c:pt>
                <c:pt idx="10245">
                  <c:v>5.1866000000000003</c:v>
                </c:pt>
                <c:pt idx="10246">
                  <c:v>4.8859000000000004</c:v>
                </c:pt>
                <c:pt idx="10247">
                  <c:v>5.2728999999999999</c:v>
                </c:pt>
                <c:pt idx="10248">
                  <c:v>4.9833999999999996</c:v>
                </c:pt>
                <c:pt idx="10249">
                  <c:v>4.6844999999999999</c:v>
                </c:pt>
                <c:pt idx="10250">
                  <c:v>5.1577000000000002</c:v>
                </c:pt>
                <c:pt idx="10251">
                  <c:v>5.1222000000000003</c:v>
                </c:pt>
                <c:pt idx="10252">
                  <c:v>4.4417999999999997</c:v>
                </c:pt>
                <c:pt idx="10253">
                  <c:v>4.2815000000000003</c:v>
                </c:pt>
                <c:pt idx="10254">
                  <c:v>5.3407999999999998</c:v>
                </c:pt>
                <c:pt idx="10255">
                  <c:v>4.8239999999999998</c:v>
                </c:pt>
                <c:pt idx="10256">
                  <c:v>5.2769000000000004</c:v>
                </c:pt>
                <c:pt idx="10257">
                  <c:v>5.0750000000000002</c:v>
                </c:pt>
                <c:pt idx="10258">
                  <c:v>4.7717999999999998</c:v>
                </c:pt>
                <c:pt idx="10259">
                  <c:v>5.2449000000000003</c:v>
                </c:pt>
                <c:pt idx="10260">
                  <c:v>4.7797999999999998</c:v>
                </c:pt>
                <c:pt idx="10261">
                  <c:v>5.0401999999999996</c:v>
                </c:pt>
                <c:pt idx="10262">
                  <c:v>5.0662000000000003</c:v>
                </c:pt>
                <c:pt idx="10263">
                  <c:v>4.8475000000000001</c:v>
                </c:pt>
                <c:pt idx="10264">
                  <c:v>5.2744</c:v>
                </c:pt>
                <c:pt idx="10265">
                  <c:v>5.0869999999999997</c:v>
                </c:pt>
                <c:pt idx="10266">
                  <c:v>4.7533000000000003</c:v>
                </c:pt>
                <c:pt idx="10267">
                  <c:v>5.4996</c:v>
                </c:pt>
                <c:pt idx="10268">
                  <c:v>4.6101999999999999</c:v>
                </c:pt>
                <c:pt idx="10269">
                  <c:v>5.0660999999999996</c:v>
                </c:pt>
                <c:pt idx="10270">
                  <c:v>5.5263999999999998</c:v>
                </c:pt>
                <c:pt idx="10271">
                  <c:v>4.3452000000000002</c:v>
                </c:pt>
                <c:pt idx="10272">
                  <c:v>5.0197000000000003</c:v>
                </c:pt>
                <c:pt idx="10273">
                  <c:v>5.4344999999999999</c:v>
                </c:pt>
                <c:pt idx="10274">
                  <c:v>4.5294999999999996</c:v>
                </c:pt>
                <c:pt idx="10275">
                  <c:v>4.9644000000000004</c:v>
                </c:pt>
                <c:pt idx="10276">
                  <c:v>5.3883999999999999</c:v>
                </c:pt>
                <c:pt idx="10277">
                  <c:v>4.1021999999999998</c:v>
                </c:pt>
                <c:pt idx="10278">
                  <c:v>5.2107999999999999</c:v>
                </c:pt>
                <c:pt idx="10279">
                  <c:v>5.2385000000000002</c:v>
                </c:pt>
                <c:pt idx="10280">
                  <c:v>4.7938999999999998</c:v>
                </c:pt>
                <c:pt idx="10281">
                  <c:v>5.2534999999999998</c:v>
                </c:pt>
                <c:pt idx="10282">
                  <c:v>4.7473999999999998</c:v>
                </c:pt>
                <c:pt idx="10283">
                  <c:v>4.9954000000000001</c:v>
                </c:pt>
                <c:pt idx="10284">
                  <c:v>5.0086000000000004</c:v>
                </c:pt>
                <c:pt idx="10285">
                  <c:v>4.6996000000000002</c:v>
                </c:pt>
                <c:pt idx="10286">
                  <c:v>5.4489999999999998</c:v>
                </c:pt>
                <c:pt idx="10287">
                  <c:v>4.7267999999999999</c:v>
                </c:pt>
                <c:pt idx="10288">
                  <c:v>5.1460999999999997</c:v>
                </c:pt>
                <c:pt idx="10289">
                  <c:v>5.3512000000000004</c:v>
                </c:pt>
                <c:pt idx="10290">
                  <c:v>4.4429999999999996</c:v>
                </c:pt>
                <c:pt idx="10291">
                  <c:v>5.2721</c:v>
                </c:pt>
                <c:pt idx="10292">
                  <c:v>5.0839999999999996</c:v>
                </c:pt>
                <c:pt idx="10293">
                  <c:v>4.6211000000000002</c:v>
                </c:pt>
                <c:pt idx="10294">
                  <c:v>5.2458999999999998</c:v>
                </c:pt>
                <c:pt idx="10295">
                  <c:v>5.96</c:v>
                </c:pt>
                <c:pt idx="10296">
                  <c:v>4.2218</c:v>
                </c:pt>
                <c:pt idx="10297">
                  <c:v>6.7560000000000002</c:v>
                </c:pt>
                <c:pt idx="10298">
                  <c:v>4.9157000000000002</c:v>
                </c:pt>
                <c:pt idx="10299">
                  <c:v>4.4363999999999999</c:v>
                </c:pt>
                <c:pt idx="10300">
                  <c:v>5.3411</c:v>
                </c:pt>
                <c:pt idx="10301">
                  <c:v>4.7984</c:v>
                </c:pt>
                <c:pt idx="10302">
                  <c:v>5.0004999999999997</c:v>
                </c:pt>
                <c:pt idx="10303">
                  <c:v>5.3113000000000001</c:v>
                </c:pt>
                <c:pt idx="10304">
                  <c:v>4.5858999999999996</c:v>
                </c:pt>
                <c:pt idx="10305">
                  <c:v>5.5777000000000001</c:v>
                </c:pt>
                <c:pt idx="10306">
                  <c:v>5.1516000000000002</c:v>
                </c:pt>
                <c:pt idx="10307">
                  <c:v>4.5655999999999999</c:v>
                </c:pt>
                <c:pt idx="10308">
                  <c:v>4.2986000000000004</c:v>
                </c:pt>
                <c:pt idx="10309">
                  <c:v>6.2127999999999997</c:v>
                </c:pt>
                <c:pt idx="10310">
                  <c:v>4.3669000000000002</c:v>
                </c:pt>
                <c:pt idx="10311">
                  <c:v>5.3246000000000002</c:v>
                </c:pt>
                <c:pt idx="10312">
                  <c:v>5.3757000000000001</c:v>
                </c:pt>
                <c:pt idx="10313">
                  <c:v>4.7207999999999997</c:v>
                </c:pt>
                <c:pt idx="10314">
                  <c:v>6.4459</c:v>
                </c:pt>
                <c:pt idx="10315">
                  <c:v>4.5637999999999996</c:v>
                </c:pt>
                <c:pt idx="10316">
                  <c:v>4.9414999999999996</c:v>
                </c:pt>
                <c:pt idx="10317">
                  <c:v>5.5269000000000004</c:v>
                </c:pt>
                <c:pt idx="10318">
                  <c:v>4.1725000000000003</c:v>
                </c:pt>
                <c:pt idx="10319">
                  <c:v>6.0305</c:v>
                </c:pt>
                <c:pt idx="10320">
                  <c:v>4.5965999999999996</c:v>
                </c:pt>
                <c:pt idx="10321">
                  <c:v>4.8307000000000002</c:v>
                </c:pt>
                <c:pt idx="10322">
                  <c:v>5.9848999999999997</c:v>
                </c:pt>
                <c:pt idx="10323">
                  <c:v>4.5533000000000001</c:v>
                </c:pt>
                <c:pt idx="10324">
                  <c:v>4.9433999999999996</c:v>
                </c:pt>
                <c:pt idx="10325">
                  <c:v>6.3140000000000001</c:v>
                </c:pt>
                <c:pt idx="10326">
                  <c:v>4.4939</c:v>
                </c:pt>
                <c:pt idx="10327">
                  <c:v>5.5972999999999997</c:v>
                </c:pt>
                <c:pt idx="10328">
                  <c:v>5.7100999999999997</c:v>
                </c:pt>
                <c:pt idx="10329">
                  <c:v>4.6974999999999998</c:v>
                </c:pt>
                <c:pt idx="10330">
                  <c:v>5.6226000000000003</c:v>
                </c:pt>
                <c:pt idx="10331">
                  <c:v>5.2939999999999996</c:v>
                </c:pt>
                <c:pt idx="10332">
                  <c:v>4.3806000000000003</c:v>
                </c:pt>
                <c:pt idx="10333">
                  <c:v>6.1256000000000004</c:v>
                </c:pt>
                <c:pt idx="10334">
                  <c:v>4.9150999999999998</c:v>
                </c:pt>
                <c:pt idx="10335">
                  <c:v>4.5838000000000001</c:v>
                </c:pt>
                <c:pt idx="10336">
                  <c:v>6.7270000000000003</c:v>
                </c:pt>
                <c:pt idx="10337">
                  <c:v>6.8860999999999999</c:v>
                </c:pt>
                <c:pt idx="10338">
                  <c:v>7.5564999999999998</c:v>
                </c:pt>
                <c:pt idx="10339">
                  <c:v>8.2727000000000004</c:v>
                </c:pt>
                <c:pt idx="10340">
                  <c:v>9.0411999999999999</c:v>
                </c:pt>
                <c:pt idx="10341">
                  <c:v>9.4783000000000008</c:v>
                </c:pt>
                <c:pt idx="10342">
                  <c:v>9.7022999999999993</c:v>
                </c:pt>
                <c:pt idx="10343">
                  <c:v>9.8297000000000008</c:v>
                </c:pt>
                <c:pt idx="10344">
                  <c:v>9.5501000000000005</c:v>
                </c:pt>
                <c:pt idx="10345">
                  <c:v>9.4812999999999992</c:v>
                </c:pt>
                <c:pt idx="10346">
                  <c:v>9.1262000000000008</c:v>
                </c:pt>
                <c:pt idx="10347">
                  <c:v>9.0503</c:v>
                </c:pt>
                <c:pt idx="10348">
                  <c:v>8.7955000000000005</c:v>
                </c:pt>
                <c:pt idx="10349">
                  <c:v>8.3957999999999995</c:v>
                </c:pt>
                <c:pt idx="10350">
                  <c:v>7.9271000000000003</c:v>
                </c:pt>
                <c:pt idx="10351">
                  <c:v>7.5547000000000004</c:v>
                </c:pt>
                <c:pt idx="10352">
                  <c:v>7.3094000000000001</c:v>
                </c:pt>
                <c:pt idx="10353">
                  <c:v>7.0640999999999998</c:v>
                </c:pt>
                <c:pt idx="10354">
                  <c:v>6.8608000000000002</c:v>
                </c:pt>
                <c:pt idx="10355">
                  <c:v>6.9280999999999997</c:v>
                </c:pt>
                <c:pt idx="10356">
                  <c:v>6.5911999999999997</c:v>
                </c:pt>
                <c:pt idx="10357">
                  <c:v>6.6513999999999998</c:v>
                </c:pt>
                <c:pt idx="10358">
                  <c:v>6.3465999999999996</c:v>
                </c:pt>
                <c:pt idx="10359">
                  <c:v>6.2133000000000003</c:v>
                </c:pt>
                <c:pt idx="10360">
                  <c:v>6.2164000000000001</c:v>
                </c:pt>
                <c:pt idx="10361">
                  <c:v>6.1459000000000001</c:v>
                </c:pt>
                <c:pt idx="10362">
                  <c:v>6.0716000000000001</c:v>
                </c:pt>
                <c:pt idx="10363">
                  <c:v>5.9587000000000003</c:v>
                </c:pt>
                <c:pt idx="10364">
                  <c:v>5.8936999999999999</c:v>
                </c:pt>
                <c:pt idx="10365">
                  <c:v>5.8033999999999999</c:v>
                </c:pt>
                <c:pt idx="10366">
                  <c:v>5.6787999999999998</c:v>
                </c:pt>
                <c:pt idx="10367">
                  <c:v>5.7836999999999996</c:v>
                </c:pt>
                <c:pt idx="10368">
                  <c:v>5.6711999999999998</c:v>
                </c:pt>
                <c:pt idx="10369">
                  <c:v>5.7610000000000001</c:v>
                </c:pt>
                <c:pt idx="10370">
                  <c:v>5.5541999999999998</c:v>
                </c:pt>
                <c:pt idx="10371">
                  <c:v>5.6623999999999999</c:v>
                </c:pt>
                <c:pt idx="10372">
                  <c:v>5.6554000000000002</c:v>
                </c:pt>
                <c:pt idx="10373">
                  <c:v>5.7458</c:v>
                </c:pt>
                <c:pt idx="10374">
                  <c:v>5.7466999999999997</c:v>
                </c:pt>
                <c:pt idx="10375">
                  <c:v>5.8482000000000003</c:v>
                </c:pt>
                <c:pt idx="10376">
                  <c:v>6.0151000000000003</c:v>
                </c:pt>
                <c:pt idx="10377">
                  <c:v>6.1825000000000001</c:v>
                </c:pt>
                <c:pt idx="10378">
                  <c:v>6.3399000000000001</c:v>
                </c:pt>
                <c:pt idx="10379">
                  <c:v>6.4203000000000001</c:v>
                </c:pt>
                <c:pt idx="10380">
                  <c:v>7.0343</c:v>
                </c:pt>
                <c:pt idx="10381">
                  <c:v>6.5824999999999996</c:v>
                </c:pt>
                <c:pt idx="10382">
                  <c:v>6.5353000000000003</c:v>
                </c:pt>
                <c:pt idx="10383">
                  <c:v>6.6406999999999998</c:v>
                </c:pt>
                <c:pt idx="10384">
                  <c:v>6.6208999999999998</c:v>
                </c:pt>
                <c:pt idx="10385">
                  <c:v>6.5374999999999996</c:v>
                </c:pt>
                <c:pt idx="10386">
                  <c:v>6.4660000000000002</c:v>
                </c:pt>
                <c:pt idx="10387">
                  <c:v>6.4286000000000003</c:v>
                </c:pt>
                <c:pt idx="10388">
                  <c:v>6.2771999999999997</c:v>
                </c:pt>
                <c:pt idx="10389">
                  <c:v>6.0503</c:v>
                </c:pt>
                <c:pt idx="10390">
                  <c:v>5.9622000000000002</c:v>
                </c:pt>
                <c:pt idx="10391">
                  <c:v>5.9318999999999997</c:v>
                </c:pt>
                <c:pt idx="10392">
                  <c:v>5.7432999999999996</c:v>
                </c:pt>
                <c:pt idx="10393">
                  <c:v>5.5904999999999996</c:v>
                </c:pt>
                <c:pt idx="10394">
                  <c:v>5.4282000000000004</c:v>
                </c:pt>
                <c:pt idx="10395">
                  <c:v>5.4785000000000004</c:v>
                </c:pt>
                <c:pt idx="10396">
                  <c:v>5.1551999999999998</c:v>
                </c:pt>
                <c:pt idx="10397">
                  <c:v>5.0937999999999999</c:v>
                </c:pt>
                <c:pt idx="10398">
                  <c:v>4.9353999999999996</c:v>
                </c:pt>
                <c:pt idx="10399">
                  <c:v>4.8723000000000001</c:v>
                </c:pt>
                <c:pt idx="10400">
                  <c:v>4.87</c:v>
                </c:pt>
                <c:pt idx="10401">
                  <c:v>4.4683000000000002</c:v>
                </c:pt>
                <c:pt idx="10402">
                  <c:v>4.2668999999999997</c:v>
                </c:pt>
                <c:pt idx="10403">
                  <c:v>5.3456000000000001</c:v>
                </c:pt>
                <c:pt idx="10404">
                  <c:v>4.8224999999999998</c:v>
                </c:pt>
                <c:pt idx="10405">
                  <c:v>5.4391999999999996</c:v>
                </c:pt>
                <c:pt idx="10406">
                  <c:v>5.0381</c:v>
                </c:pt>
                <c:pt idx="10407">
                  <c:v>4.8327999999999998</c:v>
                </c:pt>
                <c:pt idx="10408">
                  <c:v>5.3455000000000004</c:v>
                </c:pt>
                <c:pt idx="10409">
                  <c:v>4.6604000000000001</c:v>
                </c:pt>
                <c:pt idx="10410">
                  <c:v>4.9835000000000003</c:v>
                </c:pt>
                <c:pt idx="10411">
                  <c:v>5.0240999999999998</c:v>
                </c:pt>
                <c:pt idx="10412">
                  <c:v>4.7682000000000002</c:v>
                </c:pt>
                <c:pt idx="10413">
                  <c:v>5.2172000000000001</c:v>
                </c:pt>
                <c:pt idx="10414">
                  <c:v>4.9124999999999996</c:v>
                </c:pt>
                <c:pt idx="10415">
                  <c:v>4.9381000000000004</c:v>
                </c:pt>
                <c:pt idx="10416">
                  <c:v>4.9691000000000001</c:v>
                </c:pt>
                <c:pt idx="10417">
                  <c:v>5.0197000000000003</c:v>
                </c:pt>
                <c:pt idx="10418">
                  <c:v>4.9002999999999997</c:v>
                </c:pt>
                <c:pt idx="10419">
                  <c:v>5.1596000000000002</c:v>
                </c:pt>
                <c:pt idx="10420">
                  <c:v>4.9314</c:v>
                </c:pt>
                <c:pt idx="10421">
                  <c:v>5.0892999999999997</c:v>
                </c:pt>
                <c:pt idx="10422">
                  <c:v>4.9534000000000002</c:v>
                </c:pt>
                <c:pt idx="10423">
                  <c:v>5.0742000000000003</c:v>
                </c:pt>
                <c:pt idx="10424">
                  <c:v>4.8346</c:v>
                </c:pt>
                <c:pt idx="10425">
                  <c:v>4.9103000000000003</c:v>
                </c:pt>
                <c:pt idx="10426">
                  <c:v>5.0114999999999998</c:v>
                </c:pt>
                <c:pt idx="10427">
                  <c:v>5.0570000000000004</c:v>
                </c:pt>
                <c:pt idx="10428">
                  <c:v>5.2245999999999997</c:v>
                </c:pt>
                <c:pt idx="10429">
                  <c:v>5.3742999999999999</c:v>
                </c:pt>
                <c:pt idx="10430">
                  <c:v>4.9451000000000001</c:v>
                </c:pt>
                <c:pt idx="10431">
                  <c:v>5.0223000000000004</c:v>
                </c:pt>
                <c:pt idx="10432">
                  <c:v>5.1105999999999998</c:v>
                </c:pt>
                <c:pt idx="10433">
                  <c:v>4.7759</c:v>
                </c:pt>
                <c:pt idx="10434">
                  <c:v>4.8442999999999996</c:v>
                </c:pt>
                <c:pt idx="10435">
                  <c:v>5.1116999999999999</c:v>
                </c:pt>
                <c:pt idx="10436">
                  <c:v>4.7359</c:v>
                </c:pt>
                <c:pt idx="10437">
                  <c:v>5.0839999999999996</c:v>
                </c:pt>
                <c:pt idx="10438">
                  <c:v>5.0834999999999999</c:v>
                </c:pt>
                <c:pt idx="10439">
                  <c:v>4.9090999999999996</c:v>
                </c:pt>
                <c:pt idx="10440">
                  <c:v>5.2900999999999998</c:v>
                </c:pt>
                <c:pt idx="10441">
                  <c:v>5.1494999999999997</c:v>
                </c:pt>
                <c:pt idx="10442">
                  <c:v>4.8821000000000003</c:v>
                </c:pt>
                <c:pt idx="10443">
                  <c:v>5.0739000000000001</c:v>
                </c:pt>
                <c:pt idx="10444">
                  <c:v>4.9898999999999996</c:v>
                </c:pt>
                <c:pt idx="10445">
                  <c:v>4.7725</c:v>
                </c:pt>
                <c:pt idx="10446">
                  <c:v>5.2423000000000002</c:v>
                </c:pt>
                <c:pt idx="10447">
                  <c:v>4.9095000000000004</c:v>
                </c:pt>
                <c:pt idx="10448">
                  <c:v>4.8631000000000002</c:v>
                </c:pt>
                <c:pt idx="10449">
                  <c:v>4.9637000000000002</c:v>
                </c:pt>
                <c:pt idx="10450">
                  <c:v>5.1539999999999999</c:v>
                </c:pt>
                <c:pt idx="10451">
                  <c:v>4.7312000000000003</c:v>
                </c:pt>
                <c:pt idx="10452">
                  <c:v>4.9795999999999996</c:v>
                </c:pt>
                <c:pt idx="10453">
                  <c:v>5.09</c:v>
                </c:pt>
                <c:pt idx="10454">
                  <c:v>4.9057000000000004</c:v>
                </c:pt>
                <c:pt idx="10455">
                  <c:v>5.2625999999999999</c:v>
                </c:pt>
                <c:pt idx="10456">
                  <c:v>4.9337</c:v>
                </c:pt>
                <c:pt idx="10457">
                  <c:v>4.9653999999999998</c:v>
                </c:pt>
                <c:pt idx="10458">
                  <c:v>5.1939000000000002</c:v>
                </c:pt>
                <c:pt idx="10459">
                  <c:v>4.6738</c:v>
                </c:pt>
                <c:pt idx="10460">
                  <c:v>5.3319999999999999</c:v>
                </c:pt>
                <c:pt idx="10461">
                  <c:v>4.6806999999999999</c:v>
                </c:pt>
                <c:pt idx="10462">
                  <c:v>4.79</c:v>
                </c:pt>
                <c:pt idx="10463">
                  <c:v>5.2119</c:v>
                </c:pt>
                <c:pt idx="10464">
                  <c:v>4.6908000000000003</c:v>
                </c:pt>
                <c:pt idx="10465">
                  <c:v>5.3487999999999998</c:v>
                </c:pt>
                <c:pt idx="10466">
                  <c:v>4.9640000000000004</c:v>
                </c:pt>
                <c:pt idx="10467">
                  <c:v>4.8761999999999999</c:v>
                </c:pt>
                <c:pt idx="10468">
                  <c:v>5.2728999999999999</c:v>
                </c:pt>
                <c:pt idx="10469">
                  <c:v>4.7716000000000003</c:v>
                </c:pt>
                <c:pt idx="10470">
                  <c:v>5.2042999999999999</c:v>
                </c:pt>
                <c:pt idx="10471">
                  <c:v>5.1498999999999997</c:v>
                </c:pt>
                <c:pt idx="10472">
                  <c:v>4.5925000000000002</c:v>
                </c:pt>
                <c:pt idx="10473">
                  <c:v>5.2918000000000003</c:v>
                </c:pt>
                <c:pt idx="10474">
                  <c:v>4.8484999999999996</c:v>
                </c:pt>
                <c:pt idx="10475">
                  <c:v>4.8800999999999997</c:v>
                </c:pt>
                <c:pt idx="10476">
                  <c:v>5.1256000000000004</c:v>
                </c:pt>
                <c:pt idx="10477">
                  <c:v>4.8724999999999996</c:v>
                </c:pt>
                <c:pt idx="10478">
                  <c:v>5.0247999999999999</c:v>
                </c:pt>
                <c:pt idx="10479">
                  <c:v>5</c:v>
                </c:pt>
                <c:pt idx="10480">
                  <c:v>4.9455</c:v>
                </c:pt>
                <c:pt idx="10481">
                  <c:v>5.0346000000000002</c:v>
                </c:pt>
                <c:pt idx="10482">
                  <c:v>5.0940000000000003</c:v>
                </c:pt>
                <c:pt idx="10483">
                  <c:v>4.9497999999999998</c:v>
                </c:pt>
                <c:pt idx="10484">
                  <c:v>5.0118999999999998</c:v>
                </c:pt>
                <c:pt idx="10485">
                  <c:v>5.0860000000000003</c:v>
                </c:pt>
                <c:pt idx="10486">
                  <c:v>5.0023999999999997</c:v>
                </c:pt>
                <c:pt idx="10487">
                  <c:v>5.0053000000000001</c:v>
                </c:pt>
                <c:pt idx="10488">
                  <c:v>4.7779999999999996</c:v>
                </c:pt>
                <c:pt idx="10489">
                  <c:v>5.1186999999999996</c:v>
                </c:pt>
                <c:pt idx="10490">
                  <c:v>4.8479000000000001</c:v>
                </c:pt>
                <c:pt idx="10491">
                  <c:v>4.9985999999999997</c:v>
                </c:pt>
                <c:pt idx="10492">
                  <c:v>5.0636999999999999</c:v>
                </c:pt>
                <c:pt idx="10493">
                  <c:v>4.8916000000000004</c:v>
                </c:pt>
                <c:pt idx="10494">
                  <c:v>6.4953000000000003</c:v>
                </c:pt>
                <c:pt idx="10495">
                  <c:v>4.7191999999999998</c:v>
                </c:pt>
                <c:pt idx="10496">
                  <c:v>5.6388999999999996</c:v>
                </c:pt>
                <c:pt idx="10497">
                  <c:v>5.1025</c:v>
                </c:pt>
                <c:pt idx="10498">
                  <c:v>4.0454999999999997</c:v>
                </c:pt>
                <c:pt idx="10499">
                  <c:v>5.0948000000000002</c:v>
                </c:pt>
                <c:pt idx="10500">
                  <c:v>5.1215999999999999</c:v>
                </c:pt>
                <c:pt idx="10501">
                  <c:v>4.8929999999999998</c:v>
                </c:pt>
                <c:pt idx="10502">
                  <c:v>5.3368000000000002</c:v>
                </c:pt>
                <c:pt idx="10503">
                  <c:v>5.0255999999999998</c:v>
                </c:pt>
                <c:pt idx="10504">
                  <c:v>6.2948000000000004</c:v>
                </c:pt>
                <c:pt idx="10505">
                  <c:v>4.3853999999999997</c:v>
                </c:pt>
                <c:pt idx="10506">
                  <c:v>5.3715000000000002</c:v>
                </c:pt>
                <c:pt idx="10507">
                  <c:v>4.8686999999999996</c:v>
                </c:pt>
                <c:pt idx="10508">
                  <c:v>4.1578999999999997</c:v>
                </c:pt>
                <c:pt idx="10509">
                  <c:v>5.5667</c:v>
                </c:pt>
                <c:pt idx="10510">
                  <c:v>5.1033999999999997</c:v>
                </c:pt>
                <c:pt idx="10511">
                  <c:v>5.0422000000000002</c:v>
                </c:pt>
                <c:pt idx="10512">
                  <c:v>5.2906000000000004</c:v>
                </c:pt>
                <c:pt idx="10513">
                  <c:v>4.8372000000000002</c:v>
                </c:pt>
                <c:pt idx="10514">
                  <c:v>4.9565999999999999</c:v>
                </c:pt>
                <c:pt idx="10515">
                  <c:v>5.4183000000000003</c:v>
                </c:pt>
                <c:pt idx="10516">
                  <c:v>4.3678999999999997</c:v>
                </c:pt>
                <c:pt idx="10517">
                  <c:v>5.3030999999999997</c:v>
                </c:pt>
                <c:pt idx="10518">
                  <c:v>5.1951000000000001</c:v>
                </c:pt>
                <c:pt idx="10519">
                  <c:v>4.4909999999999997</c:v>
                </c:pt>
                <c:pt idx="10520">
                  <c:v>5.5758999999999999</c:v>
                </c:pt>
                <c:pt idx="10521">
                  <c:v>4.7274000000000003</c:v>
                </c:pt>
                <c:pt idx="10522">
                  <c:v>4.9675000000000002</c:v>
                </c:pt>
                <c:pt idx="10523">
                  <c:v>5.2754000000000003</c:v>
                </c:pt>
                <c:pt idx="10524">
                  <c:v>4.5953999999999997</c:v>
                </c:pt>
                <c:pt idx="10525">
                  <c:v>5.1585999999999999</c:v>
                </c:pt>
                <c:pt idx="10526">
                  <c:v>5.0791000000000004</c:v>
                </c:pt>
                <c:pt idx="10527">
                  <c:v>4.4497999999999998</c:v>
                </c:pt>
                <c:pt idx="10528">
                  <c:v>5.5448000000000004</c:v>
                </c:pt>
                <c:pt idx="10529">
                  <c:v>4.6882000000000001</c:v>
                </c:pt>
                <c:pt idx="10530">
                  <c:v>5.1508000000000003</c:v>
                </c:pt>
                <c:pt idx="10531">
                  <c:v>5.1561000000000003</c:v>
                </c:pt>
                <c:pt idx="10532">
                  <c:v>4.7032999999999996</c:v>
                </c:pt>
                <c:pt idx="10533">
                  <c:v>5.4732000000000003</c:v>
                </c:pt>
                <c:pt idx="10534">
                  <c:v>5.0277000000000003</c:v>
                </c:pt>
                <c:pt idx="10535">
                  <c:v>4.5205000000000002</c:v>
                </c:pt>
                <c:pt idx="10536">
                  <c:v>5.6844000000000001</c:v>
                </c:pt>
                <c:pt idx="10537">
                  <c:v>4.7561999999999998</c:v>
                </c:pt>
                <c:pt idx="10538">
                  <c:v>4.7953999999999999</c:v>
                </c:pt>
                <c:pt idx="10539">
                  <c:v>5.3596000000000004</c:v>
                </c:pt>
                <c:pt idx="10540">
                  <c:v>4.5175999999999998</c:v>
                </c:pt>
                <c:pt idx="10541">
                  <c:v>5.7595000000000001</c:v>
                </c:pt>
                <c:pt idx="10542">
                  <c:v>5.1143000000000001</c:v>
                </c:pt>
                <c:pt idx="10543">
                  <c:v>4.5042999999999997</c:v>
                </c:pt>
                <c:pt idx="10544">
                  <c:v>5.4744000000000002</c:v>
                </c:pt>
                <c:pt idx="10545">
                  <c:v>5.0251999999999999</c:v>
                </c:pt>
                <c:pt idx="10546">
                  <c:v>4.5843999999999996</c:v>
                </c:pt>
                <c:pt idx="10547">
                  <c:v>5.8063000000000002</c:v>
                </c:pt>
                <c:pt idx="10548">
                  <c:v>4.4006999999999996</c:v>
                </c:pt>
                <c:pt idx="10549">
                  <c:v>4.9874999999999998</c:v>
                </c:pt>
                <c:pt idx="10550">
                  <c:v>5.3173000000000004</c:v>
                </c:pt>
                <c:pt idx="10551">
                  <c:v>4.6128</c:v>
                </c:pt>
                <c:pt idx="10552">
                  <c:v>5.5133000000000001</c:v>
                </c:pt>
                <c:pt idx="10553">
                  <c:v>4.8681000000000001</c:v>
                </c:pt>
                <c:pt idx="10554">
                  <c:v>4.3296999999999999</c:v>
                </c:pt>
                <c:pt idx="10555">
                  <c:v>5.7739000000000003</c:v>
                </c:pt>
                <c:pt idx="10556">
                  <c:v>4.7140000000000004</c:v>
                </c:pt>
                <c:pt idx="10557">
                  <c:v>4.7598000000000003</c:v>
                </c:pt>
                <c:pt idx="10558">
                  <c:v>5.5425000000000004</c:v>
                </c:pt>
                <c:pt idx="10559">
                  <c:v>6.2156000000000002</c:v>
                </c:pt>
                <c:pt idx="10560">
                  <c:v>7.3106</c:v>
                </c:pt>
                <c:pt idx="10561">
                  <c:v>8.9379000000000008</c:v>
                </c:pt>
                <c:pt idx="10562">
                  <c:v>10.116</c:v>
                </c:pt>
                <c:pt idx="10563">
                  <c:v>12.975</c:v>
                </c:pt>
                <c:pt idx="10564">
                  <c:v>11.932</c:v>
                </c:pt>
                <c:pt idx="10565">
                  <c:v>12.382999999999999</c:v>
                </c:pt>
                <c:pt idx="10566">
                  <c:v>12.021000000000001</c:v>
                </c:pt>
                <c:pt idx="10567">
                  <c:v>11.898</c:v>
                </c:pt>
                <c:pt idx="10568">
                  <c:v>12.724</c:v>
                </c:pt>
                <c:pt idx="10569">
                  <c:v>12.218</c:v>
                </c:pt>
                <c:pt idx="10570">
                  <c:v>12.04</c:v>
                </c:pt>
                <c:pt idx="10571">
                  <c:v>11.741</c:v>
                </c:pt>
                <c:pt idx="10572">
                  <c:v>11.471</c:v>
                </c:pt>
                <c:pt idx="10573">
                  <c:v>10.946999999999999</c:v>
                </c:pt>
                <c:pt idx="10574">
                  <c:v>10.595000000000001</c:v>
                </c:pt>
                <c:pt idx="10575">
                  <c:v>10.868</c:v>
                </c:pt>
                <c:pt idx="10576">
                  <c:v>10.247</c:v>
                </c:pt>
                <c:pt idx="10577">
                  <c:v>10.105</c:v>
                </c:pt>
                <c:pt idx="10578">
                  <c:v>9.7271999999999998</c:v>
                </c:pt>
                <c:pt idx="10579">
                  <c:v>9.4244000000000003</c:v>
                </c:pt>
                <c:pt idx="10580">
                  <c:v>8.9931000000000001</c:v>
                </c:pt>
                <c:pt idx="10581">
                  <c:v>8.7840000000000007</c:v>
                </c:pt>
                <c:pt idx="10582">
                  <c:v>8.4977</c:v>
                </c:pt>
                <c:pt idx="10583">
                  <c:v>8.0394000000000005</c:v>
                </c:pt>
                <c:pt idx="10584">
                  <c:v>7.8029000000000002</c:v>
                </c:pt>
                <c:pt idx="10585">
                  <c:v>7.5378999999999996</c:v>
                </c:pt>
                <c:pt idx="10586">
                  <c:v>7.4185999999999996</c:v>
                </c:pt>
                <c:pt idx="10587">
                  <c:v>7.1481000000000003</c:v>
                </c:pt>
                <c:pt idx="10588">
                  <c:v>7.0377000000000001</c:v>
                </c:pt>
                <c:pt idx="10589">
                  <c:v>7.0194999999999999</c:v>
                </c:pt>
                <c:pt idx="10590">
                  <c:v>7.0225999999999997</c:v>
                </c:pt>
                <c:pt idx="10591">
                  <c:v>6.8216999999999999</c:v>
                </c:pt>
                <c:pt idx="10592">
                  <c:v>6.8026999999999997</c:v>
                </c:pt>
                <c:pt idx="10593">
                  <c:v>6.6909000000000001</c:v>
                </c:pt>
                <c:pt idx="10594">
                  <c:v>6.5881999999999996</c:v>
                </c:pt>
                <c:pt idx="10595">
                  <c:v>6.6870000000000003</c:v>
                </c:pt>
                <c:pt idx="10596">
                  <c:v>6.7249999999999996</c:v>
                </c:pt>
                <c:pt idx="10597">
                  <c:v>6.5609999999999999</c:v>
                </c:pt>
                <c:pt idx="10598">
                  <c:v>6.5632000000000001</c:v>
                </c:pt>
                <c:pt idx="10599">
                  <c:v>6.6193</c:v>
                </c:pt>
                <c:pt idx="10600">
                  <c:v>6.5789</c:v>
                </c:pt>
                <c:pt idx="10601">
                  <c:v>6.7770000000000001</c:v>
                </c:pt>
                <c:pt idx="10602">
                  <c:v>6.6753</c:v>
                </c:pt>
                <c:pt idx="10603">
                  <c:v>6.7091000000000003</c:v>
                </c:pt>
                <c:pt idx="10604">
                  <c:v>6.8589000000000002</c:v>
                </c:pt>
                <c:pt idx="10605">
                  <c:v>6.9519000000000002</c:v>
                </c:pt>
                <c:pt idx="10606">
                  <c:v>7.0155000000000003</c:v>
                </c:pt>
                <c:pt idx="10607">
                  <c:v>7.0460000000000003</c:v>
                </c:pt>
                <c:pt idx="10608">
                  <c:v>7.1475999999999997</c:v>
                </c:pt>
                <c:pt idx="10609">
                  <c:v>7.1369999999999996</c:v>
                </c:pt>
                <c:pt idx="10610">
                  <c:v>7.0952000000000002</c:v>
                </c:pt>
                <c:pt idx="10611">
                  <c:v>7.1067999999999998</c:v>
                </c:pt>
                <c:pt idx="10612">
                  <c:v>7.0631000000000004</c:v>
                </c:pt>
                <c:pt idx="10613">
                  <c:v>6.9374000000000002</c:v>
                </c:pt>
                <c:pt idx="10614">
                  <c:v>6.8902999999999999</c:v>
                </c:pt>
                <c:pt idx="10615">
                  <c:v>6.8587999999999996</c:v>
                </c:pt>
                <c:pt idx="10616">
                  <c:v>6.8789999999999996</c:v>
                </c:pt>
                <c:pt idx="10617">
                  <c:v>6.6971999999999996</c:v>
                </c:pt>
                <c:pt idx="10618">
                  <c:v>6.7804000000000002</c:v>
                </c:pt>
                <c:pt idx="10619">
                  <c:v>6.8451000000000004</c:v>
                </c:pt>
                <c:pt idx="10620">
                  <c:v>7.0000999999999998</c:v>
                </c:pt>
                <c:pt idx="10621">
                  <c:v>7.0335999999999999</c:v>
                </c:pt>
                <c:pt idx="10622">
                  <c:v>7.05</c:v>
                </c:pt>
                <c:pt idx="10623">
                  <c:v>7.1344000000000003</c:v>
                </c:pt>
                <c:pt idx="10624">
                  <c:v>7.1294000000000004</c:v>
                </c:pt>
                <c:pt idx="10625">
                  <c:v>7.2617000000000003</c:v>
                </c:pt>
                <c:pt idx="10626">
                  <c:v>7.3696000000000002</c:v>
                </c:pt>
                <c:pt idx="10627">
                  <c:v>7.4821</c:v>
                </c:pt>
                <c:pt idx="10628">
                  <c:v>7.4401999999999999</c:v>
                </c:pt>
                <c:pt idx="10629">
                  <c:v>7.5541999999999998</c:v>
                </c:pt>
                <c:pt idx="10630">
                  <c:v>7.5789999999999997</c:v>
                </c:pt>
                <c:pt idx="10631">
                  <c:v>7.5179</c:v>
                </c:pt>
                <c:pt idx="10632">
                  <c:v>7.5982000000000003</c:v>
                </c:pt>
                <c:pt idx="10633">
                  <c:v>7.6252000000000004</c:v>
                </c:pt>
                <c:pt idx="10634">
                  <c:v>7.5762</c:v>
                </c:pt>
                <c:pt idx="10635">
                  <c:v>7.5294999999999996</c:v>
                </c:pt>
                <c:pt idx="10636">
                  <c:v>7.5404999999999998</c:v>
                </c:pt>
                <c:pt idx="10637">
                  <c:v>7.5403000000000002</c:v>
                </c:pt>
                <c:pt idx="10638">
                  <c:v>7.4882</c:v>
                </c:pt>
                <c:pt idx="10639">
                  <c:v>7.4211999999999998</c:v>
                </c:pt>
                <c:pt idx="10640">
                  <c:v>7.3665000000000003</c:v>
                </c:pt>
                <c:pt idx="10641">
                  <c:v>7.3990999999999998</c:v>
                </c:pt>
                <c:pt idx="10642">
                  <c:v>7.4316000000000004</c:v>
                </c:pt>
                <c:pt idx="10643">
                  <c:v>7.2770000000000001</c:v>
                </c:pt>
                <c:pt idx="10644">
                  <c:v>7.1870000000000003</c:v>
                </c:pt>
                <c:pt idx="10645">
                  <c:v>7.2568000000000001</c:v>
                </c:pt>
                <c:pt idx="10646">
                  <c:v>7.0621</c:v>
                </c:pt>
                <c:pt idx="10647">
                  <c:v>7.0101000000000004</c:v>
                </c:pt>
                <c:pt idx="10648">
                  <c:v>6.8720999999999997</c:v>
                </c:pt>
                <c:pt idx="10649">
                  <c:v>6.8414999999999999</c:v>
                </c:pt>
                <c:pt idx="10650">
                  <c:v>6.8139000000000003</c:v>
                </c:pt>
                <c:pt idx="10651">
                  <c:v>6.6871</c:v>
                </c:pt>
                <c:pt idx="10652">
                  <c:v>6.6836000000000002</c:v>
                </c:pt>
                <c:pt idx="10653">
                  <c:v>6.5871000000000004</c:v>
                </c:pt>
                <c:pt idx="10654">
                  <c:v>6.4968000000000004</c:v>
                </c:pt>
                <c:pt idx="10655">
                  <c:v>6.4512999999999998</c:v>
                </c:pt>
                <c:pt idx="10656">
                  <c:v>6.4222000000000001</c:v>
                </c:pt>
                <c:pt idx="10657">
                  <c:v>6.2652999999999999</c:v>
                </c:pt>
                <c:pt idx="10658">
                  <c:v>6.4333999999999998</c:v>
                </c:pt>
                <c:pt idx="10659">
                  <c:v>6.3308999999999997</c:v>
                </c:pt>
                <c:pt idx="10660">
                  <c:v>6.4355000000000002</c:v>
                </c:pt>
                <c:pt idx="10661">
                  <c:v>6.3517000000000001</c:v>
                </c:pt>
                <c:pt idx="10662">
                  <c:v>6.2024999999999997</c:v>
                </c:pt>
                <c:pt idx="10663">
                  <c:v>6.2618</c:v>
                </c:pt>
                <c:pt idx="10664">
                  <c:v>6.2629999999999999</c:v>
                </c:pt>
                <c:pt idx="10665">
                  <c:v>6.1707999999999998</c:v>
                </c:pt>
                <c:pt idx="10666">
                  <c:v>6.1186999999999996</c:v>
                </c:pt>
                <c:pt idx="10667">
                  <c:v>6.0620000000000003</c:v>
                </c:pt>
                <c:pt idx="10668">
                  <c:v>6.0938999999999997</c:v>
                </c:pt>
                <c:pt idx="10669">
                  <c:v>6.1517999999999997</c:v>
                </c:pt>
                <c:pt idx="10670">
                  <c:v>6.1216999999999997</c:v>
                </c:pt>
                <c:pt idx="10671">
                  <c:v>6.0923999999999996</c:v>
                </c:pt>
                <c:pt idx="10672">
                  <c:v>6.0144000000000002</c:v>
                </c:pt>
                <c:pt idx="10673">
                  <c:v>5.9848999999999997</c:v>
                </c:pt>
                <c:pt idx="10674">
                  <c:v>5.9745999999999997</c:v>
                </c:pt>
                <c:pt idx="10675">
                  <c:v>5.9858000000000002</c:v>
                </c:pt>
                <c:pt idx="10676">
                  <c:v>6.0705999999999998</c:v>
                </c:pt>
                <c:pt idx="10677">
                  <c:v>6.0293000000000001</c:v>
                </c:pt>
                <c:pt idx="10678">
                  <c:v>6.0114999999999998</c:v>
                </c:pt>
                <c:pt idx="10679">
                  <c:v>6.0172999999999996</c:v>
                </c:pt>
                <c:pt idx="10680">
                  <c:v>6.0773999999999999</c:v>
                </c:pt>
                <c:pt idx="10681">
                  <c:v>6.0098000000000003</c:v>
                </c:pt>
                <c:pt idx="10682">
                  <c:v>6.0635000000000003</c:v>
                </c:pt>
                <c:pt idx="10683">
                  <c:v>5.9720000000000004</c:v>
                </c:pt>
                <c:pt idx="10684">
                  <c:v>6.0697000000000001</c:v>
                </c:pt>
                <c:pt idx="10685">
                  <c:v>5.9832999999999998</c:v>
                </c:pt>
                <c:pt idx="10686">
                  <c:v>6.0090000000000003</c:v>
                </c:pt>
                <c:pt idx="10687">
                  <c:v>5.9276999999999997</c:v>
                </c:pt>
                <c:pt idx="10688">
                  <c:v>5.9949000000000003</c:v>
                </c:pt>
                <c:pt idx="10689">
                  <c:v>5.9358000000000004</c:v>
                </c:pt>
                <c:pt idx="10690">
                  <c:v>6.0544000000000002</c:v>
                </c:pt>
                <c:pt idx="10691">
                  <c:v>6.0297000000000001</c:v>
                </c:pt>
                <c:pt idx="10692">
                  <c:v>6.1885000000000003</c:v>
                </c:pt>
                <c:pt idx="10693">
                  <c:v>6.0117000000000003</c:v>
                </c:pt>
                <c:pt idx="10694">
                  <c:v>6.0770999999999997</c:v>
                </c:pt>
                <c:pt idx="10695">
                  <c:v>5.9779</c:v>
                </c:pt>
                <c:pt idx="10696">
                  <c:v>6.0109000000000004</c:v>
                </c:pt>
                <c:pt idx="10697">
                  <c:v>6.0121000000000002</c:v>
                </c:pt>
                <c:pt idx="10698">
                  <c:v>6.0667999999999997</c:v>
                </c:pt>
                <c:pt idx="10699">
                  <c:v>5.9783999999999997</c:v>
                </c:pt>
                <c:pt idx="10700">
                  <c:v>6.0491000000000001</c:v>
                </c:pt>
                <c:pt idx="10701">
                  <c:v>6.0510000000000002</c:v>
                </c:pt>
                <c:pt idx="10702">
                  <c:v>6.1566999999999998</c:v>
                </c:pt>
                <c:pt idx="10703">
                  <c:v>6.0015000000000001</c:v>
                </c:pt>
                <c:pt idx="10704">
                  <c:v>5.9603000000000002</c:v>
                </c:pt>
                <c:pt idx="10705">
                  <c:v>5.9196</c:v>
                </c:pt>
                <c:pt idx="10706">
                  <c:v>5.9629000000000003</c:v>
                </c:pt>
                <c:pt idx="10707">
                  <c:v>5.9086999999999996</c:v>
                </c:pt>
                <c:pt idx="10708">
                  <c:v>5.9798</c:v>
                </c:pt>
                <c:pt idx="10709">
                  <c:v>6.0198999999999998</c:v>
                </c:pt>
                <c:pt idx="10710">
                  <c:v>5.9696999999999996</c:v>
                </c:pt>
                <c:pt idx="10711">
                  <c:v>5.8669000000000002</c:v>
                </c:pt>
                <c:pt idx="10712">
                  <c:v>6.0251999999999999</c:v>
                </c:pt>
                <c:pt idx="10713">
                  <c:v>6.0002000000000004</c:v>
                </c:pt>
                <c:pt idx="10714">
                  <c:v>5.8632999999999997</c:v>
                </c:pt>
                <c:pt idx="10715">
                  <c:v>5.9221000000000004</c:v>
                </c:pt>
                <c:pt idx="10716">
                  <c:v>5.8639999999999999</c:v>
                </c:pt>
                <c:pt idx="10717">
                  <c:v>5.9537000000000004</c:v>
                </c:pt>
                <c:pt idx="10718">
                  <c:v>5.9349999999999996</c:v>
                </c:pt>
                <c:pt idx="10719">
                  <c:v>5.9728000000000003</c:v>
                </c:pt>
                <c:pt idx="10720">
                  <c:v>5.9606000000000003</c:v>
                </c:pt>
                <c:pt idx="10721">
                  <c:v>5.9010999999999996</c:v>
                </c:pt>
                <c:pt idx="10722">
                  <c:v>6.0263999999999998</c:v>
                </c:pt>
                <c:pt idx="10723">
                  <c:v>5.2271999999999998</c:v>
                </c:pt>
                <c:pt idx="10724">
                  <c:v>4.5770999999999997</c:v>
                </c:pt>
                <c:pt idx="10725">
                  <c:v>5.1195000000000004</c:v>
                </c:pt>
                <c:pt idx="10726">
                  <c:v>5.0029000000000003</c:v>
                </c:pt>
                <c:pt idx="10727">
                  <c:v>4.5731000000000002</c:v>
                </c:pt>
                <c:pt idx="10728">
                  <c:v>5.0609000000000002</c:v>
                </c:pt>
                <c:pt idx="10729">
                  <c:v>4.9398</c:v>
                </c:pt>
                <c:pt idx="10730">
                  <c:v>5.0830000000000002</c:v>
                </c:pt>
                <c:pt idx="10731">
                  <c:v>5.1772</c:v>
                </c:pt>
                <c:pt idx="10732">
                  <c:v>5.0789</c:v>
                </c:pt>
                <c:pt idx="10733">
                  <c:v>5.0595999999999997</c:v>
                </c:pt>
                <c:pt idx="10734">
                  <c:v>4.9359999999999999</c:v>
                </c:pt>
                <c:pt idx="10735">
                  <c:v>4.9688999999999997</c:v>
                </c:pt>
                <c:pt idx="10736">
                  <c:v>4.8659999999999997</c:v>
                </c:pt>
                <c:pt idx="10737">
                  <c:v>5.0681000000000003</c:v>
                </c:pt>
                <c:pt idx="10738">
                  <c:v>4.8048000000000002</c:v>
                </c:pt>
                <c:pt idx="10739">
                  <c:v>5.0968999999999998</c:v>
                </c:pt>
                <c:pt idx="10740">
                  <c:v>4.9051</c:v>
                </c:pt>
                <c:pt idx="10741">
                  <c:v>4.9500999999999999</c:v>
                </c:pt>
                <c:pt idx="10742">
                  <c:v>4.9583000000000004</c:v>
                </c:pt>
                <c:pt idx="10743">
                  <c:v>5.0065999999999997</c:v>
                </c:pt>
                <c:pt idx="10744">
                  <c:v>5.0982000000000003</c:v>
                </c:pt>
                <c:pt idx="10745">
                  <c:v>5.0396000000000001</c:v>
                </c:pt>
                <c:pt idx="10746">
                  <c:v>5.1138000000000003</c:v>
                </c:pt>
                <c:pt idx="10747">
                  <c:v>4.9988000000000001</c:v>
                </c:pt>
                <c:pt idx="10748">
                  <c:v>5.008</c:v>
                </c:pt>
                <c:pt idx="10749">
                  <c:v>4.8375000000000004</c:v>
                </c:pt>
                <c:pt idx="10750">
                  <c:v>4.9249000000000001</c:v>
                </c:pt>
                <c:pt idx="10751">
                  <c:v>4.8994999999999997</c:v>
                </c:pt>
                <c:pt idx="10752">
                  <c:v>4.867</c:v>
                </c:pt>
                <c:pt idx="10753">
                  <c:v>5.0675999999999997</c:v>
                </c:pt>
                <c:pt idx="10754">
                  <c:v>5.1195000000000004</c:v>
                </c:pt>
                <c:pt idx="10755">
                  <c:v>5.0784000000000002</c:v>
                </c:pt>
                <c:pt idx="10756">
                  <c:v>5.0983000000000001</c:v>
                </c:pt>
                <c:pt idx="10757">
                  <c:v>5.0396000000000001</c:v>
                </c:pt>
                <c:pt idx="10758">
                  <c:v>5.0160999999999998</c:v>
                </c:pt>
                <c:pt idx="10759">
                  <c:v>5.0381</c:v>
                </c:pt>
                <c:pt idx="10760">
                  <c:v>4.8357000000000001</c:v>
                </c:pt>
                <c:pt idx="10761">
                  <c:v>4.9393000000000002</c:v>
                </c:pt>
                <c:pt idx="10762">
                  <c:v>4.8716999999999997</c:v>
                </c:pt>
                <c:pt idx="10763">
                  <c:v>4.8159999999999998</c:v>
                </c:pt>
                <c:pt idx="10764">
                  <c:v>4.9596999999999998</c:v>
                </c:pt>
                <c:pt idx="10765">
                  <c:v>5.1891999999999996</c:v>
                </c:pt>
                <c:pt idx="10766">
                  <c:v>5.2115</c:v>
                </c:pt>
                <c:pt idx="10767">
                  <c:v>5.2329999999999997</c:v>
                </c:pt>
                <c:pt idx="10768">
                  <c:v>5.0450999999999997</c:v>
                </c:pt>
                <c:pt idx="10769">
                  <c:v>4.9569999999999999</c:v>
                </c:pt>
                <c:pt idx="10770">
                  <c:v>4.9889999999999999</c:v>
                </c:pt>
                <c:pt idx="10771">
                  <c:v>4.7541000000000002</c:v>
                </c:pt>
                <c:pt idx="10772">
                  <c:v>4.9596</c:v>
                </c:pt>
                <c:pt idx="10773">
                  <c:v>4.9455</c:v>
                </c:pt>
                <c:pt idx="10774">
                  <c:v>5.0214999999999996</c:v>
                </c:pt>
                <c:pt idx="10775">
                  <c:v>4.9057000000000004</c:v>
                </c:pt>
                <c:pt idx="10776">
                  <c:v>5.2877000000000001</c:v>
                </c:pt>
                <c:pt idx="10777">
                  <c:v>5.3181000000000003</c:v>
                </c:pt>
                <c:pt idx="10778">
                  <c:v>5.1905000000000001</c:v>
                </c:pt>
                <c:pt idx="10779">
                  <c:v>4.8571</c:v>
                </c:pt>
                <c:pt idx="10780">
                  <c:v>5.2840999999999996</c:v>
                </c:pt>
                <c:pt idx="10781">
                  <c:v>5.0144000000000002</c:v>
                </c:pt>
                <c:pt idx="10782">
                  <c:v>4.5229999999999997</c:v>
                </c:pt>
                <c:pt idx="10783">
                  <c:v>5.3132999999999999</c:v>
                </c:pt>
                <c:pt idx="10784">
                  <c:v>4.9413</c:v>
                </c:pt>
                <c:pt idx="10785">
                  <c:v>4.5852000000000004</c:v>
                </c:pt>
                <c:pt idx="10786">
                  <c:v>5.0176999999999996</c:v>
                </c:pt>
                <c:pt idx="10787">
                  <c:v>4.9851999999999999</c:v>
                </c:pt>
                <c:pt idx="10788">
                  <c:v>4.9185999999999996</c:v>
                </c:pt>
                <c:pt idx="10789">
                  <c:v>5.2305999999999999</c:v>
                </c:pt>
                <c:pt idx="10790">
                  <c:v>4.9737999999999998</c:v>
                </c:pt>
                <c:pt idx="10791">
                  <c:v>5.2236000000000002</c:v>
                </c:pt>
                <c:pt idx="10792">
                  <c:v>5.093</c:v>
                </c:pt>
                <c:pt idx="10793">
                  <c:v>4.5890000000000004</c:v>
                </c:pt>
                <c:pt idx="10794">
                  <c:v>5.3075999999999999</c:v>
                </c:pt>
                <c:pt idx="10795">
                  <c:v>4.8590999999999998</c:v>
                </c:pt>
                <c:pt idx="10796">
                  <c:v>4.6443000000000003</c:v>
                </c:pt>
                <c:pt idx="10797">
                  <c:v>5.2407000000000004</c:v>
                </c:pt>
                <c:pt idx="10798">
                  <c:v>4.6106999999999996</c:v>
                </c:pt>
                <c:pt idx="10799">
                  <c:v>5.0953999999999997</c:v>
                </c:pt>
                <c:pt idx="10800">
                  <c:v>4.8597000000000001</c:v>
                </c:pt>
                <c:pt idx="10801">
                  <c:v>5.2202000000000002</c:v>
                </c:pt>
                <c:pt idx="10802">
                  <c:v>4.9828999999999999</c:v>
                </c:pt>
                <c:pt idx="10803">
                  <c:v>5.0476999999999999</c:v>
                </c:pt>
                <c:pt idx="10804">
                  <c:v>4.9782999999999999</c:v>
                </c:pt>
                <c:pt idx="10805">
                  <c:v>5.0182000000000002</c:v>
                </c:pt>
                <c:pt idx="10806">
                  <c:v>4.9942000000000002</c:v>
                </c:pt>
                <c:pt idx="10807">
                  <c:v>5.2008999999999999</c:v>
                </c:pt>
                <c:pt idx="10808">
                  <c:v>4.7838000000000003</c:v>
                </c:pt>
                <c:pt idx="10809">
                  <c:v>5.0178000000000003</c:v>
                </c:pt>
                <c:pt idx="10810">
                  <c:v>5.0278</c:v>
                </c:pt>
                <c:pt idx="10811">
                  <c:v>4.8574999999999999</c:v>
                </c:pt>
                <c:pt idx="10812">
                  <c:v>4.8292999999999999</c:v>
                </c:pt>
                <c:pt idx="10813">
                  <c:v>4.9558</c:v>
                </c:pt>
                <c:pt idx="10814">
                  <c:v>5.0979000000000001</c:v>
                </c:pt>
                <c:pt idx="10815">
                  <c:v>5.1109999999999998</c:v>
                </c:pt>
                <c:pt idx="10816">
                  <c:v>5.0940000000000003</c:v>
                </c:pt>
                <c:pt idx="10817">
                  <c:v>5.0759999999999996</c:v>
                </c:pt>
                <c:pt idx="10818">
                  <c:v>5.0650000000000004</c:v>
                </c:pt>
                <c:pt idx="10819">
                  <c:v>4.8883999999999999</c:v>
                </c:pt>
                <c:pt idx="10820">
                  <c:v>4.8249000000000004</c:v>
                </c:pt>
                <c:pt idx="10821">
                  <c:v>5.0887000000000002</c:v>
                </c:pt>
                <c:pt idx="10822">
                  <c:v>4.8533999999999997</c:v>
                </c:pt>
                <c:pt idx="10823">
                  <c:v>4.9541000000000004</c:v>
                </c:pt>
                <c:pt idx="10824">
                  <c:v>5.1672000000000002</c:v>
                </c:pt>
                <c:pt idx="10825">
                  <c:v>5.1604000000000001</c:v>
                </c:pt>
                <c:pt idx="10826">
                  <c:v>4.9947999999999997</c:v>
                </c:pt>
                <c:pt idx="10827">
                  <c:v>5.2419000000000002</c:v>
                </c:pt>
                <c:pt idx="10828">
                  <c:v>4.9950000000000001</c:v>
                </c:pt>
                <c:pt idx="10829">
                  <c:v>4.7389000000000001</c:v>
                </c:pt>
                <c:pt idx="10830">
                  <c:v>5.0834000000000001</c:v>
                </c:pt>
                <c:pt idx="10831">
                  <c:v>4.8978000000000002</c:v>
                </c:pt>
                <c:pt idx="10832">
                  <c:v>4.9810999999999996</c:v>
                </c:pt>
                <c:pt idx="10833">
                  <c:v>4.9173</c:v>
                </c:pt>
                <c:pt idx="10834">
                  <c:v>4.9915000000000003</c:v>
                </c:pt>
                <c:pt idx="10835">
                  <c:v>4.67</c:v>
                </c:pt>
                <c:pt idx="10836">
                  <c:v>5.0791000000000004</c:v>
                </c:pt>
                <c:pt idx="10837">
                  <c:v>4.9915000000000003</c:v>
                </c:pt>
                <c:pt idx="10838">
                  <c:v>5.2515999999999998</c:v>
                </c:pt>
                <c:pt idx="10839">
                  <c:v>5.15</c:v>
                </c:pt>
                <c:pt idx="10840">
                  <c:v>4.8777999999999997</c:v>
                </c:pt>
                <c:pt idx="10841">
                  <c:v>5.0762999999999998</c:v>
                </c:pt>
                <c:pt idx="10842">
                  <c:v>4.9931999999999999</c:v>
                </c:pt>
                <c:pt idx="10843">
                  <c:v>4.7382</c:v>
                </c:pt>
                <c:pt idx="10844">
                  <c:v>5.0594000000000001</c:v>
                </c:pt>
                <c:pt idx="10845">
                  <c:v>4.8185000000000002</c:v>
                </c:pt>
                <c:pt idx="10846">
                  <c:v>4.8263999999999996</c:v>
                </c:pt>
                <c:pt idx="10847">
                  <c:v>5.0522999999999998</c:v>
                </c:pt>
                <c:pt idx="10848">
                  <c:v>5.2518000000000002</c:v>
                </c:pt>
                <c:pt idx="10849">
                  <c:v>5.0632999999999999</c:v>
                </c:pt>
                <c:pt idx="10850">
                  <c:v>5.3246000000000002</c:v>
                </c:pt>
                <c:pt idx="10851">
                  <c:v>4.9890999999999996</c:v>
                </c:pt>
                <c:pt idx="10852">
                  <c:v>4.8106999999999998</c:v>
                </c:pt>
                <c:pt idx="10853">
                  <c:v>5.2263999999999999</c:v>
                </c:pt>
                <c:pt idx="10854">
                  <c:v>4.7962999999999996</c:v>
                </c:pt>
                <c:pt idx="10855">
                  <c:v>4.7649999999999997</c:v>
                </c:pt>
                <c:pt idx="10856">
                  <c:v>5.1559999999999997</c:v>
                </c:pt>
                <c:pt idx="10857">
                  <c:v>4.7297000000000002</c:v>
                </c:pt>
                <c:pt idx="10858">
                  <c:v>4.9648000000000003</c:v>
                </c:pt>
                <c:pt idx="10859">
                  <c:v>4.9798</c:v>
                </c:pt>
                <c:pt idx="10860">
                  <c:v>5.0553999999999997</c:v>
                </c:pt>
                <c:pt idx="10861">
                  <c:v>5.1845999999999997</c:v>
                </c:pt>
                <c:pt idx="10862">
                  <c:v>5.0633999999999997</c:v>
                </c:pt>
                <c:pt idx="10863">
                  <c:v>5.0076999999999998</c:v>
                </c:pt>
                <c:pt idx="10864">
                  <c:v>5.0766999999999998</c:v>
                </c:pt>
                <c:pt idx="10865">
                  <c:v>5.0580999999999996</c:v>
                </c:pt>
                <c:pt idx="10866">
                  <c:v>4.8625999999999996</c:v>
                </c:pt>
                <c:pt idx="10867">
                  <c:v>4.9218000000000002</c:v>
                </c:pt>
                <c:pt idx="10868">
                  <c:v>4.8509000000000002</c:v>
                </c:pt>
                <c:pt idx="10869">
                  <c:v>4.8014999999999999</c:v>
                </c:pt>
                <c:pt idx="10870">
                  <c:v>4.8800999999999997</c:v>
                </c:pt>
                <c:pt idx="10871">
                  <c:v>4.9870999999999999</c:v>
                </c:pt>
                <c:pt idx="10872">
                  <c:v>5.2403000000000004</c:v>
                </c:pt>
                <c:pt idx="10873">
                  <c:v>5.3807999999999998</c:v>
                </c:pt>
                <c:pt idx="10874">
                  <c:v>4.9736000000000002</c:v>
                </c:pt>
                <c:pt idx="10875">
                  <c:v>4.9813999999999998</c:v>
                </c:pt>
                <c:pt idx="10876">
                  <c:v>5.0864000000000003</c:v>
                </c:pt>
                <c:pt idx="10877">
                  <c:v>4.8132000000000001</c:v>
                </c:pt>
                <c:pt idx="10878">
                  <c:v>4.8258000000000001</c:v>
                </c:pt>
                <c:pt idx="10879">
                  <c:v>4.9067999999999996</c:v>
                </c:pt>
                <c:pt idx="10880">
                  <c:v>4.8113999999999999</c:v>
                </c:pt>
                <c:pt idx="10881">
                  <c:v>5.0537000000000001</c:v>
                </c:pt>
                <c:pt idx="10882">
                  <c:v>5.1451000000000002</c:v>
                </c:pt>
                <c:pt idx="10883">
                  <c:v>5.1969000000000003</c:v>
                </c:pt>
                <c:pt idx="10884">
                  <c:v>5.2363</c:v>
                </c:pt>
                <c:pt idx="10885">
                  <c:v>5.1814999999999998</c:v>
                </c:pt>
                <c:pt idx="10886">
                  <c:v>4.9873000000000003</c:v>
                </c:pt>
                <c:pt idx="10887">
                  <c:v>5.0575000000000001</c:v>
                </c:pt>
                <c:pt idx="10888">
                  <c:v>4.577</c:v>
                </c:pt>
                <c:pt idx="10889">
                  <c:v>5.1837999999999997</c:v>
                </c:pt>
                <c:pt idx="10890">
                  <c:v>4.7426000000000004</c:v>
                </c:pt>
                <c:pt idx="10891">
                  <c:v>4.9523999999999999</c:v>
                </c:pt>
                <c:pt idx="10892">
                  <c:v>4.8821000000000003</c:v>
                </c:pt>
                <c:pt idx="10893">
                  <c:v>5.0983999999999998</c:v>
                </c:pt>
                <c:pt idx="10894">
                  <c:v>5.2153</c:v>
                </c:pt>
                <c:pt idx="10895">
                  <c:v>5.3642000000000003</c:v>
                </c:pt>
                <c:pt idx="10896">
                  <c:v>5.0098000000000003</c:v>
                </c:pt>
                <c:pt idx="10897">
                  <c:v>4.9504999999999999</c:v>
                </c:pt>
                <c:pt idx="10898">
                  <c:v>5.2423000000000002</c:v>
                </c:pt>
                <c:pt idx="10899">
                  <c:v>4.6978</c:v>
                </c:pt>
                <c:pt idx="10900">
                  <c:v>4.7760999999999996</c:v>
                </c:pt>
                <c:pt idx="10901">
                  <c:v>5.1086</c:v>
                </c:pt>
                <c:pt idx="10902">
                  <c:v>4.7172999999999998</c:v>
                </c:pt>
                <c:pt idx="10903">
                  <c:v>5.1291000000000002</c:v>
                </c:pt>
                <c:pt idx="10904">
                  <c:v>4.9836</c:v>
                </c:pt>
                <c:pt idx="10905">
                  <c:v>4.9739000000000004</c:v>
                </c:pt>
                <c:pt idx="10906">
                  <c:v>5.2140000000000004</c:v>
                </c:pt>
                <c:pt idx="10907">
                  <c:v>5.0876000000000001</c:v>
                </c:pt>
                <c:pt idx="10908">
                  <c:v>5.1159999999999997</c:v>
                </c:pt>
                <c:pt idx="10909">
                  <c:v>4.9854000000000003</c:v>
                </c:pt>
                <c:pt idx="10910">
                  <c:v>5.0042999999999997</c:v>
                </c:pt>
                <c:pt idx="10911">
                  <c:v>4.9451999999999998</c:v>
                </c:pt>
                <c:pt idx="10912">
                  <c:v>4.8215000000000003</c:v>
                </c:pt>
                <c:pt idx="10913">
                  <c:v>4.8849999999999998</c:v>
                </c:pt>
                <c:pt idx="10914">
                  <c:v>4.9484000000000004</c:v>
                </c:pt>
                <c:pt idx="10915">
                  <c:v>4.7694999999999999</c:v>
                </c:pt>
                <c:pt idx="10916">
                  <c:v>5.0776000000000003</c:v>
                </c:pt>
                <c:pt idx="10917">
                  <c:v>5.3860000000000001</c:v>
                </c:pt>
                <c:pt idx="10918">
                  <c:v>5.1398999999999999</c:v>
                </c:pt>
                <c:pt idx="10919">
                  <c:v>5.2378999999999998</c:v>
                </c:pt>
                <c:pt idx="10920">
                  <c:v>4.9785000000000004</c:v>
                </c:pt>
                <c:pt idx="10921">
                  <c:v>4.7870999999999997</c:v>
                </c:pt>
                <c:pt idx="10922">
                  <c:v>5.3217999999999996</c:v>
                </c:pt>
                <c:pt idx="10923">
                  <c:v>4.7496999999999998</c:v>
                </c:pt>
                <c:pt idx="10924">
                  <c:v>4.8487999999999998</c:v>
                </c:pt>
                <c:pt idx="10925">
                  <c:v>5.0056000000000003</c:v>
                </c:pt>
                <c:pt idx="10926">
                  <c:v>4.8646000000000003</c:v>
                </c:pt>
                <c:pt idx="10927">
                  <c:v>5.1101999999999999</c:v>
                </c:pt>
                <c:pt idx="10928">
                  <c:v>4.9862000000000002</c:v>
                </c:pt>
                <c:pt idx="10929">
                  <c:v>5.1238999999999999</c:v>
                </c:pt>
                <c:pt idx="10930">
                  <c:v>5.0871000000000004</c:v>
                </c:pt>
                <c:pt idx="10931">
                  <c:v>5.0727000000000002</c:v>
                </c:pt>
                <c:pt idx="10932">
                  <c:v>5.1760000000000002</c:v>
                </c:pt>
                <c:pt idx="10933">
                  <c:v>4.7647000000000004</c:v>
                </c:pt>
                <c:pt idx="10934">
                  <c:v>5.2892999999999999</c:v>
                </c:pt>
                <c:pt idx="10935">
                  <c:v>5.0951000000000004</c:v>
                </c:pt>
                <c:pt idx="10936">
                  <c:v>4.5945</c:v>
                </c:pt>
                <c:pt idx="10937">
                  <c:v>5.0540000000000003</c:v>
                </c:pt>
                <c:pt idx="10938">
                  <c:v>4.9066000000000001</c:v>
                </c:pt>
                <c:pt idx="10939">
                  <c:v>4.944</c:v>
                </c:pt>
                <c:pt idx="10940">
                  <c:v>4.9939</c:v>
                </c:pt>
                <c:pt idx="10941">
                  <c:v>5.1639999999999997</c:v>
                </c:pt>
                <c:pt idx="10942">
                  <c:v>5.0765000000000002</c:v>
                </c:pt>
                <c:pt idx="10943">
                  <c:v>4.9291</c:v>
                </c:pt>
                <c:pt idx="10944">
                  <c:v>5.1146000000000003</c:v>
                </c:pt>
                <c:pt idx="10945">
                  <c:v>4.9455</c:v>
                </c:pt>
                <c:pt idx="10946">
                  <c:v>4.9234999999999998</c:v>
                </c:pt>
                <c:pt idx="10947">
                  <c:v>5.0594000000000001</c:v>
                </c:pt>
                <c:pt idx="10948">
                  <c:v>4.8000999999999996</c:v>
                </c:pt>
                <c:pt idx="10949">
                  <c:v>5.0797999999999996</c:v>
                </c:pt>
                <c:pt idx="10950">
                  <c:v>4.9063999999999997</c:v>
                </c:pt>
                <c:pt idx="10951">
                  <c:v>4.9481999999999999</c:v>
                </c:pt>
                <c:pt idx="10952">
                  <c:v>4.9470000000000001</c:v>
                </c:pt>
                <c:pt idx="10953">
                  <c:v>5.0784000000000002</c:v>
                </c:pt>
                <c:pt idx="10954">
                  <c:v>5.1527000000000003</c:v>
                </c:pt>
                <c:pt idx="10955">
                  <c:v>5.0277000000000003</c:v>
                </c:pt>
                <c:pt idx="10956">
                  <c:v>5.0523999999999996</c:v>
                </c:pt>
                <c:pt idx="10957">
                  <c:v>5.0392999999999999</c:v>
                </c:pt>
                <c:pt idx="10958">
                  <c:v>4.9927999999999999</c:v>
                </c:pt>
                <c:pt idx="10959">
                  <c:v>4.9423000000000004</c:v>
                </c:pt>
                <c:pt idx="10960">
                  <c:v>4.9923999999999999</c:v>
                </c:pt>
                <c:pt idx="10961">
                  <c:v>4.8742000000000001</c:v>
                </c:pt>
                <c:pt idx="10962">
                  <c:v>4.9565000000000001</c:v>
                </c:pt>
                <c:pt idx="10963">
                  <c:v>4.8689</c:v>
                </c:pt>
                <c:pt idx="10964">
                  <c:v>5.0553999999999997</c:v>
                </c:pt>
                <c:pt idx="10965">
                  <c:v>5.1806000000000001</c:v>
                </c:pt>
                <c:pt idx="10966">
                  <c:v>4.9753999999999996</c:v>
                </c:pt>
                <c:pt idx="10967">
                  <c:v>5.3575999999999997</c:v>
                </c:pt>
                <c:pt idx="10968">
                  <c:v>4.7903000000000002</c:v>
                </c:pt>
                <c:pt idx="10969">
                  <c:v>5.0627000000000004</c:v>
                </c:pt>
                <c:pt idx="10970">
                  <c:v>5.0636000000000001</c:v>
                </c:pt>
                <c:pt idx="10971">
                  <c:v>4.6124999999999998</c:v>
                </c:pt>
                <c:pt idx="10972">
                  <c:v>5.1360999999999999</c:v>
                </c:pt>
                <c:pt idx="10973">
                  <c:v>4.9227999999999996</c:v>
                </c:pt>
                <c:pt idx="10974">
                  <c:v>4.9555999999999996</c:v>
                </c:pt>
                <c:pt idx="10975">
                  <c:v>4.9385000000000003</c:v>
                </c:pt>
                <c:pt idx="10976">
                  <c:v>5.17</c:v>
                </c:pt>
                <c:pt idx="10977">
                  <c:v>5.1307999999999998</c:v>
                </c:pt>
                <c:pt idx="10978">
                  <c:v>4.9809999999999999</c:v>
                </c:pt>
                <c:pt idx="10979">
                  <c:v>5.0423999999999998</c:v>
                </c:pt>
                <c:pt idx="10980">
                  <c:v>5.0716999999999999</c:v>
                </c:pt>
                <c:pt idx="10981">
                  <c:v>4.9705000000000004</c:v>
                </c:pt>
                <c:pt idx="10982">
                  <c:v>4.9222000000000001</c:v>
                </c:pt>
                <c:pt idx="10983">
                  <c:v>4.9748000000000001</c:v>
                </c:pt>
                <c:pt idx="10984">
                  <c:v>4.9710999999999999</c:v>
                </c:pt>
                <c:pt idx="10985">
                  <c:v>4.7835000000000001</c:v>
                </c:pt>
                <c:pt idx="10986">
                  <c:v>4.9329000000000001</c:v>
                </c:pt>
                <c:pt idx="10987">
                  <c:v>4.9989999999999997</c:v>
                </c:pt>
                <c:pt idx="10988">
                  <c:v>5.1060999999999996</c:v>
                </c:pt>
                <c:pt idx="10989">
                  <c:v>5.0880999999999998</c:v>
                </c:pt>
                <c:pt idx="10990">
                  <c:v>5.2103000000000002</c:v>
                </c:pt>
                <c:pt idx="10991">
                  <c:v>4.9443999999999999</c:v>
                </c:pt>
                <c:pt idx="10992">
                  <c:v>4.8918999999999997</c:v>
                </c:pt>
                <c:pt idx="10993">
                  <c:v>5.0606999999999998</c:v>
                </c:pt>
                <c:pt idx="10994">
                  <c:v>4.7919999999999998</c:v>
                </c:pt>
                <c:pt idx="10995">
                  <c:v>4.9168000000000003</c:v>
                </c:pt>
                <c:pt idx="10996">
                  <c:v>4.8963999999999999</c:v>
                </c:pt>
                <c:pt idx="10997">
                  <c:v>4.9680999999999997</c:v>
                </c:pt>
                <c:pt idx="10998">
                  <c:v>4.9532999999999996</c:v>
                </c:pt>
                <c:pt idx="10999">
                  <c:v>5.2313000000000001</c:v>
                </c:pt>
                <c:pt idx="11000">
                  <c:v>5.0529999999999999</c:v>
                </c:pt>
                <c:pt idx="11001">
                  <c:v>5.1275000000000004</c:v>
                </c:pt>
                <c:pt idx="11002">
                  <c:v>5.1981000000000002</c:v>
                </c:pt>
                <c:pt idx="11003">
                  <c:v>4.8106999999999998</c:v>
                </c:pt>
                <c:pt idx="11004">
                  <c:v>5.0879000000000003</c:v>
                </c:pt>
                <c:pt idx="11005">
                  <c:v>4.8714000000000004</c:v>
                </c:pt>
                <c:pt idx="11006">
                  <c:v>4.8764000000000003</c:v>
                </c:pt>
                <c:pt idx="11007">
                  <c:v>4.8798000000000004</c:v>
                </c:pt>
                <c:pt idx="11008">
                  <c:v>4.9279999999999999</c:v>
                </c:pt>
                <c:pt idx="11009">
                  <c:v>5.0377000000000001</c:v>
                </c:pt>
                <c:pt idx="11010">
                  <c:v>5.0735000000000001</c:v>
                </c:pt>
                <c:pt idx="11011">
                  <c:v>5.4013</c:v>
                </c:pt>
                <c:pt idx="11012">
                  <c:v>5.0304000000000002</c:v>
                </c:pt>
                <c:pt idx="11013">
                  <c:v>5.1517999999999997</c:v>
                </c:pt>
                <c:pt idx="11014">
                  <c:v>5.0834000000000001</c:v>
                </c:pt>
                <c:pt idx="11015">
                  <c:v>4.8845000000000001</c:v>
                </c:pt>
                <c:pt idx="11016">
                  <c:v>4.8864999999999998</c:v>
                </c:pt>
                <c:pt idx="11017">
                  <c:v>4.9035000000000002</c:v>
                </c:pt>
                <c:pt idx="11018">
                  <c:v>4.9066000000000001</c:v>
                </c:pt>
                <c:pt idx="11019">
                  <c:v>4.8929999999999998</c:v>
                </c:pt>
                <c:pt idx="11020">
                  <c:v>4.9400000000000004</c:v>
                </c:pt>
                <c:pt idx="11021">
                  <c:v>5.0176999999999996</c:v>
                </c:pt>
                <c:pt idx="11022">
                  <c:v>5.2382999999999997</c:v>
                </c:pt>
                <c:pt idx="11023">
                  <c:v>5.1412000000000004</c:v>
                </c:pt>
                <c:pt idx="11024">
                  <c:v>5.0209000000000001</c:v>
                </c:pt>
                <c:pt idx="11025">
                  <c:v>5.0358999999999998</c:v>
                </c:pt>
                <c:pt idx="11026">
                  <c:v>4.9832000000000001</c:v>
                </c:pt>
                <c:pt idx="11027">
                  <c:v>4.7477</c:v>
                </c:pt>
                <c:pt idx="11028">
                  <c:v>5.0606</c:v>
                </c:pt>
                <c:pt idx="11029">
                  <c:v>4.8978000000000002</c:v>
                </c:pt>
                <c:pt idx="11030">
                  <c:v>4.8072999999999997</c:v>
                </c:pt>
                <c:pt idx="11031">
                  <c:v>4.8956</c:v>
                </c:pt>
                <c:pt idx="11032">
                  <c:v>4.9642999999999997</c:v>
                </c:pt>
                <c:pt idx="11033">
                  <c:v>5.1917999999999997</c:v>
                </c:pt>
                <c:pt idx="11034">
                  <c:v>5.1798000000000002</c:v>
                </c:pt>
                <c:pt idx="11035">
                  <c:v>5.3365</c:v>
                </c:pt>
                <c:pt idx="11036">
                  <c:v>5.0740999999999996</c:v>
                </c:pt>
                <c:pt idx="11037">
                  <c:v>4.9329999999999998</c:v>
                </c:pt>
                <c:pt idx="11038">
                  <c:v>4.7858000000000001</c:v>
                </c:pt>
                <c:pt idx="11039">
                  <c:v>4.8979999999999997</c:v>
                </c:pt>
                <c:pt idx="11040">
                  <c:v>4.8025000000000002</c:v>
                </c:pt>
                <c:pt idx="11041">
                  <c:v>4.9501999999999997</c:v>
                </c:pt>
                <c:pt idx="11042">
                  <c:v>4.8131000000000004</c:v>
                </c:pt>
                <c:pt idx="11043">
                  <c:v>4.9786000000000001</c:v>
                </c:pt>
                <c:pt idx="11044">
                  <c:v>5.1558000000000002</c:v>
                </c:pt>
                <c:pt idx="11045">
                  <c:v>5.2576000000000001</c:v>
                </c:pt>
                <c:pt idx="11046">
                  <c:v>5.2233000000000001</c:v>
                </c:pt>
                <c:pt idx="11047">
                  <c:v>5.1711999999999998</c:v>
                </c:pt>
                <c:pt idx="11048">
                  <c:v>5.1060999999999996</c:v>
                </c:pt>
                <c:pt idx="11049">
                  <c:v>4.7567000000000004</c:v>
                </c:pt>
                <c:pt idx="11050">
                  <c:v>4.8708999999999998</c:v>
                </c:pt>
                <c:pt idx="11051">
                  <c:v>5.0590000000000002</c:v>
                </c:pt>
                <c:pt idx="11052">
                  <c:v>4.7889999999999997</c:v>
                </c:pt>
                <c:pt idx="11053">
                  <c:v>4.9047999999999998</c:v>
                </c:pt>
                <c:pt idx="11054">
                  <c:v>4.9648000000000003</c:v>
                </c:pt>
                <c:pt idx="11055">
                  <c:v>5.1005000000000003</c:v>
                </c:pt>
                <c:pt idx="11056">
                  <c:v>5.2183000000000002</c:v>
                </c:pt>
                <c:pt idx="11057">
                  <c:v>5.3327999999999998</c:v>
                </c:pt>
                <c:pt idx="11058">
                  <c:v>5.1258999999999997</c:v>
                </c:pt>
                <c:pt idx="11059">
                  <c:v>4.7374000000000001</c:v>
                </c:pt>
                <c:pt idx="11060">
                  <c:v>5.2366000000000001</c:v>
                </c:pt>
                <c:pt idx="11061">
                  <c:v>5.0671999999999997</c:v>
                </c:pt>
                <c:pt idx="11062">
                  <c:v>4.5951000000000004</c:v>
                </c:pt>
                <c:pt idx="11063">
                  <c:v>4.9196999999999997</c:v>
                </c:pt>
                <c:pt idx="11064">
                  <c:v>4.8442999999999996</c:v>
                </c:pt>
                <c:pt idx="11065">
                  <c:v>4.8760000000000003</c:v>
                </c:pt>
                <c:pt idx="11066">
                  <c:v>5.1580000000000004</c:v>
                </c:pt>
                <c:pt idx="11067">
                  <c:v>4.9825999999999997</c:v>
                </c:pt>
                <c:pt idx="11068">
                  <c:v>5.2605000000000004</c:v>
                </c:pt>
                <c:pt idx="11069">
                  <c:v>5.0876000000000001</c:v>
                </c:pt>
                <c:pt idx="11070">
                  <c:v>5.1140999999999996</c:v>
                </c:pt>
                <c:pt idx="11071">
                  <c:v>4.9794</c:v>
                </c:pt>
                <c:pt idx="11072">
                  <c:v>5.1473000000000004</c:v>
                </c:pt>
                <c:pt idx="11073">
                  <c:v>4.6504000000000003</c:v>
                </c:pt>
                <c:pt idx="11074">
                  <c:v>5.0270000000000001</c:v>
                </c:pt>
                <c:pt idx="11075">
                  <c:v>4.8071000000000002</c:v>
                </c:pt>
                <c:pt idx="11076">
                  <c:v>4.7027000000000001</c:v>
                </c:pt>
                <c:pt idx="11077">
                  <c:v>4.8522999999999996</c:v>
                </c:pt>
                <c:pt idx="11078">
                  <c:v>5.0372000000000003</c:v>
                </c:pt>
                <c:pt idx="11079">
                  <c:v>5.2816999999999998</c:v>
                </c:pt>
                <c:pt idx="11080">
                  <c:v>4.8007</c:v>
                </c:pt>
                <c:pt idx="11081">
                  <c:v>5.3517000000000001</c:v>
                </c:pt>
                <c:pt idx="11082">
                  <c:v>4.9374000000000002</c:v>
                </c:pt>
                <c:pt idx="11083">
                  <c:v>4.7352999999999996</c:v>
                </c:pt>
                <c:pt idx="11084">
                  <c:v>5.2615999999999996</c:v>
                </c:pt>
                <c:pt idx="11085">
                  <c:v>4.6669</c:v>
                </c:pt>
                <c:pt idx="11086">
                  <c:v>4.9832000000000001</c:v>
                </c:pt>
                <c:pt idx="11087">
                  <c:v>4.9673999999999996</c:v>
                </c:pt>
                <c:pt idx="11088">
                  <c:v>4.7880000000000003</c:v>
                </c:pt>
                <c:pt idx="11089">
                  <c:v>5.0670000000000002</c:v>
                </c:pt>
                <c:pt idx="11090">
                  <c:v>4.9611000000000001</c:v>
                </c:pt>
                <c:pt idx="11091">
                  <c:v>5.1635999999999997</c:v>
                </c:pt>
                <c:pt idx="11092">
                  <c:v>5.2031000000000001</c:v>
                </c:pt>
                <c:pt idx="11093">
                  <c:v>5.2584999999999997</c:v>
                </c:pt>
                <c:pt idx="11094">
                  <c:v>5.0106999999999999</c:v>
                </c:pt>
                <c:pt idx="11095">
                  <c:v>5.2950999999999997</c:v>
                </c:pt>
                <c:pt idx="11096">
                  <c:v>4.8707000000000003</c:v>
                </c:pt>
                <c:pt idx="11097">
                  <c:v>4.6066000000000003</c:v>
                </c:pt>
                <c:pt idx="11098">
                  <c:v>4.9680999999999997</c:v>
                </c:pt>
                <c:pt idx="11099">
                  <c:v>4.806</c:v>
                </c:pt>
                <c:pt idx="11100">
                  <c:v>4.8379000000000003</c:v>
                </c:pt>
                <c:pt idx="11101">
                  <c:v>5.0160999999999998</c:v>
                </c:pt>
                <c:pt idx="11102">
                  <c:v>5.0641999999999996</c:v>
                </c:pt>
                <c:pt idx="11103">
                  <c:v>5.1631</c:v>
                </c:pt>
                <c:pt idx="11104">
                  <c:v>5.3509000000000002</c:v>
                </c:pt>
                <c:pt idx="11105">
                  <c:v>5.0805999999999996</c:v>
                </c:pt>
                <c:pt idx="11106">
                  <c:v>4.7820999999999998</c:v>
                </c:pt>
                <c:pt idx="11107">
                  <c:v>5.0560999999999998</c:v>
                </c:pt>
                <c:pt idx="11108">
                  <c:v>4.9212999999999996</c:v>
                </c:pt>
                <c:pt idx="11109">
                  <c:v>4.6798999999999999</c:v>
                </c:pt>
                <c:pt idx="11110">
                  <c:v>5.0629999999999997</c:v>
                </c:pt>
                <c:pt idx="11111">
                  <c:v>4.9055</c:v>
                </c:pt>
                <c:pt idx="11112">
                  <c:v>4.92</c:v>
                </c:pt>
                <c:pt idx="11113">
                  <c:v>5.0476999999999999</c:v>
                </c:pt>
                <c:pt idx="11114">
                  <c:v>5.0523999999999996</c:v>
                </c:pt>
                <c:pt idx="11115">
                  <c:v>5.1558000000000002</c:v>
                </c:pt>
                <c:pt idx="11116">
                  <c:v>5.2077</c:v>
                </c:pt>
                <c:pt idx="11117">
                  <c:v>5.1349</c:v>
                </c:pt>
                <c:pt idx="11118">
                  <c:v>4.9638999999999998</c:v>
                </c:pt>
                <c:pt idx="11119">
                  <c:v>4.6573000000000002</c:v>
                </c:pt>
                <c:pt idx="11120">
                  <c:v>5.2003000000000004</c:v>
                </c:pt>
                <c:pt idx="11121">
                  <c:v>4.6276000000000002</c:v>
                </c:pt>
                <c:pt idx="11122">
                  <c:v>5.0978000000000003</c:v>
                </c:pt>
                <c:pt idx="11123">
                  <c:v>4.8860000000000001</c:v>
                </c:pt>
                <c:pt idx="11124">
                  <c:v>4.8567</c:v>
                </c:pt>
                <c:pt idx="11125">
                  <c:v>4.9966999999999997</c:v>
                </c:pt>
                <c:pt idx="11126">
                  <c:v>5.1281999999999996</c:v>
                </c:pt>
                <c:pt idx="11127">
                  <c:v>5.1764999999999999</c:v>
                </c:pt>
                <c:pt idx="11128">
                  <c:v>5.1101999999999999</c:v>
                </c:pt>
                <c:pt idx="11129">
                  <c:v>5.1178999999999997</c:v>
                </c:pt>
                <c:pt idx="11130">
                  <c:v>4.9705000000000004</c:v>
                </c:pt>
                <c:pt idx="11131">
                  <c:v>5.0401999999999996</c:v>
                </c:pt>
                <c:pt idx="11132">
                  <c:v>4.8620000000000001</c:v>
                </c:pt>
                <c:pt idx="11133">
                  <c:v>4.7712000000000003</c:v>
                </c:pt>
                <c:pt idx="11134">
                  <c:v>4.9692999999999996</c:v>
                </c:pt>
                <c:pt idx="11135">
                  <c:v>4.7925000000000004</c:v>
                </c:pt>
                <c:pt idx="11136">
                  <c:v>5.0332999999999997</c:v>
                </c:pt>
                <c:pt idx="11137">
                  <c:v>4.9816000000000003</c:v>
                </c:pt>
                <c:pt idx="11138">
                  <c:v>5.3954000000000004</c:v>
                </c:pt>
                <c:pt idx="11139">
                  <c:v>5.0278</c:v>
                </c:pt>
                <c:pt idx="11140">
                  <c:v>5.3060999999999998</c:v>
                </c:pt>
                <c:pt idx="11141">
                  <c:v>4.9372999999999996</c:v>
                </c:pt>
                <c:pt idx="11142">
                  <c:v>4.8514999999999997</c:v>
                </c:pt>
                <c:pt idx="11143">
                  <c:v>5.2759</c:v>
                </c:pt>
                <c:pt idx="11144">
                  <c:v>4.5937999999999999</c:v>
                </c:pt>
                <c:pt idx="11145">
                  <c:v>4.8033000000000001</c:v>
                </c:pt>
                <c:pt idx="11146">
                  <c:v>4.8719000000000001</c:v>
                </c:pt>
                <c:pt idx="11147">
                  <c:v>4.8541999999999996</c:v>
                </c:pt>
                <c:pt idx="11148">
                  <c:v>5.1197999999999997</c:v>
                </c:pt>
                <c:pt idx="11149">
                  <c:v>5.1555</c:v>
                </c:pt>
                <c:pt idx="11150">
                  <c:v>5.0293000000000001</c:v>
                </c:pt>
                <c:pt idx="11151">
                  <c:v>5.0263999999999998</c:v>
                </c:pt>
                <c:pt idx="11152">
                  <c:v>5.1002000000000001</c:v>
                </c:pt>
                <c:pt idx="11153">
                  <c:v>4.9729000000000001</c:v>
                </c:pt>
                <c:pt idx="11154">
                  <c:v>4.9976000000000003</c:v>
                </c:pt>
                <c:pt idx="11155">
                  <c:v>4.8392999999999997</c:v>
                </c:pt>
                <c:pt idx="11156">
                  <c:v>5.0056000000000003</c:v>
                </c:pt>
                <c:pt idx="11157">
                  <c:v>4.8604000000000003</c:v>
                </c:pt>
                <c:pt idx="11158">
                  <c:v>4.9238</c:v>
                </c:pt>
                <c:pt idx="11159">
                  <c:v>4.8968999999999996</c:v>
                </c:pt>
                <c:pt idx="11160">
                  <c:v>4.9454000000000002</c:v>
                </c:pt>
                <c:pt idx="11161">
                  <c:v>4.9964000000000004</c:v>
                </c:pt>
                <c:pt idx="11162">
                  <c:v>5.2572000000000001</c:v>
                </c:pt>
                <c:pt idx="11163">
                  <c:v>5.1772999999999998</c:v>
                </c:pt>
                <c:pt idx="11164">
                  <c:v>5.0481999999999996</c:v>
                </c:pt>
                <c:pt idx="11165">
                  <c:v>5.0811000000000002</c:v>
                </c:pt>
                <c:pt idx="11166">
                  <c:v>5.0242000000000004</c:v>
                </c:pt>
                <c:pt idx="11167">
                  <c:v>4.6482999999999999</c:v>
                </c:pt>
                <c:pt idx="11168">
                  <c:v>4.9227999999999996</c:v>
                </c:pt>
                <c:pt idx="11169">
                  <c:v>4.7770000000000001</c:v>
                </c:pt>
                <c:pt idx="11170">
                  <c:v>4.9566999999999997</c:v>
                </c:pt>
                <c:pt idx="11171">
                  <c:v>5.1837999999999997</c:v>
                </c:pt>
                <c:pt idx="11172">
                  <c:v>5.1242000000000001</c:v>
                </c:pt>
                <c:pt idx="11173">
                  <c:v>5.2594000000000003</c:v>
                </c:pt>
                <c:pt idx="11174">
                  <c:v>5.1870000000000003</c:v>
                </c:pt>
                <c:pt idx="11175">
                  <c:v>5.1581000000000001</c:v>
                </c:pt>
                <c:pt idx="11176">
                  <c:v>4.9119000000000002</c:v>
                </c:pt>
                <c:pt idx="11177">
                  <c:v>4.7492999999999999</c:v>
                </c:pt>
                <c:pt idx="11178">
                  <c:v>4.9413</c:v>
                </c:pt>
                <c:pt idx="11179">
                  <c:v>4.8045999999999998</c:v>
                </c:pt>
                <c:pt idx="11180">
                  <c:v>5.0770999999999997</c:v>
                </c:pt>
                <c:pt idx="11181">
                  <c:v>5.0429000000000004</c:v>
                </c:pt>
                <c:pt idx="11182">
                  <c:v>5.1074000000000002</c:v>
                </c:pt>
                <c:pt idx="11183">
                  <c:v>5.0187999999999997</c:v>
                </c:pt>
                <c:pt idx="11184">
                  <c:v>5.2041000000000004</c:v>
                </c:pt>
                <c:pt idx="11185">
                  <c:v>5.1029999999999998</c:v>
                </c:pt>
                <c:pt idx="11186">
                  <c:v>4.8274999999999997</c:v>
                </c:pt>
                <c:pt idx="11187">
                  <c:v>5.1474000000000002</c:v>
                </c:pt>
                <c:pt idx="11188">
                  <c:v>5.0441000000000003</c:v>
                </c:pt>
                <c:pt idx="11189">
                  <c:v>4.9047000000000001</c:v>
                </c:pt>
                <c:pt idx="11190">
                  <c:v>4.9781000000000004</c:v>
                </c:pt>
                <c:pt idx="11191">
                  <c:v>4.9161000000000001</c:v>
                </c:pt>
                <c:pt idx="11192">
                  <c:v>5.0053000000000001</c:v>
                </c:pt>
                <c:pt idx="11193">
                  <c:v>4.8383000000000003</c:v>
                </c:pt>
                <c:pt idx="11194">
                  <c:v>5.0265000000000004</c:v>
                </c:pt>
                <c:pt idx="11195">
                  <c:v>4.9973999999999998</c:v>
                </c:pt>
                <c:pt idx="11196">
                  <c:v>5.1877000000000004</c:v>
                </c:pt>
                <c:pt idx="11197">
                  <c:v>5.2335000000000003</c:v>
                </c:pt>
                <c:pt idx="11198">
                  <c:v>5.0091000000000001</c:v>
                </c:pt>
                <c:pt idx="11199">
                  <c:v>5.2504999999999997</c:v>
                </c:pt>
                <c:pt idx="11200">
                  <c:v>4.8201999999999998</c:v>
                </c:pt>
                <c:pt idx="11201">
                  <c:v>4.7663000000000002</c:v>
                </c:pt>
                <c:pt idx="11202">
                  <c:v>5.0080999999999998</c:v>
                </c:pt>
                <c:pt idx="11203">
                  <c:v>4.7896000000000001</c:v>
                </c:pt>
                <c:pt idx="11204">
                  <c:v>4.7797999999999998</c:v>
                </c:pt>
                <c:pt idx="11205">
                  <c:v>5.0339999999999998</c:v>
                </c:pt>
                <c:pt idx="11206">
                  <c:v>5.0273000000000003</c:v>
                </c:pt>
                <c:pt idx="11207">
                  <c:v>5.1318000000000001</c:v>
                </c:pt>
                <c:pt idx="11208">
                  <c:v>5.2342000000000004</c:v>
                </c:pt>
                <c:pt idx="11209">
                  <c:v>5.2671000000000001</c:v>
                </c:pt>
                <c:pt idx="11210">
                  <c:v>4.8098000000000001</c:v>
                </c:pt>
                <c:pt idx="11211">
                  <c:v>5.0091000000000001</c:v>
                </c:pt>
                <c:pt idx="11212">
                  <c:v>4.9340999999999999</c:v>
                </c:pt>
                <c:pt idx="11213">
                  <c:v>4.7785000000000002</c:v>
                </c:pt>
                <c:pt idx="11214">
                  <c:v>4.9568000000000003</c:v>
                </c:pt>
                <c:pt idx="11215">
                  <c:v>4.8445</c:v>
                </c:pt>
                <c:pt idx="11216">
                  <c:v>4.7434000000000003</c:v>
                </c:pt>
                <c:pt idx="11217">
                  <c:v>4.9843000000000002</c:v>
                </c:pt>
                <c:pt idx="11218">
                  <c:v>5.1380999999999997</c:v>
                </c:pt>
                <c:pt idx="11219">
                  <c:v>5.1963999999999997</c:v>
                </c:pt>
                <c:pt idx="11220">
                  <c:v>5.1040000000000001</c:v>
                </c:pt>
                <c:pt idx="11221">
                  <c:v>5.0094000000000003</c:v>
                </c:pt>
                <c:pt idx="11222">
                  <c:v>5.0506000000000002</c:v>
                </c:pt>
                <c:pt idx="11223">
                  <c:v>4.9889000000000001</c:v>
                </c:pt>
                <c:pt idx="11224">
                  <c:v>4.9427000000000003</c:v>
                </c:pt>
                <c:pt idx="11225">
                  <c:v>4.6844999999999999</c:v>
                </c:pt>
                <c:pt idx="11226">
                  <c:v>4.8788</c:v>
                </c:pt>
                <c:pt idx="11227">
                  <c:v>4.8857999999999997</c:v>
                </c:pt>
                <c:pt idx="11228">
                  <c:v>4.9409000000000001</c:v>
                </c:pt>
                <c:pt idx="11229">
                  <c:v>4.9554999999999998</c:v>
                </c:pt>
                <c:pt idx="11230">
                  <c:v>5.0839999999999996</c:v>
                </c:pt>
                <c:pt idx="11231">
                  <c:v>5.2095000000000002</c:v>
                </c:pt>
                <c:pt idx="11232">
                  <c:v>5.2766000000000002</c:v>
                </c:pt>
                <c:pt idx="11233">
                  <c:v>4.9012000000000002</c:v>
                </c:pt>
                <c:pt idx="11234">
                  <c:v>5.2336999999999998</c:v>
                </c:pt>
                <c:pt idx="11235">
                  <c:v>5.0096999999999996</c:v>
                </c:pt>
                <c:pt idx="11236">
                  <c:v>4.5404</c:v>
                </c:pt>
                <c:pt idx="11237">
                  <c:v>5.3479999999999999</c:v>
                </c:pt>
                <c:pt idx="11238">
                  <c:v>5.0320999999999998</c:v>
                </c:pt>
                <c:pt idx="11239">
                  <c:v>5.5723000000000003</c:v>
                </c:pt>
                <c:pt idx="11240">
                  <c:v>5.024</c:v>
                </c:pt>
                <c:pt idx="11241">
                  <c:v>4.0084</c:v>
                </c:pt>
                <c:pt idx="11242">
                  <c:v>5.0669000000000004</c:v>
                </c:pt>
                <c:pt idx="11243">
                  <c:v>4.5696000000000003</c:v>
                </c:pt>
                <c:pt idx="11244">
                  <c:v>5.1166</c:v>
                </c:pt>
                <c:pt idx="11245">
                  <c:v>5.4657</c:v>
                </c:pt>
                <c:pt idx="11246">
                  <c:v>5.5217999999999998</c:v>
                </c:pt>
                <c:pt idx="11247">
                  <c:v>4.4550999999999998</c:v>
                </c:pt>
                <c:pt idx="11248">
                  <c:v>5.2302999999999997</c:v>
                </c:pt>
                <c:pt idx="11249">
                  <c:v>4.8964999999999996</c:v>
                </c:pt>
                <c:pt idx="11250">
                  <c:v>4.2487000000000004</c:v>
                </c:pt>
                <c:pt idx="11251">
                  <c:v>5.3917000000000002</c:v>
                </c:pt>
                <c:pt idx="11252">
                  <c:v>4.6329000000000002</c:v>
                </c:pt>
                <c:pt idx="11253">
                  <c:v>5.0480999999999998</c:v>
                </c:pt>
                <c:pt idx="11254">
                  <c:v>5.0069999999999997</c:v>
                </c:pt>
                <c:pt idx="11255">
                  <c:v>5.0664999999999996</c:v>
                </c:pt>
                <c:pt idx="11256">
                  <c:v>5.0206</c:v>
                </c:pt>
                <c:pt idx="11257">
                  <c:v>5.0644</c:v>
                </c:pt>
                <c:pt idx="11258">
                  <c:v>5.1220999999999997</c:v>
                </c:pt>
                <c:pt idx="11259">
                  <c:v>5.1475999999999997</c:v>
                </c:pt>
                <c:pt idx="11260">
                  <c:v>5.1940999999999997</c:v>
                </c:pt>
                <c:pt idx="11261">
                  <c:v>4.8986999999999998</c:v>
                </c:pt>
                <c:pt idx="11262">
                  <c:v>4.8276000000000003</c:v>
                </c:pt>
                <c:pt idx="11263">
                  <c:v>5.1471999999999998</c:v>
                </c:pt>
                <c:pt idx="11264">
                  <c:v>4.5991999999999997</c:v>
                </c:pt>
                <c:pt idx="11265">
                  <c:v>5.1158000000000001</c:v>
                </c:pt>
                <c:pt idx="11266">
                  <c:v>4.7241999999999997</c:v>
                </c:pt>
                <c:pt idx="11267">
                  <c:v>4.9881000000000002</c:v>
                </c:pt>
                <c:pt idx="11268">
                  <c:v>5.1254999999999997</c:v>
                </c:pt>
                <c:pt idx="11269">
                  <c:v>5.2488000000000001</c:v>
                </c:pt>
                <c:pt idx="11270">
                  <c:v>5.0445000000000002</c:v>
                </c:pt>
                <c:pt idx="11271">
                  <c:v>4.9938000000000002</c:v>
                </c:pt>
                <c:pt idx="11272">
                  <c:v>5.0846</c:v>
                </c:pt>
                <c:pt idx="11273">
                  <c:v>4.9303999999999997</c:v>
                </c:pt>
                <c:pt idx="11274">
                  <c:v>4.8303000000000003</c:v>
                </c:pt>
                <c:pt idx="11275">
                  <c:v>5.1032000000000002</c:v>
                </c:pt>
                <c:pt idx="11276">
                  <c:v>4.8236999999999997</c:v>
                </c:pt>
                <c:pt idx="11277">
                  <c:v>5.0319000000000003</c:v>
                </c:pt>
                <c:pt idx="11278">
                  <c:v>5.0209000000000001</c:v>
                </c:pt>
                <c:pt idx="11279">
                  <c:v>5.0160999999999998</c:v>
                </c:pt>
                <c:pt idx="11280">
                  <c:v>4.9234</c:v>
                </c:pt>
                <c:pt idx="11281">
                  <c:v>5.2396000000000003</c:v>
                </c:pt>
                <c:pt idx="11282">
                  <c:v>4.9009999999999998</c:v>
                </c:pt>
                <c:pt idx="11283">
                  <c:v>5.3178000000000001</c:v>
                </c:pt>
                <c:pt idx="11284">
                  <c:v>5.1144999999999996</c:v>
                </c:pt>
                <c:pt idx="11285">
                  <c:v>4.68</c:v>
                </c:pt>
                <c:pt idx="11286">
                  <c:v>5.4638999999999998</c:v>
                </c:pt>
                <c:pt idx="11287">
                  <c:v>4.5801999999999996</c:v>
                </c:pt>
                <c:pt idx="11288">
                  <c:v>4.7405999999999997</c:v>
                </c:pt>
                <c:pt idx="11289">
                  <c:v>5.0293999999999999</c:v>
                </c:pt>
                <c:pt idx="11290">
                  <c:v>4.8769999999999998</c:v>
                </c:pt>
                <c:pt idx="11291">
                  <c:v>5.1971999999999996</c:v>
                </c:pt>
                <c:pt idx="11292">
                  <c:v>5.1608000000000001</c:v>
                </c:pt>
                <c:pt idx="11293">
                  <c:v>5.4504999999999999</c:v>
                </c:pt>
                <c:pt idx="11294">
                  <c:v>5.0355999999999996</c:v>
                </c:pt>
                <c:pt idx="11295">
                  <c:v>4.6651999999999996</c:v>
                </c:pt>
                <c:pt idx="11296">
                  <c:v>5.2854000000000001</c:v>
                </c:pt>
                <c:pt idx="11297">
                  <c:v>4.6410999999999998</c:v>
                </c:pt>
                <c:pt idx="11298">
                  <c:v>4.9451000000000001</c:v>
                </c:pt>
                <c:pt idx="11299">
                  <c:v>5.3057999999999996</c:v>
                </c:pt>
                <c:pt idx="11300">
                  <c:v>4.6957000000000004</c:v>
                </c:pt>
                <c:pt idx="11301">
                  <c:v>5.2144000000000004</c:v>
                </c:pt>
                <c:pt idx="11302">
                  <c:v>4.9412000000000003</c:v>
                </c:pt>
                <c:pt idx="11303">
                  <c:v>5.0456000000000003</c:v>
                </c:pt>
                <c:pt idx="11304">
                  <c:v>5.0486000000000004</c:v>
                </c:pt>
                <c:pt idx="11305">
                  <c:v>4.8902000000000001</c:v>
                </c:pt>
                <c:pt idx="11306">
                  <c:v>5.0921000000000003</c:v>
                </c:pt>
                <c:pt idx="11307">
                  <c:v>5.0670999999999999</c:v>
                </c:pt>
                <c:pt idx="11308">
                  <c:v>5.0484</c:v>
                </c:pt>
                <c:pt idx="11309">
                  <c:v>4.6891999999999996</c:v>
                </c:pt>
                <c:pt idx="11310">
                  <c:v>5.0351999999999997</c:v>
                </c:pt>
                <c:pt idx="11311">
                  <c:v>5.0823999999999998</c:v>
                </c:pt>
                <c:pt idx="11312">
                  <c:v>4.7530999999999999</c:v>
                </c:pt>
                <c:pt idx="11313">
                  <c:v>4.9913999999999996</c:v>
                </c:pt>
                <c:pt idx="11314">
                  <c:v>5.0624000000000002</c:v>
                </c:pt>
                <c:pt idx="11315">
                  <c:v>4.8472</c:v>
                </c:pt>
                <c:pt idx="11316">
                  <c:v>5.2579000000000002</c:v>
                </c:pt>
                <c:pt idx="11317">
                  <c:v>5.0060000000000002</c:v>
                </c:pt>
                <c:pt idx="11318">
                  <c:v>4.8090000000000002</c:v>
                </c:pt>
                <c:pt idx="11319">
                  <c:v>5.4375</c:v>
                </c:pt>
                <c:pt idx="11320">
                  <c:v>4.6839000000000004</c:v>
                </c:pt>
                <c:pt idx="11321">
                  <c:v>5.0217999999999998</c:v>
                </c:pt>
                <c:pt idx="11322">
                  <c:v>5.0933999999999999</c:v>
                </c:pt>
                <c:pt idx="11323">
                  <c:v>4.7572999999999999</c:v>
                </c:pt>
                <c:pt idx="11324">
                  <c:v>5.1371000000000002</c:v>
                </c:pt>
                <c:pt idx="11325">
                  <c:v>5.0003000000000002</c:v>
                </c:pt>
                <c:pt idx="11326">
                  <c:v>5.1677</c:v>
                </c:pt>
                <c:pt idx="11327">
                  <c:v>4.9531999999999998</c:v>
                </c:pt>
                <c:pt idx="11328">
                  <c:v>5.0663</c:v>
                </c:pt>
                <c:pt idx="11329">
                  <c:v>4.8952</c:v>
                </c:pt>
                <c:pt idx="11330">
                  <c:v>5.0968</c:v>
                </c:pt>
                <c:pt idx="11331">
                  <c:v>5.1803999999999997</c:v>
                </c:pt>
                <c:pt idx="11332">
                  <c:v>4.6879999999999997</c:v>
                </c:pt>
                <c:pt idx="11333">
                  <c:v>5.0689000000000002</c:v>
                </c:pt>
                <c:pt idx="11334">
                  <c:v>4.9029999999999996</c:v>
                </c:pt>
                <c:pt idx="11335">
                  <c:v>4.8917999999999999</c:v>
                </c:pt>
                <c:pt idx="11336">
                  <c:v>5.1220999999999997</c:v>
                </c:pt>
                <c:pt idx="11337">
                  <c:v>4.9058999999999999</c:v>
                </c:pt>
                <c:pt idx="11338">
                  <c:v>5.0834999999999999</c:v>
                </c:pt>
                <c:pt idx="11339">
                  <c:v>5.2297000000000002</c:v>
                </c:pt>
                <c:pt idx="11340">
                  <c:v>4.9147999999999996</c:v>
                </c:pt>
                <c:pt idx="11341">
                  <c:v>4.9131999999999998</c:v>
                </c:pt>
                <c:pt idx="11342">
                  <c:v>5.1340000000000003</c:v>
                </c:pt>
                <c:pt idx="11343">
                  <c:v>4.9298999999999999</c:v>
                </c:pt>
                <c:pt idx="11344">
                  <c:v>5.0887000000000002</c:v>
                </c:pt>
                <c:pt idx="11345">
                  <c:v>4.9428999999999998</c:v>
                </c:pt>
                <c:pt idx="11346">
                  <c:v>4.6753</c:v>
                </c:pt>
                <c:pt idx="11347">
                  <c:v>5.2220000000000004</c:v>
                </c:pt>
                <c:pt idx="11348">
                  <c:v>4.8777999999999997</c:v>
                </c:pt>
                <c:pt idx="11349">
                  <c:v>5.0858999999999996</c:v>
                </c:pt>
                <c:pt idx="11350">
                  <c:v>5.0331000000000001</c:v>
                </c:pt>
                <c:pt idx="11351">
                  <c:v>5.1368</c:v>
                </c:pt>
                <c:pt idx="11352">
                  <c:v>4.8760000000000003</c:v>
                </c:pt>
                <c:pt idx="11353">
                  <c:v>5.2013999999999996</c:v>
                </c:pt>
                <c:pt idx="11354">
                  <c:v>4.9076000000000004</c:v>
                </c:pt>
                <c:pt idx="11355">
                  <c:v>4.6942000000000004</c:v>
                </c:pt>
                <c:pt idx="11356">
                  <c:v>4.9991000000000003</c:v>
                </c:pt>
                <c:pt idx="11357">
                  <c:v>4.8925000000000001</c:v>
                </c:pt>
                <c:pt idx="11358">
                  <c:v>4.9973000000000001</c:v>
                </c:pt>
                <c:pt idx="11359">
                  <c:v>5.2333999999999996</c:v>
                </c:pt>
                <c:pt idx="11360">
                  <c:v>5.0229999999999997</c:v>
                </c:pt>
                <c:pt idx="11361">
                  <c:v>4.9202000000000004</c:v>
                </c:pt>
                <c:pt idx="11362">
                  <c:v>5.2096999999999998</c:v>
                </c:pt>
                <c:pt idx="11363">
                  <c:v>5.0568999999999997</c:v>
                </c:pt>
                <c:pt idx="11364">
                  <c:v>4.8196000000000003</c:v>
                </c:pt>
                <c:pt idx="11365">
                  <c:v>5.1535000000000002</c:v>
                </c:pt>
                <c:pt idx="11366">
                  <c:v>4.8231999999999999</c:v>
                </c:pt>
                <c:pt idx="11367">
                  <c:v>5.5837000000000003</c:v>
                </c:pt>
                <c:pt idx="11368">
                  <c:v>4.5837000000000003</c:v>
                </c:pt>
                <c:pt idx="11369">
                  <c:v>4.9112</c:v>
                </c:pt>
                <c:pt idx="11370">
                  <c:v>5.3005000000000004</c:v>
                </c:pt>
                <c:pt idx="11371">
                  <c:v>4.1475</c:v>
                </c:pt>
                <c:pt idx="11372">
                  <c:v>5.8479999999999999</c:v>
                </c:pt>
                <c:pt idx="11373">
                  <c:v>4.5256999999999996</c:v>
                </c:pt>
                <c:pt idx="11374">
                  <c:v>4.4166999999999996</c:v>
                </c:pt>
                <c:pt idx="11375">
                  <c:v>5.6974</c:v>
                </c:pt>
                <c:pt idx="11376">
                  <c:v>4.8693</c:v>
                </c:pt>
                <c:pt idx="11377">
                  <c:v>4.9471999999999996</c:v>
                </c:pt>
                <c:pt idx="11378">
                  <c:v>5.2897999999999996</c:v>
                </c:pt>
                <c:pt idx="11379">
                  <c:v>4.6620999999999997</c:v>
                </c:pt>
                <c:pt idx="11380">
                  <c:v>4.9913999999999996</c:v>
                </c:pt>
                <c:pt idx="11381">
                  <c:v>5.4055999999999997</c:v>
                </c:pt>
                <c:pt idx="11382">
                  <c:v>4.5640000000000001</c:v>
                </c:pt>
                <c:pt idx="11383">
                  <c:v>5.4192</c:v>
                </c:pt>
                <c:pt idx="11384">
                  <c:v>4.6231999999999998</c:v>
                </c:pt>
                <c:pt idx="11385">
                  <c:v>4.3068</c:v>
                </c:pt>
                <c:pt idx="11386">
                  <c:v>6.2332000000000001</c:v>
                </c:pt>
                <c:pt idx="11387">
                  <c:v>5.2271000000000001</c:v>
                </c:pt>
                <c:pt idx="11388">
                  <c:v>4.5899000000000001</c:v>
                </c:pt>
                <c:pt idx="11389">
                  <c:v>5.2076000000000002</c:v>
                </c:pt>
                <c:pt idx="11390">
                  <c:v>5.1346999999999996</c:v>
                </c:pt>
                <c:pt idx="11391">
                  <c:v>4.4131999999999998</c:v>
                </c:pt>
                <c:pt idx="11392">
                  <c:v>6.6768999999999998</c:v>
                </c:pt>
                <c:pt idx="11393">
                  <c:v>4.7069999999999999</c:v>
                </c:pt>
                <c:pt idx="11394">
                  <c:v>4.49</c:v>
                </c:pt>
                <c:pt idx="11395">
                  <c:v>5.9332000000000003</c:v>
                </c:pt>
                <c:pt idx="11396">
                  <c:v>4.4328000000000003</c:v>
                </c:pt>
                <c:pt idx="11397">
                  <c:v>5.1112000000000002</c:v>
                </c:pt>
                <c:pt idx="11398">
                  <c:v>5.6288</c:v>
                </c:pt>
                <c:pt idx="11399">
                  <c:v>4.3475000000000001</c:v>
                </c:pt>
                <c:pt idx="11400">
                  <c:v>4.8979999999999997</c:v>
                </c:pt>
                <c:pt idx="11401">
                  <c:v>5.5998000000000001</c:v>
                </c:pt>
                <c:pt idx="11402">
                  <c:v>4.0416999999999996</c:v>
                </c:pt>
                <c:pt idx="11403">
                  <c:v>5.4092000000000002</c:v>
                </c:pt>
                <c:pt idx="11404">
                  <c:v>5.0368000000000004</c:v>
                </c:pt>
                <c:pt idx="11405">
                  <c:v>4.3162000000000003</c:v>
                </c:pt>
                <c:pt idx="11406">
                  <c:v>6.2775999999999996</c:v>
                </c:pt>
                <c:pt idx="11407">
                  <c:v>4.5720999999999998</c:v>
                </c:pt>
                <c:pt idx="11408">
                  <c:v>4.5589000000000004</c:v>
                </c:pt>
                <c:pt idx="11409">
                  <c:v>5.9595000000000002</c:v>
                </c:pt>
                <c:pt idx="11410">
                  <c:v>4.7526000000000002</c:v>
                </c:pt>
                <c:pt idx="11411">
                  <c:v>4.1673999999999998</c:v>
                </c:pt>
                <c:pt idx="11412">
                  <c:v>6.0137999999999998</c:v>
                </c:pt>
                <c:pt idx="11413">
                  <c:v>4.5423</c:v>
                </c:pt>
                <c:pt idx="11414">
                  <c:v>4.4905999999999997</c:v>
                </c:pt>
                <c:pt idx="11415">
                  <c:v>5.7000999999999999</c:v>
                </c:pt>
                <c:pt idx="11416">
                  <c:v>4.8540000000000001</c:v>
                </c:pt>
                <c:pt idx="11417">
                  <c:v>4.7643000000000004</c:v>
                </c:pt>
                <c:pt idx="11418">
                  <c:v>5.6676000000000002</c:v>
                </c:pt>
                <c:pt idx="11419">
                  <c:v>4.2011000000000003</c:v>
                </c:pt>
                <c:pt idx="11420">
                  <c:v>5.1523000000000003</c:v>
                </c:pt>
                <c:pt idx="11421">
                  <c:v>5.2603999999999997</c:v>
                </c:pt>
                <c:pt idx="11422">
                  <c:v>4.4419000000000004</c:v>
                </c:pt>
                <c:pt idx="11423">
                  <c:v>5.3577000000000004</c:v>
                </c:pt>
                <c:pt idx="11424">
                  <c:v>5.3303000000000003</c:v>
                </c:pt>
                <c:pt idx="11425">
                  <c:v>4.2313999999999998</c:v>
                </c:pt>
                <c:pt idx="11426">
                  <c:v>5.3155000000000001</c:v>
                </c:pt>
                <c:pt idx="11427">
                  <c:v>5.7515999999999998</c:v>
                </c:pt>
                <c:pt idx="11428">
                  <c:v>4.3357999999999999</c:v>
                </c:pt>
                <c:pt idx="11429">
                  <c:v>5.7652000000000001</c:v>
                </c:pt>
                <c:pt idx="11430">
                  <c:v>5.3189000000000002</c:v>
                </c:pt>
                <c:pt idx="11431">
                  <c:v>4.6798999999999999</c:v>
                </c:pt>
                <c:pt idx="11432">
                  <c:v>6.0232999999999999</c:v>
                </c:pt>
                <c:pt idx="11433">
                  <c:v>5.375</c:v>
                </c:pt>
                <c:pt idx="11434">
                  <c:v>4.9672999999999998</c:v>
                </c:pt>
                <c:pt idx="11435">
                  <c:v>5.0904999999999996</c:v>
                </c:pt>
                <c:pt idx="11436">
                  <c:v>5.1616999999999997</c:v>
                </c:pt>
                <c:pt idx="11437">
                  <c:v>5.3517000000000001</c:v>
                </c:pt>
                <c:pt idx="11438">
                  <c:v>5.3166000000000002</c:v>
                </c:pt>
                <c:pt idx="11439">
                  <c:v>5.3178999999999998</c:v>
                </c:pt>
                <c:pt idx="11440">
                  <c:v>5.3795000000000002</c:v>
                </c:pt>
                <c:pt idx="11441">
                  <c:v>5.3080999999999996</c:v>
                </c:pt>
                <c:pt idx="11442">
                  <c:v>5.1355000000000004</c:v>
                </c:pt>
                <c:pt idx="11443">
                  <c:v>5.3436000000000003</c:v>
                </c:pt>
                <c:pt idx="11444">
                  <c:v>5.4336000000000002</c:v>
                </c:pt>
                <c:pt idx="11445">
                  <c:v>5.31</c:v>
                </c:pt>
                <c:pt idx="11446">
                  <c:v>5.2474999999999996</c:v>
                </c:pt>
                <c:pt idx="11447">
                  <c:v>5.1784999999999997</c:v>
                </c:pt>
                <c:pt idx="11448">
                  <c:v>5.3783000000000003</c:v>
                </c:pt>
                <c:pt idx="11449">
                  <c:v>5.2191999999999998</c:v>
                </c:pt>
                <c:pt idx="11450">
                  <c:v>5.4009</c:v>
                </c:pt>
                <c:pt idx="11451">
                  <c:v>5.2973999999999997</c:v>
                </c:pt>
                <c:pt idx="11452">
                  <c:v>5.4600999999999997</c:v>
                </c:pt>
                <c:pt idx="11453">
                  <c:v>5.4253999999999998</c:v>
                </c:pt>
                <c:pt idx="11454">
                  <c:v>5.5025000000000004</c:v>
                </c:pt>
                <c:pt idx="11455">
                  <c:v>5.5614999999999997</c:v>
                </c:pt>
                <c:pt idx="11456">
                  <c:v>5.5282</c:v>
                </c:pt>
                <c:pt idx="11457">
                  <c:v>5.5418000000000003</c:v>
                </c:pt>
                <c:pt idx="11458">
                  <c:v>5.6264000000000003</c:v>
                </c:pt>
                <c:pt idx="11459">
                  <c:v>5.6669999999999998</c:v>
                </c:pt>
                <c:pt idx="11460">
                  <c:v>5.5827999999999998</c:v>
                </c:pt>
                <c:pt idx="11461">
                  <c:v>5.7426000000000004</c:v>
                </c:pt>
                <c:pt idx="11462">
                  <c:v>5.6250999999999998</c:v>
                </c:pt>
                <c:pt idx="11463">
                  <c:v>5.6162999999999998</c:v>
                </c:pt>
                <c:pt idx="11464">
                  <c:v>5.6684000000000001</c:v>
                </c:pt>
                <c:pt idx="11465">
                  <c:v>5.5689000000000002</c:v>
                </c:pt>
                <c:pt idx="11466">
                  <c:v>5.6443000000000003</c:v>
                </c:pt>
                <c:pt idx="11467">
                  <c:v>5.5250000000000004</c:v>
                </c:pt>
                <c:pt idx="11468">
                  <c:v>5.4692999999999996</c:v>
                </c:pt>
                <c:pt idx="11469">
                  <c:v>5.3239999999999998</c:v>
                </c:pt>
                <c:pt idx="11470">
                  <c:v>5.2469999999999999</c:v>
                </c:pt>
                <c:pt idx="11471">
                  <c:v>5.1657999999999999</c:v>
                </c:pt>
                <c:pt idx="11472">
                  <c:v>5.2359</c:v>
                </c:pt>
                <c:pt idx="11473">
                  <c:v>5.0608000000000004</c:v>
                </c:pt>
                <c:pt idx="11474">
                  <c:v>5.0381</c:v>
                </c:pt>
                <c:pt idx="11475">
                  <c:v>4.8975999999999997</c:v>
                </c:pt>
                <c:pt idx="11476">
                  <c:v>4.7369000000000003</c:v>
                </c:pt>
                <c:pt idx="11477">
                  <c:v>5.0777000000000001</c:v>
                </c:pt>
                <c:pt idx="11478">
                  <c:v>3.9154</c:v>
                </c:pt>
                <c:pt idx="11479">
                  <c:v>6.8827999999999996</c:v>
                </c:pt>
                <c:pt idx="11480">
                  <c:v>5.0144000000000002</c:v>
                </c:pt>
                <c:pt idx="11481">
                  <c:v>4.8258000000000001</c:v>
                </c:pt>
                <c:pt idx="11482">
                  <c:v>5.8143000000000002</c:v>
                </c:pt>
                <c:pt idx="11483">
                  <c:v>4.3456999999999999</c:v>
                </c:pt>
                <c:pt idx="11484">
                  <c:v>5.1730999999999998</c:v>
                </c:pt>
                <c:pt idx="11485">
                  <c:v>5.8921000000000001</c:v>
                </c:pt>
                <c:pt idx="11486">
                  <c:v>4.5082000000000004</c:v>
                </c:pt>
                <c:pt idx="11487">
                  <c:v>5.1689999999999996</c:v>
                </c:pt>
                <c:pt idx="11488">
                  <c:v>5.2577999999999996</c:v>
                </c:pt>
                <c:pt idx="11489">
                  <c:v>4.5782999999999996</c:v>
                </c:pt>
                <c:pt idx="11490">
                  <c:v>6.0197000000000003</c:v>
                </c:pt>
                <c:pt idx="11491">
                  <c:v>4.6494</c:v>
                </c:pt>
                <c:pt idx="11492">
                  <c:v>4.0735000000000001</c:v>
                </c:pt>
                <c:pt idx="11493">
                  <c:v>5.4501999999999997</c:v>
                </c:pt>
                <c:pt idx="11494">
                  <c:v>5.0627000000000004</c:v>
                </c:pt>
                <c:pt idx="11495">
                  <c:v>5.1382000000000003</c:v>
                </c:pt>
                <c:pt idx="11496">
                  <c:v>5.2846000000000002</c:v>
                </c:pt>
                <c:pt idx="11497">
                  <c:v>4.4036999999999997</c:v>
                </c:pt>
                <c:pt idx="11498">
                  <c:v>5.5320999999999998</c:v>
                </c:pt>
                <c:pt idx="11499">
                  <c:v>4.7584999999999997</c:v>
                </c:pt>
                <c:pt idx="11500">
                  <c:v>4.5670000000000002</c:v>
                </c:pt>
                <c:pt idx="11501">
                  <c:v>5.0572999999999997</c:v>
                </c:pt>
                <c:pt idx="11502">
                  <c:v>4.9095000000000004</c:v>
                </c:pt>
                <c:pt idx="11503">
                  <c:v>5.0891999999999999</c:v>
                </c:pt>
                <c:pt idx="11504">
                  <c:v>5.2004999999999999</c:v>
                </c:pt>
                <c:pt idx="11505">
                  <c:v>4.8902999999999999</c:v>
                </c:pt>
                <c:pt idx="11506">
                  <c:v>4.8651</c:v>
                </c:pt>
                <c:pt idx="11507">
                  <c:v>5.032</c:v>
                </c:pt>
                <c:pt idx="11508">
                  <c:v>4.7441000000000004</c:v>
                </c:pt>
                <c:pt idx="11509">
                  <c:v>4.9333999999999998</c:v>
                </c:pt>
                <c:pt idx="11510">
                  <c:v>5.0548000000000002</c:v>
                </c:pt>
                <c:pt idx="11511">
                  <c:v>5.0213000000000001</c:v>
                </c:pt>
                <c:pt idx="11512">
                  <c:v>5.2751000000000001</c:v>
                </c:pt>
                <c:pt idx="11513">
                  <c:v>4.9604999999999997</c:v>
                </c:pt>
                <c:pt idx="11514">
                  <c:v>5.0481999999999996</c:v>
                </c:pt>
                <c:pt idx="11515">
                  <c:v>4.8071999999999999</c:v>
                </c:pt>
                <c:pt idx="11516">
                  <c:v>4.9691000000000001</c:v>
                </c:pt>
                <c:pt idx="11517">
                  <c:v>4.9844999999999997</c:v>
                </c:pt>
                <c:pt idx="11518">
                  <c:v>4.8639999999999999</c:v>
                </c:pt>
                <c:pt idx="11519">
                  <c:v>5.1590999999999996</c:v>
                </c:pt>
                <c:pt idx="11520">
                  <c:v>4.9466000000000001</c:v>
                </c:pt>
                <c:pt idx="11521">
                  <c:v>5.0884999999999998</c:v>
                </c:pt>
                <c:pt idx="11522">
                  <c:v>5.0326000000000004</c:v>
                </c:pt>
                <c:pt idx="11523">
                  <c:v>5.0410000000000004</c:v>
                </c:pt>
                <c:pt idx="11524">
                  <c:v>5.1448</c:v>
                </c:pt>
                <c:pt idx="11525">
                  <c:v>4.8920000000000003</c:v>
                </c:pt>
                <c:pt idx="11526">
                  <c:v>4.8932000000000002</c:v>
                </c:pt>
                <c:pt idx="11527">
                  <c:v>4.9390999999999998</c:v>
                </c:pt>
                <c:pt idx="11528">
                  <c:v>4.9543999999999997</c:v>
                </c:pt>
                <c:pt idx="11529">
                  <c:v>4.9865000000000004</c:v>
                </c:pt>
                <c:pt idx="11530">
                  <c:v>5.1174999999999997</c:v>
                </c:pt>
                <c:pt idx="11531">
                  <c:v>4.9797000000000002</c:v>
                </c:pt>
                <c:pt idx="11532">
                  <c:v>5.1589</c:v>
                </c:pt>
                <c:pt idx="11533">
                  <c:v>5.0852000000000004</c:v>
                </c:pt>
                <c:pt idx="11534">
                  <c:v>5.0019</c:v>
                </c:pt>
                <c:pt idx="11535">
                  <c:v>4.9013999999999998</c:v>
                </c:pt>
                <c:pt idx="11536">
                  <c:v>4.8388999999999998</c:v>
                </c:pt>
                <c:pt idx="11537">
                  <c:v>4.9785000000000004</c:v>
                </c:pt>
                <c:pt idx="11538">
                  <c:v>4.9111000000000002</c:v>
                </c:pt>
                <c:pt idx="11539">
                  <c:v>5.2039999999999997</c:v>
                </c:pt>
                <c:pt idx="11540">
                  <c:v>5.2125000000000004</c:v>
                </c:pt>
                <c:pt idx="11541">
                  <c:v>5.3372000000000002</c:v>
                </c:pt>
                <c:pt idx="11542">
                  <c:v>4.9851000000000001</c:v>
                </c:pt>
                <c:pt idx="11543">
                  <c:v>5.1783999999999999</c:v>
                </c:pt>
                <c:pt idx="11544">
                  <c:v>5.1669</c:v>
                </c:pt>
                <c:pt idx="11545">
                  <c:v>4.5928000000000004</c:v>
                </c:pt>
                <c:pt idx="11546">
                  <c:v>5.0094000000000003</c:v>
                </c:pt>
                <c:pt idx="11547">
                  <c:v>4.9812000000000003</c:v>
                </c:pt>
                <c:pt idx="11548">
                  <c:v>4.7572999999999999</c:v>
                </c:pt>
                <c:pt idx="11549">
                  <c:v>5.1428000000000003</c:v>
                </c:pt>
                <c:pt idx="11550">
                  <c:v>4.8505000000000003</c:v>
                </c:pt>
                <c:pt idx="11551">
                  <c:v>5.0488999999999997</c:v>
                </c:pt>
                <c:pt idx="11552">
                  <c:v>5.1397000000000004</c:v>
                </c:pt>
                <c:pt idx="11553">
                  <c:v>4.9122000000000003</c:v>
                </c:pt>
                <c:pt idx="11554">
                  <c:v>5.2945000000000002</c:v>
                </c:pt>
                <c:pt idx="11555">
                  <c:v>4.8560999999999996</c:v>
                </c:pt>
                <c:pt idx="11556">
                  <c:v>4.9234</c:v>
                </c:pt>
                <c:pt idx="11557">
                  <c:v>5.1733000000000002</c:v>
                </c:pt>
                <c:pt idx="11558">
                  <c:v>4.7858999999999998</c:v>
                </c:pt>
                <c:pt idx="11559">
                  <c:v>5.2515000000000001</c:v>
                </c:pt>
                <c:pt idx="11560">
                  <c:v>4.9169</c:v>
                </c:pt>
                <c:pt idx="11561">
                  <c:v>4.8089000000000004</c:v>
                </c:pt>
                <c:pt idx="11562">
                  <c:v>4.9348999999999998</c:v>
                </c:pt>
                <c:pt idx="11563">
                  <c:v>4.8109999999999999</c:v>
                </c:pt>
                <c:pt idx="11564">
                  <c:v>5.1082999999999998</c:v>
                </c:pt>
                <c:pt idx="11565">
                  <c:v>5.2417999999999996</c:v>
                </c:pt>
                <c:pt idx="11566">
                  <c:v>5.0152999999999999</c:v>
                </c:pt>
                <c:pt idx="11567">
                  <c:v>5.2412999999999998</c:v>
                </c:pt>
                <c:pt idx="11568">
                  <c:v>4.9828000000000001</c:v>
                </c:pt>
                <c:pt idx="11569">
                  <c:v>4.8749000000000002</c:v>
                </c:pt>
                <c:pt idx="11570">
                  <c:v>5.1353</c:v>
                </c:pt>
                <c:pt idx="11571">
                  <c:v>4.9120999999999997</c:v>
                </c:pt>
                <c:pt idx="11572">
                  <c:v>4.6844000000000001</c:v>
                </c:pt>
                <c:pt idx="11573">
                  <c:v>5.1616</c:v>
                </c:pt>
                <c:pt idx="11574">
                  <c:v>4.9237000000000002</c:v>
                </c:pt>
                <c:pt idx="11575">
                  <c:v>5.0826000000000002</c:v>
                </c:pt>
                <c:pt idx="11576">
                  <c:v>4.8489000000000004</c:v>
                </c:pt>
                <c:pt idx="11577">
                  <c:v>5.0815000000000001</c:v>
                </c:pt>
                <c:pt idx="11578">
                  <c:v>5.0572999999999997</c:v>
                </c:pt>
                <c:pt idx="11579">
                  <c:v>4.9721000000000002</c:v>
                </c:pt>
                <c:pt idx="11580">
                  <c:v>4.99</c:v>
                </c:pt>
                <c:pt idx="11581">
                  <c:v>5.1443000000000003</c:v>
                </c:pt>
                <c:pt idx="11582">
                  <c:v>4.798</c:v>
                </c:pt>
                <c:pt idx="11583">
                  <c:v>5.2506000000000004</c:v>
                </c:pt>
                <c:pt idx="11584">
                  <c:v>4.9531999999999998</c:v>
                </c:pt>
                <c:pt idx="11585">
                  <c:v>4.8221999999999996</c:v>
                </c:pt>
                <c:pt idx="11586">
                  <c:v>5.1897000000000002</c:v>
                </c:pt>
                <c:pt idx="11587">
                  <c:v>4.5552999999999999</c:v>
                </c:pt>
                <c:pt idx="11588">
                  <c:v>5.1073000000000004</c:v>
                </c:pt>
                <c:pt idx="11589">
                  <c:v>5.0361000000000002</c:v>
                </c:pt>
                <c:pt idx="11590">
                  <c:v>4.9459</c:v>
                </c:pt>
                <c:pt idx="11591">
                  <c:v>5.2558999999999996</c:v>
                </c:pt>
                <c:pt idx="11592">
                  <c:v>4.9551999999999996</c:v>
                </c:pt>
                <c:pt idx="11593">
                  <c:v>5.0641999999999996</c:v>
                </c:pt>
                <c:pt idx="11594">
                  <c:v>4.8777999999999997</c:v>
                </c:pt>
                <c:pt idx="11595">
                  <c:v>4.9484000000000004</c:v>
                </c:pt>
                <c:pt idx="11596">
                  <c:v>5.0407000000000002</c:v>
                </c:pt>
                <c:pt idx="11597">
                  <c:v>4.8868999999999998</c:v>
                </c:pt>
                <c:pt idx="11598">
                  <c:v>5.0128000000000004</c:v>
                </c:pt>
                <c:pt idx="11599">
                  <c:v>5.0609999999999999</c:v>
                </c:pt>
                <c:pt idx="11600">
                  <c:v>4.8093000000000004</c:v>
                </c:pt>
                <c:pt idx="11601">
                  <c:v>5.1318000000000001</c:v>
                </c:pt>
                <c:pt idx="11602">
                  <c:v>4.9362000000000004</c:v>
                </c:pt>
                <c:pt idx="11603">
                  <c:v>5.2272999999999996</c:v>
                </c:pt>
                <c:pt idx="11604">
                  <c:v>4.8010999999999999</c:v>
                </c:pt>
                <c:pt idx="11605">
                  <c:v>5.1421999999999999</c:v>
                </c:pt>
                <c:pt idx="11606">
                  <c:v>5.0136000000000003</c:v>
                </c:pt>
                <c:pt idx="11607">
                  <c:v>4.8128000000000002</c:v>
                </c:pt>
                <c:pt idx="11608">
                  <c:v>5.2552000000000003</c:v>
                </c:pt>
                <c:pt idx="11609">
                  <c:v>4.8833000000000002</c:v>
                </c:pt>
                <c:pt idx="11610">
                  <c:v>5.0564999999999998</c:v>
                </c:pt>
                <c:pt idx="11611">
                  <c:v>5.1333000000000002</c:v>
                </c:pt>
                <c:pt idx="11612">
                  <c:v>4.5975999999999999</c:v>
                </c:pt>
                <c:pt idx="11613">
                  <c:v>5.2695999999999996</c:v>
                </c:pt>
                <c:pt idx="11614">
                  <c:v>4.9598000000000004</c:v>
                </c:pt>
                <c:pt idx="11615">
                  <c:v>5.04</c:v>
                </c:pt>
                <c:pt idx="11616">
                  <c:v>5.0678000000000001</c:v>
                </c:pt>
                <c:pt idx="11617">
                  <c:v>4.8049999999999997</c:v>
                </c:pt>
                <c:pt idx="11618">
                  <c:v>5.0868000000000002</c:v>
                </c:pt>
                <c:pt idx="11619">
                  <c:v>4.9924999999999997</c:v>
                </c:pt>
                <c:pt idx="11620">
                  <c:v>4.8785999999999996</c:v>
                </c:pt>
                <c:pt idx="11621">
                  <c:v>5.0667999999999997</c:v>
                </c:pt>
                <c:pt idx="11622">
                  <c:v>4.7186000000000003</c:v>
                </c:pt>
                <c:pt idx="11623">
                  <c:v>5.2233999999999998</c:v>
                </c:pt>
                <c:pt idx="11624">
                  <c:v>4.8600000000000003</c:v>
                </c:pt>
                <c:pt idx="11625">
                  <c:v>5.1542000000000003</c:v>
                </c:pt>
                <c:pt idx="11626">
                  <c:v>4.9725999999999999</c:v>
                </c:pt>
                <c:pt idx="11627">
                  <c:v>4.8750999999999998</c:v>
                </c:pt>
                <c:pt idx="11628">
                  <c:v>5.2129000000000003</c:v>
                </c:pt>
                <c:pt idx="11629">
                  <c:v>4.8723000000000001</c:v>
                </c:pt>
                <c:pt idx="11630">
                  <c:v>4.9288999999999996</c:v>
                </c:pt>
                <c:pt idx="11631">
                  <c:v>5.1318999999999999</c:v>
                </c:pt>
                <c:pt idx="11632">
                  <c:v>4.9585999999999997</c:v>
                </c:pt>
                <c:pt idx="11633">
                  <c:v>5.2126999999999999</c:v>
                </c:pt>
                <c:pt idx="11634">
                  <c:v>4.8796999999999997</c:v>
                </c:pt>
                <c:pt idx="11635">
                  <c:v>5.0109000000000004</c:v>
                </c:pt>
                <c:pt idx="11636">
                  <c:v>4.7835000000000001</c:v>
                </c:pt>
                <c:pt idx="11637">
                  <c:v>5.7173999999999996</c:v>
                </c:pt>
                <c:pt idx="11638">
                  <c:v>4.5648</c:v>
                </c:pt>
                <c:pt idx="11639">
                  <c:v>5.5510000000000002</c:v>
                </c:pt>
                <c:pt idx="11640">
                  <c:v>4.8240999999999996</c:v>
                </c:pt>
                <c:pt idx="11641">
                  <c:v>5.1048</c:v>
                </c:pt>
                <c:pt idx="11642">
                  <c:v>5.2552000000000003</c:v>
                </c:pt>
                <c:pt idx="11643">
                  <c:v>4.2827000000000002</c:v>
                </c:pt>
                <c:pt idx="11644">
                  <c:v>5.2221000000000002</c:v>
                </c:pt>
                <c:pt idx="11645">
                  <c:v>4.9743000000000004</c:v>
                </c:pt>
                <c:pt idx="11646">
                  <c:v>4.9391999999999996</c:v>
                </c:pt>
                <c:pt idx="11647">
                  <c:v>5.2270000000000003</c:v>
                </c:pt>
                <c:pt idx="11648">
                  <c:v>5.0134999999999996</c:v>
                </c:pt>
                <c:pt idx="11649">
                  <c:v>5.0370999999999997</c:v>
                </c:pt>
                <c:pt idx="11650">
                  <c:v>4.9694000000000003</c:v>
                </c:pt>
                <c:pt idx="11651">
                  <c:v>5.1707000000000001</c:v>
                </c:pt>
                <c:pt idx="11652">
                  <c:v>4.9831000000000003</c:v>
                </c:pt>
                <c:pt idx="11653">
                  <c:v>4.9362000000000004</c:v>
                </c:pt>
                <c:pt idx="11654">
                  <c:v>5.1768999999999998</c:v>
                </c:pt>
                <c:pt idx="11655">
                  <c:v>5.0369999999999999</c:v>
                </c:pt>
                <c:pt idx="11656">
                  <c:v>4.9718999999999998</c:v>
                </c:pt>
                <c:pt idx="11657">
                  <c:v>5.1196999999999999</c:v>
                </c:pt>
                <c:pt idx="11658">
                  <c:v>4.7760999999999996</c:v>
                </c:pt>
                <c:pt idx="11659">
                  <c:v>5.2083000000000004</c:v>
                </c:pt>
                <c:pt idx="11660">
                  <c:v>4.9763999999999999</c:v>
                </c:pt>
                <c:pt idx="11661">
                  <c:v>4.4175000000000004</c:v>
                </c:pt>
                <c:pt idx="11662">
                  <c:v>5.8146000000000004</c:v>
                </c:pt>
                <c:pt idx="11663">
                  <c:v>4.7202999999999999</c:v>
                </c:pt>
                <c:pt idx="11664">
                  <c:v>4.6059000000000001</c:v>
                </c:pt>
                <c:pt idx="11665">
                  <c:v>5.5738000000000003</c:v>
                </c:pt>
                <c:pt idx="11666">
                  <c:v>4.6844000000000001</c:v>
                </c:pt>
                <c:pt idx="11667">
                  <c:v>5.2435</c:v>
                </c:pt>
                <c:pt idx="11668">
                  <c:v>5.2055999999999996</c:v>
                </c:pt>
                <c:pt idx="11669">
                  <c:v>4.4298999999999999</c:v>
                </c:pt>
                <c:pt idx="11670">
                  <c:v>5.8452000000000002</c:v>
                </c:pt>
                <c:pt idx="11671">
                  <c:v>5.0149999999999997</c:v>
                </c:pt>
                <c:pt idx="11672">
                  <c:v>4.3639999999999999</c:v>
                </c:pt>
                <c:pt idx="11673">
                  <c:v>5.3502999999999998</c:v>
                </c:pt>
                <c:pt idx="11674">
                  <c:v>4.8083999999999998</c:v>
                </c:pt>
                <c:pt idx="11675">
                  <c:v>4.9686000000000003</c:v>
                </c:pt>
                <c:pt idx="11676">
                  <c:v>5.2808000000000002</c:v>
                </c:pt>
                <c:pt idx="11677">
                  <c:v>4.9801000000000002</c:v>
                </c:pt>
                <c:pt idx="11678">
                  <c:v>5.0933000000000002</c:v>
                </c:pt>
                <c:pt idx="11679">
                  <c:v>5.1231999999999998</c:v>
                </c:pt>
                <c:pt idx="11680">
                  <c:v>5.0152999999999999</c:v>
                </c:pt>
                <c:pt idx="11681">
                  <c:v>5.0187999999999997</c:v>
                </c:pt>
                <c:pt idx="11682">
                  <c:v>5.1266999999999996</c:v>
                </c:pt>
                <c:pt idx="11683">
                  <c:v>5.0507</c:v>
                </c:pt>
                <c:pt idx="11684">
                  <c:v>4.9518000000000004</c:v>
                </c:pt>
                <c:pt idx="11685">
                  <c:v>5.0808999999999997</c:v>
                </c:pt>
                <c:pt idx="11686">
                  <c:v>4.9546999999999999</c:v>
                </c:pt>
                <c:pt idx="11687">
                  <c:v>4.9298999999999999</c:v>
                </c:pt>
                <c:pt idx="11688">
                  <c:v>5.4269999999999996</c:v>
                </c:pt>
                <c:pt idx="11689">
                  <c:v>4.7801</c:v>
                </c:pt>
                <c:pt idx="11690">
                  <c:v>5.2690999999999999</c:v>
                </c:pt>
                <c:pt idx="11691">
                  <c:v>4.9318</c:v>
                </c:pt>
                <c:pt idx="11692">
                  <c:v>4.5320999999999998</c:v>
                </c:pt>
                <c:pt idx="11693">
                  <c:v>6.0058999999999996</c:v>
                </c:pt>
                <c:pt idx="11694">
                  <c:v>4.6574</c:v>
                </c:pt>
                <c:pt idx="11695">
                  <c:v>4.5042999999999997</c:v>
                </c:pt>
                <c:pt idx="11696">
                  <c:v>5.9630999999999998</c:v>
                </c:pt>
                <c:pt idx="11697">
                  <c:v>5.6113999999999997</c:v>
                </c:pt>
                <c:pt idx="11698">
                  <c:v>5.9276</c:v>
                </c:pt>
                <c:pt idx="11699">
                  <c:v>5.8855000000000004</c:v>
                </c:pt>
                <c:pt idx="11700">
                  <c:v>6.2961999999999998</c:v>
                </c:pt>
                <c:pt idx="11701">
                  <c:v>6.5946999999999996</c:v>
                </c:pt>
                <c:pt idx="11702">
                  <c:v>6.9344999999999999</c:v>
                </c:pt>
                <c:pt idx="11703">
                  <c:v>7.1167999999999996</c:v>
                </c:pt>
                <c:pt idx="11704">
                  <c:v>7.3362999999999996</c:v>
                </c:pt>
                <c:pt idx="11705">
                  <c:v>7.4626000000000001</c:v>
                </c:pt>
                <c:pt idx="11706">
                  <c:v>7.6967999999999996</c:v>
                </c:pt>
                <c:pt idx="11707">
                  <c:v>8.1419999999999995</c:v>
                </c:pt>
                <c:pt idx="11708">
                  <c:v>7.8324999999999996</c:v>
                </c:pt>
                <c:pt idx="11709">
                  <c:v>8.0284999999999993</c:v>
                </c:pt>
                <c:pt idx="11710">
                  <c:v>8.0248000000000008</c:v>
                </c:pt>
                <c:pt idx="11711">
                  <c:v>8.1240000000000006</c:v>
                </c:pt>
                <c:pt idx="11712">
                  <c:v>7.9184000000000001</c:v>
                </c:pt>
                <c:pt idx="11713">
                  <c:v>7.9115000000000002</c:v>
                </c:pt>
                <c:pt idx="11714">
                  <c:v>7.6454000000000004</c:v>
                </c:pt>
                <c:pt idx="11715">
                  <c:v>7.4861000000000004</c:v>
                </c:pt>
                <c:pt idx="11716">
                  <c:v>7.3028000000000004</c:v>
                </c:pt>
                <c:pt idx="11717">
                  <c:v>7.3040000000000003</c:v>
                </c:pt>
                <c:pt idx="11718">
                  <c:v>7.2201000000000004</c:v>
                </c:pt>
                <c:pt idx="11719">
                  <c:v>6.9581999999999997</c:v>
                </c:pt>
                <c:pt idx="11720">
                  <c:v>6.8685</c:v>
                </c:pt>
                <c:pt idx="11721">
                  <c:v>6.5553999999999997</c:v>
                </c:pt>
                <c:pt idx="11722">
                  <c:v>6.3841000000000001</c:v>
                </c:pt>
                <c:pt idx="11723">
                  <c:v>6.3243</c:v>
                </c:pt>
                <c:pt idx="11724">
                  <c:v>6.3860999999999999</c:v>
                </c:pt>
                <c:pt idx="11725">
                  <c:v>6.0073999999999996</c:v>
                </c:pt>
                <c:pt idx="11726">
                  <c:v>5.7964000000000002</c:v>
                </c:pt>
                <c:pt idx="11727">
                  <c:v>5.6403999999999996</c:v>
                </c:pt>
                <c:pt idx="11728">
                  <c:v>5.5109000000000004</c:v>
                </c:pt>
                <c:pt idx="11729">
                  <c:v>5.3071000000000002</c:v>
                </c:pt>
                <c:pt idx="11730">
                  <c:v>5.0842000000000001</c:v>
                </c:pt>
                <c:pt idx="11731">
                  <c:v>5.0462999999999996</c:v>
                </c:pt>
                <c:pt idx="11732">
                  <c:v>4.8487999999999998</c:v>
                </c:pt>
                <c:pt idx="11733">
                  <c:v>4.6615000000000002</c:v>
                </c:pt>
                <c:pt idx="11734">
                  <c:v>4.1675000000000004</c:v>
                </c:pt>
                <c:pt idx="11735">
                  <c:v>5.1246999999999998</c:v>
                </c:pt>
                <c:pt idx="11736">
                  <c:v>4.9672999999999998</c:v>
                </c:pt>
                <c:pt idx="11737">
                  <c:v>4.8064999999999998</c:v>
                </c:pt>
                <c:pt idx="11738">
                  <c:v>5.3338999999999999</c:v>
                </c:pt>
                <c:pt idx="11739">
                  <c:v>5.0273000000000003</c:v>
                </c:pt>
                <c:pt idx="11740">
                  <c:v>5.0068999999999999</c:v>
                </c:pt>
                <c:pt idx="11741">
                  <c:v>4.8891</c:v>
                </c:pt>
                <c:pt idx="11742">
                  <c:v>4.8219000000000003</c:v>
                </c:pt>
                <c:pt idx="11743">
                  <c:v>4.9603999999999999</c:v>
                </c:pt>
                <c:pt idx="11744">
                  <c:v>4.9546000000000001</c:v>
                </c:pt>
                <c:pt idx="11745">
                  <c:v>4.9748000000000001</c:v>
                </c:pt>
                <c:pt idx="11746">
                  <c:v>5.1437999999999997</c:v>
                </c:pt>
                <c:pt idx="11747">
                  <c:v>5.0816999999999997</c:v>
                </c:pt>
                <c:pt idx="11748">
                  <c:v>4.9729999999999999</c:v>
                </c:pt>
                <c:pt idx="11749">
                  <c:v>5.0167999999999999</c:v>
                </c:pt>
                <c:pt idx="11750">
                  <c:v>4.8647999999999998</c:v>
                </c:pt>
                <c:pt idx="11751">
                  <c:v>5.1154999999999999</c:v>
                </c:pt>
                <c:pt idx="11752">
                  <c:v>5.0975999999999999</c:v>
                </c:pt>
                <c:pt idx="11753">
                  <c:v>4.7938999999999998</c:v>
                </c:pt>
                <c:pt idx="11754">
                  <c:v>4.9775999999999998</c:v>
                </c:pt>
                <c:pt idx="11755">
                  <c:v>4.9611999999999998</c:v>
                </c:pt>
                <c:pt idx="11756">
                  <c:v>5.0549999999999997</c:v>
                </c:pt>
                <c:pt idx="11757">
                  <c:v>4.9766000000000004</c:v>
                </c:pt>
                <c:pt idx="11758">
                  <c:v>5.1025</c:v>
                </c:pt>
                <c:pt idx="11759">
                  <c:v>5.1482000000000001</c:v>
                </c:pt>
                <c:pt idx="11760">
                  <c:v>4.9104999999999999</c:v>
                </c:pt>
                <c:pt idx="11761">
                  <c:v>5.0552999999999999</c:v>
                </c:pt>
                <c:pt idx="11762">
                  <c:v>4.8670999999999998</c:v>
                </c:pt>
                <c:pt idx="11763">
                  <c:v>4.9734999999999996</c:v>
                </c:pt>
                <c:pt idx="11764">
                  <c:v>5.0481999999999996</c:v>
                </c:pt>
                <c:pt idx="11765">
                  <c:v>4.9421999999999997</c:v>
                </c:pt>
                <c:pt idx="11766">
                  <c:v>5.1116999999999999</c:v>
                </c:pt>
                <c:pt idx="11767">
                  <c:v>5.1520999999999999</c:v>
                </c:pt>
                <c:pt idx="11768">
                  <c:v>5.1501999999999999</c:v>
                </c:pt>
                <c:pt idx="11769">
                  <c:v>5.0232000000000001</c:v>
                </c:pt>
                <c:pt idx="11770">
                  <c:v>4.9584000000000001</c:v>
                </c:pt>
                <c:pt idx="11771">
                  <c:v>5.0236000000000001</c:v>
                </c:pt>
                <c:pt idx="11772">
                  <c:v>4.9320000000000004</c:v>
                </c:pt>
                <c:pt idx="11773">
                  <c:v>4.8912000000000004</c:v>
                </c:pt>
                <c:pt idx="11774">
                  <c:v>4.9208999999999996</c:v>
                </c:pt>
                <c:pt idx="11775">
                  <c:v>5.0749000000000004</c:v>
                </c:pt>
                <c:pt idx="11776">
                  <c:v>4.9744999999999999</c:v>
                </c:pt>
                <c:pt idx="11777">
                  <c:v>5.0556000000000001</c:v>
                </c:pt>
                <c:pt idx="11778">
                  <c:v>4.9779999999999998</c:v>
                </c:pt>
                <c:pt idx="11779">
                  <c:v>4.9364999999999997</c:v>
                </c:pt>
                <c:pt idx="11780">
                  <c:v>5.0829000000000004</c:v>
                </c:pt>
                <c:pt idx="11781">
                  <c:v>5.0877999999999997</c:v>
                </c:pt>
                <c:pt idx="11782">
                  <c:v>5.1585000000000001</c:v>
                </c:pt>
                <c:pt idx="11783">
                  <c:v>4.7827999999999999</c:v>
                </c:pt>
                <c:pt idx="11784">
                  <c:v>4.9931000000000001</c:v>
                </c:pt>
                <c:pt idx="11785">
                  <c:v>5.0170000000000003</c:v>
                </c:pt>
                <c:pt idx="11786">
                  <c:v>4.8914</c:v>
                </c:pt>
                <c:pt idx="11787">
                  <c:v>5.048</c:v>
                </c:pt>
                <c:pt idx="11788">
                  <c:v>5.0269000000000004</c:v>
                </c:pt>
                <c:pt idx="11789">
                  <c:v>5.2403000000000004</c:v>
                </c:pt>
                <c:pt idx="11790">
                  <c:v>5.0270000000000001</c:v>
                </c:pt>
                <c:pt idx="11791">
                  <c:v>5.0750000000000002</c:v>
                </c:pt>
                <c:pt idx="11792">
                  <c:v>5.0336999999999996</c:v>
                </c:pt>
                <c:pt idx="11793">
                  <c:v>4.8882000000000003</c:v>
                </c:pt>
                <c:pt idx="11794">
                  <c:v>5.0290999999999997</c:v>
                </c:pt>
                <c:pt idx="11795">
                  <c:v>4.8136000000000001</c:v>
                </c:pt>
                <c:pt idx="11796">
                  <c:v>5.0429000000000004</c:v>
                </c:pt>
                <c:pt idx="11797">
                  <c:v>4.9419000000000004</c:v>
                </c:pt>
                <c:pt idx="11798">
                  <c:v>5.0023999999999997</c:v>
                </c:pt>
                <c:pt idx="11799">
                  <c:v>5.1006</c:v>
                </c:pt>
                <c:pt idx="11800">
                  <c:v>4.8532000000000002</c:v>
                </c:pt>
                <c:pt idx="11801">
                  <c:v>4.9791999999999996</c:v>
                </c:pt>
                <c:pt idx="11802">
                  <c:v>4.9241000000000001</c:v>
                </c:pt>
                <c:pt idx="11803">
                  <c:v>5.0343999999999998</c:v>
                </c:pt>
                <c:pt idx="11804">
                  <c:v>5.2493999999999996</c:v>
                </c:pt>
                <c:pt idx="11805">
                  <c:v>5.0848000000000004</c:v>
                </c:pt>
                <c:pt idx="11806">
                  <c:v>5.0663999999999998</c:v>
                </c:pt>
                <c:pt idx="11807">
                  <c:v>4.9295999999999998</c:v>
                </c:pt>
                <c:pt idx="11808">
                  <c:v>5.0289999999999999</c:v>
                </c:pt>
                <c:pt idx="11809">
                  <c:v>4.9459999999999997</c:v>
                </c:pt>
                <c:pt idx="11810">
                  <c:v>4.9062000000000001</c:v>
                </c:pt>
                <c:pt idx="11811">
                  <c:v>5.1074999999999999</c:v>
                </c:pt>
                <c:pt idx="11812">
                  <c:v>4.7470999999999997</c:v>
                </c:pt>
                <c:pt idx="11813">
                  <c:v>5.1866000000000003</c:v>
                </c:pt>
                <c:pt idx="11814">
                  <c:v>4.9832000000000001</c:v>
                </c:pt>
                <c:pt idx="11815">
                  <c:v>4.8975999999999997</c:v>
                </c:pt>
                <c:pt idx="11816">
                  <c:v>5.1539999999999999</c:v>
                </c:pt>
                <c:pt idx="11817">
                  <c:v>4.7960000000000003</c:v>
                </c:pt>
                <c:pt idx="11818">
                  <c:v>4.9657999999999998</c:v>
                </c:pt>
                <c:pt idx="11819">
                  <c:v>5.1558999999999999</c:v>
                </c:pt>
                <c:pt idx="11820">
                  <c:v>5.0860000000000003</c:v>
                </c:pt>
                <c:pt idx="11821">
                  <c:v>5.0190999999999999</c:v>
                </c:pt>
                <c:pt idx="11822">
                  <c:v>4.9522000000000004</c:v>
                </c:pt>
                <c:pt idx="11823">
                  <c:v>5.0731999999999999</c:v>
                </c:pt>
                <c:pt idx="11824">
                  <c:v>4.9743000000000004</c:v>
                </c:pt>
                <c:pt idx="11825">
                  <c:v>4.8842999999999996</c:v>
                </c:pt>
                <c:pt idx="11826">
                  <c:v>5.1679000000000004</c:v>
                </c:pt>
                <c:pt idx="11827">
                  <c:v>4.8217999999999996</c:v>
                </c:pt>
                <c:pt idx="11828">
                  <c:v>5.1589</c:v>
                </c:pt>
                <c:pt idx="11829">
                  <c:v>4.9908999999999999</c:v>
                </c:pt>
                <c:pt idx="11830">
                  <c:v>4.9256000000000002</c:v>
                </c:pt>
                <c:pt idx="11831">
                  <c:v>5.0629999999999997</c:v>
                </c:pt>
                <c:pt idx="11832">
                  <c:v>4.9040999999999997</c:v>
                </c:pt>
                <c:pt idx="11833">
                  <c:v>5.1006</c:v>
                </c:pt>
                <c:pt idx="11834">
                  <c:v>4.9832000000000001</c:v>
                </c:pt>
                <c:pt idx="11835">
                  <c:v>4.8841000000000001</c:v>
                </c:pt>
                <c:pt idx="11836">
                  <c:v>5.1456</c:v>
                </c:pt>
                <c:pt idx="11837">
                  <c:v>4.875</c:v>
                </c:pt>
                <c:pt idx="11838">
                  <c:v>5.1731999999999996</c:v>
                </c:pt>
                <c:pt idx="11839">
                  <c:v>5.0149999999999997</c:v>
                </c:pt>
                <c:pt idx="11840">
                  <c:v>4.8554000000000004</c:v>
                </c:pt>
                <c:pt idx="11841">
                  <c:v>5.0625999999999998</c:v>
                </c:pt>
                <c:pt idx="11842">
                  <c:v>4.9326999999999996</c:v>
                </c:pt>
                <c:pt idx="11843">
                  <c:v>5.0937000000000001</c:v>
                </c:pt>
                <c:pt idx="11844">
                  <c:v>4.9569000000000001</c:v>
                </c:pt>
                <c:pt idx="11845">
                  <c:v>4.9539999999999997</c:v>
                </c:pt>
                <c:pt idx="11846">
                  <c:v>5.0563000000000002</c:v>
                </c:pt>
                <c:pt idx="11847">
                  <c:v>4.8833000000000002</c:v>
                </c:pt>
                <c:pt idx="11848">
                  <c:v>5.0042999999999997</c:v>
                </c:pt>
                <c:pt idx="11849">
                  <c:v>5.1616999999999997</c:v>
                </c:pt>
                <c:pt idx="11850">
                  <c:v>4.6893000000000002</c:v>
                </c:pt>
                <c:pt idx="11851">
                  <c:v>5.4279999999999999</c:v>
                </c:pt>
                <c:pt idx="11852">
                  <c:v>4.6970000000000001</c:v>
                </c:pt>
                <c:pt idx="11853">
                  <c:v>5.1264000000000003</c:v>
                </c:pt>
                <c:pt idx="11854">
                  <c:v>5.0377999999999998</c:v>
                </c:pt>
                <c:pt idx="11855">
                  <c:v>4.7803000000000004</c:v>
                </c:pt>
                <c:pt idx="11856">
                  <c:v>5.0987</c:v>
                </c:pt>
                <c:pt idx="11857">
                  <c:v>4.8693999999999997</c:v>
                </c:pt>
                <c:pt idx="11858">
                  <c:v>5.1036000000000001</c:v>
                </c:pt>
                <c:pt idx="11859">
                  <c:v>5.0412999999999997</c:v>
                </c:pt>
                <c:pt idx="11860">
                  <c:v>5.0453000000000001</c:v>
                </c:pt>
                <c:pt idx="11861">
                  <c:v>5.0209999999999999</c:v>
                </c:pt>
                <c:pt idx="11862">
                  <c:v>4.95</c:v>
                </c:pt>
                <c:pt idx="11863">
                  <c:v>4.9859999999999998</c:v>
                </c:pt>
                <c:pt idx="11864">
                  <c:v>4.9595000000000002</c:v>
                </c:pt>
                <c:pt idx="11865">
                  <c:v>4.7601000000000004</c:v>
                </c:pt>
                <c:pt idx="11866">
                  <c:v>4.9119000000000002</c:v>
                </c:pt>
                <c:pt idx="11867">
                  <c:v>4.9093999999999998</c:v>
                </c:pt>
                <c:pt idx="11868">
                  <c:v>5.2294</c:v>
                </c:pt>
                <c:pt idx="11869">
                  <c:v>5.2144000000000004</c:v>
                </c:pt>
                <c:pt idx="11870">
                  <c:v>5.2428999999999997</c:v>
                </c:pt>
                <c:pt idx="11871">
                  <c:v>4.7458</c:v>
                </c:pt>
                <c:pt idx="11872">
                  <c:v>5.1284999999999998</c:v>
                </c:pt>
                <c:pt idx="11873">
                  <c:v>4.9108999999999998</c:v>
                </c:pt>
                <c:pt idx="11874">
                  <c:v>4.7321</c:v>
                </c:pt>
                <c:pt idx="11875">
                  <c:v>4.97</c:v>
                </c:pt>
                <c:pt idx="11876">
                  <c:v>5.0213999999999999</c:v>
                </c:pt>
                <c:pt idx="11877">
                  <c:v>5.0585000000000004</c:v>
                </c:pt>
                <c:pt idx="11878">
                  <c:v>4.9096000000000002</c:v>
                </c:pt>
                <c:pt idx="11879">
                  <c:v>5.1273999999999997</c:v>
                </c:pt>
                <c:pt idx="11880">
                  <c:v>4.9626999999999999</c:v>
                </c:pt>
                <c:pt idx="11881">
                  <c:v>4.8470000000000004</c:v>
                </c:pt>
                <c:pt idx="11882">
                  <c:v>5.2233999999999998</c:v>
                </c:pt>
                <c:pt idx="11883">
                  <c:v>4.8604000000000003</c:v>
                </c:pt>
                <c:pt idx="11884">
                  <c:v>5.1440000000000001</c:v>
                </c:pt>
                <c:pt idx="11885">
                  <c:v>5.0526999999999997</c:v>
                </c:pt>
                <c:pt idx="11886">
                  <c:v>4.9481000000000002</c:v>
                </c:pt>
                <c:pt idx="11887">
                  <c:v>5.0491999999999999</c:v>
                </c:pt>
                <c:pt idx="11888">
                  <c:v>4.7141999999999999</c:v>
                </c:pt>
                <c:pt idx="11889">
                  <c:v>5.1593999999999998</c:v>
                </c:pt>
                <c:pt idx="11890">
                  <c:v>4.9454000000000002</c:v>
                </c:pt>
                <c:pt idx="11891">
                  <c:v>5.0121000000000002</c:v>
                </c:pt>
                <c:pt idx="11892">
                  <c:v>5.3173000000000004</c:v>
                </c:pt>
                <c:pt idx="11893">
                  <c:v>4.9984999999999999</c:v>
                </c:pt>
                <c:pt idx="11894">
                  <c:v>4.8651</c:v>
                </c:pt>
                <c:pt idx="11895">
                  <c:v>5.0965999999999996</c:v>
                </c:pt>
                <c:pt idx="11896">
                  <c:v>4.7615999999999996</c:v>
                </c:pt>
                <c:pt idx="11897">
                  <c:v>5.0021000000000004</c:v>
                </c:pt>
                <c:pt idx="11898">
                  <c:v>5.0758999999999999</c:v>
                </c:pt>
                <c:pt idx="11899">
                  <c:v>5.0358999999999998</c:v>
                </c:pt>
                <c:pt idx="11900">
                  <c:v>5.1387</c:v>
                </c:pt>
                <c:pt idx="11901">
                  <c:v>5.0041000000000002</c:v>
                </c:pt>
                <c:pt idx="11902">
                  <c:v>5.1124000000000001</c:v>
                </c:pt>
                <c:pt idx="11903">
                  <c:v>4.9583000000000004</c:v>
                </c:pt>
                <c:pt idx="11904">
                  <c:v>4.9730999999999996</c:v>
                </c:pt>
                <c:pt idx="11905">
                  <c:v>5.0704000000000002</c:v>
                </c:pt>
                <c:pt idx="11906">
                  <c:v>4.9348000000000001</c:v>
                </c:pt>
                <c:pt idx="11907">
                  <c:v>4.9576000000000002</c:v>
                </c:pt>
                <c:pt idx="11908">
                  <c:v>4.9489000000000001</c:v>
                </c:pt>
                <c:pt idx="11909">
                  <c:v>4.8875000000000002</c:v>
                </c:pt>
                <c:pt idx="11910">
                  <c:v>5.0290999999999997</c:v>
                </c:pt>
                <c:pt idx="11911">
                  <c:v>4.9082999999999997</c:v>
                </c:pt>
                <c:pt idx="11912">
                  <c:v>5.0458999999999996</c:v>
                </c:pt>
                <c:pt idx="11913">
                  <c:v>5.1898</c:v>
                </c:pt>
                <c:pt idx="11914">
                  <c:v>4.9134000000000002</c:v>
                </c:pt>
                <c:pt idx="11915">
                  <c:v>5.2083000000000004</c:v>
                </c:pt>
                <c:pt idx="11916">
                  <c:v>4.8270999999999997</c:v>
                </c:pt>
                <c:pt idx="11917">
                  <c:v>4.9763000000000002</c:v>
                </c:pt>
                <c:pt idx="11918">
                  <c:v>4.8780000000000001</c:v>
                </c:pt>
                <c:pt idx="11919">
                  <c:v>4.8907999999999996</c:v>
                </c:pt>
                <c:pt idx="11920">
                  <c:v>5.0124000000000004</c:v>
                </c:pt>
                <c:pt idx="11921">
                  <c:v>5.0336999999999996</c:v>
                </c:pt>
                <c:pt idx="11922">
                  <c:v>4.9958</c:v>
                </c:pt>
                <c:pt idx="11923">
                  <c:v>5.2751999999999999</c:v>
                </c:pt>
                <c:pt idx="11924">
                  <c:v>5.0815000000000001</c:v>
                </c:pt>
                <c:pt idx="11925">
                  <c:v>4.8406000000000002</c:v>
                </c:pt>
                <c:pt idx="11926">
                  <c:v>5.0244999999999997</c:v>
                </c:pt>
                <c:pt idx="11927">
                  <c:v>4.8876999999999997</c:v>
                </c:pt>
                <c:pt idx="11928">
                  <c:v>4.9566999999999997</c:v>
                </c:pt>
                <c:pt idx="11929">
                  <c:v>5.0792999999999999</c:v>
                </c:pt>
                <c:pt idx="11930">
                  <c:v>4.7968000000000002</c:v>
                </c:pt>
                <c:pt idx="11931">
                  <c:v>5.0056000000000003</c:v>
                </c:pt>
                <c:pt idx="11932">
                  <c:v>5.0456000000000003</c:v>
                </c:pt>
                <c:pt idx="11933">
                  <c:v>5.0907</c:v>
                </c:pt>
                <c:pt idx="11934">
                  <c:v>4.9901</c:v>
                </c:pt>
                <c:pt idx="11935">
                  <c:v>5.0315000000000003</c:v>
                </c:pt>
                <c:pt idx="11936">
                  <c:v>5.1856</c:v>
                </c:pt>
                <c:pt idx="11937">
                  <c:v>4.9988999999999999</c:v>
                </c:pt>
                <c:pt idx="11938">
                  <c:v>4.9043000000000001</c:v>
                </c:pt>
                <c:pt idx="11939">
                  <c:v>5.0846</c:v>
                </c:pt>
                <c:pt idx="11940">
                  <c:v>4.7869999999999999</c:v>
                </c:pt>
                <c:pt idx="11941">
                  <c:v>4.9861000000000004</c:v>
                </c:pt>
                <c:pt idx="11942">
                  <c:v>4.9398999999999997</c:v>
                </c:pt>
                <c:pt idx="11943">
                  <c:v>4.8079000000000001</c:v>
                </c:pt>
                <c:pt idx="11944">
                  <c:v>4.9535999999999998</c:v>
                </c:pt>
                <c:pt idx="11945">
                  <c:v>5.0067000000000004</c:v>
                </c:pt>
                <c:pt idx="11946">
                  <c:v>5.1730999999999998</c:v>
                </c:pt>
                <c:pt idx="11947">
                  <c:v>5.0208000000000004</c:v>
                </c:pt>
                <c:pt idx="11948">
                  <c:v>5.0461</c:v>
                </c:pt>
                <c:pt idx="11949">
                  <c:v>5.0842000000000001</c:v>
                </c:pt>
                <c:pt idx="11950">
                  <c:v>5.0292000000000003</c:v>
                </c:pt>
                <c:pt idx="11951">
                  <c:v>4.7403000000000004</c:v>
                </c:pt>
                <c:pt idx="11952">
                  <c:v>4.9568000000000003</c:v>
                </c:pt>
                <c:pt idx="11953">
                  <c:v>4.9283000000000001</c:v>
                </c:pt>
                <c:pt idx="11954">
                  <c:v>4.9676999999999998</c:v>
                </c:pt>
                <c:pt idx="11955">
                  <c:v>5.13</c:v>
                </c:pt>
                <c:pt idx="11956">
                  <c:v>5.1315</c:v>
                </c:pt>
                <c:pt idx="11957">
                  <c:v>5.0922999999999998</c:v>
                </c:pt>
                <c:pt idx="11958">
                  <c:v>4.9189999999999996</c:v>
                </c:pt>
                <c:pt idx="11959">
                  <c:v>5.0846999999999998</c:v>
                </c:pt>
                <c:pt idx="11960">
                  <c:v>5.0389999999999997</c:v>
                </c:pt>
                <c:pt idx="11961">
                  <c:v>4.9417999999999997</c:v>
                </c:pt>
                <c:pt idx="11962">
                  <c:v>5.3144999999999998</c:v>
                </c:pt>
                <c:pt idx="11963">
                  <c:v>4.7426000000000004</c:v>
                </c:pt>
                <c:pt idx="11964">
                  <c:v>4.9733999999999998</c:v>
                </c:pt>
                <c:pt idx="11965">
                  <c:v>5.0133999999999999</c:v>
                </c:pt>
                <c:pt idx="11966">
                  <c:v>4.8280000000000003</c:v>
                </c:pt>
                <c:pt idx="11967">
                  <c:v>5.0536000000000003</c:v>
                </c:pt>
                <c:pt idx="11968">
                  <c:v>5.0126999999999997</c:v>
                </c:pt>
                <c:pt idx="11969">
                  <c:v>4.9996</c:v>
                </c:pt>
                <c:pt idx="11970">
                  <c:v>5.2294999999999998</c:v>
                </c:pt>
                <c:pt idx="11971">
                  <c:v>5.0936000000000003</c:v>
                </c:pt>
                <c:pt idx="11972">
                  <c:v>4.9156000000000004</c:v>
                </c:pt>
                <c:pt idx="11973">
                  <c:v>4.9699</c:v>
                </c:pt>
                <c:pt idx="11974">
                  <c:v>5.0019999999999998</c:v>
                </c:pt>
                <c:pt idx="11975">
                  <c:v>4.7939999999999996</c:v>
                </c:pt>
                <c:pt idx="11976">
                  <c:v>4.9584999999999999</c:v>
                </c:pt>
                <c:pt idx="11977">
                  <c:v>4.9221000000000004</c:v>
                </c:pt>
                <c:pt idx="11978">
                  <c:v>4.9958</c:v>
                </c:pt>
                <c:pt idx="11979">
                  <c:v>4.9960000000000004</c:v>
                </c:pt>
                <c:pt idx="11980">
                  <c:v>5.1313000000000004</c:v>
                </c:pt>
                <c:pt idx="11981">
                  <c:v>5.2146999999999997</c:v>
                </c:pt>
                <c:pt idx="11982">
                  <c:v>4.9047999999999998</c:v>
                </c:pt>
                <c:pt idx="11983">
                  <c:v>5.2851999999999997</c:v>
                </c:pt>
                <c:pt idx="11984">
                  <c:v>4.8441000000000001</c:v>
                </c:pt>
                <c:pt idx="11985">
                  <c:v>4.8970000000000002</c:v>
                </c:pt>
                <c:pt idx="11986">
                  <c:v>4.7984</c:v>
                </c:pt>
                <c:pt idx="11987">
                  <c:v>5.0171000000000001</c:v>
                </c:pt>
                <c:pt idx="11988">
                  <c:v>4.9866999999999999</c:v>
                </c:pt>
                <c:pt idx="11989">
                  <c:v>4.9000000000000004</c:v>
                </c:pt>
                <c:pt idx="11990">
                  <c:v>5.0484</c:v>
                </c:pt>
                <c:pt idx="11991">
                  <c:v>5.2167000000000003</c:v>
                </c:pt>
                <c:pt idx="11992">
                  <c:v>5.1871</c:v>
                </c:pt>
                <c:pt idx="11993">
                  <c:v>5.0586000000000002</c:v>
                </c:pt>
                <c:pt idx="11994">
                  <c:v>4.9892000000000003</c:v>
                </c:pt>
                <c:pt idx="11995">
                  <c:v>5.0015999999999998</c:v>
                </c:pt>
                <c:pt idx="11996">
                  <c:v>4.8326000000000002</c:v>
                </c:pt>
                <c:pt idx="11997">
                  <c:v>5.0016999999999996</c:v>
                </c:pt>
                <c:pt idx="11998">
                  <c:v>4.6969000000000003</c:v>
                </c:pt>
                <c:pt idx="11999">
                  <c:v>5.0235000000000003</c:v>
                </c:pt>
                <c:pt idx="12000">
                  <c:v>5.0118999999999998</c:v>
                </c:pt>
                <c:pt idx="12001">
                  <c:v>4.9953000000000003</c:v>
                </c:pt>
                <c:pt idx="12002">
                  <c:v>5.0282</c:v>
                </c:pt>
                <c:pt idx="12003">
                  <c:v>5.1250999999999998</c:v>
                </c:pt>
                <c:pt idx="12004">
                  <c:v>5.1597</c:v>
                </c:pt>
                <c:pt idx="12005">
                  <c:v>4.9096000000000002</c:v>
                </c:pt>
                <c:pt idx="12006">
                  <c:v>5.2024999999999997</c:v>
                </c:pt>
                <c:pt idx="12007">
                  <c:v>4.7039</c:v>
                </c:pt>
                <c:pt idx="12008">
                  <c:v>4.6821999999999999</c:v>
                </c:pt>
                <c:pt idx="12009">
                  <c:v>5.3281999999999998</c:v>
                </c:pt>
                <c:pt idx="12010">
                  <c:v>4.6856</c:v>
                </c:pt>
                <c:pt idx="12011">
                  <c:v>4.8994</c:v>
                </c:pt>
                <c:pt idx="12012">
                  <c:v>5.0867000000000004</c:v>
                </c:pt>
                <c:pt idx="12013">
                  <c:v>4.9264999999999999</c:v>
                </c:pt>
                <c:pt idx="12014">
                  <c:v>5.1867999999999999</c:v>
                </c:pt>
                <c:pt idx="12015">
                  <c:v>5.1996000000000002</c:v>
                </c:pt>
                <c:pt idx="12016">
                  <c:v>5.0510999999999999</c:v>
                </c:pt>
                <c:pt idx="12017">
                  <c:v>4.8053999999999997</c:v>
                </c:pt>
                <c:pt idx="12018">
                  <c:v>5.1699000000000002</c:v>
                </c:pt>
                <c:pt idx="12019">
                  <c:v>4.5862999999999996</c:v>
                </c:pt>
                <c:pt idx="12020">
                  <c:v>4.8906000000000001</c:v>
                </c:pt>
                <c:pt idx="12021">
                  <c:v>4.9917999999999996</c:v>
                </c:pt>
                <c:pt idx="12022">
                  <c:v>4.8238000000000003</c:v>
                </c:pt>
                <c:pt idx="12023">
                  <c:v>5.2026000000000003</c:v>
                </c:pt>
                <c:pt idx="12024">
                  <c:v>4.9637000000000002</c:v>
                </c:pt>
                <c:pt idx="12025">
                  <c:v>5.1680000000000001</c:v>
                </c:pt>
                <c:pt idx="12026">
                  <c:v>5.0509000000000004</c:v>
                </c:pt>
                <c:pt idx="12027">
                  <c:v>5.0301999999999998</c:v>
                </c:pt>
                <c:pt idx="12028">
                  <c:v>5.0339</c:v>
                </c:pt>
                <c:pt idx="12029">
                  <c:v>4.9833999999999996</c:v>
                </c:pt>
                <c:pt idx="12030">
                  <c:v>5.0326000000000004</c:v>
                </c:pt>
                <c:pt idx="12031">
                  <c:v>4.7629000000000001</c:v>
                </c:pt>
                <c:pt idx="12032">
                  <c:v>5.0362999999999998</c:v>
                </c:pt>
                <c:pt idx="12033">
                  <c:v>4.8410000000000002</c:v>
                </c:pt>
                <c:pt idx="12034">
                  <c:v>5.0784000000000002</c:v>
                </c:pt>
                <c:pt idx="12035">
                  <c:v>4.9471999999999996</c:v>
                </c:pt>
                <c:pt idx="12036">
                  <c:v>5.2218</c:v>
                </c:pt>
                <c:pt idx="12037">
                  <c:v>5.0656999999999996</c:v>
                </c:pt>
                <c:pt idx="12038">
                  <c:v>5.0896999999999997</c:v>
                </c:pt>
                <c:pt idx="12039">
                  <c:v>5.125</c:v>
                </c:pt>
                <c:pt idx="12040">
                  <c:v>4.7896000000000001</c:v>
                </c:pt>
                <c:pt idx="12041">
                  <c:v>4.9833999999999996</c:v>
                </c:pt>
                <c:pt idx="12042">
                  <c:v>4.8792</c:v>
                </c:pt>
                <c:pt idx="12043">
                  <c:v>4.8072999999999997</c:v>
                </c:pt>
                <c:pt idx="12044">
                  <c:v>5.0317999999999996</c:v>
                </c:pt>
                <c:pt idx="12045">
                  <c:v>4.8428000000000004</c:v>
                </c:pt>
                <c:pt idx="12046">
                  <c:v>5.0176999999999996</c:v>
                </c:pt>
                <c:pt idx="12047">
                  <c:v>5.1303999999999998</c:v>
                </c:pt>
                <c:pt idx="12048">
                  <c:v>5.1966000000000001</c:v>
                </c:pt>
                <c:pt idx="12049">
                  <c:v>5.0522</c:v>
                </c:pt>
                <c:pt idx="12050">
                  <c:v>5.0452000000000004</c:v>
                </c:pt>
                <c:pt idx="12051">
                  <c:v>5.0168999999999997</c:v>
                </c:pt>
                <c:pt idx="12052">
                  <c:v>4.6628999999999996</c:v>
                </c:pt>
                <c:pt idx="12053">
                  <c:v>5.3539000000000003</c:v>
                </c:pt>
                <c:pt idx="12054">
                  <c:v>4.7899000000000003</c:v>
                </c:pt>
                <c:pt idx="12055">
                  <c:v>4.8997999999999999</c:v>
                </c:pt>
                <c:pt idx="12056">
                  <c:v>4.9840999999999998</c:v>
                </c:pt>
                <c:pt idx="12057">
                  <c:v>4.8559999999999999</c:v>
                </c:pt>
                <c:pt idx="12058">
                  <c:v>4.9842000000000004</c:v>
                </c:pt>
                <c:pt idx="12059">
                  <c:v>5.1837999999999997</c:v>
                </c:pt>
                <c:pt idx="12060">
                  <c:v>5.1513</c:v>
                </c:pt>
                <c:pt idx="12061">
                  <c:v>5.1443000000000003</c:v>
                </c:pt>
                <c:pt idx="12062">
                  <c:v>5.2031000000000001</c:v>
                </c:pt>
                <c:pt idx="12063">
                  <c:v>4.8601000000000001</c:v>
                </c:pt>
                <c:pt idx="12064">
                  <c:v>5.0225999999999997</c:v>
                </c:pt>
                <c:pt idx="12065">
                  <c:v>4.9138999999999999</c:v>
                </c:pt>
                <c:pt idx="12066">
                  <c:v>4.9255000000000004</c:v>
                </c:pt>
                <c:pt idx="12067">
                  <c:v>4.8440000000000003</c:v>
                </c:pt>
                <c:pt idx="12068">
                  <c:v>4.9493</c:v>
                </c:pt>
                <c:pt idx="12069">
                  <c:v>5.0336999999999996</c:v>
                </c:pt>
                <c:pt idx="12070">
                  <c:v>5.1946000000000003</c:v>
                </c:pt>
                <c:pt idx="12071">
                  <c:v>5.1071</c:v>
                </c:pt>
                <c:pt idx="12072">
                  <c:v>5.0580999999999996</c:v>
                </c:pt>
                <c:pt idx="12073">
                  <c:v>5.1360000000000001</c:v>
                </c:pt>
                <c:pt idx="12074">
                  <c:v>5.0113000000000003</c:v>
                </c:pt>
                <c:pt idx="12075">
                  <c:v>4.7679999999999998</c:v>
                </c:pt>
                <c:pt idx="12076">
                  <c:v>5.2107999999999999</c:v>
                </c:pt>
                <c:pt idx="12077">
                  <c:v>4.8169000000000004</c:v>
                </c:pt>
                <c:pt idx="12078">
                  <c:v>4.9396000000000004</c:v>
                </c:pt>
                <c:pt idx="12079">
                  <c:v>4.9709000000000003</c:v>
                </c:pt>
                <c:pt idx="12080">
                  <c:v>4.7310999999999996</c:v>
                </c:pt>
                <c:pt idx="12081">
                  <c:v>5.0937999999999999</c:v>
                </c:pt>
                <c:pt idx="12082">
                  <c:v>5.1707999999999998</c:v>
                </c:pt>
                <c:pt idx="12083">
                  <c:v>5.2721999999999998</c:v>
                </c:pt>
                <c:pt idx="12084">
                  <c:v>5.1635</c:v>
                </c:pt>
                <c:pt idx="12085">
                  <c:v>5.0358000000000001</c:v>
                </c:pt>
                <c:pt idx="12086">
                  <c:v>5.1769999999999996</c:v>
                </c:pt>
                <c:pt idx="12087">
                  <c:v>4.5115999999999996</c:v>
                </c:pt>
                <c:pt idx="12088">
                  <c:v>5.1848999999999998</c:v>
                </c:pt>
                <c:pt idx="12089">
                  <c:v>4.7492999999999999</c:v>
                </c:pt>
                <c:pt idx="12090">
                  <c:v>4.8028000000000004</c:v>
                </c:pt>
                <c:pt idx="12091">
                  <c:v>5.0808</c:v>
                </c:pt>
                <c:pt idx="12092">
                  <c:v>5.1329000000000002</c:v>
                </c:pt>
                <c:pt idx="12093">
                  <c:v>5.1368999999999998</c:v>
                </c:pt>
                <c:pt idx="12094">
                  <c:v>5.1844000000000001</c:v>
                </c:pt>
                <c:pt idx="12095">
                  <c:v>5.0476000000000001</c:v>
                </c:pt>
                <c:pt idx="12096">
                  <c:v>4.9047999999999998</c:v>
                </c:pt>
                <c:pt idx="12097">
                  <c:v>4.9077000000000002</c:v>
                </c:pt>
                <c:pt idx="12098">
                  <c:v>5.0171000000000001</c:v>
                </c:pt>
                <c:pt idx="12099">
                  <c:v>4.8189000000000002</c:v>
                </c:pt>
                <c:pt idx="12100">
                  <c:v>4.9881000000000002</c:v>
                </c:pt>
                <c:pt idx="12101">
                  <c:v>4.8215000000000003</c:v>
                </c:pt>
                <c:pt idx="12102">
                  <c:v>4.9028999999999998</c:v>
                </c:pt>
                <c:pt idx="12103">
                  <c:v>4.9893000000000001</c:v>
                </c:pt>
                <c:pt idx="12104">
                  <c:v>5.1121999999999996</c:v>
                </c:pt>
                <c:pt idx="12105">
                  <c:v>5.1696</c:v>
                </c:pt>
                <c:pt idx="12106">
                  <c:v>5.0217000000000001</c:v>
                </c:pt>
                <c:pt idx="12107">
                  <c:v>5.1669999999999998</c:v>
                </c:pt>
                <c:pt idx="12108">
                  <c:v>5.1459999999999999</c:v>
                </c:pt>
                <c:pt idx="12109">
                  <c:v>4.9401999999999999</c:v>
                </c:pt>
                <c:pt idx="12110">
                  <c:v>4.6474000000000002</c:v>
                </c:pt>
                <c:pt idx="12111">
                  <c:v>4.9465000000000003</c:v>
                </c:pt>
                <c:pt idx="12112">
                  <c:v>4.8227000000000002</c:v>
                </c:pt>
                <c:pt idx="12113">
                  <c:v>4.9189999999999996</c:v>
                </c:pt>
                <c:pt idx="12114">
                  <c:v>5.0784000000000002</c:v>
                </c:pt>
                <c:pt idx="12115">
                  <c:v>5.0674000000000001</c:v>
                </c:pt>
                <c:pt idx="12116">
                  <c:v>5.2073</c:v>
                </c:pt>
                <c:pt idx="12117">
                  <c:v>5.0850999999999997</c:v>
                </c:pt>
                <c:pt idx="12118">
                  <c:v>5.0648</c:v>
                </c:pt>
                <c:pt idx="12119">
                  <c:v>4.7839999999999998</c:v>
                </c:pt>
                <c:pt idx="12120">
                  <c:v>5.0423</c:v>
                </c:pt>
                <c:pt idx="12121">
                  <c:v>4.9833999999999996</c:v>
                </c:pt>
                <c:pt idx="12122">
                  <c:v>4.8682999999999996</c:v>
                </c:pt>
                <c:pt idx="12123">
                  <c:v>5.0640999999999998</c:v>
                </c:pt>
                <c:pt idx="12124">
                  <c:v>4.7549999999999999</c:v>
                </c:pt>
                <c:pt idx="12125">
                  <c:v>5.1036999999999999</c:v>
                </c:pt>
                <c:pt idx="12126">
                  <c:v>4.9703999999999997</c:v>
                </c:pt>
                <c:pt idx="12127">
                  <c:v>5.1698000000000004</c:v>
                </c:pt>
                <c:pt idx="12128">
                  <c:v>5.1562000000000001</c:v>
                </c:pt>
                <c:pt idx="12129">
                  <c:v>5.0030000000000001</c:v>
                </c:pt>
                <c:pt idx="12130">
                  <c:v>5.0991</c:v>
                </c:pt>
                <c:pt idx="12131">
                  <c:v>5.0391000000000004</c:v>
                </c:pt>
                <c:pt idx="12132">
                  <c:v>4.9771999999999998</c:v>
                </c:pt>
                <c:pt idx="12133">
                  <c:v>4.9214000000000002</c:v>
                </c:pt>
                <c:pt idx="12134">
                  <c:v>4.7736999999999998</c:v>
                </c:pt>
                <c:pt idx="12135">
                  <c:v>4.9996999999999998</c:v>
                </c:pt>
                <c:pt idx="12136">
                  <c:v>4.8756000000000004</c:v>
                </c:pt>
                <c:pt idx="12137">
                  <c:v>4.9298999999999999</c:v>
                </c:pt>
                <c:pt idx="12138">
                  <c:v>5.0170000000000003</c:v>
                </c:pt>
                <c:pt idx="12139">
                  <c:v>5.3205999999999998</c:v>
                </c:pt>
                <c:pt idx="12140">
                  <c:v>5.0545999999999998</c:v>
                </c:pt>
                <c:pt idx="12141">
                  <c:v>4.9702999999999999</c:v>
                </c:pt>
                <c:pt idx="12142">
                  <c:v>5.3380000000000001</c:v>
                </c:pt>
                <c:pt idx="12143">
                  <c:v>4.7325999999999997</c:v>
                </c:pt>
                <c:pt idx="12144">
                  <c:v>4.7248000000000001</c:v>
                </c:pt>
                <c:pt idx="12145">
                  <c:v>5.1256000000000004</c:v>
                </c:pt>
                <c:pt idx="12146">
                  <c:v>4.7278000000000002</c:v>
                </c:pt>
                <c:pt idx="12147">
                  <c:v>5.1828000000000003</c:v>
                </c:pt>
                <c:pt idx="12148">
                  <c:v>4.9004000000000003</c:v>
                </c:pt>
                <c:pt idx="12149">
                  <c:v>5.1608999999999998</c:v>
                </c:pt>
                <c:pt idx="12150">
                  <c:v>5.0552999999999999</c:v>
                </c:pt>
                <c:pt idx="12151">
                  <c:v>5.1885000000000003</c:v>
                </c:pt>
                <c:pt idx="12152">
                  <c:v>5.0461999999999998</c:v>
                </c:pt>
                <c:pt idx="12153">
                  <c:v>4.8547000000000002</c:v>
                </c:pt>
                <c:pt idx="12154">
                  <c:v>5.0968</c:v>
                </c:pt>
                <c:pt idx="12155">
                  <c:v>4.9005000000000001</c:v>
                </c:pt>
                <c:pt idx="12156">
                  <c:v>5.0720000000000001</c:v>
                </c:pt>
                <c:pt idx="12157">
                  <c:v>4.7765000000000004</c:v>
                </c:pt>
                <c:pt idx="12158">
                  <c:v>4.9142000000000001</c:v>
                </c:pt>
                <c:pt idx="12159">
                  <c:v>4.8874000000000004</c:v>
                </c:pt>
                <c:pt idx="12160">
                  <c:v>4.9067999999999996</c:v>
                </c:pt>
                <c:pt idx="12161">
                  <c:v>5.0658000000000003</c:v>
                </c:pt>
                <c:pt idx="12162">
                  <c:v>5.0979000000000001</c:v>
                </c:pt>
                <c:pt idx="12163">
                  <c:v>5.1969000000000003</c:v>
                </c:pt>
                <c:pt idx="12164">
                  <c:v>4.9946000000000002</c:v>
                </c:pt>
                <c:pt idx="12165">
                  <c:v>4.9958</c:v>
                </c:pt>
                <c:pt idx="12166">
                  <c:v>4.8864000000000001</c:v>
                </c:pt>
                <c:pt idx="12167">
                  <c:v>4.7839999999999998</c:v>
                </c:pt>
                <c:pt idx="12168">
                  <c:v>5.1692999999999998</c:v>
                </c:pt>
                <c:pt idx="12169">
                  <c:v>4.6646999999999998</c:v>
                </c:pt>
                <c:pt idx="12170">
                  <c:v>5.0317999999999996</c:v>
                </c:pt>
                <c:pt idx="12171">
                  <c:v>4.9009999999999998</c:v>
                </c:pt>
                <c:pt idx="12172">
                  <c:v>5.0503</c:v>
                </c:pt>
                <c:pt idx="12173">
                  <c:v>5.1822999999999997</c:v>
                </c:pt>
                <c:pt idx="12174">
                  <c:v>5.0168999999999997</c:v>
                </c:pt>
                <c:pt idx="12175">
                  <c:v>5.0202</c:v>
                </c:pt>
                <c:pt idx="12176">
                  <c:v>5.1669999999999998</c:v>
                </c:pt>
                <c:pt idx="12177">
                  <c:v>5.0229999999999997</c:v>
                </c:pt>
                <c:pt idx="12178">
                  <c:v>4.9943999999999997</c:v>
                </c:pt>
                <c:pt idx="12179">
                  <c:v>5.0487000000000002</c:v>
                </c:pt>
                <c:pt idx="12180">
                  <c:v>4.7911999999999999</c:v>
                </c:pt>
                <c:pt idx="12181">
                  <c:v>4.7828999999999997</c:v>
                </c:pt>
                <c:pt idx="12182">
                  <c:v>4.9763000000000002</c:v>
                </c:pt>
                <c:pt idx="12183">
                  <c:v>4.9839000000000002</c:v>
                </c:pt>
                <c:pt idx="12184">
                  <c:v>5.2910000000000004</c:v>
                </c:pt>
                <c:pt idx="12185">
                  <c:v>5.1577000000000002</c:v>
                </c:pt>
                <c:pt idx="12186">
                  <c:v>5.0269000000000004</c:v>
                </c:pt>
                <c:pt idx="12187">
                  <c:v>4.9644000000000004</c:v>
                </c:pt>
                <c:pt idx="12188">
                  <c:v>4.9721000000000002</c:v>
                </c:pt>
                <c:pt idx="12189">
                  <c:v>5.0712999999999999</c:v>
                </c:pt>
                <c:pt idx="12190">
                  <c:v>4.5820999999999996</c:v>
                </c:pt>
                <c:pt idx="12191">
                  <c:v>4.9730999999999996</c:v>
                </c:pt>
                <c:pt idx="12192">
                  <c:v>5.0101000000000004</c:v>
                </c:pt>
                <c:pt idx="12193">
                  <c:v>4.9156000000000004</c:v>
                </c:pt>
                <c:pt idx="12194">
                  <c:v>5.1055000000000001</c:v>
                </c:pt>
                <c:pt idx="12195">
                  <c:v>5.0964999999999998</c:v>
                </c:pt>
                <c:pt idx="12196">
                  <c:v>5.0472999999999999</c:v>
                </c:pt>
                <c:pt idx="12197">
                  <c:v>5.1509</c:v>
                </c:pt>
                <c:pt idx="12198">
                  <c:v>4.9798</c:v>
                </c:pt>
                <c:pt idx="12199">
                  <c:v>4.9114000000000004</c:v>
                </c:pt>
                <c:pt idx="12200">
                  <c:v>5.2352999999999996</c:v>
                </c:pt>
                <c:pt idx="12201">
                  <c:v>4.8023999999999996</c:v>
                </c:pt>
                <c:pt idx="12202">
                  <c:v>4.8674999999999997</c:v>
                </c:pt>
                <c:pt idx="12203">
                  <c:v>5.1506999999999996</c:v>
                </c:pt>
                <c:pt idx="12204">
                  <c:v>4.7946</c:v>
                </c:pt>
                <c:pt idx="12205">
                  <c:v>4.8795000000000002</c:v>
                </c:pt>
                <c:pt idx="12206">
                  <c:v>5.0563000000000002</c:v>
                </c:pt>
                <c:pt idx="12207">
                  <c:v>5.2114000000000003</c:v>
                </c:pt>
                <c:pt idx="12208">
                  <c:v>5.0061999999999998</c:v>
                </c:pt>
                <c:pt idx="12209">
                  <c:v>5.0758999999999999</c:v>
                </c:pt>
                <c:pt idx="12210">
                  <c:v>5.1287000000000003</c:v>
                </c:pt>
                <c:pt idx="12211">
                  <c:v>4.8750999999999998</c:v>
                </c:pt>
                <c:pt idx="12212">
                  <c:v>4.9875999999999996</c:v>
                </c:pt>
                <c:pt idx="12213">
                  <c:v>4.8939000000000004</c:v>
                </c:pt>
                <c:pt idx="12214">
                  <c:v>4.7252000000000001</c:v>
                </c:pt>
                <c:pt idx="12215">
                  <c:v>4.9912999999999998</c:v>
                </c:pt>
                <c:pt idx="12216">
                  <c:v>5.1105</c:v>
                </c:pt>
                <c:pt idx="12217">
                  <c:v>5.1325000000000003</c:v>
                </c:pt>
                <c:pt idx="12218">
                  <c:v>4.9926000000000004</c:v>
                </c:pt>
                <c:pt idx="12219">
                  <c:v>5.3125</c:v>
                </c:pt>
                <c:pt idx="12220">
                  <c:v>4.8319000000000001</c:v>
                </c:pt>
                <c:pt idx="12221">
                  <c:v>5.0286</c:v>
                </c:pt>
                <c:pt idx="12222">
                  <c:v>4.8841000000000001</c:v>
                </c:pt>
                <c:pt idx="12223">
                  <c:v>4.9649999999999999</c:v>
                </c:pt>
                <c:pt idx="12224">
                  <c:v>5.0107999999999997</c:v>
                </c:pt>
                <c:pt idx="12225">
                  <c:v>4.9130000000000003</c:v>
                </c:pt>
                <c:pt idx="12226">
                  <c:v>5.0845000000000002</c:v>
                </c:pt>
                <c:pt idx="12227">
                  <c:v>4.8811999999999998</c:v>
                </c:pt>
                <c:pt idx="12228">
                  <c:v>5.0246000000000004</c:v>
                </c:pt>
                <c:pt idx="12229">
                  <c:v>5.0785999999999998</c:v>
                </c:pt>
                <c:pt idx="12230">
                  <c:v>5.0564</c:v>
                </c:pt>
                <c:pt idx="12231">
                  <c:v>5.0438999999999998</c:v>
                </c:pt>
                <c:pt idx="12232">
                  <c:v>4.9749999999999996</c:v>
                </c:pt>
                <c:pt idx="12233">
                  <c:v>4.9013999999999998</c:v>
                </c:pt>
                <c:pt idx="12234">
                  <c:v>5.0763999999999996</c:v>
                </c:pt>
                <c:pt idx="12235">
                  <c:v>5.0103999999999997</c:v>
                </c:pt>
                <c:pt idx="12236">
                  <c:v>4.7356999999999996</c:v>
                </c:pt>
                <c:pt idx="12237">
                  <c:v>4.8819999999999997</c:v>
                </c:pt>
                <c:pt idx="12238">
                  <c:v>4.9878999999999998</c:v>
                </c:pt>
                <c:pt idx="12239">
                  <c:v>5.0792999999999999</c:v>
                </c:pt>
                <c:pt idx="12240">
                  <c:v>5.2141999999999999</c:v>
                </c:pt>
                <c:pt idx="12241">
                  <c:v>5.3033000000000001</c:v>
                </c:pt>
                <c:pt idx="12242">
                  <c:v>4.8487999999999998</c:v>
                </c:pt>
                <c:pt idx="12243">
                  <c:v>5.1368</c:v>
                </c:pt>
                <c:pt idx="12244">
                  <c:v>4.8872</c:v>
                </c:pt>
                <c:pt idx="12245">
                  <c:v>4.9292999999999996</c:v>
                </c:pt>
                <c:pt idx="12246">
                  <c:v>4.8228</c:v>
                </c:pt>
                <c:pt idx="12247">
                  <c:v>4.9489999999999998</c:v>
                </c:pt>
                <c:pt idx="12248">
                  <c:v>4.9156000000000004</c:v>
                </c:pt>
                <c:pt idx="12249">
                  <c:v>4.9238</c:v>
                </c:pt>
                <c:pt idx="12250">
                  <c:v>5.0572999999999997</c:v>
                </c:pt>
                <c:pt idx="12251">
                  <c:v>5.1174999999999997</c:v>
                </c:pt>
                <c:pt idx="12252">
                  <c:v>5.1643999999999997</c:v>
                </c:pt>
                <c:pt idx="12253">
                  <c:v>5.0309999999999997</c:v>
                </c:pt>
                <c:pt idx="12254">
                  <c:v>5.2371999999999996</c:v>
                </c:pt>
                <c:pt idx="12255">
                  <c:v>4.9649000000000001</c:v>
                </c:pt>
                <c:pt idx="12256">
                  <c:v>4.8178999999999998</c:v>
                </c:pt>
                <c:pt idx="12257">
                  <c:v>5.1215000000000002</c:v>
                </c:pt>
                <c:pt idx="12258">
                  <c:v>4.6485000000000003</c:v>
                </c:pt>
                <c:pt idx="12259">
                  <c:v>5.1021999999999998</c:v>
                </c:pt>
                <c:pt idx="12260">
                  <c:v>4.9103000000000003</c:v>
                </c:pt>
                <c:pt idx="12261">
                  <c:v>4.9695</c:v>
                </c:pt>
                <c:pt idx="12262">
                  <c:v>5.1845999999999997</c:v>
                </c:pt>
                <c:pt idx="12263">
                  <c:v>5.1742999999999997</c:v>
                </c:pt>
                <c:pt idx="12264">
                  <c:v>4.9955999999999996</c:v>
                </c:pt>
                <c:pt idx="12265">
                  <c:v>4.9851000000000001</c:v>
                </c:pt>
                <c:pt idx="12266">
                  <c:v>5.1201999999999996</c:v>
                </c:pt>
                <c:pt idx="12267">
                  <c:v>4.6940999999999997</c:v>
                </c:pt>
                <c:pt idx="12268">
                  <c:v>5.0133999999999999</c:v>
                </c:pt>
                <c:pt idx="12269">
                  <c:v>4.8208000000000002</c:v>
                </c:pt>
                <c:pt idx="12270">
                  <c:v>4.7967000000000004</c:v>
                </c:pt>
                <c:pt idx="12271">
                  <c:v>5.1195000000000004</c:v>
                </c:pt>
                <c:pt idx="12272">
                  <c:v>4.9219999999999997</c:v>
                </c:pt>
                <c:pt idx="12273">
                  <c:v>5.22</c:v>
                </c:pt>
                <c:pt idx="12274">
                  <c:v>4.8982999999999999</c:v>
                </c:pt>
                <c:pt idx="12275">
                  <c:v>5.1696</c:v>
                </c:pt>
                <c:pt idx="12276">
                  <c:v>5.1051000000000002</c:v>
                </c:pt>
                <c:pt idx="12277">
                  <c:v>4.9097999999999997</c:v>
                </c:pt>
                <c:pt idx="12278">
                  <c:v>5.0747999999999998</c:v>
                </c:pt>
                <c:pt idx="12279">
                  <c:v>4.9923999999999999</c:v>
                </c:pt>
                <c:pt idx="12280">
                  <c:v>5.0157999999999996</c:v>
                </c:pt>
                <c:pt idx="12281">
                  <c:v>4.9633000000000003</c:v>
                </c:pt>
                <c:pt idx="12282">
                  <c:v>4.6809000000000003</c:v>
                </c:pt>
                <c:pt idx="12283">
                  <c:v>5.0400999999999998</c:v>
                </c:pt>
                <c:pt idx="12284">
                  <c:v>4.8608000000000002</c:v>
                </c:pt>
                <c:pt idx="12285">
                  <c:v>5.2187999999999999</c:v>
                </c:pt>
                <c:pt idx="12286">
                  <c:v>5.1578999999999997</c:v>
                </c:pt>
                <c:pt idx="12287">
                  <c:v>5.2900999999999998</c:v>
                </c:pt>
                <c:pt idx="12288">
                  <c:v>4.774</c:v>
                </c:pt>
                <c:pt idx="12289">
                  <c:v>5.1238999999999999</c:v>
                </c:pt>
                <c:pt idx="12290">
                  <c:v>5.0460000000000003</c:v>
                </c:pt>
                <c:pt idx="12291">
                  <c:v>4.5862999999999996</c:v>
                </c:pt>
                <c:pt idx="12292">
                  <c:v>4.907</c:v>
                </c:pt>
                <c:pt idx="12293">
                  <c:v>4.8925000000000001</c:v>
                </c:pt>
                <c:pt idx="12294">
                  <c:v>4.7901999999999996</c:v>
                </c:pt>
                <c:pt idx="12295">
                  <c:v>5.1064999999999996</c:v>
                </c:pt>
                <c:pt idx="12296">
                  <c:v>5.0590999999999999</c:v>
                </c:pt>
                <c:pt idx="12297">
                  <c:v>5.2434000000000003</c:v>
                </c:pt>
                <c:pt idx="12298">
                  <c:v>5.0669000000000004</c:v>
                </c:pt>
                <c:pt idx="12299">
                  <c:v>5.0065999999999997</c:v>
                </c:pt>
                <c:pt idx="12300">
                  <c:v>4.9950000000000001</c:v>
                </c:pt>
                <c:pt idx="12301">
                  <c:v>5.0205000000000002</c:v>
                </c:pt>
                <c:pt idx="12302">
                  <c:v>4.9519000000000002</c:v>
                </c:pt>
                <c:pt idx="12303">
                  <c:v>4.8227000000000002</c:v>
                </c:pt>
                <c:pt idx="12304">
                  <c:v>5.0209000000000001</c:v>
                </c:pt>
                <c:pt idx="12305">
                  <c:v>4.9325999999999999</c:v>
                </c:pt>
                <c:pt idx="12306">
                  <c:v>5.0879000000000003</c:v>
                </c:pt>
                <c:pt idx="12307">
                  <c:v>4.9676</c:v>
                </c:pt>
                <c:pt idx="12308">
                  <c:v>5.0138999999999996</c:v>
                </c:pt>
                <c:pt idx="12309">
                  <c:v>5.2417999999999996</c:v>
                </c:pt>
                <c:pt idx="12310">
                  <c:v>5.1597999999999997</c:v>
                </c:pt>
                <c:pt idx="12311">
                  <c:v>5.0125999999999999</c:v>
                </c:pt>
                <c:pt idx="12312">
                  <c:v>4.9362000000000004</c:v>
                </c:pt>
                <c:pt idx="12313">
                  <c:v>4.8375000000000004</c:v>
                </c:pt>
                <c:pt idx="12314">
                  <c:v>4.9587000000000003</c:v>
                </c:pt>
                <c:pt idx="12315">
                  <c:v>4.7335000000000003</c:v>
                </c:pt>
                <c:pt idx="12316">
                  <c:v>4.8433000000000002</c:v>
                </c:pt>
                <c:pt idx="12317">
                  <c:v>4.9909999999999997</c:v>
                </c:pt>
                <c:pt idx="12318">
                  <c:v>5.0049999999999999</c:v>
                </c:pt>
                <c:pt idx="12319">
                  <c:v>5.3116000000000003</c:v>
                </c:pt>
                <c:pt idx="12320">
                  <c:v>5.1459999999999999</c:v>
                </c:pt>
                <c:pt idx="12321">
                  <c:v>5.1288</c:v>
                </c:pt>
                <c:pt idx="12322">
                  <c:v>5.2066999999999997</c:v>
                </c:pt>
                <c:pt idx="12323">
                  <c:v>4.8845999999999998</c:v>
                </c:pt>
                <c:pt idx="12324">
                  <c:v>4.7819000000000003</c:v>
                </c:pt>
                <c:pt idx="12325">
                  <c:v>5.0362999999999998</c:v>
                </c:pt>
                <c:pt idx="12326">
                  <c:v>4.8433999999999999</c:v>
                </c:pt>
                <c:pt idx="12327">
                  <c:v>4.8821000000000003</c:v>
                </c:pt>
                <c:pt idx="12328">
                  <c:v>4.9474999999999998</c:v>
                </c:pt>
                <c:pt idx="12329">
                  <c:v>5.1566999999999998</c:v>
                </c:pt>
                <c:pt idx="12330">
                  <c:v>5.1113999999999997</c:v>
                </c:pt>
                <c:pt idx="12331">
                  <c:v>5.2496</c:v>
                </c:pt>
                <c:pt idx="12332">
                  <c:v>5.1741999999999999</c:v>
                </c:pt>
                <c:pt idx="12333">
                  <c:v>4.8341000000000003</c:v>
                </c:pt>
                <c:pt idx="12334">
                  <c:v>5.3494999999999999</c:v>
                </c:pt>
                <c:pt idx="12335">
                  <c:v>4.6962000000000002</c:v>
                </c:pt>
                <c:pt idx="12336">
                  <c:v>4.8156999999999996</c:v>
                </c:pt>
                <c:pt idx="12337">
                  <c:v>5.0429000000000004</c:v>
                </c:pt>
                <c:pt idx="12338">
                  <c:v>4.7257999999999996</c:v>
                </c:pt>
                <c:pt idx="12339">
                  <c:v>4.9252000000000002</c:v>
                </c:pt>
                <c:pt idx="12340">
                  <c:v>4.9844999999999997</c:v>
                </c:pt>
                <c:pt idx="12341">
                  <c:v>5.0319000000000003</c:v>
                </c:pt>
                <c:pt idx="12342">
                  <c:v>5.3705999999999996</c:v>
                </c:pt>
                <c:pt idx="12343">
                  <c:v>5.2874999999999996</c:v>
                </c:pt>
                <c:pt idx="12344">
                  <c:v>4.8719000000000001</c:v>
                </c:pt>
                <c:pt idx="12345">
                  <c:v>5.1622000000000003</c:v>
                </c:pt>
                <c:pt idx="12346">
                  <c:v>5.0457000000000001</c:v>
                </c:pt>
                <c:pt idx="12347">
                  <c:v>4.7369000000000003</c:v>
                </c:pt>
                <c:pt idx="12348">
                  <c:v>5.0342000000000002</c:v>
                </c:pt>
                <c:pt idx="12349">
                  <c:v>4.9729000000000001</c:v>
                </c:pt>
                <c:pt idx="12350">
                  <c:v>4.6783999999999999</c:v>
                </c:pt>
                <c:pt idx="12351">
                  <c:v>5.0431999999999997</c:v>
                </c:pt>
                <c:pt idx="12352">
                  <c:v>5.0281000000000002</c:v>
                </c:pt>
                <c:pt idx="12353">
                  <c:v>5.0707000000000004</c:v>
                </c:pt>
                <c:pt idx="12354">
                  <c:v>5.3502000000000001</c:v>
                </c:pt>
                <c:pt idx="12355">
                  <c:v>5.1929999999999996</c:v>
                </c:pt>
                <c:pt idx="12356">
                  <c:v>4.8746</c:v>
                </c:pt>
                <c:pt idx="12357">
                  <c:v>5.2282999999999999</c:v>
                </c:pt>
                <c:pt idx="12358">
                  <c:v>4.9234</c:v>
                </c:pt>
                <c:pt idx="12359">
                  <c:v>4.7248999999999999</c:v>
                </c:pt>
                <c:pt idx="12360">
                  <c:v>4.9518000000000004</c:v>
                </c:pt>
                <c:pt idx="12361">
                  <c:v>4.8558000000000003</c:v>
                </c:pt>
                <c:pt idx="12362">
                  <c:v>4.8674999999999997</c:v>
                </c:pt>
                <c:pt idx="12363">
                  <c:v>4.944</c:v>
                </c:pt>
                <c:pt idx="12364">
                  <c:v>5.1578999999999997</c:v>
                </c:pt>
                <c:pt idx="12365">
                  <c:v>5.2081</c:v>
                </c:pt>
                <c:pt idx="12366">
                  <c:v>5.3154000000000003</c:v>
                </c:pt>
                <c:pt idx="12367">
                  <c:v>5.0453000000000001</c:v>
                </c:pt>
                <c:pt idx="12368">
                  <c:v>4.8517000000000001</c:v>
                </c:pt>
                <c:pt idx="12369">
                  <c:v>4.9965000000000002</c:v>
                </c:pt>
                <c:pt idx="12370">
                  <c:v>5.0144000000000002</c:v>
                </c:pt>
                <c:pt idx="12371">
                  <c:v>4.7789000000000001</c:v>
                </c:pt>
                <c:pt idx="12372">
                  <c:v>5.008</c:v>
                </c:pt>
                <c:pt idx="12373">
                  <c:v>4.9169999999999998</c:v>
                </c:pt>
                <c:pt idx="12374">
                  <c:v>5.0330000000000004</c:v>
                </c:pt>
                <c:pt idx="12375">
                  <c:v>5.0109000000000004</c:v>
                </c:pt>
                <c:pt idx="12376">
                  <c:v>5.1660000000000004</c:v>
                </c:pt>
                <c:pt idx="12377">
                  <c:v>5.2466999999999997</c:v>
                </c:pt>
                <c:pt idx="12378">
                  <c:v>4.8838999999999997</c:v>
                </c:pt>
                <c:pt idx="12379">
                  <c:v>5.2133000000000003</c:v>
                </c:pt>
                <c:pt idx="12380">
                  <c:v>4.9196</c:v>
                </c:pt>
                <c:pt idx="12381">
                  <c:v>4.8273000000000001</c:v>
                </c:pt>
                <c:pt idx="12382">
                  <c:v>5.0557999999999996</c:v>
                </c:pt>
                <c:pt idx="12383">
                  <c:v>4.6727999999999996</c:v>
                </c:pt>
                <c:pt idx="12384">
                  <c:v>5.0359999999999996</c:v>
                </c:pt>
                <c:pt idx="12385">
                  <c:v>4.8486000000000002</c:v>
                </c:pt>
                <c:pt idx="12386">
                  <c:v>5.0435999999999996</c:v>
                </c:pt>
                <c:pt idx="12387">
                  <c:v>5.1944999999999997</c:v>
                </c:pt>
                <c:pt idx="12388">
                  <c:v>5.2388000000000003</c:v>
                </c:pt>
                <c:pt idx="12389">
                  <c:v>5.218</c:v>
                </c:pt>
                <c:pt idx="12390">
                  <c:v>5.0175000000000001</c:v>
                </c:pt>
                <c:pt idx="12391">
                  <c:v>4.9881000000000002</c:v>
                </c:pt>
                <c:pt idx="12392">
                  <c:v>4.9180000000000001</c:v>
                </c:pt>
                <c:pt idx="12393">
                  <c:v>4.9823000000000004</c:v>
                </c:pt>
                <c:pt idx="12394">
                  <c:v>4.8265000000000002</c:v>
                </c:pt>
                <c:pt idx="12395">
                  <c:v>4.7690999999999999</c:v>
                </c:pt>
                <c:pt idx="12396">
                  <c:v>4.9786000000000001</c:v>
                </c:pt>
                <c:pt idx="12397">
                  <c:v>4.9287000000000001</c:v>
                </c:pt>
                <c:pt idx="12398">
                  <c:v>5.1134000000000004</c:v>
                </c:pt>
                <c:pt idx="12399">
                  <c:v>5.1554000000000002</c:v>
                </c:pt>
                <c:pt idx="12400">
                  <c:v>5.1597</c:v>
                </c:pt>
                <c:pt idx="12401">
                  <c:v>5.0659999999999998</c:v>
                </c:pt>
                <c:pt idx="12402">
                  <c:v>4.9825999999999997</c:v>
                </c:pt>
                <c:pt idx="12403">
                  <c:v>5.1032999999999999</c:v>
                </c:pt>
                <c:pt idx="12404">
                  <c:v>4.8914</c:v>
                </c:pt>
                <c:pt idx="12405">
                  <c:v>4.8021000000000003</c:v>
                </c:pt>
                <c:pt idx="12406">
                  <c:v>4.8434999999999997</c:v>
                </c:pt>
                <c:pt idx="12407">
                  <c:v>4.9139999999999997</c:v>
                </c:pt>
                <c:pt idx="12408">
                  <c:v>5.0087999999999999</c:v>
                </c:pt>
                <c:pt idx="12409">
                  <c:v>5.0053000000000001</c:v>
                </c:pt>
                <c:pt idx="12410">
                  <c:v>5.0586000000000002</c:v>
                </c:pt>
                <c:pt idx="12411">
                  <c:v>5.3193000000000001</c:v>
                </c:pt>
                <c:pt idx="12412">
                  <c:v>5.1722000000000001</c:v>
                </c:pt>
                <c:pt idx="12413">
                  <c:v>4.9019000000000004</c:v>
                </c:pt>
                <c:pt idx="12414">
                  <c:v>5.1527000000000003</c:v>
                </c:pt>
                <c:pt idx="12415">
                  <c:v>4.8587999999999996</c:v>
                </c:pt>
                <c:pt idx="12416">
                  <c:v>4.7632000000000003</c:v>
                </c:pt>
                <c:pt idx="12417">
                  <c:v>5.0095000000000001</c:v>
                </c:pt>
                <c:pt idx="12418">
                  <c:v>4.7618999999999998</c:v>
                </c:pt>
                <c:pt idx="12419">
                  <c:v>4.9661999999999997</c:v>
                </c:pt>
                <c:pt idx="12420">
                  <c:v>5.0449000000000002</c:v>
                </c:pt>
                <c:pt idx="12421">
                  <c:v>5.2411000000000003</c:v>
                </c:pt>
                <c:pt idx="12422">
                  <c:v>5.3228999999999997</c:v>
                </c:pt>
                <c:pt idx="12423">
                  <c:v>5.1776</c:v>
                </c:pt>
                <c:pt idx="12424">
                  <c:v>4.8234000000000004</c:v>
                </c:pt>
                <c:pt idx="12425">
                  <c:v>5.0804999999999998</c:v>
                </c:pt>
                <c:pt idx="12426">
                  <c:v>4.9847999999999999</c:v>
                </c:pt>
                <c:pt idx="12427">
                  <c:v>4.6416000000000004</c:v>
                </c:pt>
                <c:pt idx="12428">
                  <c:v>5.0294999999999996</c:v>
                </c:pt>
                <c:pt idx="12429">
                  <c:v>4.8693</c:v>
                </c:pt>
                <c:pt idx="12430">
                  <c:v>4.9292999999999996</c:v>
                </c:pt>
                <c:pt idx="12431">
                  <c:v>5.1539000000000001</c:v>
                </c:pt>
                <c:pt idx="12432">
                  <c:v>5.0499000000000001</c:v>
                </c:pt>
                <c:pt idx="12433">
                  <c:v>5.2413999999999996</c:v>
                </c:pt>
                <c:pt idx="12434">
                  <c:v>5.1151999999999997</c:v>
                </c:pt>
                <c:pt idx="12435">
                  <c:v>5.2209000000000003</c:v>
                </c:pt>
                <c:pt idx="12436">
                  <c:v>4.8703000000000003</c:v>
                </c:pt>
                <c:pt idx="12437">
                  <c:v>5.0941000000000001</c:v>
                </c:pt>
                <c:pt idx="12438">
                  <c:v>4.7404000000000002</c:v>
                </c:pt>
                <c:pt idx="12439">
                  <c:v>4.9923999999999999</c:v>
                </c:pt>
                <c:pt idx="12440">
                  <c:v>4.8052999999999999</c:v>
                </c:pt>
                <c:pt idx="12441">
                  <c:v>4.6935000000000002</c:v>
                </c:pt>
                <c:pt idx="12442">
                  <c:v>5.0373999999999999</c:v>
                </c:pt>
                <c:pt idx="12443">
                  <c:v>5.2247000000000003</c:v>
                </c:pt>
                <c:pt idx="12444">
                  <c:v>5.2083000000000004</c:v>
                </c:pt>
                <c:pt idx="12445">
                  <c:v>5.2481</c:v>
                </c:pt>
                <c:pt idx="12446">
                  <c:v>5.0069999999999997</c:v>
                </c:pt>
                <c:pt idx="12447">
                  <c:v>5.1540999999999997</c:v>
                </c:pt>
                <c:pt idx="12448">
                  <c:v>4.8948999999999998</c:v>
                </c:pt>
                <c:pt idx="12449">
                  <c:v>4.8654000000000002</c:v>
                </c:pt>
                <c:pt idx="12450">
                  <c:v>4.9454000000000002</c:v>
                </c:pt>
                <c:pt idx="12451">
                  <c:v>4.8856999999999999</c:v>
                </c:pt>
                <c:pt idx="12452">
                  <c:v>4.8750999999999998</c:v>
                </c:pt>
                <c:pt idx="12453">
                  <c:v>5.0096999999999996</c:v>
                </c:pt>
                <c:pt idx="12454">
                  <c:v>4.9987000000000004</c:v>
                </c:pt>
                <c:pt idx="12455">
                  <c:v>5.0026000000000002</c:v>
                </c:pt>
                <c:pt idx="12456">
                  <c:v>5.2922000000000002</c:v>
                </c:pt>
                <c:pt idx="12457">
                  <c:v>5.2003000000000004</c:v>
                </c:pt>
                <c:pt idx="12458">
                  <c:v>5.0552999999999999</c:v>
                </c:pt>
                <c:pt idx="12459">
                  <c:v>4.9985999999999997</c:v>
                </c:pt>
                <c:pt idx="12460">
                  <c:v>4.9516</c:v>
                </c:pt>
                <c:pt idx="12461">
                  <c:v>4.9375</c:v>
                </c:pt>
                <c:pt idx="12462">
                  <c:v>4.8639999999999999</c:v>
                </c:pt>
                <c:pt idx="12463">
                  <c:v>4.835</c:v>
                </c:pt>
                <c:pt idx="12464">
                  <c:v>4.9103000000000003</c:v>
                </c:pt>
                <c:pt idx="12465">
                  <c:v>5.0789</c:v>
                </c:pt>
                <c:pt idx="12466">
                  <c:v>5.1262999999999996</c:v>
                </c:pt>
                <c:pt idx="12467">
                  <c:v>5.1727999999999996</c:v>
                </c:pt>
                <c:pt idx="12468">
                  <c:v>5.0742000000000003</c:v>
                </c:pt>
                <c:pt idx="12469">
                  <c:v>5.1783999999999999</c:v>
                </c:pt>
                <c:pt idx="12470">
                  <c:v>4.8175999999999997</c:v>
                </c:pt>
                <c:pt idx="12471">
                  <c:v>4.9024000000000001</c:v>
                </c:pt>
                <c:pt idx="12472">
                  <c:v>4.9424999999999999</c:v>
                </c:pt>
                <c:pt idx="12473">
                  <c:v>4.8015999999999996</c:v>
                </c:pt>
                <c:pt idx="12474">
                  <c:v>4.9912000000000001</c:v>
                </c:pt>
                <c:pt idx="12475">
                  <c:v>4.8800999999999997</c:v>
                </c:pt>
                <c:pt idx="12476">
                  <c:v>4.9555999999999996</c:v>
                </c:pt>
                <c:pt idx="12477">
                  <c:v>5.0225999999999997</c:v>
                </c:pt>
                <c:pt idx="12478">
                  <c:v>5.0522999999999998</c:v>
                </c:pt>
                <c:pt idx="12479">
                  <c:v>5.4150999999999998</c:v>
                </c:pt>
                <c:pt idx="12480">
                  <c:v>5.1273999999999997</c:v>
                </c:pt>
                <c:pt idx="12481">
                  <c:v>5.1501000000000001</c:v>
                </c:pt>
                <c:pt idx="12482">
                  <c:v>4.8235000000000001</c:v>
                </c:pt>
                <c:pt idx="12483">
                  <c:v>4.976</c:v>
                </c:pt>
                <c:pt idx="12484">
                  <c:v>4.8781999999999996</c:v>
                </c:pt>
                <c:pt idx="12485">
                  <c:v>4.7823000000000002</c:v>
                </c:pt>
                <c:pt idx="12486">
                  <c:v>4.9973000000000001</c:v>
                </c:pt>
                <c:pt idx="12487">
                  <c:v>4.8640999999999996</c:v>
                </c:pt>
                <c:pt idx="12488">
                  <c:v>5.1182999999999996</c:v>
                </c:pt>
                <c:pt idx="12489">
                  <c:v>5.0976999999999997</c:v>
                </c:pt>
                <c:pt idx="12490">
                  <c:v>5.1087999999999996</c:v>
                </c:pt>
                <c:pt idx="12491">
                  <c:v>5.1333000000000002</c:v>
                </c:pt>
                <c:pt idx="12492">
                  <c:v>5.1337000000000002</c:v>
                </c:pt>
                <c:pt idx="12493">
                  <c:v>4.6853999999999996</c:v>
                </c:pt>
                <c:pt idx="12494">
                  <c:v>5.2305000000000001</c:v>
                </c:pt>
                <c:pt idx="12495">
                  <c:v>4.9898999999999996</c:v>
                </c:pt>
                <c:pt idx="12496">
                  <c:v>4.7973999999999997</c:v>
                </c:pt>
                <c:pt idx="12497">
                  <c:v>4.7351000000000001</c:v>
                </c:pt>
                <c:pt idx="12498">
                  <c:v>4.8520000000000003</c:v>
                </c:pt>
                <c:pt idx="12499">
                  <c:v>4.9065000000000003</c:v>
                </c:pt>
                <c:pt idx="12500">
                  <c:v>5.1992000000000003</c:v>
                </c:pt>
                <c:pt idx="12501">
                  <c:v>5.1673</c:v>
                </c:pt>
                <c:pt idx="12502">
                  <c:v>5.3067000000000002</c:v>
                </c:pt>
                <c:pt idx="12503">
                  <c:v>4.8762999999999996</c:v>
                </c:pt>
                <c:pt idx="12504">
                  <c:v>5.2126999999999999</c:v>
                </c:pt>
                <c:pt idx="12505">
                  <c:v>5.0469999999999997</c:v>
                </c:pt>
                <c:pt idx="12506">
                  <c:v>4.5537999999999998</c:v>
                </c:pt>
                <c:pt idx="12507">
                  <c:v>5.0590000000000002</c:v>
                </c:pt>
                <c:pt idx="12508">
                  <c:v>4.8415999999999997</c:v>
                </c:pt>
                <c:pt idx="12509">
                  <c:v>4.9085000000000001</c:v>
                </c:pt>
                <c:pt idx="12510">
                  <c:v>4.9633000000000003</c:v>
                </c:pt>
                <c:pt idx="12511">
                  <c:v>5.0091000000000001</c:v>
                </c:pt>
                <c:pt idx="12512">
                  <c:v>5.1220999999999997</c:v>
                </c:pt>
                <c:pt idx="12513">
                  <c:v>5.2458999999999998</c:v>
                </c:pt>
                <c:pt idx="12514">
                  <c:v>5.1966000000000001</c:v>
                </c:pt>
                <c:pt idx="12515">
                  <c:v>4.7549000000000001</c:v>
                </c:pt>
                <c:pt idx="12516">
                  <c:v>5.2382</c:v>
                </c:pt>
                <c:pt idx="12517">
                  <c:v>4.9991000000000003</c:v>
                </c:pt>
                <c:pt idx="12518">
                  <c:v>4.7382</c:v>
                </c:pt>
                <c:pt idx="12519">
                  <c:v>4.9729000000000001</c:v>
                </c:pt>
                <c:pt idx="12520">
                  <c:v>4.7789000000000001</c:v>
                </c:pt>
                <c:pt idx="12521">
                  <c:v>4.9726999999999997</c:v>
                </c:pt>
                <c:pt idx="12522">
                  <c:v>5.0422000000000002</c:v>
                </c:pt>
                <c:pt idx="12523">
                  <c:v>5.1188000000000002</c:v>
                </c:pt>
                <c:pt idx="12524">
                  <c:v>5.1707999999999998</c:v>
                </c:pt>
                <c:pt idx="12525">
                  <c:v>5.2592999999999996</c:v>
                </c:pt>
                <c:pt idx="12526">
                  <c:v>5.03</c:v>
                </c:pt>
                <c:pt idx="12527">
                  <c:v>4.7503000000000002</c:v>
                </c:pt>
                <c:pt idx="12528">
                  <c:v>5.2624000000000004</c:v>
                </c:pt>
                <c:pt idx="12529">
                  <c:v>4.8638000000000003</c:v>
                </c:pt>
                <c:pt idx="12530">
                  <c:v>4.8333000000000004</c:v>
                </c:pt>
                <c:pt idx="12531">
                  <c:v>4.9771999999999998</c:v>
                </c:pt>
                <c:pt idx="12532">
                  <c:v>4.6516999999999999</c:v>
                </c:pt>
                <c:pt idx="12533">
                  <c:v>5.0194999999999999</c:v>
                </c:pt>
                <c:pt idx="12534">
                  <c:v>4.9821</c:v>
                </c:pt>
                <c:pt idx="12535">
                  <c:v>5.0872999999999999</c:v>
                </c:pt>
                <c:pt idx="12536">
                  <c:v>5.1821000000000002</c:v>
                </c:pt>
                <c:pt idx="12537">
                  <c:v>5.1805000000000003</c:v>
                </c:pt>
                <c:pt idx="12538">
                  <c:v>5.0494000000000003</c:v>
                </c:pt>
                <c:pt idx="12539">
                  <c:v>4.8996000000000004</c:v>
                </c:pt>
                <c:pt idx="12540">
                  <c:v>4.9893000000000001</c:v>
                </c:pt>
                <c:pt idx="12541">
                  <c:v>4.8890000000000002</c:v>
                </c:pt>
                <c:pt idx="12542">
                  <c:v>4.8771000000000004</c:v>
                </c:pt>
                <c:pt idx="12543">
                  <c:v>4.9219999999999997</c:v>
                </c:pt>
                <c:pt idx="12544">
                  <c:v>4.9588999999999999</c:v>
                </c:pt>
                <c:pt idx="12545">
                  <c:v>4.9682000000000004</c:v>
                </c:pt>
                <c:pt idx="12546">
                  <c:v>5.0670000000000002</c:v>
                </c:pt>
                <c:pt idx="12547">
                  <c:v>5.0529999999999999</c:v>
                </c:pt>
                <c:pt idx="12548">
                  <c:v>5.1349</c:v>
                </c:pt>
                <c:pt idx="12549">
                  <c:v>4.8887999999999998</c:v>
                </c:pt>
                <c:pt idx="12550">
                  <c:v>5.0880000000000001</c:v>
                </c:pt>
                <c:pt idx="12551">
                  <c:v>5.4378000000000002</c:v>
                </c:pt>
                <c:pt idx="12552">
                  <c:v>4.5430000000000001</c:v>
                </c:pt>
                <c:pt idx="12553">
                  <c:v>5.0186000000000002</c:v>
                </c:pt>
                <c:pt idx="12554">
                  <c:v>4.8662999999999998</c:v>
                </c:pt>
                <c:pt idx="12555">
                  <c:v>4.9306000000000001</c:v>
                </c:pt>
                <c:pt idx="12556">
                  <c:v>4.9231999999999996</c:v>
                </c:pt>
                <c:pt idx="12557">
                  <c:v>5.0304000000000002</c:v>
                </c:pt>
                <c:pt idx="12558">
                  <c:v>5.2389999999999999</c:v>
                </c:pt>
                <c:pt idx="12559">
                  <c:v>4.9661999999999997</c:v>
                </c:pt>
                <c:pt idx="12560">
                  <c:v>4.8475000000000001</c:v>
                </c:pt>
                <c:pt idx="12561">
                  <c:v>5.3311999999999999</c:v>
                </c:pt>
                <c:pt idx="12562">
                  <c:v>4.7854999999999999</c:v>
                </c:pt>
                <c:pt idx="12563">
                  <c:v>4.8250000000000002</c:v>
                </c:pt>
                <c:pt idx="12564">
                  <c:v>5.2371999999999996</c:v>
                </c:pt>
                <c:pt idx="12565">
                  <c:v>4.6154000000000002</c:v>
                </c:pt>
                <c:pt idx="12566">
                  <c:v>5.0933999999999999</c:v>
                </c:pt>
                <c:pt idx="12567">
                  <c:v>4.8955000000000002</c:v>
                </c:pt>
                <c:pt idx="12568">
                  <c:v>5.0193000000000003</c:v>
                </c:pt>
                <c:pt idx="12569">
                  <c:v>5.0294999999999996</c:v>
                </c:pt>
                <c:pt idx="12570">
                  <c:v>5.0944000000000003</c:v>
                </c:pt>
                <c:pt idx="12571">
                  <c:v>5.0720000000000001</c:v>
                </c:pt>
                <c:pt idx="12572">
                  <c:v>5.1562999999999999</c:v>
                </c:pt>
                <c:pt idx="12573">
                  <c:v>4.7615999999999996</c:v>
                </c:pt>
                <c:pt idx="12574">
                  <c:v>5.1275000000000004</c:v>
                </c:pt>
                <c:pt idx="12575">
                  <c:v>4.8883999999999999</c:v>
                </c:pt>
                <c:pt idx="12576">
                  <c:v>4.6778000000000004</c:v>
                </c:pt>
                <c:pt idx="12577">
                  <c:v>5.1074000000000002</c:v>
                </c:pt>
                <c:pt idx="12578">
                  <c:v>4.7297000000000002</c:v>
                </c:pt>
                <c:pt idx="12579">
                  <c:v>4.8239000000000001</c:v>
                </c:pt>
                <c:pt idx="12580">
                  <c:v>5.0102000000000002</c:v>
                </c:pt>
                <c:pt idx="12581">
                  <c:v>5.0664999999999996</c:v>
                </c:pt>
                <c:pt idx="12582">
                  <c:v>5.3327</c:v>
                </c:pt>
                <c:pt idx="12583">
                  <c:v>5.1159999999999997</c:v>
                </c:pt>
                <c:pt idx="12584">
                  <c:v>4.9051</c:v>
                </c:pt>
                <c:pt idx="12585">
                  <c:v>4.976</c:v>
                </c:pt>
                <c:pt idx="12586">
                  <c:v>4.9325999999999999</c:v>
                </c:pt>
                <c:pt idx="12587">
                  <c:v>4.8179999999999996</c:v>
                </c:pt>
                <c:pt idx="12588">
                  <c:v>4.8047000000000004</c:v>
                </c:pt>
                <c:pt idx="12589">
                  <c:v>4.8517000000000001</c:v>
                </c:pt>
                <c:pt idx="12590">
                  <c:v>5.0007999999999999</c:v>
                </c:pt>
                <c:pt idx="12591">
                  <c:v>5.3383000000000003</c:v>
                </c:pt>
                <c:pt idx="12592">
                  <c:v>5.0720999999999998</c:v>
                </c:pt>
                <c:pt idx="12593">
                  <c:v>5.0468000000000002</c:v>
                </c:pt>
                <c:pt idx="12594">
                  <c:v>5.048</c:v>
                </c:pt>
                <c:pt idx="12595">
                  <c:v>4.8973000000000004</c:v>
                </c:pt>
                <c:pt idx="12596">
                  <c:v>4.9722999999999997</c:v>
                </c:pt>
                <c:pt idx="12597">
                  <c:v>4.8385999999999996</c:v>
                </c:pt>
                <c:pt idx="12598">
                  <c:v>4.7915000000000001</c:v>
                </c:pt>
                <c:pt idx="12599">
                  <c:v>4.9722999999999997</c:v>
                </c:pt>
                <c:pt idx="12600">
                  <c:v>5.0965999999999996</c:v>
                </c:pt>
                <c:pt idx="12601">
                  <c:v>4.9208999999999996</c:v>
                </c:pt>
                <c:pt idx="12602">
                  <c:v>5.0936000000000003</c:v>
                </c:pt>
                <c:pt idx="12603">
                  <c:v>4.9504999999999999</c:v>
                </c:pt>
                <c:pt idx="12604">
                  <c:v>5.2481</c:v>
                </c:pt>
                <c:pt idx="12605">
                  <c:v>5.0041000000000002</c:v>
                </c:pt>
                <c:pt idx="12606">
                  <c:v>5.1189</c:v>
                </c:pt>
                <c:pt idx="12607">
                  <c:v>4.8781999999999996</c:v>
                </c:pt>
                <c:pt idx="12608">
                  <c:v>4.9439000000000002</c:v>
                </c:pt>
                <c:pt idx="12609">
                  <c:v>5.0118999999999998</c:v>
                </c:pt>
                <c:pt idx="12610">
                  <c:v>4.6757</c:v>
                </c:pt>
                <c:pt idx="12611">
                  <c:v>4.9420999999999999</c:v>
                </c:pt>
                <c:pt idx="12612">
                  <c:v>4.9901999999999997</c:v>
                </c:pt>
                <c:pt idx="12613">
                  <c:v>5.1505999999999998</c:v>
                </c:pt>
                <c:pt idx="12614">
                  <c:v>5.1177000000000001</c:v>
                </c:pt>
                <c:pt idx="12615">
                  <c:v>5.2619999999999996</c:v>
                </c:pt>
                <c:pt idx="12616">
                  <c:v>4.9024000000000001</c:v>
                </c:pt>
                <c:pt idx="12617">
                  <c:v>5.1247999999999996</c:v>
                </c:pt>
                <c:pt idx="12618">
                  <c:v>4.7694999999999999</c:v>
                </c:pt>
                <c:pt idx="12619">
                  <c:v>4.8784000000000001</c:v>
                </c:pt>
                <c:pt idx="12620">
                  <c:v>5.0964999999999998</c:v>
                </c:pt>
                <c:pt idx="12621">
                  <c:v>4.617</c:v>
                </c:pt>
                <c:pt idx="12622">
                  <c:v>5.1783999999999999</c:v>
                </c:pt>
                <c:pt idx="12623">
                  <c:v>4.9516999999999998</c:v>
                </c:pt>
                <c:pt idx="12624">
                  <c:v>4.9406999999999996</c:v>
                </c:pt>
                <c:pt idx="12625">
                  <c:v>5.0671999999999997</c:v>
                </c:pt>
                <c:pt idx="12626">
                  <c:v>5.2454000000000001</c:v>
                </c:pt>
                <c:pt idx="12627">
                  <c:v>5.0242000000000004</c:v>
                </c:pt>
                <c:pt idx="12628">
                  <c:v>5.0781999999999998</c:v>
                </c:pt>
                <c:pt idx="12629">
                  <c:v>5.0730000000000004</c:v>
                </c:pt>
                <c:pt idx="12630">
                  <c:v>4.9946999999999999</c:v>
                </c:pt>
                <c:pt idx="12631">
                  <c:v>4.6204000000000001</c:v>
                </c:pt>
                <c:pt idx="12632">
                  <c:v>5.1127000000000002</c:v>
                </c:pt>
                <c:pt idx="12633">
                  <c:v>4.7499000000000002</c:v>
                </c:pt>
                <c:pt idx="12634">
                  <c:v>5.0738000000000003</c:v>
                </c:pt>
                <c:pt idx="12635">
                  <c:v>5.1265999999999998</c:v>
                </c:pt>
                <c:pt idx="12636">
                  <c:v>5.2130999999999998</c:v>
                </c:pt>
                <c:pt idx="12637">
                  <c:v>5.03</c:v>
                </c:pt>
                <c:pt idx="12638">
                  <c:v>5.0869</c:v>
                </c:pt>
                <c:pt idx="12639">
                  <c:v>5.0214999999999996</c:v>
                </c:pt>
                <c:pt idx="12640">
                  <c:v>5.2023999999999999</c:v>
                </c:pt>
                <c:pt idx="12641">
                  <c:v>4.8771000000000004</c:v>
                </c:pt>
                <c:pt idx="12642">
                  <c:v>4.8621999999999996</c:v>
                </c:pt>
                <c:pt idx="12643">
                  <c:v>5.0484999999999998</c:v>
                </c:pt>
                <c:pt idx="12644">
                  <c:v>4.8407999999999998</c:v>
                </c:pt>
                <c:pt idx="12645">
                  <c:v>4.8864999999999998</c:v>
                </c:pt>
                <c:pt idx="12646">
                  <c:v>5.1108000000000002</c:v>
                </c:pt>
                <c:pt idx="12647">
                  <c:v>5.0251999999999999</c:v>
                </c:pt>
                <c:pt idx="12648">
                  <c:v>5.2305999999999999</c:v>
                </c:pt>
                <c:pt idx="12649">
                  <c:v>4.9480000000000004</c:v>
                </c:pt>
                <c:pt idx="12650">
                  <c:v>5.0881999999999996</c:v>
                </c:pt>
                <c:pt idx="12651">
                  <c:v>5.0712999999999999</c:v>
                </c:pt>
                <c:pt idx="12652">
                  <c:v>4.9573999999999998</c:v>
                </c:pt>
                <c:pt idx="12653">
                  <c:v>5.1867000000000001</c:v>
                </c:pt>
                <c:pt idx="12654">
                  <c:v>4.7141000000000002</c:v>
                </c:pt>
                <c:pt idx="12655">
                  <c:v>5.0476999999999999</c:v>
                </c:pt>
                <c:pt idx="12656">
                  <c:v>4.7557</c:v>
                </c:pt>
                <c:pt idx="12657">
                  <c:v>5.0437000000000003</c:v>
                </c:pt>
                <c:pt idx="12658">
                  <c:v>5.2042000000000002</c:v>
                </c:pt>
                <c:pt idx="12659">
                  <c:v>5.2584999999999997</c:v>
                </c:pt>
                <c:pt idx="12660">
                  <c:v>5.0845000000000002</c:v>
                </c:pt>
                <c:pt idx="12661">
                  <c:v>4.9626000000000001</c:v>
                </c:pt>
                <c:pt idx="12662">
                  <c:v>4.9211999999999998</c:v>
                </c:pt>
                <c:pt idx="12663">
                  <c:v>5.0255000000000001</c:v>
                </c:pt>
                <c:pt idx="12664">
                  <c:v>4.8771000000000004</c:v>
                </c:pt>
                <c:pt idx="12665">
                  <c:v>5.0027999999999997</c:v>
                </c:pt>
                <c:pt idx="12666">
                  <c:v>4.7797999999999998</c:v>
                </c:pt>
                <c:pt idx="12667">
                  <c:v>5.0137999999999998</c:v>
                </c:pt>
                <c:pt idx="12668">
                  <c:v>4.9896000000000003</c:v>
                </c:pt>
                <c:pt idx="12669">
                  <c:v>4.9149000000000003</c:v>
                </c:pt>
                <c:pt idx="12670">
                  <c:v>5.0277000000000003</c:v>
                </c:pt>
                <c:pt idx="12671">
                  <c:v>5.2640000000000002</c:v>
                </c:pt>
                <c:pt idx="12672">
                  <c:v>5.1642000000000001</c:v>
                </c:pt>
                <c:pt idx="12673">
                  <c:v>5.0472000000000001</c:v>
                </c:pt>
                <c:pt idx="12674">
                  <c:v>4.9705000000000004</c:v>
                </c:pt>
                <c:pt idx="12675">
                  <c:v>4.8579999999999997</c:v>
                </c:pt>
                <c:pt idx="12676">
                  <c:v>4.9955999999999996</c:v>
                </c:pt>
                <c:pt idx="12677">
                  <c:v>4.8971</c:v>
                </c:pt>
                <c:pt idx="12678">
                  <c:v>4.8715000000000002</c:v>
                </c:pt>
                <c:pt idx="12679">
                  <c:v>4.9324000000000003</c:v>
                </c:pt>
                <c:pt idx="12680">
                  <c:v>4.7590000000000003</c:v>
                </c:pt>
                <c:pt idx="12681">
                  <c:v>5.3521999999999998</c:v>
                </c:pt>
                <c:pt idx="12682">
                  <c:v>5.1904000000000003</c:v>
                </c:pt>
                <c:pt idx="12683">
                  <c:v>5.2685000000000004</c:v>
                </c:pt>
                <c:pt idx="12684">
                  <c:v>4.9596</c:v>
                </c:pt>
                <c:pt idx="12685">
                  <c:v>5.0274000000000001</c:v>
                </c:pt>
                <c:pt idx="12686">
                  <c:v>5.0030999999999999</c:v>
                </c:pt>
                <c:pt idx="12687">
                  <c:v>4.5987</c:v>
                </c:pt>
                <c:pt idx="12688">
                  <c:v>5.1421999999999999</c:v>
                </c:pt>
                <c:pt idx="12689">
                  <c:v>4.8345000000000002</c:v>
                </c:pt>
                <c:pt idx="12690">
                  <c:v>4.9562999999999997</c:v>
                </c:pt>
                <c:pt idx="12691">
                  <c:v>4.9524999999999997</c:v>
                </c:pt>
                <c:pt idx="12692">
                  <c:v>4.907</c:v>
                </c:pt>
                <c:pt idx="12693">
                  <c:v>5.1704999999999997</c:v>
                </c:pt>
                <c:pt idx="12694">
                  <c:v>5.4284999999999997</c:v>
                </c:pt>
                <c:pt idx="12695">
                  <c:v>4.9496000000000002</c:v>
                </c:pt>
                <c:pt idx="12696">
                  <c:v>4.9804000000000004</c:v>
                </c:pt>
                <c:pt idx="12697">
                  <c:v>5.1196000000000002</c:v>
                </c:pt>
                <c:pt idx="12698">
                  <c:v>4.5837000000000003</c:v>
                </c:pt>
                <c:pt idx="12699">
                  <c:v>5.1626000000000003</c:v>
                </c:pt>
                <c:pt idx="12700">
                  <c:v>4.6882000000000001</c:v>
                </c:pt>
                <c:pt idx="12701">
                  <c:v>5.0995999999999997</c:v>
                </c:pt>
                <c:pt idx="12702">
                  <c:v>5.1670999999999996</c:v>
                </c:pt>
                <c:pt idx="12703">
                  <c:v>4.5892999999999997</c:v>
                </c:pt>
                <c:pt idx="12704">
                  <c:v>5.1539999999999999</c:v>
                </c:pt>
                <c:pt idx="12705">
                  <c:v>5.0358999999999998</c:v>
                </c:pt>
                <c:pt idx="12706">
                  <c:v>5.1391</c:v>
                </c:pt>
                <c:pt idx="12707">
                  <c:v>5.1341000000000001</c:v>
                </c:pt>
                <c:pt idx="12708">
                  <c:v>5.0007999999999999</c:v>
                </c:pt>
                <c:pt idx="12709">
                  <c:v>5.0218999999999996</c:v>
                </c:pt>
                <c:pt idx="12710">
                  <c:v>4.8628999999999998</c:v>
                </c:pt>
                <c:pt idx="12711">
                  <c:v>4.9272</c:v>
                </c:pt>
                <c:pt idx="12712">
                  <c:v>4.8952</c:v>
                </c:pt>
                <c:pt idx="12713">
                  <c:v>4.9287000000000001</c:v>
                </c:pt>
                <c:pt idx="12714">
                  <c:v>4.9141000000000004</c:v>
                </c:pt>
                <c:pt idx="12715">
                  <c:v>4.9789000000000003</c:v>
                </c:pt>
                <c:pt idx="12716">
                  <c:v>5.0560999999999998</c:v>
                </c:pt>
                <c:pt idx="12717">
                  <c:v>5.2961999999999998</c:v>
                </c:pt>
                <c:pt idx="12718">
                  <c:v>4.9795999999999996</c:v>
                </c:pt>
                <c:pt idx="12719">
                  <c:v>5.3428000000000004</c:v>
                </c:pt>
                <c:pt idx="12720">
                  <c:v>4.6599000000000004</c:v>
                </c:pt>
                <c:pt idx="12721">
                  <c:v>5.0720999999999998</c:v>
                </c:pt>
                <c:pt idx="12722">
                  <c:v>5.0930999999999997</c:v>
                </c:pt>
                <c:pt idx="12723">
                  <c:v>4.7404999999999999</c:v>
                </c:pt>
                <c:pt idx="12724">
                  <c:v>4.9763000000000002</c:v>
                </c:pt>
                <c:pt idx="12725">
                  <c:v>5.0061</c:v>
                </c:pt>
                <c:pt idx="12726">
                  <c:v>4.9943999999999997</c:v>
                </c:pt>
                <c:pt idx="12727">
                  <c:v>5.1448</c:v>
                </c:pt>
                <c:pt idx="12728">
                  <c:v>5.2403000000000004</c:v>
                </c:pt>
                <c:pt idx="12729">
                  <c:v>4.8182999999999998</c:v>
                </c:pt>
                <c:pt idx="12730">
                  <c:v>5.3364000000000003</c:v>
                </c:pt>
                <c:pt idx="12731">
                  <c:v>4.8112000000000004</c:v>
                </c:pt>
                <c:pt idx="12732">
                  <c:v>4.7907000000000002</c:v>
                </c:pt>
                <c:pt idx="12733">
                  <c:v>5.1295999999999999</c:v>
                </c:pt>
                <c:pt idx="12734">
                  <c:v>4.6660000000000004</c:v>
                </c:pt>
                <c:pt idx="12735">
                  <c:v>4.9402999999999997</c:v>
                </c:pt>
                <c:pt idx="12736">
                  <c:v>4.9663000000000004</c:v>
                </c:pt>
                <c:pt idx="12737">
                  <c:v>4.8917000000000002</c:v>
                </c:pt>
                <c:pt idx="12738">
                  <c:v>5.1291000000000002</c:v>
                </c:pt>
                <c:pt idx="12739">
                  <c:v>5.2976000000000001</c:v>
                </c:pt>
                <c:pt idx="12740">
                  <c:v>5.1539999999999999</c:v>
                </c:pt>
                <c:pt idx="12741">
                  <c:v>4.8221999999999996</c:v>
                </c:pt>
                <c:pt idx="12742">
                  <c:v>5.1227999999999998</c:v>
                </c:pt>
                <c:pt idx="12743">
                  <c:v>5.0263</c:v>
                </c:pt>
                <c:pt idx="12744">
                  <c:v>4.5255999999999998</c:v>
                </c:pt>
                <c:pt idx="12745">
                  <c:v>5.1619000000000002</c:v>
                </c:pt>
                <c:pt idx="12746">
                  <c:v>4.8053999999999997</c:v>
                </c:pt>
                <c:pt idx="12747">
                  <c:v>4.8026999999999997</c:v>
                </c:pt>
                <c:pt idx="12748">
                  <c:v>5.2698</c:v>
                </c:pt>
                <c:pt idx="12749">
                  <c:v>5.0349000000000004</c:v>
                </c:pt>
                <c:pt idx="12750">
                  <c:v>5.1128999999999998</c:v>
                </c:pt>
                <c:pt idx="12751">
                  <c:v>5.0696000000000003</c:v>
                </c:pt>
                <c:pt idx="12752">
                  <c:v>5.1440999999999999</c:v>
                </c:pt>
                <c:pt idx="12753">
                  <c:v>4.8874000000000004</c:v>
                </c:pt>
                <c:pt idx="12754">
                  <c:v>5.0853999999999999</c:v>
                </c:pt>
                <c:pt idx="12755">
                  <c:v>4.9781000000000004</c:v>
                </c:pt>
                <c:pt idx="12756">
                  <c:v>4.7023000000000001</c:v>
                </c:pt>
                <c:pt idx="12757">
                  <c:v>5.0540000000000003</c:v>
                </c:pt>
                <c:pt idx="12758">
                  <c:v>4.7679</c:v>
                </c:pt>
                <c:pt idx="12759">
                  <c:v>5.16</c:v>
                </c:pt>
                <c:pt idx="12760">
                  <c:v>4.9359000000000002</c:v>
                </c:pt>
                <c:pt idx="12761">
                  <c:v>4.9322999999999997</c:v>
                </c:pt>
                <c:pt idx="12762">
                  <c:v>5.1847000000000003</c:v>
                </c:pt>
                <c:pt idx="12763">
                  <c:v>4.8281999999999998</c:v>
                </c:pt>
                <c:pt idx="12764">
                  <c:v>5.25</c:v>
                </c:pt>
                <c:pt idx="12765">
                  <c:v>4.9897999999999998</c:v>
                </c:pt>
                <c:pt idx="12766">
                  <c:v>4.8813000000000004</c:v>
                </c:pt>
                <c:pt idx="12767">
                  <c:v>5.0419</c:v>
                </c:pt>
                <c:pt idx="12768">
                  <c:v>4.8890000000000002</c:v>
                </c:pt>
                <c:pt idx="12769">
                  <c:v>4.9481000000000002</c:v>
                </c:pt>
                <c:pt idx="12770">
                  <c:v>4.8211000000000004</c:v>
                </c:pt>
                <c:pt idx="12771">
                  <c:v>5.0229999999999997</c:v>
                </c:pt>
                <c:pt idx="12772">
                  <c:v>5.0730000000000004</c:v>
                </c:pt>
                <c:pt idx="12773">
                  <c:v>5.3121</c:v>
                </c:pt>
                <c:pt idx="12774">
                  <c:v>5.0595999999999997</c:v>
                </c:pt>
                <c:pt idx="12775">
                  <c:v>5.0452000000000004</c:v>
                </c:pt>
                <c:pt idx="12776">
                  <c:v>5.1162000000000001</c:v>
                </c:pt>
                <c:pt idx="12777">
                  <c:v>4.7816999999999998</c:v>
                </c:pt>
                <c:pt idx="12778">
                  <c:v>4.9527999999999999</c:v>
                </c:pt>
                <c:pt idx="12779">
                  <c:v>5.5513000000000003</c:v>
                </c:pt>
                <c:pt idx="12780">
                  <c:v>4.1589</c:v>
                </c:pt>
                <c:pt idx="12781">
                  <c:v>4.7763</c:v>
                </c:pt>
                <c:pt idx="12782">
                  <c:v>5.3632999999999997</c:v>
                </c:pt>
                <c:pt idx="12783">
                  <c:v>4.4950000000000001</c:v>
                </c:pt>
                <c:pt idx="12784">
                  <c:v>5.9278000000000004</c:v>
                </c:pt>
                <c:pt idx="12785">
                  <c:v>4.5595999999999997</c:v>
                </c:pt>
                <c:pt idx="12786">
                  <c:v>4.4695</c:v>
                </c:pt>
                <c:pt idx="12787">
                  <c:v>5.4551999999999996</c:v>
                </c:pt>
                <c:pt idx="12788">
                  <c:v>4.8343999999999996</c:v>
                </c:pt>
                <c:pt idx="12789">
                  <c:v>5.2004999999999999</c:v>
                </c:pt>
                <c:pt idx="12790">
                  <c:v>5.3372000000000002</c:v>
                </c:pt>
                <c:pt idx="12791">
                  <c:v>4.5157999999999996</c:v>
                </c:pt>
                <c:pt idx="12792">
                  <c:v>5.5133999999999999</c:v>
                </c:pt>
                <c:pt idx="12793">
                  <c:v>5.3453999999999997</c:v>
                </c:pt>
                <c:pt idx="12794">
                  <c:v>4.1753</c:v>
                </c:pt>
                <c:pt idx="12795">
                  <c:v>5.5106000000000002</c:v>
                </c:pt>
                <c:pt idx="12796">
                  <c:v>5.5042999999999997</c:v>
                </c:pt>
                <c:pt idx="12797">
                  <c:v>3.9792000000000001</c:v>
                </c:pt>
                <c:pt idx="12798">
                  <c:v>6.0781000000000001</c:v>
                </c:pt>
                <c:pt idx="12799">
                  <c:v>4.9463999999999997</c:v>
                </c:pt>
                <c:pt idx="12800">
                  <c:v>4.6734</c:v>
                </c:pt>
                <c:pt idx="12801">
                  <c:v>6.4984000000000002</c:v>
                </c:pt>
                <c:pt idx="12802">
                  <c:v>5.0242000000000004</c:v>
                </c:pt>
                <c:pt idx="12803">
                  <c:v>4.2337999999999996</c:v>
                </c:pt>
                <c:pt idx="12804">
                  <c:v>7.3853999999999997</c:v>
                </c:pt>
                <c:pt idx="12805">
                  <c:v>5.2102000000000004</c:v>
                </c:pt>
                <c:pt idx="12806">
                  <c:v>4.9085000000000001</c:v>
                </c:pt>
                <c:pt idx="12807">
                  <c:v>6.0185000000000004</c:v>
                </c:pt>
                <c:pt idx="12808">
                  <c:v>4.306</c:v>
                </c:pt>
                <c:pt idx="12809">
                  <c:v>5.4130000000000003</c:v>
                </c:pt>
                <c:pt idx="12810">
                  <c:v>5.5574000000000003</c:v>
                </c:pt>
                <c:pt idx="12811">
                  <c:v>4.2839999999999998</c:v>
                </c:pt>
                <c:pt idx="12812">
                  <c:v>5.5438999999999998</c:v>
                </c:pt>
                <c:pt idx="12813">
                  <c:v>5.4036</c:v>
                </c:pt>
                <c:pt idx="12814">
                  <c:v>4.0030000000000001</c:v>
                </c:pt>
                <c:pt idx="12815">
                  <c:v>6.0492999999999997</c:v>
                </c:pt>
                <c:pt idx="12816">
                  <c:v>4.7260999999999997</c:v>
                </c:pt>
                <c:pt idx="12817">
                  <c:v>4.7149999999999999</c:v>
                </c:pt>
                <c:pt idx="12818">
                  <c:v>5.8581000000000003</c:v>
                </c:pt>
                <c:pt idx="12819">
                  <c:v>4.4661</c:v>
                </c:pt>
                <c:pt idx="12820">
                  <c:v>4.7236000000000002</c:v>
                </c:pt>
                <c:pt idx="12821">
                  <c:v>6.0457000000000001</c:v>
                </c:pt>
                <c:pt idx="12822">
                  <c:v>4.5377999999999998</c:v>
                </c:pt>
                <c:pt idx="12823">
                  <c:v>4.3577000000000004</c:v>
                </c:pt>
                <c:pt idx="12824">
                  <c:v>5.9885000000000002</c:v>
                </c:pt>
                <c:pt idx="12825">
                  <c:v>4.6616999999999997</c:v>
                </c:pt>
                <c:pt idx="12826">
                  <c:v>4.2251000000000003</c:v>
                </c:pt>
                <c:pt idx="12827">
                  <c:v>6.2083000000000004</c:v>
                </c:pt>
                <c:pt idx="12828">
                  <c:v>4.7584999999999997</c:v>
                </c:pt>
                <c:pt idx="12829">
                  <c:v>4.7778</c:v>
                </c:pt>
                <c:pt idx="12830">
                  <c:v>5.4859999999999998</c:v>
                </c:pt>
                <c:pt idx="12831">
                  <c:v>4.0726000000000004</c:v>
                </c:pt>
                <c:pt idx="12832">
                  <c:v>5.9997999999999996</c:v>
                </c:pt>
                <c:pt idx="12833">
                  <c:v>5.0450999999999997</c:v>
                </c:pt>
                <c:pt idx="12834">
                  <c:v>4.3041</c:v>
                </c:pt>
                <c:pt idx="12835">
                  <c:v>6.1818</c:v>
                </c:pt>
                <c:pt idx="12836">
                  <c:v>4.4314</c:v>
                </c:pt>
                <c:pt idx="12837">
                  <c:v>5.5815999999999999</c:v>
                </c:pt>
                <c:pt idx="12838">
                  <c:v>5.7232000000000003</c:v>
                </c:pt>
                <c:pt idx="12839">
                  <c:v>4.7613000000000003</c:v>
                </c:pt>
                <c:pt idx="12840">
                  <c:v>5.6363000000000003</c:v>
                </c:pt>
                <c:pt idx="12841">
                  <c:v>4.5233999999999996</c:v>
                </c:pt>
                <c:pt idx="12842">
                  <c:v>4.8033999999999999</c:v>
                </c:pt>
                <c:pt idx="12843">
                  <c:v>6.6387</c:v>
                </c:pt>
                <c:pt idx="12844">
                  <c:v>4.3559000000000001</c:v>
                </c:pt>
                <c:pt idx="12845">
                  <c:v>5.9546999999999999</c:v>
                </c:pt>
                <c:pt idx="12846">
                  <c:v>5.548</c:v>
                </c:pt>
                <c:pt idx="12847">
                  <c:v>4.5805999999999996</c:v>
                </c:pt>
                <c:pt idx="12848">
                  <c:v>6.6628999999999996</c:v>
                </c:pt>
                <c:pt idx="12849">
                  <c:v>4.6635</c:v>
                </c:pt>
                <c:pt idx="12850">
                  <c:v>5.9935</c:v>
                </c:pt>
                <c:pt idx="12851">
                  <c:v>5.4501999999999997</c:v>
                </c:pt>
                <c:pt idx="12852">
                  <c:v>4.4146000000000001</c:v>
                </c:pt>
                <c:pt idx="12853">
                  <c:v>7.1279000000000003</c:v>
                </c:pt>
                <c:pt idx="12854">
                  <c:v>4.9063999999999997</c:v>
                </c:pt>
                <c:pt idx="12855">
                  <c:v>4.9935999999999998</c:v>
                </c:pt>
                <c:pt idx="12856">
                  <c:v>6.4408000000000003</c:v>
                </c:pt>
                <c:pt idx="12857">
                  <c:v>4.3956999999999997</c:v>
                </c:pt>
                <c:pt idx="12858">
                  <c:v>6.7295999999999996</c:v>
                </c:pt>
                <c:pt idx="12859">
                  <c:v>9.4474</c:v>
                </c:pt>
                <c:pt idx="12860">
                  <c:v>11.167999999999999</c:v>
                </c:pt>
                <c:pt idx="12861">
                  <c:v>13.657</c:v>
                </c:pt>
                <c:pt idx="12862">
                  <c:v>15.385999999999999</c:v>
                </c:pt>
                <c:pt idx="12863">
                  <c:v>17.138000000000002</c:v>
                </c:pt>
                <c:pt idx="12864">
                  <c:v>17.786999999999999</c:v>
                </c:pt>
                <c:pt idx="12865">
                  <c:v>17.782</c:v>
                </c:pt>
                <c:pt idx="12866">
                  <c:v>17.783000000000001</c:v>
                </c:pt>
                <c:pt idx="12867">
                  <c:v>17.54</c:v>
                </c:pt>
                <c:pt idx="12868">
                  <c:v>17.225000000000001</c:v>
                </c:pt>
                <c:pt idx="12869">
                  <c:v>16.2</c:v>
                </c:pt>
                <c:pt idx="12870">
                  <c:v>15.558</c:v>
                </c:pt>
                <c:pt idx="12871">
                  <c:v>14.836</c:v>
                </c:pt>
                <c:pt idx="12872">
                  <c:v>14.218999999999999</c:v>
                </c:pt>
                <c:pt idx="12873">
                  <c:v>13.497999999999999</c:v>
                </c:pt>
                <c:pt idx="12874">
                  <c:v>12.952999999999999</c:v>
                </c:pt>
                <c:pt idx="12875">
                  <c:v>12.381</c:v>
                </c:pt>
                <c:pt idx="12876">
                  <c:v>11.632999999999999</c:v>
                </c:pt>
                <c:pt idx="12877">
                  <c:v>11.436999999999999</c:v>
                </c:pt>
                <c:pt idx="12878">
                  <c:v>10.991</c:v>
                </c:pt>
                <c:pt idx="12879">
                  <c:v>10.465999999999999</c:v>
                </c:pt>
                <c:pt idx="12880">
                  <c:v>10.529</c:v>
                </c:pt>
                <c:pt idx="12881">
                  <c:v>10.188000000000001</c:v>
                </c:pt>
                <c:pt idx="12882">
                  <c:v>9.8042999999999996</c:v>
                </c:pt>
                <c:pt idx="12883">
                  <c:v>9.4056999999999995</c:v>
                </c:pt>
                <c:pt idx="12884">
                  <c:v>9.0655000000000001</c:v>
                </c:pt>
                <c:pt idx="12885">
                  <c:v>8.6428999999999991</c:v>
                </c:pt>
                <c:pt idx="12886">
                  <c:v>8.202</c:v>
                </c:pt>
                <c:pt idx="12887">
                  <c:v>7.9931000000000001</c:v>
                </c:pt>
                <c:pt idx="12888">
                  <c:v>7.5403000000000002</c:v>
                </c:pt>
                <c:pt idx="12889">
                  <c:v>7.1108000000000002</c:v>
                </c:pt>
                <c:pt idx="12890">
                  <c:v>7.0289000000000001</c:v>
                </c:pt>
                <c:pt idx="12891">
                  <c:v>6.8137999999999996</c:v>
                </c:pt>
                <c:pt idx="12892">
                  <c:v>6.5351999999999997</c:v>
                </c:pt>
                <c:pt idx="12893">
                  <c:v>6.3174000000000001</c:v>
                </c:pt>
                <c:pt idx="12894">
                  <c:v>6.2671000000000001</c:v>
                </c:pt>
                <c:pt idx="12895">
                  <c:v>6.0228000000000002</c:v>
                </c:pt>
                <c:pt idx="12896">
                  <c:v>5.9579000000000004</c:v>
                </c:pt>
                <c:pt idx="12897">
                  <c:v>5.7525000000000004</c:v>
                </c:pt>
                <c:pt idx="12898">
                  <c:v>5.5614999999999997</c:v>
                </c:pt>
                <c:pt idx="12899">
                  <c:v>5.6471999999999998</c:v>
                </c:pt>
                <c:pt idx="12900">
                  <c:v>5.3719000000000001</c:v>
                </c:pt>
                <c:pt idx="12901">
                  <c:v>5.3886000000000003</c:v>
                </c:pt>
                <c:pt idx="12902">
                  <c:v>5.2732000000000001</c:v>
                </c:pt>
                <c:pt idx="12903">
                  <c:v>5.2240000000000002</c:v>
                </c:pt>
                <c:pt idx="12904">
                  <c:v>5.1295000000000002</c:v>
                </c:pt>
                <c:pt idx="12905">
                  <c:v>4.9924999999999997</c:v>
                </c:pt>
                <c:pt idx="12906">
                  <c:v>5.0053999999999998</c:v>
                </c:pt>
                <c:pt idx="12907">
                  <c:v>4.7988999999999997</c:v>
                </c:pt>
                <c:pt idx="12908">
                  <c:v>4.5549999999999997</c:v>
                </c:pt>
                <c:pt idx="12909">
                  <c:v>3.9605999999999999</c:v>
                </c:pt>
                <c:pt idx="12910">
                  <c:v>5.0945</c:v>
                </c:pt>
                <c:pt idx="12911">
                  <c:v>4.9497</c:v>
                </c:pt>
                <c:pt idx="12912">
                  <c:v>5.2088000000000001</c:v>
                </c:pt>
                <c:pt idx="12913">
                  <c:v>5.5007999999999999</c:v>
                </c:pt>
                <c:pt idx="12914">
                  <c:v>5.0740999999999996</c:v>
                </c:pt>
                <c:pt idx="12915">
                  <c:v>4.9131</c:v>
                </c:pt>
                <c:pt idx="12916">
                  <c:v>4.9989999999999997</c:v>
                </c:pt>
                <c:pt idx="12917">
                  <c:v>4.7355</c:v>
                </c:pt>
                <c:pt idx="12918">
                  <c:v>4.8963000000000001</c:v>
                </c:pt>
                <c:pt idx="12919">
                  <c:v>4.8365999999999998</c:v>
                </c:pt>
                <c:pt idx="12920">
                  <c:v>4.8188000000000004</c:v>
                </c:pt>
                <c:pt idx="12921">
                  <c:v>4.9973000000000001</c:v>
                </c:pt>
                <c:pt idx="12922">
                  <c:v>5.3063000000000002</c:v>
                </c:pt>
                <c:pt idx="12923">
                  <c:v>5.4452999999999996</c:v>
                </c:pt>
                <c:pt idx="12924">
                  <c:v>5.2548000000000004</c:v>
                </c:pt>
                <c:pt idx="12925">
                  <c:v>5.1719999999999997</c:v>
                </c:pt>
                <c:pt idx="12926">
                  <c:v>4.9351000000000003</c:v>
                </c:pt>
                <c:pt idx="12927">
                  <c:v>4.8125999999999998</c:v>
                </c:pt>
                <c:pt idx="12928">
                  <c:v>5.1707999999999998</c:v>
                </c:pt>
                <c:pt idx="12929">
                  <c:v>4.5690999999999997</c:v>
                </c:pt>
                <c:pt idx="12930">
                  <c:v>4.8657000000000004</c:v>
                </c:pt>
                <c:pt idx="12931">
                  <c:v>4.8928000000000003</c:v>
                </c:pt>
                <c:pt idx="12932">
                  <c:v>5.1376999999999997</c:v>
                </c:pt>
                <c:pt idx="12933">
                  <c:v>5.3091999999999997</c:v>
                </c:pt>
                <c:pt idx="12934">
                  <c:v>5.3146000000000004</c:v>
                </c:pt>
                <c:pt idx="12935">
                  <c:v>5.0707000000000004</c:v>
                </c:pt>
                <c:pt idx="12936">
                  <c:v>4.6593</c:v>
                </c:pt>
                <c:pt idx="12937">
                  <c:v>5.7244999999999999</c:v>
                </c:pt>
                <c:pt idx="12938">
                  <c:v>4.5800999999999998</c:v>
                </c:pt>
                <c:pt idx="12939">
                  <c:v>4.4988999999999999</c:v>
                </c:pt>
                <c:pt idx="12940">
                  <c:v>5.5789</c:v>
                </c:pt>
                <c:pt idx="12941">
                  <c:v>4.7286999999999999</c:v>
                </c:pt>
                <c:pt idx="12942">
                  <c:v>5.1810999999999998</c:v>
                </c:pt>
                <c:pt idx="12943">
                  <c:v>5.0594999999999999</c:v>
                </c:pt>
                <c:pt idx="12944">
                  <c:v>4.5509000000000004</c:v>
                </c:pt>
                <c:pt idx="12945">
                  <c:v>5.1963999999999997</c:v>
                </c:pt>
                <c:pt idx="12946">
                  <c:v>4.8749000000000002</c:v>
                </c:pt>
                <c:pt idx="12947">
                  <c:v>5.0576999999999996</c:v>
                </c:pt>
                <c:pt idx="12948">
                  <c:v>5.0709</c:v>
                </c:pt>
                <c:pt idx="12949">
                  <c:v>5.2450999999999999</c:v>
                </c:pt>
                <c:pt idx="12950">
                  <c:v>4.9471999999999996</c:v>
                </c:pt>
                <c:pt idx="12951">
                  <c:v>5.0888</c:v>
                </c:pt>
                <c:pt idx="12952">
                  <c:v>5.3647999999999998</c:v>
                </c:pt>
                <c:pt idx="12953">
                  <c:v>4.6186999999999996</c:v>
                </c:pt>
                <c:pt idx="12954">
                  <c:v>5.1292</c:v>
                </c:pt>
                <c:pt idx="12955">
                  <c:v>4.899</c:v>
                </c:pt>
                <c:pt idx="12956">
                  <c:v>4.6680000000000001</c:v>
                </c:pt>
                <c:pt idx="12957">
                  <c:v>5.2850000000000001</c:v>
                </c:pt>
                <c:pt idx="12958">
                  <c:v>4.8044000000000002</c:v>
                </c:pt>
                <c:pt idx="12959">
                  <c:v>5.0229999999999997</c:v>
                </c:pt>
                <c:pt idx="12960">
                  <c:v>5.1317000000000004</c:v>
                </c:pt>
                <c:pt idx="12961">
                  <c:v>4.9253999999999998</c:v>
                </c:pt>
                <c:pt idx="12962">
                  <c:v>5.1825000000000001</c:v>
                </c:pt>
                <c:pt idx="12963">
                  <c:v>5.1131000000000002</c:v>
                </c:pt>
                <c:pt idx="12964">
                  <c:v>4.8864000000000001</c:v>
                </c:pt>
                <c:pt idx="12965">
                  <c:v>4.9817</c:v>
                </c:pt>
                <c:pt idx="12966">
                  <c:v>4.9997999999999996</c:v>
                </c:pt>
                <c:pt idx="12967">
                  <c:v>5.1486999999999998</c:v>
                </c:pt>
                <c:pt idx="12968">
                  <c:v>4.8379000000000003</c:v>
                </c:pt>
                <c:pt idx="12969">
                  <c:v>5.0750000000000002</c:v>
                </c:pt>
                <c:pt idx="12970">
                  <c:v>5.0430000000000001</c:v>
                </c:pt>
                <c:pt idx="12971">
                  <c:v>4.7862999999999998</c:v>
                </c:pt>
                <c:pt idx="12972">
                  <c:v>5.0606999999999998</c:v>
                </c:pt>
                <c:pt idx="12973">
                  <c:v>4.9196999999999997</c:v>
                </c:pt>
                <c:pt idx="12974">
                  <c:v>5.1749000000000001</c:v>
                </c:pt>
                <c:pt idx="12975">
                  <c:v>5.1600999999999999</c:v>
                </c:pt>
                <c:pt idx="12976">
                  <c:v>4.6958000000000002</c:v>
                </c:pt>
                <c:pt idx="12977">
                  <c:v>5.2259000000000002</c:v>
                </c:pt>
                <c:pt idx="12978">
                  <c:v>5.0289000000000001</c:v>
                </c:pt>
                <c:pt idx="12979">
                  <c:v>4.5861999999999998</c:v>
                </c:pt>
                <c:pt idx="12980">
                  <c:v>5.3883000000000001</c:v>
                </c:pt>
                <c:pt idx="12981">
                  <c:v>4.8865999999999996</c:v>
                </c:pt>
                <c:pt idx="12982">
                  <c:v>4.7511000000000001</c:v>
                </c:pt>
                <c:pt idx="12983">
                  <c:v>5.5102000000000002</c:v>
                </c:pt>
                <c:pt idx="12984">
                  <c:v>4.5903999999999998</c:v>
                </c:pt>
                <c:pt idx="12985">
                  <c:v>5.1092000000000004</c:v>
                </c:pt>
                <c:pt idx="12986">
                  <c:v>5.0286999999999997</c:v>
                </c:pt>
                <c:pt idx="12987">
                  <c:v>4.9320000000000004</c:v>
                </c:pt>
                <c:pt idx="12988">
                  <c:v>5.1672000000000002</c:v>
                </c:pt>
                <c:pt idx="12989">
                  <c:v>4.9528999999999996</c:v>
                </c:pt>
                <c:pt idx="12990">
                  <c:v>5.0164</c:v>
                </c:pt>
                <c:pt idx="12991">
                  <c:v>5.0458999999999996</c:v>
                </c:pt>
                <c:pt idx="12992">
                  <c:v>4.8907999999999996</c:v>
                </c:pt>
                <c:pt idx="12993">
                  <c:v>5.0911999999999997</c:v>
                </c:pt>
                <c:pt idx="12994">
                  <c:v>4.8253000000000004</c:v>
                </c:pt>
                <c:pt idx="12995">
                  <c:v>4.9390000000000001</c:v>
                </c:pt>
                <c:pt idx="12996">
                  <c:v>4.9733000000000001</c:v>
                </c:pt>
                <c:pt idx="12997">
                  <c:v>4.9275000000000002</c:v>
                </c:pt>
                <c:pt idx="12998">
                  <c:v>5.0114000000000001</c:v>
                </c:pt>
                <c:pt idx="12999">
                  <c:v>5.0190000000000001</c:v>
                </c:pt>
                <c:pt idx="13000">
                  <c:v>5.0065999999999997</c:v>
                </c:pt>
                <c:pt idx="13001">
                  <c:v>4.9611000000000001</c:v>
                </c:pt>
              </c:numCache>
            </c:numRef>
          </c:yVal>
          <c:smooth val="1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48950656"/>
        <c:axId val="79868288"/>
      </c:scatterChart>
      <c:valAx>
        <c:axId val="48950656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Time (hr)</a:t>
                </a:r>
              </a:p>
            </c:rich>
          </c:tx>
          <c:layout/>
          <c:overlay val="0"/>
        </c:title>
        <c:numFmt formatCode="General" sourceLinked="1"/>
        <c:majorTickMark val="none"/>
        <c:minorTickMark val="none"/>
        <c:tickLblPos val="nextTo"/>
        <c:crossAx val="79868288"/>
        <c:crosses val="autoZero"/>
        <c:crossBetween val="midCat"/>
      </c:valAx>
      <c:valAx>
        <c:axId val="79868288"/>
        <c:scaling>
          <c:orientation val="minMax"/>
        </c:scaling>
        <c:delete val="0"/>
        <c:axPos val="l"/>
        <c:majorGridlines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Influent Turbidity (NTU)</a:t>
                </a:r>
              </a:p>
            </c:rich>
          </c:tx>
          <c:layout/>
          <c:overlay val="0"/>
        </c:title>
        <c:numFmt formatCode="General" sourceLinked="1"/>
        <c:majorTickMark val="none"/>
        <c:minorTickMark val="none"/>
        <c:tickLblPos val="nextTo"/>
        <c:crossAx val="48950656"/>
        <c:crosses val="autoZero"/>
        <c:crossBetween val="midCat"/>
      </c:valAx>
    </c:plotArea>
    <c:legend>
      <c:legendPos val="r"/>
      <c:layout/>
      <c:overlay val="0"/>
    </c:legend>
    <c:plotVisOnly val="1"/>
    <c:dispBlanksAs val="gap"/>
    <c:showDLblsOverMax val="0"/>
  </c:chart>
  <c:externalData r:id="rId1">
    <c:autoUpdate val="0"/>
  </c:externalData>
</c:chartSpac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defTabSz="966788">
              <a:defRPr sz="13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6861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143375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algn="r" defTabSz="966788">
              <a:defRPr sz="1300">
                <a:latin typeface="Arial" charset="0"/>
              </a:defRPr>
            </a:lvl1pPr>
          </a:lstStyle>
          <a:p>
            <a:endParaRPr lang="en-US" dirty="0"/>
          </a:p>
        </p:txBody>
      </p:sp>
      <p:sp>
        <p:nvSpPr>
          <p:cNvPr id="6861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120188"/>
            <a:ext cx="4724400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defTabSz="966788">
              <a:defRPr sz="1300">
                <a:latin typeface="Arial" charset="0"/>
              </a:defRPr>
            </a:lvl1pPr>
          </a:lstStyle>
          <a:p>
            <a:r>
              <a:rPr lang="en-US" dirty="0" smtClean="0"/>
              <a:t>CEE 4540: Sustainable Municipal Drinking Water Treatment</a:t>
            </a:r>
          </a:p>
          <a:p>
            <a:r>
              <a:rPr lang="en-US" dirty="0" smtClean="0"/>
              <a:t>Monroe Weber-Shirk</a:t>
            </a:r>
            <a:endParaRPr lang="en-US" dirty="0"/>
          </a:p>
        </p:txBody>
      </p:sp>
      <p:sp>
        <p:nvSpPr>
          <p:cNvPr id="6861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143375" y="9120188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algn="r" defTabSz="966788">
              <a:defRPr sz="1300">
                <a:latin typeface="Arial" charset="0"/>
              </a:defRPr>
            </a:lvl1pPr>
          </a:lstStyle>
          <a:p>
            <a:fld id="{E5858FC7-A491-4C1D-BE15-441EB2A2CED3}" type="slidenum">
              <a:rPr lang="en-US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352615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defTabSz="966788">
              <a:defRPr sz="13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143375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algn="r" defTabSz="966788">
              <a:defRPr sz="13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30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257300" y="720725"/>
            <a:ext cx="4800600" cy="36004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31838" y="4560888"/>
            <a:ext cx="5851525" cy="4319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120188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defTabSz="966788">
              <a:defRPr sz="13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143375" y="9120188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algn="r" defTabSz="966788">
              <a:defRPr sz="1300">
                <a:latin typeface="Arial" charset="0"/>
              </a:defRPr>
            </a:lvl1pPr>
          </a:lstStyle>
          <a:p>
            <a:fld id="{7913D7C8-1D10-4E5B-8A9B-B2BE7F2B7605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538161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Varying influent turbidity</a:t>
            </a:r>
          </a:p>
          <a:p>
            <a:r>
              <a:rPr lang="en-US" dirty="0" smtClean="0"/>
              <a:t> --</a:t>
            </a:r>
            <a:r>
              <a:rPr lang="en-US" baseline="0" dirty="0" smtClean="0"/>
              <a:t> while varying naturally in Honduras, in order to collect consistent data that tells us something, we need a constant influent turbidity</a:t>
            </a:r>
          </a:p>
          <a:p>
            <a:r>
              <a:rPr lang="en-US" baseline="0" dirty="0" smtClean="0"/>
              <a:t>---also, by the time the turbid water gets to the filter, it is usually about 5 NTU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13D7C8-1D10-4E5B-8A9B-B2BE7F2B7605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071179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Notes Placeholder 2"/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sz="1200" i="1" smtClean="0">
                              <a:latin typeface="Cambria Math"/>
                            </a:rPr>
                          </m:ctrlPr>
                        </m:funcPr>
                        <m:fName>
                          <m:sSup>
                            <m:sSupPr>
                              <m:ctrlPr>
                                <a:rPr lang="en-US" sz="1200" i="1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sz="1200" i="1">
                                  <a:latin typeface="Cambria Math"/>
                                </a:rPr>
                                <m:t>𝑝𝐶</m:t>
                              </m:r>
                            </m:e>
                            <m:sup>
                              <m:r>
                                <a:rPr lang="en-US" sz="1200" i="1">
                                  <a:latin typeface="Cambria Math"/>
                                </a:rPr>
                                <m:t>∗</m:t>
                              </m:r>
                            </m:sup>
                          </m:sSup>
                          <m:r>
                            <a:rPr lang="en-US" sz="1200">
                              <a:latin typeface="Cambria Math"/>
                            </a:rPr>
                            <m:t> =−</m:t>
                          </m:r>
                          <m:r>
                            <m:rPr>
                              <m:sty m:val="p"/>
                            </m:rPr>
                            <a:rPr lang="en-US" sz="1200">
                              <a:latin typeface="Cambria Math"/>
                            </a:rPr>
                            <m:t>log</m:t>
                          </m:r>
                        </m:fName>
                        <m:e>
                          <m:f>
                            <m:fPr>
                              <m:ctrlPr>
                                <a:rPr lang="en-US" sz="1200" i="1">
                                  <a:latin typeface="Cambria Math"/>
                                </a:rPr>
                              </m:ctrlPr>
                            </m:fPr>
                            <m:num>
                              <m:r>
                                <a:rPr lang="en-US" sz="1200" i="1">
                                  <a:latin typeface="Cambria Math"/>
                                </a:rPr>
                                <m:t>𝑒𝑓𝑓𝑙𝑢𝑒𝑛𝑡</m:t>
                              </m:r>
                            </m:num>
                            <m:den>
                              <m:r>
                                <a:rPr lang="en-US" sz="1200" i="1">
                                  <a:latin typeface="Cambria Math"/>
                                </a:rPr>
                                <m:t>𝑖𝑛𝑓𝑙𝑢𝑒𝑛𝑡</m:t>
                              </m:r>
                            </m:den>
                          </m:f>
                        </m:e>
                      </m:func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3" name="Notes Placeholder 2"/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r>
                  <a:rPr lang="en-US" sz="1200" i="0" smtClean="0">
                    <a:latin typeface="Cambria Math"/>
                  </a:rPr>
                  <a:t>〖</a:t>
                </a:r>
                <a:r>
                  <a:rPr lang="en-US" sz="1200" i="0">
                    <a:latin typeface="Cambria Math"/>
                  </a:rPr>
                  <a:t>〖</a:t>
                </a:r>
                <a:r>
                  <a:rPr lang="en-US" sz="1200" i="0">
                    <a:latin typeface="Cambria Math"/>
                  </a:rPr>
                  <a:t>𝑝𝐶〗^∗  =−log</a:t>
                </a:r>
                <a:r>
                  <a:rPr lang="en-US" sz="1200" i="0" smtClean="0">
                    <a:latin typeface="Cambria Math"/>
                  </a:rPr>
                  <a:t>〗⁡〖</a:t>
                </a:r>
                <a:r>
                  <a:rPr lang="en-US" sz="1200" i="0">
                    <a:latin typeface="Cambria Math"/>
                  </a:rPr>
                  <a:t>𝑒𝑓𝑓𝑙𝑢𝑒𝑛𝑡/𝑖𝑛𝑓𝑙𝑢𝑒𝑛𝑡</a:t>
                </a:r>
                <a:r>
                  <a:rPr lang="en-US" sz="1200" i="0" smtClean="0">
                    <a:latin typeface="Cambria Math"/>
                  </a:rPr>
                  <a:t>〗</a:t>
                </a:r>
                <a:endParaRPr lang="en-US" dirty="0"/>
              </a:p>
            </p:txBody>
          </p:sp>
        </mc:Fallback>
      </mc:AlternateContent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13D7C8-1D10-4E5B-8A9B-B2BE7F2B7605}" type="slidenum">
              <a:rPr lang="en-US" smtClean="0"/>
              <a:pPr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91891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13D7C8-1D10-4E5B-8A9B-B2BE7F2B7605}" type="slidenum">
              <a:rPr lang="en-US" smtClean="0"/>
              <a:pPr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36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170" name="Group 2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pic>
          <p:nvPicPr>
            <p:cNvPr id="7171" name="Picture 3" descr="IMG_0249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0" y="0"/>
              <a:ext cx="5760" cy="4320"/>
            </a:xfrm>
            <a:prstGeom prst="rect">
              <a:avLst/>
            </a:prstGeom>
            <a:noFill/>
          </p:spPr>
        </p:pic>
        <p:pic>
          <p:nvPicPr>
            <p:cNvPr id="7172" name="Picture 4" descr="IMG_0249"/>
            <p:cNvPicPr>
              <a:picLocks noChangeAspect="1" noChangeArrowheads="1"/>
            </p:cNvPicPr>
            <p:nvPr userDrawn="1"/>
          </p:nvPicPr>
          <p:blipFill>
            <a:blip r:embed="rId2" cstate="print"/>
            <a:srcRect l="73334" t="74040" r="23334" b="17778"/>
            <a:stretch>
              <a:fillRect/>
            </a:stretch>
          </p:blipFill>
          <p:spPr bwMode="auto">
            <a:xfrm>
              <a:off x="4032" y="3216"/>
              <a:ext cx="192" cy="432"/>
            </a:xfrm>
            <a:prstGeom prst="rect">
              <a:avLst/>
            </a:prstGeom>
            <a:noFill/>
          </p:spPr>
        </p:pic>
        <p:pic>
          <p:nvPicPr>
            <p:cNvPr id="7173" name="Picture 5" descr="IMG_0249"/>
            <p:cNvPicPr>
              <a:picLocks noChangeAspect="1" noChangeArrowheads="1"/>
            </p:cNvPicPr>
            <p:nvPr userDrawn="1"/>
          </p:nvPicPr>
          <p:blipFill>
            <a:blip r:embed="rId2" cstate="print"/>
            <a:srcRect l="65834" t="84445" r="29166" b="13333"/>
            <a:stretch>
              <a:fillRect/>
            </a:stretch>
          </p:blipFill>
          <p:spPr bwMode="auto">
            <a:xfrm>
              <a:off x="3792" y="3552"/>
              <a:ext cx="288" cy="96"/>
            </a:xfrm>
            <a:prstGeom prst="rect">
              <a:avLst/>
            </a:prstGeom>
            <a:noFill/>
          </p:spPr>
        </p:pic>
      </p:grpSp>
      <p:sp>
        <p:nvSpPr>
          <p:cNvPr id="7174" name="Rectangle 6"/>
          <p:cNvSpPr>
            <a:spLocks noGrp="1" noChangeArrowheads="1"/>
          </p:cNvSpPr>
          <p:nvPr>
            <p:ph type="subTitle" idx="1"/>
          </p:nvPr>
        </p:nvSpPr>
        <p:spPr>
          <a:xfrm>
            <a:off x="3352800" y="5029200"/>
            <a:ext cx="3962400" cy="1143000"/>
          </a:xfrm>
        </p:spPr>
        <p:txBody>
          <a:bodyPr/>
          <a:lstStyle>
            <a:lvl1pPr marL="0" indent="0" algn="r">
              <a:buFont typeface="Wingdings" pitchFamily="2" charset="2"/>
              <a:buNone/>
              <a:defRPr/>
            </a:lvl1pPr>
          </a:lstStyle>
          <a:p>
            <a:endParaRPr lang="en-US"/>
          </a:p>
        </p:txBody>
      </p:sp>
      <p:sp>
        <p:nvSpPr>
          <p:cNvPr id="7175" name="Rectangle 7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7176" name="Rectangle 8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7177" name="Rectangle 9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fld id="{35688495-61E6-4C43-9431-EA7C184628A2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7178" name="Rectangle 10"/>
          <p:cNvSpPr>
            <a:spLocks noGrp="1" noChangeArrowheads="1"/>
          </p:cNvSpPr>
          <p:nvPr>
            <p:ph type="ctrTitle" sz="quarter"/>
          </p:nvPr>
        </p:nvSpPr>
        <p:spPr>
          <a:xfrm>
            <a:off x="1371600" y="990600"/>
            <a:ext cx="7772400" cy="1470025"/>
          </a:xfrm>
          <a:ln w="9525"/>
        </p:spPr>
        <p:txBody>
          <a:bodyPr/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</a:p>
        </p:txBody>
      </p:sp>
      <p:pic>
        <p:nvPicPr>
          <p:cNvPr id="7179" name="Picture 11" descr="AguaClara Logo Larg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53000" y="0"/>
            <a:ext cx="4191000" cy="1093788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6CECB2E-A233-43CF-B1E2-6433B9CB7F1A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00850" y="228600"/>
            <a:ext cx="2114550" cy="58975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28600"/>
            <a:ext cx="6191250" cy="58975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00A5AD3-08CC-4598-BE40-CD82AC38916C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3253CF1-E184-4C42-BF06-4252E09B8650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859674A-2335-4D63-923F-889337434E6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85492B4-78F1-42E2-AFF8-75AECCA8D8C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7426DE9-936A-4892-B48E-BC5981E69B5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4B7A795-0F78-44F3-A0FC-134940021AE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3AA8437-DF20-408E-9EC8-9AD0F83404A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1E97E3B-4BD4-4D27-AA52-CBAF8D6425B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CE4635F-EEFC-45D6-A1A7-222B36D010F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28600"/>
            <a:ext cx="8458200" cy="1143000"/>
          </a:xfrm>
          <a:prstGeom prst="rect">
            <a:avLst/>
          </a:prstGeom>
          <a:noFill/>
          <a:ln w="0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614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14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15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+mn-lt"/>
              </a:defRPr>
            </a:lvl1pPr>
          </a:lstStyle>
          <a:p>
            <a:fld id="{F5E825E6-5608-4DD7-9AF8-76D49B509DEE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6151" name="Line 7"/>
          <p:cNvSpPr>
            <a:spLocks noChangeShapeType="1"/>
          </p:cNvSpPr>
          <p:nvPr/>
        </p:nvSpPr>
        <p:spPr bwMode="auto">
          <a:xfrm>
            <a:off x="0" y="1447800"/>
            <a:ext cx="9144000" cy="0"/>
          </a:xfrm>
          <a:prstGeom prst="line">
            <a:avLst/>
          </a:prstGeom>
          <a:noFill/>
          <a:ln w="76200" cmpd="tri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</p:sldLayoutIdLst>
  <p:transition>
    <p:fade/>
  </p:transition>
  <p:timing>
    <p:tnLst>
      <p:par>
        <p:cTn id="1" dur="indefinite" restart="never" nodeType="tmRoot"/>
      </p:par>
    </p:tnLst>
  </p:timing>
  <p:txStyles>
    <p:titleStyle>
      <a:lvl1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3.bin"/><Relationship Id="rId5" Type="http://schemas.openxmlformats.org/officeDocument/2006/relationships/oleObject" Target="../embeddings/oleObject2.bin"/><Relationship Id="rId4" Type="http://schemas.openxmlformats.org/officeDocument/2006/relationships/image" Target="../media/image8.wmf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ubtitle 6"/>
          <p:cNvSpPr>
            <a:spLocks noGrp="1"/>
          </p:cNvSpPr>
          <p:nvPr>
            <p:ph type="subTitle" idx="1"/>
          </p:nvPr>
        </p:nvSpPr>
        <p:spPr>
          <a:xfrm>
            <a:off x="4343400" y="4784461"/>
            <a:ext cx="3048000" cy="1828800"/>
          </a:xfrm>
        </p:spPr>
        <p:txBody>
          <a:bodyPr/>
          <a:lstStyle/>
          <a:p>
            <a:pPr algn="ctr"/>
            <a:r>
              <a:rPr lang="en-US" b="1" dirty="0" smtClean="0">
                <a:ln w="12700">
                  <a:solidFill>
                    <a:schemeClr val="bg1"/>
                  </a:solidFill>
                </a:ln>
              </a:rPr>
              <a:t>Theresa Chu</a:t>
            </a:r>
          </a:p>
          <a:p>
            <a:pPr algn="ctr"/>
            <a:r>
              <a:rPr lang="en-US" b="1" dirty="0" smtClean="0">
                <a:ln w="12700">
                  <a:solidFill>
                    <a:schemeClr val="bg1"/>
                  </a:solidFill>
                </a:ln>
              </a:rPr>
              <a:t>Tanya </a:t>
            </a:r>
            <a:r>
              <a:rPr lang="en-US" b="1" dirty="0" err="1" smtClean="0">
                <a:ln w="12700">
                  <a:solidFill>
                    <a:schemeClr val="bg1"/>
                  </a:solidFill>
                </a:ln>
              </a:rPr>
              <a:t>Peifer</a:t>
            </a:r>
            <a:endParaRPr lang="en-US" b="1" dirty="0" smtClean="0">
              <a:ln w="12700">
                <a:solidFill>
                  <a:schemeClr val="bg1"/>
                </a:solidFill>
              </a:ln>
            </a:endParaRPr>
          </a:p>
          <a:p>
            <a:pPr algn="ctr"/>
            <a:r>
              <a:rPr lang="en-US" b="1" dirty="0" smtClean="0">
                <a:ln w="12700">
                  <a:solidFill>
                    <a:schemeClr val="bg1"/>
                  </a:solidFill>
                </a:ln>
              </a:rPr>
              <a:t>Michelle Bowen</a:t>
            </a:r>
            <a:endParaRPr lang="en-US" b="1" dirty="0">
              <a:ln w="12700">
                <a:solidFill>
                  <a:schemeClr val="bg1"/>
                </a:solidFill>
              </a:ln>
            </a:endParaRPr>
          </a:p>
        </p:txBody>
      </p:sp>
      <p:sp>
        <p:nvSpPr>
          <p:cNvPr id="6" name="Title 5"/>
          <p:cNvSpPr>
            <a:spLocks noGrp="1"/>
          </p:cNvSpPr>
          <p:nvPr>
            <p:ph type="ctrTitle" sz="quarter"/>
          </p:nvPr>
        </p:nvSpPr>
        <p:spPr/>
        <p:txBody>
          <a:bodyPr/>
          <a:lstStyle/>
          <a:p>
            <a:r>
              <a:rPr lang="en-US" dirty="0" smtClean="0"/>
              <a:t>SRSF Theory</a:t>
            </a:r>
            <a:endParaRPr lang="en-US" dirty="0"/>
          </a:p>
        </p:txBody>
      </p:sp>
      <p:pic>
        <p:nvPicPr>
          <p:cNvPr id="5" name="Picture 6" descr="a"/>
          <p:cNvPicPr>
            <a:picLocks noChangeAspect="1" noChangeArrowheads="1"/>
          </p:cNvPicPr>
          <p:nvPr/>
        </p:nvPicPr>
        <p:blipFill>
          <a:blip r:embed="rId2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Testing </a:t>
            </a:r>
            <a:r>
              <a:rPr lang="en-US" smtClean="0"/>
              <a:t>the Apparatus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495800" y="1600200"/>
            <a:ext cx="4038600" cy="4525963"/>
          </a:xfrm>
        </p:spPr>
        <p:txBody>
          <a:bodyPr/>
          <a:lstStyle/>
          <a:p>
            <a:r>
              <a:rPr lang="en-US" dirty="0" smtClean="0"/>
              <a:t>Is the influent turbidity constant?</a:t>
            </a:r>
          </a:p>
          <a:p>
            <a:r>
              <a:rPr lang="en-US" dirty="0" smtClean="0"/>
              <a:t>Ran trials to measure turbidity</a:t>
            </a:r>
          </a:p>
          <a:p>
            <a:r>
              <a:rPr lang="en-US" dirty="0" smtClean="0"/>
              <a:t>Must be within 10% of target value  to be acceptable</a:t>
            </a:r>
          </a:p>
          <a:p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4800" y="1676400"/>
            <a:ext cx="4038600" cy="4525963"/>
          </a:xfrm>
        </p:spPr>
        <p:txBody>
          <a:bodyPr/>
          <a:lstStyle/>
          <a:p>
            <a:r>
              <a:rPr lang="en-US" dirty="0" smtClean="0"/>
              <a:t>Is the apparatus water tight?</a:t>
            </a:r>
          </a:p>
          <a:p>
            <a:r>
              <a:rPr lang="en-US" dirty="0" smtClean="0"/>
              <a:t>Filled with water</a:t>
            </a:r>
          </a:p>
          <a:p>
            <a:r>
              <a:rPr lang="en-US" dirty="0" smtClean="0"/>
              <a:t>Connected in system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607405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Current Issues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</a:t>
            </a:r>
            <a:r>
              <a:rPr lang="en-US" dirty="0" smtClean="0"/>
              <a:t>nfluent turbidity varies</a:t>
            </a:r>
          </a:p>
          <a:p>
            <a:r>
              <a:rPr lang="en-US" dirty="0" smtClean="0"/>
              <a:t>Coagulant loss on tubing</a:t>
            </a:r>
          </a:p>
          <a:p>
            <a:r>
              <a:rPr lang="en-US" dirty="0"/>
              <a:t>Old method: rapid mix chamber</a:t>
            </a:r>
          </a:p>
          <a:p>
            <a:pPr lvl="1"/>
            <a:r>
              <a:rPr lang="en-US" dirty="0" smtClean="0"/>
              <a:t>Clay settling out before reaching filter</a:t>
            </a:r>
          </a:p>
          <a:p>
            <a:pPr lvl="1"/>
            <a:r>
              <a:rPr lang="en-US" dirty="0" smtClean="0"/>
              <a:t>Coagulant coating the tubing and not the clay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884336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Influent Turbidity: Sample Results</a:t>
            </a:r>
            <a:endParaRPr lang="en-US" dirty="0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800" y="1551943"/>
            <a:ext cx="7162800" cy="5229857"/>
          </a:xfrm>
        </p:spPr>
      </p:pic>
    </p:spTree>
    <p:extLst>
      <p:ext uri="{BB962C8B-B14F-4D97-AF65-F5344CB8AC3E}">
        <p14:creationId xmlns:p14="http://schemas.microsoft.com/office/powerpoint/2010/main" val="26689048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Possible Solutions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For turbidity</a:t>
            </a:r>
            <a:r>
              <a:rPr lang="en-US" dirty="0"/>
              <a:t>:</a:t>
            </a:r>
          </a:p>
          <a:p>
            <a:pPr lvl="1"/>
            <a:r>
              <a:rPr lang="en-US" dirty="0"/>
              <a:t>PID system (uses Process Controller to measure levels of turbidity and add more or less clay stock depending on readings</a:t>
            </a:r>
            <a:r>
              <a:rPr lang="en-US" dirty="0" smtClean="0"/>
              <a:t>)</a:t>
            </a:r>
          </a:p>
          <a:p>
            <a:r>
              <a:rPr lang="en-US" dirty="0" smtClean="0"/>
              <a:t>For coagulant loss:</a:t>
            </a:r>
          </a:p>
          <a:p>
            <a:pPr lvl="1"/>
            <a:r>
              <a:rPr lang="en-US" dirty="0" smtClean="0"/>
              <a:t>Direct </a:t>
            </a:r>
            <a:r>
              <a:rPr lang="en-US" dirty="0"/>
              <a:t>injections </a:t>
            </a:r>
            <a:r>
              <a:rPr lang="en-US" dirty="0" smtClean="0"/>
              <a:t>(changed location)</a:t>
            </a:r>
            <a:endParaRPr lang="en-US" dirty="0"/>
          </a:p>
          <a:p>
            <a:pPr lvl="1"/>
            <a:r>
              <a:rPr lang="en-US" dirty="0" smtClean="0"/>
              <a:t>Larger </a:t>
            </a:r>
            <a:r>
              <a:rPr lang="en-US" dirty="0"/>
              <a:t>contact </a:t>
            </a:r>
            <a:r>
              <a:rPr lang="en-US" dirty="0" smtClean="0"/>
              <a:t>chamber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192720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Turbidity with PID</a:t>
            </a:r>
            <a:endParaRPr lang="en-US" dirty="0"/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15775332"/>
              </p:ext>
            </p:extLst>
          </p:nvPr>
        </p:nvGraphicFramePr>
        <p:xfrm>
          <a:off x="381000" y="1524000"/>
          <a:ext cx="8610600" cy="48339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95117889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Future Work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Achieve constant influent turbidity</a:t>
            </a:r>
          </a:p>
          <a:p>
            <a:r>
              <a:rPr lang="en-US" dirty="0" smtClean="0"/>
              <a:t>Continue running pilot experiments testing turbidity and addition of coagulant</a:t>
            </a:r>
          </a:p>
          <a:p>
            <a:r>
              <a:rPr lang="en-US" dirty="0" smtClean="0"/>
              <a:t>Decide parameters for new experiments</a:t>
            </a:r>
          </a:p>
          <a:p>
            <a:r>
              <a:rPr lang="en-US" dirty="0" smtClean="0"/>
              <a:t>Run experiments</a:t>
            </a:r>
          </a:p>
          <a:p>
            <a:r>
              <a:rPr lang="en-US" dirty="0" smtClean="0"/>
              <a:t>Collect and analyze data</a:t>
            </a:r>
          </a:p>
          <a:p>
            <a:r>
              <a:rPr lang="en-US" dirty="0" smtClean="0"/>
              <a:t>Develop model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8908105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Experiment Parameters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3400" y="1600200"/>
            <a:ext cx="7543800" cy="4525963"/>
          </a:xfrm>
        </p:spPr>
        <p:txBody>
          <a:bodyPr/>
          <a:lstStyle/>
          <a:p>
            <a:r>
              <a:rPr lang="en-US" sz="3200" dirty="0" smtClean="0"/>
              <a:t>Given</a:t>
            </a:r>
            <a:r>
              <a:rPr lang="en-US" sz="3200" dirty="0"/>
              <a:t>:</a:t>
            </a:r>
          </a:p>
          <a:p>
            <a:pPr lvl="1"/>
            <a:r>
              <a:rPr lang="en-US" sz="2800" dirty="0"/>
              <a:t>Constant Influent Turbidity (5 </a:t>
            </a:r>
            <a:r>
              <a:rPr lang="en-US" sz="2800" dirty="0" smtClean="0"/>
              <a:t>± 0.5 NTU)</a:t>
            </a:r>
          </a:p>
          <a:p>
            <a:pPr lvl="1"/>
            <a:r>
              <a:rPr lang="en-US" sz="2800" dirty="0" smtClean="0"/>
              <a:t>Constant Flow Rate (0.929 mL/s)</a:t>
            </a:r>
          </a:p>
          <a:p>
            <a:r>
              <a:rPr lang="en-US" sz="3200" dirty="0" smtClean="0"/>
              <a:t>Independent Variable:</a:t>
            </a:r>
          </a:p>
          <a:p>
            <a:pPr lvl="1"/>
            <a:r>
              <a:rPr lang="en-US" sz="2800" dirty="0" smtClean="0"/>
              <a:t>Coagulant Dosage</a:t>
            </a:r>
          </a:p>
          <a:p>
            <a:r>
              <a:rPr lang="en-US" sz="3200" dirty="0"/>
              <a:t>Dependent Variables:</a:t>
            </a:r>
          </a:p>
          <a:p>
            <a:pPr lvl="1"/>
            <a:r>
              <a:rPr lang="en-US" sz="2800" dirty="0"/>
              <a:t>Effluent Turbidity</a:t>
            </a:r>
          </a:p>
          <a:p>
            <a:pPr lvl="1"/>
            <a:r>
              <a:rPr lang="en-US" sz="2800" dirty="0"/>
              <a:t>Head </a:t>
            </a:r>
            <a:r>
              <a:rPr lang="en-US" sz="2800" dirty="0" smtClean="0"/>
              <a:t>Loss</a:t>
            </a:r>
            <a:endParaRPr lang="en-US" sz="2800" dirty="0"/>
          </a:p>
          <a:p>
            <a:pPr lvl="1"/>
            <a:endParaRPr lang="en-US" dirty="0" smtClean="0"/>
          </a:p>
          <a:p>
            <a:endParaRPr lang="en-US" dirty="0"/>
          </a:p>
        </p:txBody>
      </p:sp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45791472"/>
              </p:ext>
            </p:extLst>
          </p:nvPr>
        </p:nvGraphicFramePr>
        <p:xfrm>
          <a:off x="4114800" y="3175000"/>
          <a:ext cx="914400" cy="1984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49" name="Equation" r:id="rId3" imgW="914400" imgH="198720" progId="Equation.DSMT4">
                  <p:embed/>
                </p:oleObj>
              </mc:Choice>
              <mc:Fallback>
                <p:oleObj name="Equation" r:id="rId3" imgW="914400" imgH="19872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4114800" y="3175000"/>
                        <a:ext cx="914400" cy="19843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74308358"/>
              </p:ext>
            </p:extLst>
          </p:nvPr>
        </p:nvGraphicFramePr>
        <p:xfrm>
          <a:off x="4114800" y="3175000"/>
          <a:ext cx="914400" cy="1984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50" name="Equation" r:id="rId5" imgW="914400" imgH="198720" progId="Equation.DSMT4">
                  <p:embed/>
                </p:oleObj>
              </mc:Choice>
              <mc:Fallback>
                <p:oleObj name="Equation" r:id="rId5" imgW="914400" imgH="19872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4114800" y="3175000"/>
                        <a:ext cx="914400" cy="19843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79983522"/>
              </p:ext>
            </p:extLst>
          </p:nvPr>
        </p:nvGraphicFramePr>
        <p:xfrm>
          <a:off x="4514850" y="3184525"/>
          <a:ext cx="114300" cy="177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51" name="Equation" r:id="rId6" imgW="114120" imgH="177480" progId="Equation.DSMT4">
                  <p:embed/>
                </p:oleObj>
              </mc:Choice>
              <mc:Fallback>
                <p:oleObj name="Equation" r:id="rId6" imgW="114120" imgH="17748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4514850" y="3184525"/>
                        <a:ext cx="114300" cy="1778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01026335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Developing A Model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8153400" cy="4525963"/>
          </a:xfrm>
        </p:spPr>
        <p:txBody>
          <a:bodyPr/>
          <a:lstStyle/>
          <a:p>
            <a:r>
              <a:rPr lang="en-US" sz="3200" dirty="0" smtClean="0"/>
              <a:t>Collect a group of performance curves using </a:t>
            </a:r>
            <a:r>
              <a:rPr lang="en-US" sz="3200" dirty="0" err="1" smtClean="0"/>
              <a:t>pC</a:t>
            </a:r>
            <a:r>
              <a:rPr lang="en-US" sz="3200" dirty="0" smtClean="0"/>
              <a:t>* and head loss</a:t>
            </a:r>
          </a:p>
          <a:p>
            <a:pPr lvl="1"/>
            <a:r>
              <a:rPr lang="en-US" sz="2800" dirty="0" err="1" smtClean="0"/>
              <a:t>pC</a:t>
            </a:r>
            <a:r>
              <a:rPr lang="en-US" sz="2800" dirty="0" smtClean="0"/>
              <a:t>* compares influent and effluent turbidities</a:t>
            </a:r>
          </a:p>
          <a:p>
            <a:r>
              <a:rPr lang="en-US" sz="3200" dirty="0" smtClean="0"/>
              <a:t>Model filter performance</a:t>
            </a:r>
          </a:p>
          <a:p>
            <a:pPr lvl="1"/>
            <a:r>
              <a:rPr lang="en-US" sz="2800" dirty="0" smtClean="0"/>
              <a:t>Find pore storage volume as a function of coagulant dosage</a:t>
            </a:r>
          </a:p>
          <a:p>
            <a:pPr lvl="1"/>
            <a:r>
              <a:rPr lang="en-US" sz="2800" dirty="0" smtClean="0"/>
              <a:t>Predict head loss as a function of coagulant dose and mass of solids accumulated</a:t>
            </a:r>
          </a:p>
          <a:p>
            <a:pPr marL="342900" lvl="1" indent="-342900"/>
            <a:endParaRPr lang="en-US" sz="2800" dirty="0" smtClean="0"/>
          </a:p>
        </p:txBody>
      </p:sp>
    </p:spTree>
    <p:extLst>
      <p:ext uri="{BB962C8B-B14F-4D97-AF65-F5344CB8AC3E}">
        <p14:creationId xmlns:p14="http://schemas.microsoft.com/office/powerpoint/2010/main" val="175457931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Questions?</a:t>
            </a:r>
            <a:endParaRPr lang="en-US" dirty="0"/>
          </a:p>
        </p:txBody>
      </p:sp>
      <p:pic>
        <p:nvPicPr>
          <p:cNvPr id="5" name="Picture 2" descr="http://theinterrobang.com/wp-content/uploads/2012/05/babytigerwithpaw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0" y="1825977"/>
            <a:ext cx="5867400" cy="45414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6059447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42378" y="1981200"/>
            <a:ext cx="1049867" cy="909955"/>
          </a:xfrm>
          <a:prstGeom prst="rect">
            <a:avLst/>
          </a:prstGeom>
          <a:noFill/>
        </p:spPr>
      </p:pic>
      <p:grpSp>
        <p:nvGrpSpPr>
          <p:cNvPr id="24" name="Group 23"/>
          <p:cNvGrpSpPr/>
          <p:nvPr/>
        </p:nvGrpSpPr>
        <p:grpSpPr>
          <a:xfrm flipH="1">
            <a:off x="5388328" y="1698249"/>
            <a:ext cx="2362200" cy="4781550"/>
            <a:chOff x="0" y="0"/>
            <a:chExt cx="2057400" cy="4343400"/>
          </a:xfrm>
        </p:grpSpPr>
        <p:grpSp>
          <p:nvGrpSpPr>
            <p:cNvPr id="25" name="Group 24"/>
            <p:cNvGrpSpPr/>
            <p:nvPr/>
          </p:nvGrpSpPr>
          <p:grpSpPr>
            <a:xfrm>
              <a:off x="0" y="0"/>
              <a:ext cx="2057400" cy="4343400"/>
              <a:chOff x="0" y="0"/>
              <a:chExt cx="2057400" cy="4343400"/>
            </a:xfrm>
          </p:grpSpPr>
          <p:sp>
            <p:nvSpPr>
              <p:cNvPr id="33" name="Rectangle 32"/>
              <p:cNvSpPr/>
              <p:nvPr/>
            </p:nvSpPr>
            <p:spPr>
              <a:xfrm>
                <a:off x="571500" y="1028700"/>
                <a:ext cx="914400" cy="3314700"/>
              </a:xfrm>
              <a:prstGeom prst="rect">
                <a:avLst/>
              </a:prstGeom>
              <a:solidFill>
                <a:schemeClr val="bg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34" name="Rectangle 33"/>
              <p:cNvSpPr/>
              <p:nvPr/>
            </p:nvSpPr>
            <p:spPr>
              <a:xfrm>
                <a:off x="571500" y="0"/>
                <a:ext cx="914400" cy="4343400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/>
              </a:p>
            </p:txBody>
          </p:sp>
          <p:cxnSp>
            <p:nvCxnSpPr>
              <p:cNvPr id="35" name="Straight Connector 34"/>
              <p:cNvCxnSpPr/>
              <p:nvPr/>
            </p:nvCxnSpPr>
            <p:spPr>
              <a:xfrm flipH="1">
                <a:off x="0" y="1076325"/>
                <a:ext cx="571500" cy="0"/>
              </a:xfrm>
              <a:prstGeom prst="line">
                <a:avLst/>
              </a:prstGeom>
              <a:ln w="3810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6" name="Straight Connector 35"/>
              <p:cNvCxnSpPr/>
              <p:nvPr/>
            </p:nvCxnSpPr>
            <p:spPr>
              <a:xfrm flipH="1">
                <a:off x="0" y="4295775"/>
                <a:ext cx="571500" cy="0"/>
              </a:xfrm>
              <a:prstGeom prst="line">
                <a:avLst/>
              </a:prstGeom>
              <a:ln w="3810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7" name="Straight Connector 36"/>
              <p:cNvCxnSpPr/>
              <p:nvPr/>
            </p:nvCxnSpPr>
            <p:spPr>
              <a:xfrm flipH="1">
                <a:off x="0" y="2105025"/>
                <a:ext cx="571500" cy="0"/>
              </a:xfrm>
              <a:prstGeom prst="line">
                <a:avLst/>
              </a:prstGeom>
              <a:ln w="3810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8" name="Straight Connector 37"/>
              <p:cNvCxnSpPr/>
              <p:nvPr/>
            </p:nvCxnSpPr>
            <p:spPr>
              <a:xfrm flipH="1">
                <a:off x="0" y="3200400"/>
                <a:ext cx="571500" cy="0"/>
              </a:xfrm>
              <a:prstGeom prst="line">
                <a:avLst/>
              </a:prstGeom>
              <a:ln w="3810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9" name="Straight Connector 38"/>
              <p:cNvCxnSpPr/>
              <p:nvPr/>
            </p:nvCxnSpPr>
            <p:spPr>
              <a:xfrm flipH="1">
                <a:off x="1485900" y="1600200"/>
                <a:ext cx="571500" cy="0"/>
              </a:xfrm>
              <a:prstGeom prst="line">
                <a:avLst/>
              </a:prstGeom>
              <a:ln w="3810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40" name="Straight Connector 39"/>
              <p:cNvCxnSpPr/>
              <p:nvPr/>
            </p:nvCxnSpPr>
            <p:spPr>
              <a:xfrm flipH="1">
                <a:off x="1485900" y="2628900"/>
                <a:ext cx="571500" cy="0"/>
              </a:xfrm>
              <a:prstGeom prst="line">
                <a:avLst/>
              </a:prstGeom>
              <a:ln w="3810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41" name="Straight Connector 40"/>
              <p:cNvCxnSpPr/>
              <p:nvPr/>
            </p:nvCxnSpPr>
            <p:spPr>
              <a:xfrm flipH="1">
                <a:off x="1485900" y="3771900"/>
                <a:ext cx="571500" cy="0"/>
              </a:xfrm>
              <a:prstGeom prst="line">
                <a:avLst/>
              </a:prstGeom>
              <a:ln w="3810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cxnSp>
          <p:nvCxnSpPr>
            <p:cNvPr id="26" name="Straight Connector 25"/>
            <p:cNvCxnSpPr/>
            <p:nvPr/>
          </p:nvCxnSpPr>
          <p:spPr>
            <a:xfrm>
              <a:off x="590550" y="1076325"/>
              <a:ext cx="824344" cy="0"/>
            </a:xfrm>
            <a:prstGeom prst="line">
              <a:avLst/>
            </a:prstGeom>
            <a:ln w="38100">
              <a:solidFill>
                <a:schemeClr val="tx1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/>
            <p:cNvCxnSpPr/>
            <p:nvPr/>
          </p:nvCxnSpPr>
          <p:spPr>
            <a:xfrm>
              <a:off x="657225" y="1600200"/>
              <a:ext cx="824230" cy="0"/>
            </a:xfrm>
            <a:prstGeom prst="line">
              <a:avLst/>
            </a:prstGeom>
            <a:ln w="38100">
              <a:solidFill>
                <a:schemeClr val="tx1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/>
            <p:cNvCxnSpPr/>
            <p:nvPr/>
          </p:nvCxnSpPr>
          <p:spPr>
            <a:xfrm>
              <a:off x="571500" y="2105025"/>
              <a:ext cx="824344" cy="0"/>
            </a:xfrm>
            <a:prstGeom prst="line">
              <a:avLst/>
            </a:prstGeom>
            <a:ln w="38100">
              <a:solidFill>
                <a:schemeClr val="tx1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/>
            <p:cNvCxnSpPr/>
            <p:nvPr/>
          </p:nvCxnSpPr>
          <p:spPr>
            <a:xfrm>
              <a:off x="657225" y="2628900"/>
              <a:ext cx="824344" cy="0"/>
            </a:xfrm>
            <a:prstGeom prst="line">
              <a:avLst/>
            </a:prstGeom>
            <a:ln w="38100">
              <a:solidFill>
                <a:schemeClr val="tx1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/>
            <p:cNvCxnSpPr/>
            <p:nvPr/>
          </p:nvCxnSpPr>
          <p:spPr>
            <a:xfrm>
              <a:off x="571500" y="3200400"/>
              <a:ext cx="824344" cy="0"/>
            </a:xfrm>
            <a:prstGeom prst="line">
              <a:avLst/>
            </a:prstGeom>
            <a:ln w="38100">
              <a:solidFill>
                <a:schemeClr val="tx1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/>
            <p:cNvCxnSpPr/>
            <p:nvPr/>
          </p:nvCxnSpPr>
          <p:spPr>
            <a:xfrm>
              <a:off x="657225" y="3771900"/>
              <a:ext cx="824344" cy="0"/>
            </a:xfrm>
            <a:prstGeom prst="line">
              <a:avLst/>
            </a:prstGeom>
            <a:ln w="38100">
              <a:solidFill>
                <a:schemeClr val="tx1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/>
            <p:cNvCxnSpPr/>
            <p:nvPr/>
          </p:nvCxnSpPr>
          <p:spPr>
            <a:xfrm>
              <a:off x="571500" y="4295775"/>
              <a:ext cx="824344" cy="0"/>
            </a:xfrm>
            <a:prstGeom prst="line">
              <a:avLst/>
            </a:prstGeom>
            <a:ln w="38100">
              <a:solidFill>
                <a:schemeClr val="tx1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is SRSF?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1634038"/>
            <a:ext cx="4419600" cy="4845761"/>
          </a:xfrm>
        </p:spPr>
        <p:txBody>
          <a:bodyPr/>
          <a:lstStyle/>
          <a:p>
            <a:r>
              <a:rPr lang="en-US" sz="3200" b="1" dirty="0"/>
              <a:t>S</a:t>
            </a:r>
            <a:r>
              <a:rPr lang="en-US" sz="3200" dirty="0"/>
              <a:t>tacked </a:t>
            </a:r>
            <a:r>
              <a:rPr lang="en-US" sz="3200" b="1" dirty="0"/>
              <a:t>R</a:t>
            </a:r>
            <a:r>
              <a:rPr lang="en-US" sz="3200" dirty="0"/>
              <a:t>apid </a:t>
            </a:r>
            <a:r>
              <a:rPr lang="en-US" sz="3200" b="1" dirty="0"/>
              <a:t>S</a:t>
            </a:r>
            <a:r>
              <a:rPr lang="en-US" sz="3200" dirty="0"/>
              <a:t>and </a:t>
            </a:r>
            <a:r>
              <a:rPr lang="en-US" sz="3200" b="1" dirty="0"/>
              <a:t>F</a:t>
            </a:r>
            <a:r>
              <a:rPr lang="en-US" sz="3200" dirty="0"/>
              <a:t>ilter/</a:t>
            </a:r>
            <a:r>
              <a:rPr lang="en-US" sz="3200" b="1" dirty="0"/>
              <a:t>F</a:t>
            </a:r>
            <a:r>
              <a:rPr lang="en-US" sz="3200" dirty="0"/>
              <a:t>iltration</a:t>
            </a:r>
          </a:p>
          <a:p>
            <a:r>
              <a:rPr lang="en-US" dirty="0" smtClean="0"/>
              <a:t>Invented by </a:t>
            </a:r>
            <a:r>
              <a:rPr lang="en-US" dirty="0" err="1" smtClean="0"/>
              <a:t>AguaClara</a:t>
            </a:r>
            <a:r>
              <a:rPr lang="en-US" dirty="0" smtClean="0"/>
              <a:t> and used in newer plants </a:t>
            </a:r>
          </a:p>
          <a:p>
            <a:r>
              <a:rPr lang="en-US" dirty="0" smtClean="0"/>
              <a:t>How is it different?</a:t>
            </a:r>
          </a:p>
          <a:p>
            <a:pPr lvl="1"/>
            <a:r>
              <a:rPr lang="en-US" dirty="0" smtClean="0"/>
              <a:t>Water enters the filter through embedded tubes</a:t>
            </a:r>
            <a:endParaRPr lang="en-US" dirty="0"/>
          </a:p>
          <a:p>
            <a:pPr lvl="1"/>
            <a:r>
              <a:rPr lang="en-US" dirty="0" smtClean="0"/>
              <a:t>Allows for entirely gravity-powered water filtration</a:t>
            </a:r>
          </a:p>
          <a:p>
            <a:pPr marL="0" indent="0">
              <a:buNone/>
            </a:pPr>
            <a:endParaRPr lang="en-US" dirty="0" smtClean="0"/>
          </a:p>
        </p:txBody>
      </p:sp>
      <p:sp>
        <p:nvSpPr>
          <p:cNvPr id="21" name="Up Arrow 20"/>
          <p:cNvSpPr/>
          <p:nvPr/>
        </p:nvSpPr>
        <p:spPr bwMode="auto">
          <a:xfrm flipV="1">
            <a:off x="6397978" y="3064042"/>
            <a:ext cx="342900" cy="288758"/>
          </a:xfrm>
          <a:prstGeom prst="upArrow">
            <a:avLst/>
          </a:prstGeom>
          <a:solidFill>
            <a:srgbClr val="8FE2FF"/>
          </a:solidFill>
          <a:ln w="12700" cap="flat" cmpd="sng" algn="ctr">
            <a:noFill/>
            <a:prstDash val="solid"/>
            <a:round/>
            <a:headEnd type="none" w="lg" len="med"/>
            <a:tailEnd type="none" w="lg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charset="0"/>
            </a:endParaRPr>
          </a:p>
        </p:txBody>
      </p:sp>
      <p:sp>
        <p:nvSpPr>
          <p:cNvPr id="22" name="Up Arrow 21"/>
          <p:cNvSpPr/>
          <p:nvPr/>
        </p:nvSpPr>
        <p:spPr bwMode="auto">
          <a:xfrm flipV="1">
            <a:off x="6419850" y="4140646"/>
            <a:ext cx="342900" cy="288758"/>
          </a:xfrm>
          <a:prstGeom prst="upArrow">
            <a:avLst/>
          </a:prstGeom>
          <a:solidFill>
            <a:srgbClr val="8FE2FF"/>
          </a:solidFill>
          <a:ln w="12700" cap="flat" cmpd="sng" algn="ctr">
            <a:noFill/>
            <a:prstDash val="solid"/>
            <a:round/>
            <a:headEnd type="none" w="lg" len="med"/>
            <a:tailEnd type="none" w="lg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charset="0"/>
            </a:endParaRPr>
          </a:p>
        </p:txBody>
      </p:sp>
      <p:sp>
        <p:nvSpPr>
          <p:cNvPr id="23" name="Up Arrow 22"/>
          <p:cNvSpPr/>
          <p:nvPr/>
        </p:nvSpPr>
        <p:spPr bwMode="auto">
          <a:xfrm flipV="1">
            <a:off x="6419850" y="5402179"/>
            <a:ext cx="342900" cy="288758"/>
          </a:xfrm>
          <a:prstGeom prst="upArrow">
            <a:avLst/>
          </a:prstGeom>
          <a:solidFill>
            <a:srgbClr val="8FE2FF"/>
          </a:solidFill>
          <a:ln w="12700" cap="flat" cmpd="sng" algn="ctr">
            <a:noFill/>
            <a:prstDash val="solid"/>
            <a:round/>
            <a:headEnd type="none" w="lg" len="med"/>
            <a:tailEnd type="none" w="lg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charset="0"/>
            </a:endParaRPr>
          </a:p>
        </p:txBody>
      </p:sp>
      <p:sp>
        <p:nvSpPr>
          <p:cNvPr id="42" name="Up Arrow 41"/>
          <p:cNvSpPr/>
          <p:nvPr/>
        </p:nvSpPr>
        <p:spPr bwMode="auto">
          <a:xfrm>
            <a:off x="6397978" y="3581400"/>
            <a:ext cx="342900" cy="288758"/>
          </a:xfrm>
          <a:prstGeom prst="upArrow">
            <a:avLst/>
          </a:prstGeom>
          <a:solidFill>
            <a:srgbClr val="8FE2FF"/>
          </a:solidFill>
          <a:ln w="12700" cap="flat" cmpd="sng" algn="ctr">
            <a:noFill/>
            <a:prstDash val="solid"/>
            <a:round/>
            <a:headEnd type="none" w="lg" len="med"/>
            <a:tailEnd type="none" w="lg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charset="0"/>
            </a:endParaRPr>
          </a:p>
        </p:txBody>
      </p:sp>
      <p:sp>
        <p:nvSpPr>
          <p:cNvPr id="44" name="Up Arrow 43"/>
          <p:cNvSpPr/>
          <p:nvPr/>
        </p:nvSpPr>
        <p:spPr bwMode="auto">
          <a:xfrm>
            <a:off x="6419850" y="4800600"/>
            <a:ext cx="342900" cy="288758"/>
          </a:xfrm>
          <a:prstGeom prst="upArrow">
            <a:avLst/>
          </a:prstGeom>
          <a:solidFill>
            <a:srgbClr val="8FE2FF"/>
          </a:solidFill>
          <a:ln w="12700" cap="flat" cmpd="sng" algn="ctr">
            <a:noFill/>
            <a:prstDash val="solid"/>
            <a:round/>
            <a:headEnd type="none" w="lg" len="med"/>
            <a:tailEnd type="none" w="lg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charset="0"/>
            </a:endParaRPr>
          </a:p>
        </p:txBody>
      </p:sp>
      <p:sp>
        <p:nvSpPr>
          <p:cNvPr id="45" name="Up Arrow 44"/>
          <p:cNvSpPr/>
          <p:nvPr/>
        </p:nvSpPr>
        <p:spPr bwMode="auto">
          <a:xfrm>
            <a:off x="6419850" y="6019800"/>
            <a:ext cx="342900" cy="288758"/>
          </a:xfrm>
          <a:prstGeom prst="upArrow">
            <a:avLst/>
          </a:prstGeom>
          <a:solidFill>
            <a:srgbClr val="8FE2FF"/>
          </a:solidFill>
          <a:ln w="12700" cap="flat" cmpd="sng" algn="ctr">
            <a:noFill/>
            <a:prstDash val="solid"/>
            <a:round/>
            <a:headEnd type="none" w="lg" len="med"/>
            <a:tailEnd type="none" w="lg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charset="0"/>
            </a:endParaRPr>
          </a:p>
        </p:txBody>
      </p:sp>
      <p:cxnSp>
        <p:nvCxnSpPr>
          <p:cNvPr id="49" name="Straight Arrow Connector 48"/>
          <p:cNvCxnSpPr/>
          <p:nvPr/>
        </p:nvCxnSpPr>
        <p:spPr bwMode="auto">
          <a:xfrm flipH="1">
            <a:off x="5181600" y="3454057"/>
            <a:ext cx="685800" cy="0"/>
          </a:xfrm>
          <a:prstGeom prst="straightConnector1">
            <a:avLst/>
          </a:prstGeom>
          <a:solidFill>
            <a:schemeClr val="accent1"/>
          </a:solidFill>
          <a:ln w="57150" cap="flat" cmpd="sng" algn="ctr">
            <a:solidFill>
              <a:srgbClr val="8FE2FF"/>
            </a:solidFill>
            <a:prstDash val="solid"/>
            <a:round/>
            <a:headEnd type="none" w="lg" len="med"/>
            <a:tailEnd type="arrow"/>
          </a:ln>
          <a:effectLst/>
        </p:spPr>
      </p:cxnSp>
      <p:cxnSp>
        <p:nvCxnSpPr>
          <p:cNvPr id="50" name="Straight Arrow Connector 49"/>
          <p:cNvCxnSpPr/>
          <p:nvPr/>
        </p:nvCxnSpPr>
        <p:spPr bwMode="auto">
          <a:xfrm flipH="1">
            <a:off x="5181600" y="4597647"/>
            <a:ext cx="685800" cy="0"/>
          </a:xfrm>
          <a:prstGeom prst="straightConnector1">
            <a:avLst/>
          </a:prstGeom>
          <a:solidFill>
            <a:schemeClr val="accent1"/>
          </a:solidFill>
          <a:ln w="57150" cap="flat" cmpd="sng" algn="ctr">
            <a:solidFill>
              <a:srgbClr val="8FE2FF"/>
            </a:solidFill>
            <a:prstDash val="solid"/>
            <a:round/>
            <a:headEnd type="none" w="lg" len="med"/>
            <a:tailEnd type="arrow"/>
          </a:ln>
          <a:effectLst/>
        </p:spPr>
      </p:cxnSp>
      <p:cxnSp>
        <p:nvCxnSpPr>
          <p:cNvPr id="51" name="Straight Arrow Connector 50"/>
          <p:cNvCxnSpPr/>
          <p:nvPr/>
        </p:nvCxnSpPr>
        <p:spPr bwMode="auto">
          <a:xfrm flipH="1">
            <a:off x="5181600" y="5850648"/>
            <a:ext cx="685800" cy="0"/>
          </a:xfrm>
          <a:prstGeom prst="straightConnector1">
            <a:avLst/>
          </a:prstGeom>
          <a:solidFill>
            <a:schemeClr val="accent1"/>
          </a:solidFill>
          <a:ln w="57150" cap="flat" cmpd="sng" algn="ctr">
            <a:solidFill>
              <a:srgbClr val="8FE2FF"/>
            </a:solidFill>
            <a:prstDash val="solid"/>
            <a:round/>
            <a:headEnd type="none" w="lg" len="med"/>
            <a:tailEnd type="arrow"/>
          </a:ln>
          <a:effectLst/>
        </p:spPr>
      </p:cxnSp>
      <p:cxnSp>
        <p:nvCxnSpPr>
          <p:cNvPr id="52" name="Straight Arrow Connector 51"/>
          <p:cNvCxnSpPr/>
          <p:nvPr/>
        </p:nvCxnSpPr>
        <p:spPr bwMode="auto">
          <a:xfrm flipH="1">
            <a:off x="7391400" y="2883151"/>
            <a:ext cx="685800" cy="0"/>
          </a:xfrm>
          <a:prstGeom prst="straightConnector1">
            <a:avLst/>
          </a:prstGeom>
          <a:solidFill>
            <a:schemeClr val="accent1"/>
          </a:solidFill>
          <a:ln w="57150" cap="flat" cmpd="sng" algn="ctr">
            <a:solidFill>
              <a:srgbClr val="8FE2FF"/>
            </a:solidFill>
            <a:prstDash val="solid"/>
            <a:round/>
            <a:headEnd type="none" w="lg" len="med"/>
            <a:tailEnd type="arrow"/>
          </a:ln>
          <a:effectLst/>
        </p:spPr>
      </p:cxnSp>
      <p:cxnSp>
        <p:nvCxnSpPr>
          <p:cNvPr id="53" name="Straight Arrow Connector 52"/>
          <p:cNvCxnSpPr/>
          <p:nvPr/>
        </p:nvCxnSpPr>
        <p:spPr bwMode="auto">
          <a:xfrm flipH="1">
            <a:off x="7391400" y="4015623"/>
            <a:ext cx="685800" cy="0"/>
          </a:xfrm>
          <a:prstGeom prst="straightConnector1">
            <a:avLst/>
          </a:prstGeom>
          <a:solidFill>
            <a:schemeClr val="accent1"/>
          </a:solidFill>
          <a:ln w="57150" cap="flat" cmpd="sng" algn="ctr">
            <a:solidFill>
              <a:srgbClr val="8FE2FF"/>
            </a:solidFill>
            <a:prstDash val="solid"/>
            <a:round/>
            <a:headEnd type="none" w="lg" len="med"/>
            <a:tailEnd type="arrow"/>
          </a:ln>
          <a:effectLst/>
        </p:spPr>
      </p:cxnSp>
      <p:cxnSp>
        <p:nvCxnSpPr>
          <p:cNvPr id="54" name="Straight Arrow Connector 53"/>
          <p:cNvCxnSpPr/>
          <p:nvPr/>
        </p:nvCxnSpPr>
        <p:spPr bwMode="auto">
          <a:xfrm flipH="1">
            <a:off x="7351889" y="5221496"/>
            <a:ext cx="685800" cy="0"/>
          </a:xfrm>
          <a:prstGeom prst="straightConnector1">
            <a:avLst/>
          </a:prstGeom>
          <a:solidFill>
            <a:schemeClr val="accent1"/>
          </a:solidFill>
          <a:ln w="57150" cap="flat" cmpd="sng" algn="ctr">
            <a:solidFill>
              <a:srgbClr val="8FE2FF"/>
            </a:solidFill>
            <a:prstDash val="solid"/>
            <a:round/>
            <a:headEnd type="none" w="lg" len="med"/>
            <a:tailEnd type="arrow"/>
          </a:ln>
          <a:effectLst/>
        </p:spPr>
      </p:cxnSp>
      <p:cxnSp>
        <p:nvCxnSpPr>
          <p:cNvPr id="55" name="Straight Arrow Connector 54"/>
          <p:cNvCxnSpPr/>
          <p:nvPr/>
        </p:nvCxnSpPr>
        <p:spPr bwMode="auto">
          <a:xfrm flipH="1">
            <a:off x="7391400" y="6421382"/>
            <a:ext cx="685800" cy="0"/>
          </a:xfrm>
          <a:prstGeom prst="straightConnector1">
            <a:avLst/>
          </a:prstGeom>
          <a:solidFill>
            <a:schemeClr val="accent1"/>
          </a:solidFill>
          <a:ln w="57150" cap="flat" cmpd="sng" algn="ctr">
            <a:solidFill>
              <a:srgbClr val="8FE2FF"/>
            </a:solidFill>
            <a:prstDash val="solid"/>
            <a:round/>
            <a:headEnd type="none" w="lg" len="med"/>
            <a:tailEnd type="arrow"/>
          </a:ln>
          <a:effectLst/>
        </p:spPr>
      </p:cxnSp>
      <p:sp>
        <p:nvSpPr>
          <p:cNvPr id="46" name="Up Arrow 45"/>
          <p:cNvSpPr/>
          <p:nvPr/>
        </p:nvSpPr>
        <p:spPr bwMode="auto">
          <a:xfrm>
            <a:off x="6284025" y="3124200"/>
            <a:ext cx="609600" cy="2971800"/>
          </a:xfrm>
          <a:prstGeom prst="upArrow">
            <a:avLst/>
          </a:prstGeom>
          <a:solidFill>
            <a:srgbClr val="8FE2FF"/>
          </a:solidFill>
          <a:ln w="12700" cap="flat" cmpd="sng" algn="ctr">
            <a:noFill/>
            <a:prstDash val="solid"/>
            <a:round/>
            <a:headEnd type="none" w="lg" len="med"/>
            <a:tailEnd type="none" w="lg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4112795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9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9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9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9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5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9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9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1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4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7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0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3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6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9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45" dur="2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2" grpId="0" animBg="1"/>
      <p:bldP spid="23" grpId="0" animBg="1"/>
      <p:bldP spid="42" grpId="0" animBg="1"/>
      <p:bldP spid="44" grpId="0" animBg="1"/>
      <p:bldP spid="45" grpId="0" animBg="1"/>
      <p:bldP spid="4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Why are we here?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53000"/>
          </a:xfrm>
        </p:spPr>
        <p:txBody>
          <a:bodyPr/>
          <a:lstStyle/>
          <a:p>
            <a:r>
              <a:rPr lang="en-US" dirty="0" smtClean="0"/>
              <a:t>Create a theoretical understanding of SRSF </a:t>
            </a:r>
          </a:p>
          <a:p>
            <a:r>
              <a:rPr lang="en-US" b="1" dirty="0" smtClean="0"/>
              <a:t>Why? </a:t>
            </a:r>
          </a:p>
          <a:p>
            <a:pPr marL="344488" indent="0">
              <a:buNone/>
            </a:pPr>
            <a:r>
              <a:rPr lang="en-US" dirty="0" smtClean="0"/>
              <a:t>This understanding can be used to optimize SRSF performance</a:t>
            </a:r>
          </a:p>
          <a:p>
            <a:r>
              <a:rPr lang="en-US" b="1" dirty="0" smtClean="0"/>
              <a:t>How?</a:t>
            </a:r>
          </a:p>
          <a:p>
            <a:pPr marL="338138" indent="-225425">
              <a:buNone/>
            </a:pPr>
            <a:r>
              <a:rPr lang="en-US" b="1" dirty="0"/>
              <a:t>	</a:t>
            </a:r>
            <a:r>
              <a:rPr lang="en-US" dirty="0" smtClean="0"/>
              <a:t>By conducting experiments while varying certain inputs and monitoring important outputs</a:t>
            </a:r>
          </a:p>
        </p:txBody>
      </p:sp>
    </p:spTree>
    <p:extLst>
      <p:ext uri="{BB962C8B-B14F-4D97-AF65-F5344CB8AC3E}">
        <p14:creationId xmlns:p14="http://schemas.microsoft.com/office/powerpoint/2010/main" val="400021012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Challenges</a:t>
            </a:r>
            <a:endParaRPr lang="en-US" dirty="0"/>
          </a:p>
        </p:txBody>
      </p:sp>
      <p:sp>
        <p:nvSpPr>
          <p:cNvPr id="10" name="Content Placeholder 9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Redesign the laboratory apparatus</a:t>
            </a:r>
          </a:p>
          <a:p>
            <a:r>
              <a:rPr lang="en-US" dirty="0" smtClean="0"/>
              <a:t>Test and improve the turbidity feed system</a:t>
            </a:r>
          </a:p>
          <a:p>
            <a:r>
              <a:rPr lang="en-US" dirty="0" smtClean="0"/>
              <a:t>Design a new system for coagulant dosing</a:t>
            </a:r>
          </a:p>
          <a:p>
            <a:r>
              <a:rPr lang="en-US" dirty="0" smtClean="0"/>
              <a:t>Design and run experiments, varying important parameters</a:t>
            </a:r>
          </a:p>
          <a:p>
            <a:r>
              <a:rPr lang="en-US" dirty="0" smtClean="0"/>
              <a:t>Begin developing a model for filter performance</a:t>
            </a:r>
            <a:endParaRPr lang="en-US" dirty="0"/>
          </a:p>
        </p:txBody>
      </p:sp>
      <p:pic>
        <p:nvPicPr>
          <p:cNvPr id="4" name="Picture 5" descr="b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6" descr="a"/>
          <p:cNvPicPr>
            <a:picLocks noChangeAspect="1" noChangeArrowheads="1"/>
          </p:cNvPicPr>
          <p:nvPr/>
        </p:nvPicPr>
        <p:blipFill>
          <a:blip r:embed="rId3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Designing the Apparatus</a:t>
            </a:r>
            <a:endParaRPr lang="en-US" dirty="0"/>
          </a:p>
        </p:txBody>
      </p:sp>
      <p:sp>
        <p:nvSpPr>
          <p:cNvPr id="10" name="Content Placeholder 9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Construction parameters</a:t>
            </a:r>
          </a:p>
          <a:p>
            <a:pPr lvl="1"/>
            <a:r>
              <a:rPr lang="en-US" dirty="0" smtClean="0"/>
              <a:t>Number of layers required</a:t>
            </a:r>
          </a:p>
          <a:p>
            <a:pPr lvl="2" indent="-347663"/>
            <a:r>
              <a:rPr lang="en-US" sz="2800" dirty="0" smtClean="0"/>
              <a:t>2 layer filter was the simplest option that modeled SRSF</a:t>
            </a:r>
          </a:p>
          <a:p>
            <a:pPr lvl="1"/>
            <a:r>
              <a:rPr lang="en-US" dirty="0" smtClean="0"/>
              <a:t>Height of filter</a:t>
            </a:r>
          </a:p>
          <a:p>
            <a:pPr lvl="1"/>
            <a:r>
              <a:rPr lang="en-US" dirty="0" smtClean="0"/>
              <a:t>Inlet </a:t>
            </a:r>
            <a:r>
              <a:rPr lang="en-US" smtClean="0"/>
              <a:t>and outlet </a:t>
            </a:r>
            <a:r>
              <a:rPr lang="en-US" dirty="0" smtClean="0"/>
              <a:t>tube dimensions and materials</a:t>
            </a:r>
          </a:p>
        </p:txBody>
      </p:sp>
    </p:spTree>
    <p:extLst>
      <p:ext uri="{BB962C8B-B14F-4D97-AF65-F5344CB8AC3E}">
        <p14:creationId xmlns:p14="http://schemas.microsoft.com/office/powerpoint/2010/main" val="296482968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Redesigned Apparatus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half" idx="1"/>
          </p:nvPr>
        </p:nvSpPr>
        <p:spPr>
          <a:xfrm>
            <a:off x="533400" y="1600200"/>
            <a:ext cx="4038600" cy="4525963"/>
          </a:xfrm>
        </p:spPr>
        <p:txBody>
          <a:bodyPr/>
          <a:lstStyle/>
          <a:p>
            <a:r>
              <a:rPr lang="en-US" dirty="0" smtClean="0"/>
              <a:t>One filter column</a:t>
            </a:r>
          </a:p>
          <a:p>
            <a:r>
              <a:rPr lang="en-US" dirty="0" smtClean="0"/>
              <a:t>Models two layers of an SRSF, with one inlet and two outlets </a:t>
            </a:r>
          </a:p>
          <a:p>
            <a:r>
              <a:rPr lang="en-US" dirty="0" smtClean="0"/>
              <a:t>Size considerations:</a:t>
            </a:r>
          </a:p>
          <a:p>
            <a:pPr lvl="1"/>
            <a:r>
              <a:rPr lang="en-US" dirty="0" smtClean="0"/>
              <a:t>Each filter layer is 20 cm</a:t>
            </a:r>
          </a:p>
          <a:p>
            <a:pPr lvl="1"/>
            <a:r>
              <a:rPr lang="en-US" dirty="0" smtClean="0"/>
              <a:t>Backwash expansion is approximately 30 %</a:t>
            </a:r>
          </a:p>
        </p:txBody>
      </p:sp>
      <p:pic>
        <p:nvPicPr>
          <p:cNvPr id="4" name="Picture 5" descr="b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6" descr="a"/>
          <p:cNvPicPr>
            <a:picLocks noChangeAspect="1" noChangeArrowheads="1"/>
          </p:cNvPicPr>
          <p:nvPr/>
        </p:nvPicPr>
        <p:blipFill>
          <a:blip r:embed="rId3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762000" y="5181600"/>
            <a:ext cx="3962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+mn-lt"/>
              </a:rPr>
              <a:t>Backwash space &gt; .3*(40 cm)</a:t>
            </a:r>
          </a:p>
          <a:p>
            <a:r>
              <a:rPr lang="en-US" sz="2400" dirty="0" smtClean="0">
                <a:latin typeface="+mn-lt"/>
              </a:rPr>
              <a:t>Backwash space &gt; 12 cm</a:t>
            </a:r>
            <a:endParaRPr lang="en-US" sz="2400" dirty="0">
              <a:latin typeface="+mn-lt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00" y="1618369"/>
            <a:ext cx="3230048" cy="46824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Inlet and Outlet Design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Content Placeholder 5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 smtClean="0"/>
                  <a:t>Ratio of inlet area and filter area needed to be similar to the ratio in </a:t>
                </a:r>
                <a:r>
                  <a:rPr lang="en-US" dirty="0" err="1" smtClean="0"/>
                  <a:t>AguaClara’s</a:t>
                </a:r>
                <a:r>
                  <a:rPr lang="en-US" dirty="0" smtClean="0"/>
                  <a:t> plants to achieve similar velocities</a:t>
                </a:r>
              </a:p>
              <a:p>
                <a:pPr lvl="1"/>
                <a14:m>
                  <m:oMath xmlns:m="http://schemas.openxmlformats.org/officeDocument/2006/math">
                    <m:f>
                      <m:fPr>
                        <m:ctrlPr>
                          <a:rPr lang="en-US" b="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/>
                          </a:rPr>
                          <m:t>𝑖𝑛𝑙𝑒𝑡</m:t>
                        </m:r>
                        <m:r>
                          <a:rPr lang="en-US" b="0" i="1" smtClean="0">
                            <a:latin typeface="Cambria Math"/>
                          </a:rPr>
                          <m:t> </m:t>
                        </m:r>
                        <m:r>
                          <a:rPr lang="en-US" b="0" i="1" smtClean="0">
                            <a:latin typeface="Cambria Math"/>
                          </a:rPr>
                          <m:t>𝑎𝑟𝑒𝑎</m:t>
                        </m:r>
                      </m:num>
                      <m:den>
                        <m:r>
                          <a:rPr lang="en-US" b="0" i="1" smtClean="0">
                            <a:latin typeface="Cambria Math"/>
                          </a:rPr>
                          <m:t>𝑓𝑖𝑙𝑡𝑒𝑟</m:t>
                        </m:r>
                        <m:r>
                          <a:rPr lang="en-US" b="0" i="1" smtClean="0">
                            <a:latin typeface="Cambria Math"/>
                          </a:rPr>
                          <m:t> </m:t>
                        </m:r>
                        <m:r>
                          <a:rPr lang="en-US" b="0" i="1" smtClean="0">
                            <a:latin typeface="Cambria Math"/>
                          </a:rPr>
                          <m:t>𝑎𝑟𝑒𝑎</m:t>
                        </m:r>
                      </m:den>
                    </m:f>
                  </m:oMath>
                </a14:m>
                <a:r>
                  <a:rPr lang="en-US" dirty="0" smtClean="0"/>
                  <a:t>= 0.04</a:t>
                </a:r>
              </a:p>
              <a:p>
                <a:pPr lvl="1"/>
                <a:r>
                  <a:rPr lang="en-US" dirty="0" smtClean="0"/>
                  <a:t>Inlet area = 0.04 * filter area</a:t>
                </a:r>
              </a:p>
              <a:p>
                <a:pPr lvl="1"/>
                <a:r>
                  <a:rPr lang="en-US" dirty="0" smtClean="0"/>
                  <a:t>Inlet area = tubing area – area occupied by mesh</a:t>
                </a:r>
              </a:p>
              <a:p>
                <a:pPr lvl="1"/>
                <a:r>
                  <a:rPr lang="en-US" dirty="0" smtClean="0"/>
                  <a:t>Velocity through filter: 1.8 mm/s</a:t>
                </a:r>
              </a:p>
              <a:p>
                <a:pPr lvl="1"/>
                <a:r>
                  <a:rPr lang="en-US" dirty="0"/>
                  <a:t>Velocity </a:t>
                </a:r>
                <a:r>
                  <a:rPr lang="en-US" dirty="0" smtClean="0"/>
                  <a:t>through inlet: 45 </a:t>
                </a:r>
                <a:r>
                  <a:rPr lang="en-US" dirty="0"/>
                  <a:t>mm/s</a:t>
                </a:r>
              </a:p>
              <a:p>
                <a:pPr lvl="1"/>
                <a:endParaRPr lang="en-US" dirty="0"/>
              </a:p>
            </p:txBody>
          </p:sp>
        </mc:Choice>
        <mc:Fallback xmlns="">
          <p:sp>
            <p:nvSpPr>
              <p:cNvPr id="6" name="Content Placeholder 5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2"/>
                <a:stretch>
                  <a:fillRect l="-1630" t="-1752" r="-519" b="-107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1300047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Materials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sz="3200" dirty="0" smtClean="0"/>
              <a:t>Clear PVC</a:t>
            </a:r>
          </a:p>
          <a:p>
            <a:pPr lvl="1"/>
            <a:r>
              <a:rPr lang="en-US" sz="2800" dirty="0" smtClean="0"/>
              <a:t>Length: 60 cm.</a:t>
            </a:r>
          </a:p>
          <a:p>
            <a:pPr lvl="1"/>
            <a:r>
              <a:rPr lang="en-US" sz="2800" dirty="0" smtClean="0"/>
              <a:t>ID: 1 in.</a:t>
            </a:r>
          </a:p>
          <a:p>
            <a:r>
              <a:rPr lang="en-US" sz="3200" dirty="0" smtClean="0"/>
              <a:t>Sand</a:t>
            </a:r>
          </a:p>
          <a:p>
            <a:pPr lvl="1"/>
            <a:r>
              <a:rPr lang="en-US" sz="2800" dirty="0" smtClean="0"/>
              <a:t>Diameter of 1 grain: 0.02 in.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half" idx="2"/>
          </p:nvPr>
        </p:nvSpPr>
        <p:spPr>
          <a:xfrm>
            <a:off x="4495800" y="1600200"/>
            <a:ext cx="4495800" cy="4525963"/>
          </a:xfrm>
        </p:spPr>
        <p:txBody>
          <a:bodyPr/>
          <a:lstStyle/>
          <a:p>
            <a:r>
              <a:rPr lang="en-US" sz="3200" dirty="0"/>
              <a:t>Multipurpose copper tubing</a:t>
            </a:r>
          </a:p>
          <a:p>
            <a:pPr lvl="1"/>
            <a:r>
              <a:rPr lang="en-US" sz="2800" dirty="0"/>
              <a:t>ID: 0.37 in.</a:t>
            </a:r>
          </a:p>
          <a:p>
            <a:r>
              <a:rPr lang="en-US" sz="3200" dirty="0"/>
              <a:t>Copper mesh</a:t>
            </a:r>
          </a:p>
          <a:p>
            <a:pPr lvl="1"/>
            <a:r>
              <a:rPr lang="en-US" sz="2800" dirty="0"/>
              <a:t>Opening size: 0.009 in.</a:t>
            </a:r>
          </a:p>
          <a:p>
            <a:pPr lvl="1"/>
            <a:r>
              <a:rPr lang="en-US" sz="2800" dirty="0"/>
              <a:t>Porosity: 30%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779072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Construction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524000"/>
            <a:ext cx="8763000" cy="5334000"/>
          </a:xfrm>
        </p:spPr>
        <p:txBody>
          <a:bodyPr/>
          <a:lstStyle/>
          <a:p>
            <a:r>
              <a:rPr lang="en-US" dirty="0" smtClean="0"/>
              <a:t>Sealed end of filter</a:t>
            </a:r>
          </a:p>
          <a:p>
            <a:r>
              <a:rPr lang="en-US" dirty="0" smtClean="0"/>
              <a:t>Drilled holes for inlet and outlet tubes </a:t>
            </a:r>
            <a:endParaRPr lang="en-US" dirty="0"/>
          </a:p>
          <a:p>
            <a:r>
              <a:rPr lang="en-US" dirty="0" smtClean="0"/>
              <a:t>Threaded push-to-connect fittings were used to put the copper tubing inside the filter</a:t>
            </a:r>
          </a:p>
          <a:p>
            <a:pPr lvl="1"/>
            <a:r>
              <a:rPr lang="en-US" dirty="0" smtClean="0"/>
              <a:t>Fittings were drilled out to accommodate copper tubing</a:t>
            </a:r>
          </a:p>
          <a:p>
            <a:r>
              <a:rPr lang="en-US" dirty="0" smtClean="0"/>
              <a:t>Copper tubing inserted halfway through column</a:t>
            </a:r>
          </a:p>
          <a:p>
            <a:r>
              <a:rPr lang="en-US" dirty="0" smtClean="0"/>
              <a:t>Copper mesh welded on ends of copper tubing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4120364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AguaClara the road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1_AguaClara the road">
      <a:majorFont>
        <a:latin typeface="Candara"/>
        <a:ea typeface=""/>
        <a:cs typeface=""/>
      </a:majorFont>
      <a:minorFont>
        <a:latin typeface="Candar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lg" len="med"/>
          <a:tailEnd type="none" w="lg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entury Gothic" pitchFamily="34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lg" len="med"/>
          <a:tailEnd type="none" w="lg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entury Gothic" pitchFamily="34" charset="0"/>
            <a:cs typeface="Arial" charset="0"/>
          </a:defRPr>
        </a:defPPr>
      </a:lstStyle>
    </a:lnDef>
  </a:objectDefaults>
  <a:extraClrSchemeLst>
    <a:extraClrScheme>
      <a:clrScheme name="1_AguaClara the road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3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F3300"/>
        </a:accent1>
        <a:accent2>
          <a:srgbClr val="FF9900"/>
        </a:accent2>
        <a:accent3>
          <a:srgbClr val="FFFFFF"/>
        </a:accent3>
        <a:accent4>
          <a:srgbClr val="000000"/>
        </a:accent4>
        <a:accent5>
          <a:srgbClr val="FFADAA"/>
        </a:accent5>
        <a:accent6>
          <a:srgbClr val="E78A00"/>
        </a:accent6>
        <a:hlink>
          <a:srgbClr val="3366FF"/>
        </a:hlink>
        <a:folHlink>
          <a:srgbClr val="A5002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4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80808"/>
        </a:accent1>
        <a:accent2>
          <a:srgbClr val="777777"/>
        </a:accent2>
        <a:accent3>
          <a:srgbClr val="FFFFFF"/>
        </a:accent3>
        <a:accent4>
          <a:srgbClr val="000000"/>
        </a:accent4>
        <a:accent5>
          <a:srgbClr val="AAAAAA"/>
        </a:accent5>
        <a:accent6>
          <a:srgbClr val="6B6B6B"/>
        </a:accent6>
        <a:hlink>
          <a:srgbClr val="C0C0C0"/>
        </a:hlink>
        <a:folHlink>
          <a:srgbClr val="FFFF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5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80808"/>
        </a:accent1>
        <a:accent2>
          <a:srgbClr val="777777"/>
        </a:accent2>
        <a:accent3>
          <a:srgbClr val="FFFFFF"/>
        </a:accent3>
        <a:accent4>
          <a:srgbClr val="000000"/>
        </a:accent4>
        <a:accent5>
          <a:srgbClr val="AAAAAA"/>
        </a:accent5>
        <a:accent6>
          <a:srgbClr val="6B6B6B"/>
        </a:accent6>
        <a:hlink>
          <a:srgbClr val="C0C0C0"/>
        </a:hlink>
        <a:folHlink>
          <a:srgbClr val="0000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AguaClara the road</Template>
  <TotalTime>5998</TotalTime>
  <Words>614</Words>
  <Application>Microsoft Office PowerPoint</Application>
  <PresentationFormat>On-screen Show (4:3)</PresentationFormat>
  <Paragraphs>115</Paragraphs>
  <Slides>18</Slides>
  <Notes>3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0" baseType="lpstr">
      <vt:lpstr>1_AguaClara the road</vt:lpstr>
      <vt:lpstr>Equation</vt:lpstr>
      <vt:lpstr>SRSF Theory</vt:lpstr>
      <vt:lpstr>What is SRSF?</vt:lpstr>
      <vt:lpstr>Why are we here?</vt:lpstr>
      <vt:lpstr>Challenges</vt:lpstr>
      <vt:lpstr>Designing the Apparatus</vt:lpstr>
      <vt:lpstr>Redesigned Apparatus</vt:lpstr>
      <vt:lpstr>Inlet and Outlet Design</vt:lpstr>
      <vt:lpstr>Materials</vt:lpstr>
      <vt:lpstr>Construction</vt:lpstr>
      <vt:lpstr>Testing the Apparatus</vt:lpstr>
      <vt:lpstr>Current Issues</vt:lpstr>
      <vt:lpstr>Influent Turbidity: Sample Results</vt:lpstr>
      <vt:lpstr>Possible Solutions</vt:lpstr>
      <vt:lpstr>Turbidity with PID</vt:lpstr>
      <vt:lpstr>Future Work</vt:lpstr>
      <vt:lpstr>Experiment Parameters</vt:lpstr>
      <vt:lpstr>Developing A Model</vt:lpstr>
      <vt:lpstr>Questions?</vt:lpstr>
    </vt:vector>
  </TitlesOfParts>
  <Company>Cornell University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CEE 4540: Sustainable Small-Scale Water Supplies</dc:title>
  <dc:creator>Monroe Weber-Shirk</dc:creator>
  <cp:lastModifiedBy>ceeadmin</cp:lastModifiedBy>
  <cp:revision>310</cp:revision>
  <dcterms:created xsi:type="dcterms:W3CDTF">2008-08-26T14:48:34Z</dcterms:created>
  <dcterms:modified xsi:type="dcterms:W3CDTF">2013-10-30T20:15:15Z</dcterms:modified>
</cp:coreProperties>
</file>