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 id="2147483698" r:id="rId3"/>
  </p:sldMasterIdLst>
  <p:notesMasterIdLst>
    <p:notesMasterId r:id="rId49"/>
  </p:notesMasterIdLst>
  <p:sldIdLst>
    <p:sldId id="256" r:id="rId4"/>
    <p:sldId id="372" r:id="rId5"/>
    <p:sldId id="461" r:id="rId6"/>
    <p:sldId id="415" r:id="rId7"/>
    <p:sldId id="443" r:id="rId8"/>
    <p:sldId id="444" r:id="rId9"/>
    <p:sldId id="416" r:id="rId10"/>
    <p:sldId id="423" r:id="rId11"/>
    <p:sldId id="447" r:id="rId12"/>
    <p:sldId id="446" r:id="rId13"/>
    <p:sldId id="427" r:id="rId14"/>
    <p:sldId id="457" r:id="rId15"/>
    <p:sldId id="449" r:id="rId16"/>
    <p:sldId id="425" r:id="rId17"/>
    <p:sldId id="417" r:id="rId18"/>
    <p:sldId id="418" r:id="rId19"/>
    <p:sldId id="419" r:id="rId20"/>
    <p:sldId id="420" r:id="rId21"/>
    <p:sldId id="421" r:id="rId22"/>
    <p:sldId id="434" r:id="rId23"/>
    <p:sldId id="458" r:id="rId24"/>
    <p:sldId id="445" r:id="rId25"/>
    <p:sldId id="442" r:id="rId26"/>
    <p:sldId id="426" r:id="rId27"/>
    <p:sldId id="432" r:id="rId28"/>
    <p:sldId id="450" r:id="rId29"/>
    <p:sldId id="448" r:id="rId30"/>
    <p:sldId id="431" r:id="rId31"/>
    <p:sldId id="451" r:id="rId32"/>
    <p:sldId id="452" r:id="rId33"/>
    <p:sldId id="437" r:id="rId34"/>
    <p:sldId id="440" r:id="rId35"/>
    <p:sldId id="441" r:id="rId36"/>
    <p:sldId id="438" r:id="rId37"/>
    <p:sldId id="462" r:id="rId38"/>
    <p:sldId id="436" r:id="rId39"/>
    <p:sldId id="454" r:id="rId40"/>
    <p:sldId id="439" r:id="rId41"/>
    <p:sldId id="453" r:id="rId42"/>
    <p:sldId id="456" r:id="rId43"/>
    <p:sldId id="430" r:id="rId44"/>
    <p:sldId id="463" r:id="rId45"/>
    <p:sldId id="422" r:id="rId46"/>
    <p:sldId id="459" r:id="rId47"/>
    <p:sldId id="460"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32" autoAdjust="0"/>
    <p:restoredTop sz="86395" autoAdjust="0"/>
  </p:normalViewPr>
  <p:slideViewPr>
    <p:cSldViewPr>
      <p:cViewPr varScale="1">
        <p:scale>
          <a:sx n="78" d="100"/>
          <a:sy n="78" d="100"/>
        </p:scale>
        <p:origin x="-1602" y="-102"/>
      </p:cViewPr>
      <p:guideLst>
        <p:guide orient="horz" pos="2160"/>
        <p:guide pos="2880"/>
      </p:guideLst>
    </p:cSldViewPr>
  </p:slideViewPr>
  <p:outlineViewPr>
    <p:cViewPr>
      <p:scale>
        <a:sx n="33" d="100"/>
        <a:sy n="33" d="100"/>
      </p:scale>
      <p:origin x="0" y="13596"/>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w24\Downloads\opensourcewater_data_tamara.2012-07-16.to.2013-01-23.csv"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scatterChart>
        <c:scatterStyle val="lineMarker"/>
        <c:ser>
          <c:idx val="0"/>
          <c:order val="0"/>
          <c:tx>
            <c:strRef>
              <c:f>opensourcewater_data_tamara.201!$D$30</c:f>
              <c:strCache>
                <c:ptCount val="1"/>
                <c:pt idx="0">
                  <c:v>effluent_turbidity (ntu)</c:v>
                </c:pt>
              </c:strCache>
            </c:strRef>
          </c:tx>
          <c:spPr>
            <a:ln w="28575">
              <a:noFill/>
            </a:ln>
          </c:spPr>
          <c:xVal>
            <c:numRef>
              <c:f>opensourcewater_data_tamara.201!$C$31:$C$296</c:f>
              <c:numCache>
                <c:formatCode>General</c:formatCode>
                <c:ptCount val="266"/>
                <c:pt idx="0">
                  <c:v>7.07</c:v>
                </c:pt>
                <c:pt idx="1">
                  <c:v>7.07</c:v>
                </c:pt>
                <c:pt idx="2">
                  <c:v>8.2100000000000009</c:v>
                </c:pt>
                <c:pt idx="3">
                  <c:v>8.1</c:v>
                </c:pt>
                <c:pt idx="4">
                  <c:v>6.74</c:v>
                </c:pt>
                <c:pt idx="5">
                  <c:v>6.74</c:v>
                </c:pt>
                <c:pt idx="6">
                  <c:v>6.7</c:v>
                </c:pt>
                <c:pt idx="7">
                  <c:v>7.3</c:v>
                </c:pt>
                <c:pt idx="8">
                  <c:v>7.21</c:v>
                </c:pt>
                <c:pt idx="9">
                  <c:v>10</c:v>
                </c:pt>
                <c:pt idx="10">
                  <c:v>10.050000000000002</c:v>
                </c:pt>
                <c:pt idx="11">
                  <c:v>10.050000000000002</c:v>
                </c:pt>
                <c:pt idx="12">
                  <c:v>6.9</c:v>
                </c:pt>
                <c:pt idx="13">
                  <c:v>6.9</c:v>
                </c:pt>
                <c:pt idx="14">
                  <c:v>6.1899999999999995</c:v>
                </c:pt>
                <c:pt idx="15">
                  <c:v>7.22</c:v>
                </c:pt>
                <c:pt idx="16">
                  <c:v>6.3</c:v>
                </c:pt>
                <c:pt idx="17">
                  <c:v>6.6</c:v>
                </c:pt>
                <c:pt idx="18">
                  <c:v>6.35</c:v>
                </c:pt>
                <c:pt idx="19">
                  <c:v>6.18</c:v>
                </c:pt>
                <c:pt idx="20">
                  <c:v>6.18</c:v>
                </c:pt>
                <c:pt idx="21">
                  <c:v>7.85</c:v>
                </c:pt>
                <c:pt idx="22">
                  <c:v>11.75</c:v>
                </c:pt>
                <c:pt idx="23">
                  <c:v>9.15</c:v>
                </c:pt>
                <c:pt idx="24">
                  <c:v>8.25</c:v>
                </c:pt>
                <c:pt idx="25">
                  <c:v>7.56</c:v>
                </c:pt>
                <c:pt idx="26">
                  <c:v>7.05</c:v>
                </c:pt>
                <c:pt idx="27">
                  <c:v>6.45</c:v>
                </c:pt>
                <c:pt idx="28">
                  <c:v>6.18</c:v>
                </c:pt>
                <c:pt idx="29">
                  <c:v>8.11</c:v>
                </c:pt>
                <c:pt idx="30">
                  <c:v>8.15</c:v>
                </c:pt>
                <c:pt idx="31">
                  <c:v>11.48</c:v>
                </c:pt>
                <c:pt idx="32">
                  <c:v>9.02</c:v>
                </c:pt>
                <c:pt idx="33">
                  <c:v>6.88</c:v>
                </c:pt>
                <c:pt idx="34">
                  <c:v>6.6599999999999993</c:v>
                </c:pt>
                <c:pt idx="35">
                  <c:v>6.6599999999999993</c:v>
                </c:pt>
                <c:pt idx="36">
                  <c:v>6.6599999999999993</c:v>
                </c:pt>
                <c:pt idx="37">
                  <c:v>6.6599999999999993</c:v>
                </c:pt>
                <c:pt idx="38">
                  <c:v>12.31</c:v>
                </c:pt>
                <c:pt idx="39">
                  <c:v>10.629999999999999</c:v>
                </c:pt>
                <c:pt idx="40">
                  <c:v>8.19</c:v>
                </c:pt>
                <c:pt idx="41">
                  <c:v>11.44</c:v>
                </c:pt>
                <c:pt idx="42">
                  <c:v>9.81</c:v>
                </c:pt>
                <c:pt idx="43">
                  <c:v>15.739999999999998</c:v>
                </c:pt>
                <c:pt idx="44">
                  <c:v>21.95</c:v>
                </c:pt>
                <c:pt idx="45">
                  <c:v>14.48</c:v>
                </c:pt>
                <c:pt idx="46">
                  <c:v>12.27</c:v>
                </c:pt>
                <c:pt idx="47">
                  <c:v>23.55</c:v>
                </c:pt>
                <c:pt idx="48">
                  <c:v>18.45</c:v>
                </c:pt>
                <c:pt idx="49">
                  <c:v>12.1</c:v>
                </c:pt>
                <c:pt idx="50">
                  <c:v>9.7299999999999986</c:v>
                </c:pt>
                <c:pt idx="51">
                  <c:v>9.15</c:v>
                </c:pt>
                <c:pt idx="52">
                  <c:v>9.2199999999999989</c:v>
                </c:pt>
                <c:pt idx="53">
                  <c:v>8.8000000000000007</c:v>
                </c:pt>
                <c:pt idx="54">
                  <c:v>8.26</c:v>
                </c:pt>
                <c:pt idx="55">
                  <c:v>8.5</c:v>
                </c:pt>
                <c:pt idx="56">
                  <c:v>8.5</c:v>
                </c:pt>
                <c:pt idx="57">
                  <c:v>8</c:v>
                </c:pt>
                <c:pt idx="58">
                  <c:v>7.46</c:v>
                </c:pt>
                <c:pt idx="59">
                  <c:v>7.3</c:v>
                </c:pt>
                <c:pt idx="60">
                  <c:v>11.99</c:v>
                </c:pt>
                <c:pt idx="61">
                  <c:v>8</c:v>
                </c:pt>
                <c:pt idx="62">
                  <c:v>12</c:v>
                </c:pt>
                <c:pt idx="63">
                  <c:v>8.33</c:v>
                </c:pt>
                <c:pt idx="64">
                  <c:v>8.4700000000000006</c:v>
                </c:pt>
                <c:pt idx="65">
                  <c:v>8.69</c:v>
                </c:pt>
                <c:pt idx="66">
                  <c:v>68.400000000000006</c:v>
                </c:pt>
                <c:pt idx="67">
                  <c:v>13.360000000000001</c:v>
                </c:pt>
                <c:pt idx="68">
                  <c:v>15.639999999999999</c:v>
                </c:pt>
                <c:pt idx="69">
                  <c:v>9.94</c:v>
                </c:pt>
                <c:pt idx="70">
                  <c:v>20</c:v>
                </c:pt>
                <c:pt idx="71">
                  <c:v>13.66</c:v>
                </c:pt>
                <c:pt idx="72">
                  <c:v>10.83</c:v>
                </c:pt>
                <c:pt idx="73">
                  <c:v>13.52</c:v>
                </c:pt>
                <c:pt idx="74">
                  <c:v>9.68</c:v>
                </c:pt>
                <c:pt idx="75">
                  <c:v>10.83</c:v>
                </c:pt>
                <c:pt idx="76">
                  <c:v>10.91</c:v>
                </c:pt>
                <c:pt idx="77">
                  <c:v>10.65</c:v>
                </c:pt>
                <c:pt idx="78">
                  <c:v>9.5</c:v>
                </c:pt>
                <c:pt idx="79">
                  <c:v>9.7000000000000011</c:v>
                </c:pt>
                <c:pt idx="80">
                  <c:v>9.5</c:v>
                </c:pt>
                <c:pt idx="81">
                  <c:v>11.16</c:v>
                </c:pt>
                <c:pt idx="82">
                  <c:v>10.94</c:v>
                </c:pt>
                <c:pt idx="83">
                  <c:v>13.6</c:v>
                </c:pt>
                <c:pt idx="84">
                  <c:v>14.629999999999999</c:v>
                </c:pt>
                <c:pt idx="85">
                  <c:v>11.08</c:v>
                </c:pt>
                <c:pt idx="86">
                  <c:v>9.7299999999999986</c:v>
                </c:pt>
                <c:pt idx="87">
                  <c:v>9.9</c:v>
                </c:pt>
                <c:pt idx="88">
                  <c:v>9.32</c:v>
                </c:pt>
                <c:pt idx="89">
                  <c:v>9.9</c:v>
                </c:pt>
                <c:pt idx="90">
                  <c:v>9.1</c:v>
                </c:pt>
                <c:pt idx="91">
                  <c:v>8.7100000000000009</c:v>
                </c:pt>
                <c:pt idx="92">
                  <c:v>9.27</c:v>
                </c:pt>
                <c:pt idx="93">
                  <c:v>9.4</c:v>
                </c:pt>
                <c:pt idx="94">
                  <c:v>9.620000000000001</c:v>
                </c:pt>
                <c:pt idx="95">
                  <c:v>8.57</c:v>
                </c:pt>
                <c:pt idx="96">
                  <c:v>9.2800000000000011</c:v>
                </c:pt>
                <c:pt idx="97">
                  <c:v>8.49</c:v>
                </c:pt>
                <c:pt idx="98">
                  <c:v>8.629999999999999</c:v>
                </c:pt>
                <c:pt idx="99">
                  <c:v>8.66</c:v>
                </c:pt>
                <c:pt idx="100">
                  <c:v>24.6</c:v>
                </c:pt>
                <c:pt idx="101">
                  <c:v>13.4</c:v>
                </c:pt>
                <c:pt idx="102">
                  <c:v>26.279999999999998</c:v>
                </c:pt>
                <c:pt idx="103">
                  <c:v>16.22</c:v>
                </c:pt>
                <c:pt idx="104">
                  <c:v>9.2000000000000011</c:v>
                </c:pt>
                <c:pt idx="105">
                  <c:v>9.6</c:v>
                </c:pt>
                <c:pt idx="106">
                  <c:v>8.9</c:v>
                </c:pt>
                <c:pt idx="107">
                  <c:v>6.3</c:v>
                </c:pt>
                <c:pt idx="108">
                  <c:v>23.4</c:v>
                </c:pt>
                <c:pt idx="109">
                  <c:v>6.5</c:v>
                </c:pt>
                <c:pt idx="110">
                  <c:v>9.08</c:v>
                </c:pt>
                <c:pt idx="111">
                  <c:v>9.08</c:v>
                </c:pt>
                <c:pt idx="112">
                  <c:v>7.23</c:v>
                </c:pt>
                <c:pt idx="113">
                  <c:v>9.44</c:v>
                </c:pt>
                <c:pt idx="114">
                  <c:v>7.05</c:v>
                </c:pt>
                <c:pt idx="115">
                  <c:v>6.85</c:v>
                </c:pt>
                <c:pt idx="116">
                  <c:v>6.85</c:v>
                </c:pt>
                <c:pt idx="117">
                  <c:v>7.13</c:v>
                </c:pt>
                <c:pt idx="118">
                  <c:v>7.54</c:v>
                </c:pt>
                <c:pt idx="119">
                  <c:v>7.6899999999999995</c:v>
                </c:pt>
                <c:pt idx="120">
                  <c:v>8.8500000000000014</c:v>
                </c:pt>
                <c:pt idx="121">
                  <c:v>7.89</c:v>
                </c:pt>
                <c:pt idx="122">
                  <c:v>7.89</c:v>
                </c:pt>
                <c:pt idx="123">
                  <c:v>9.7199999999999989</c:v>
                </c:pt>
                <c:pt idx="124">
                  <c:v>98.6</c:v>
                </c:pt>
                <c:pt idx="125">
                  <c:v>136.5</c:v>
                </c:pt>
                <c:pt idx="126">
                  <c:v>136.5</c:v>
                </c:pt>
                <c:pt idx="127">
                  <c:v>16.350000000000001</c:v>
                </c:pt>
                <c:pt idx="128">
                  <c:v>18.959999999999997</c:v>
                </c:pt>
                <c:pt idx="129">
                  <c:v>11.209999999999999</c:v>
                </c:pt>
                <c:pt idx="130">
                  <c:v>15.239999999999998</c:v>
                </c:pt>
                <c:pt idx="131">
                  <c:v>15.239999999999998</c:v>
                </c:pt>
                <c:pt idx="132">
                  <c:v>15.239999999999998</c:v>
                </c:pt>
                <c:pt idx="133">
                  <c:v>15.239999999999998</c:v>
                </c:pt>
                <c:pt idx="134">
                  <c:v>9.3500000000000014</c:v>
                </c:pt>
                <c:pt idx="135">
                  <c:v>10.050000000000002</c:v>
                </c:pt>
                <c:pt idx="136">
                  <c:v>10.25</c:v>
                </c:pt>
                <c:pt idx="137">
                  <c:v>10.25</c:v>
                </c:pt>
                <c:pt idx="138">
                  <c:v>8.7000000000000011</c:v>
                </c:pt>
                <c:pt idx="139">
                  <c:v>7.7</c:v>
                </c:pt>
                <c:pt idx="140">
                  <c:v>9.1399999999999988</c:v>
                </c:pt>
                <c:pt idx="141">
                  <c:v>8.69</c:v>
                </c:pt>
                <c:pt idx="142">
                  <c:v>8.3600000000000012</c:v>
                </c:pt>
                <c:pt idx="143">
                  <c:v>9.2000000000000011</c:v>
                </c:pt>
                <c:pt idx="144">
                  <c:v>9.2000000000000011</c:v>
                </c:pt>
                <c:pt idx="145">
                  <c:v>7.99</c:v>
                </c:pt>
                <c:pt idx="146">
                  <c:v>7.96</c:v>
                </c:pt>
                <c:pt idx="147">
                  <c:v>7.96</c:v>
                </c:pt>
                <c:pt idx="148">
                  <c:v>11.99</c:v>
                </c:pt>
                <c:pt idx="149">
                  <c:v>17.25</c:v>
                </c:pt>
                <c:pt idx="150">
                  <c:v>7.88</c:v>
                </c:pt>
                <c:pt idx="151">
                  <c:v>8.44</c:v>
                </c:pt>
                <c:pt idx="152">
                  <c:v>7.59</c:v>
                </c:pt>
                <c:pt idx="153">
                  <c:v>7.59</c:v>
                </c:pt>
                <c:pt idx="154">
                  <c:v>8.0500000000000007</c:v>
                </c:pt>
                <c:pt idx="155">
                  <c:v>8.0500000000000007</c:v>
                </c:pt>
                <c:pt idx="156">
                  <c:v>8.7299999999999986</c:v>
                </c:pt>
                <c:pt idx="157">
                  <c:v>8.17</c:v>
                </c:pt>
                <c:pt idx="158">
                  <c:v>9.5500000000000007</c:v>
                </c:pt>
                <c:pt idx="159">
                  <c:v>8.58</c:v>
                </c:pt>
                <c:pt idx="160">
                  <c:v>9.3000000000000007</c:v>
                </c:pt>
                <c:pt idx="161">
                  <c:v>9.31</c:v>
                </c:pt>
                <c:pt idx="162">
                  <c:v>9.3000000000000007</c:v>
                </c:pt>
                <c:pt idx="163">
                  <c:v>7.9</c:v>
                </c:pt>
                <c:pt idx="164">
                  <c:v>8.84</c:v>
                </c:pt>
                <c:pt idx="165">
                  <c:v>8.84</c:v>
                </c:pt>
                <c:pt idx="166">
                  <c:v>9.8600000000000012</c:v>
                </c:pt>
                <c:pt idx="167">
                  <c:v>9.02</c:v>
                </c:pt>
                <c:pt idx="168">
                  <c:v>9.02</c:v>
                </c:pt>
                <c:pt idx="169">
                  <c:v>9.02</c:v>
                </c:pt>
                <c:pt idx="170">
                  <c:v>9.02</c:v>
                </c:pt>
                <c:pt idx="171">
                  <c:v>9.02</c:v>
                </c:pt>
                <c:pt idx="172">
                  <c:v>9.02</c:v>
                </c:pt>
                <c:pt idx="173">
                  <c:v>8.0500000000000007</c:v>
                </c:pt>
                <c:pt idx="174">
                  <c:v>8.0500000000000007</c:v>
                </c:pt>
                <c:pt idx="175">
                  <c:v>7.09</c:v>
                </c:pt>
                <c:pt idx="176">
                  <c:v>8.25</c:v>
                </c:pt>
                <c:pt idx="177">
                  <c:v>8.25</c:v>
                </c:pt>
                <c:pt idx="178">
                  <c:v>8.25</c:v>
                </c:pt>
                <c:pt idx="179">
                  <c:v>9.0500000000000007</c:v>
                </c:pt>
                <c:pt idx="180">
                  <c:v>9.0500000000000007</c:v>
                </c:pt>
                <c:pt idx="181">
                  <c:v>9.5</c:v>
                </c:pt>
                <c:pt idx="182">
                  <c:v>14.4</c:v>
                </c:pt>
                <c:pt idx="183">
                  <c:v>14.350000000000001</c:v>
                </c:pt>
                <c:pt idx="184">
                  <c:v>14.28</c:v>
                </c:pt>
                <c:pt idx="185">
                  <c:v>14.03</c:v>
                </c:pt>
                <c:pt idx="186">
                  <c:v>14.03</c:v>
                </c:pt>
                <c:pt idx="187">
                  <c:v>13.83</c:v>
                </c:pt>
                <c:pt idx="188">
                  <c:v>76.86</c:v>
                </c:pt>
                <c:pt idx="189">
                  <c:v>8.33</c:v>
                </c:pt>
                <c:pt idx="190">
                  <c:v>8.77</c:v>
                </c:pt>
                <c:pt idx="191">
                  <c:v>9.1</c:v>
                </c:pt>
                <c:pt idx="192">
                  <c:v>8.3700000000000028</c:v>
                </c:pt>
                <c:pt idx="193">
                  <c:v>8.77</c:v>
                </c:pt>
                <c:pt idx="194">
                  <c:v>5.92</c:v>
                </c:pt>
                <c:pt idx="195">
                  <c:v>6.7</c:v>
                </c:pt>
                <c:pt idx="196">
                  <c:v>7.79</c:v>
                </c:pt>
                <c:pt idx="197">
                  <c:v>5.8599999999999994</c:v>
                </c:pt>
                <c:pt idx="198">
                  <c:v>7.2</c:v>
                </c:pt>
                <c:pt idx="199">
                  <c:v>6.33</c:v>
                </c:pt>
                <c:pt idx="200">
                  <c:v>6.23</c:v>
                </c:pt>
                <c:pt idx="201">
                  <c:v>6.33</c:v>
                </c:pt>
                <c:pt idx="202">
                  <c:v>6.2700000000000005</c:v>
                </c:pt>
                <c:pt idx="203">
                  <c:v>4.9700000000000006</c:v>
                </c:pt>
                <c:pt idx="204">
                  <c:v>5.46</c:v>
                </c:pt>
                <c:pt idx="205">
                  <c:v>5</c:v>
                </c:pt>
                <c:pt idx="206">
                  <c:v>5.25</c:v>
                </c:pt>
                <c:pt idx="207">
                  <c:v>5.81</c:v>
                </c:pt>
                <c:pt idx="208">
                  <c:v>5.4</c:v>
                </c:pt>
                <c:pt idx="209">
                  <c:v>5.1499999999999995</c:v>
                </c:pt>
                <c:pt idx="210">
                  <c:v>5.09</c:v>
                </c:pt>
                <c:pt idx="211">
                  <c:v>4.21</c:v>
                </c:pt>
                <c:pt idx="212">
                  <c:v>5.6599999999999993</c:v>
                </c:pt>
                <c:pt idx="213">
                  <c:v>5.48</c:v>
                </c:pt>
                <c:pt idx="214">
                  <c:v>5.0999999999999996</c:v>
                </c:pt>
                <c:pt idx="215">
                  <c:v>4.9400000000000004</c:v>
                </c:pt>
                <c:pt idx="216">
                  <c:v>5</c:v>
                </c:pt>
                <c:pt idx="217">
                  <c:v>5.24</c:v>
                </c:pt>
                <c:pt idx="218">
                  <c:v>4.6499999999999995</c:v>
                </c:pt>
                <c:pt idx="219">
                  <c:v>4.2</c:v>
                </c:pt>
                <c:pt idx="220">
                  <c:v>4.79</c:v>
                </c:pt>
                <c:pt idx="221">
                  <c:v>4.57</c:v>
                </c:pt>
                <c:pt idx="222">
                  <c:v>6.6</c:v>
                </c:pt>
                <c:pt idx="223">
                  <c:v>4.53</c:v>
                </c:pt>
                <c:pt idx="224">
                  <c:v>4.1499999999999995</c:v>
                </c:pt>
                <c:pt idx="225">
                  <c:v>4.8499999999999996</c:v>
                </c:pt>
                <c:pt idx="226">
                  <c:v>4.4800000000000004</c:v>
                </c:pt>
                <c:pt idx="227">
                  <c:v>5.13</c:v>
                </c:pt>
                <c:pt idx="228">
                  <c:v>5.1099999999999994</c:v>
                </c:pt>
                <c:pt idx="229">
                  <c:v>4.46</c:v>
                </c:pt>
                <c:pt idx="230">
                  <c:v>4.74</c:v>
                </c:pt>
                <c:pt idx="231">
                  <c:v>4.21</c:v>
                </c:pt>
                <c:pt idx="232">
                  <c:v>4.07</c:v>
                </c:pt>
                <c:pt idx="233">
                  <c:v>4.37</c:v>
                </c:pt>
                <c:pt idx="234">
                  <c:v>4.5</c:v>
                </c:pt>
                <c:pt idx="235">
                  <c:v>9.4</c:v>
                </c:pt>
                <c:pt idx="236">
                  <c:v>15.49</c:v>
                </c:pt>
                <c:pt idx="237">
                  <c:v>4.6899999999999995</c:v>
                </c:pt>
                <c:pt idx="238">
                  <c:v>4.8</c:v>
                </c:pt>
                <c:pt idx="239">
                  <c:v>4.8</c:v>
                </c:pt>
                <c:pt idx="240">
                  <c:v>4.91</c:v>
                </c:pt>
                <c:pt idx="241">
                  <c:v>4.4300000000000006</c:v>
                </c:pt>
                <c:pt idx="242">
                  <c:v>4.76</c:v>
                </c:pt>
                <c:pt idx="243">
                  <c:v>4.8</c:v>
                </c:pt>
                <c:pt idx="244">
                  <c:v>5.1499999999999995</c:v>
                </c:pt>
                <c:pt idx="245">
                  <c:v>4.63</c:v>
                </c:pt>
                <c:pt idx="246">
                  <c:v>4.01</c:v>
                </c:pt>
                <c:pt idx="247">
                  <c:v>5.0199999999999996</c:v>
                </c:pt>
                <c:pt idx="248">
                  <c:v>4.42</c:v>
                </c:pt>
                <c:pt idx="249">
                  <c:v>6.09</c:v>
                </c:pt>
                <c:pt idx="250">
                  <c:v>6.5</c:v>
                </c:pt>
                <c:pt idx="251">
                  <c:v>5.6</c:v>
                </c:pt>
                <c:pt idx="252">
                  <c:v>5.09</c:v>
                </c:pt>
                <c:pt idx="253">
                  <c:v>7.54</c:v>
                </c:pt>
                <c:pt idx="254">
                  <c:v>4.8599999999999994</c:v>
                </c:pt>
                <c:pt idx="255">
                  <c:v>4.9000000000000004</c:v>
                </c:pt>
                <c:pt idx="256">
                  <c:v>4.1599999999999993</c:v>
                </c:pt>
                <c:pt idx="257">
                  <c:v>4.1399999999999997</c:v>
                </c:pt>
                <c:pt idx="258">
                  <c:v>4.2</c:v>
                </c:pt>
                <c:pt idx="259">
                  <c:v>3.05</c:v>
                </c:pt>
                <c:pt idx="260">
                  <c:v>4.71</c:v>
                </c:pt>
                <c:pt idx="261">
                  <c:v>3.8699999999999997</c:v>
                </c:pt>
                <c:pt idx="262">
                  <c:v>4.1499999999999995</c:v>
                </c:pt>
                <c:pt idx="263">
                  <c:v>3.66</c:v>
                </c:pt>
                <c:pt idx="264">
                  <c:v>3.61</c:v>
                </c:pt>
                <c:pt idx="265">
                  <c:v>3.61</c:v>
                </c:pt>
              </c:numCache>
            </c:numRef>
          </c:xVal>
          <c:yVal>
            <c:numRef>
              <c:f>opensourcewater_data_tamara.201!$D$31:$D$296</c:f>
              <c:numCache>
                <c:formatCode>General</c:formatCode>
                <c:ptCount val="266"/>
                <c:pt idx="0">
                  <c:v>0.4</c:v>
                </c:pt>
                <c:pt idx="1">
                  <c:v>0.4</c:v>
                </c:pt>
                <c:pt idx="2">
                  <c:v>0.8</c:v>
                </c:pt>
                <c:pt idx="3">
                  <c:v>5.000000000000001E-2</c:v>
                </c:pt>
                <c:pt idx="5">
                  <c:v>0.30000000000000004</c:v>
                </c:pt>
                <c:pt idx="6">
                  <c:v>0.13</c:v>
                </c:pt>
                <c:pt idx="7">
                  <c:v>0.60000000000000009</c:v>
                </c:pt>
                <c:pt idx="8">
                  <c:v>0.12000000000000001</c:v>
                </c:pt>
                <c:pt idx="9">
                  <c:v>0.30000000000000004</c:v>
                </c:pt>
                <c:pt idx="10">
                  <c:v>0.1</c:v>
                </c:pt>
                <c:pt idx="11">
                  <c:v>0.2</c:v>
                </c:pt>
                <c:pt idx="12">
                  <c:v>0.15000000000000002</c:v>
                </c:pt>
                <c:pt idx="13">
                  <c:v>0.1</c:v>
                </c:pt>
                <c:pt idx="14">
                  <c:v>0.30000000000000004</c:v>
                </c:pt>
                <c:pt idx="15">
                  <c:v>0.13</c:v>
                </c:pt>
                <c:pt idx="16">
                  <c:v>2.0000000000000004E-2</c:v>
                </c:pt>
                <c:pt idx="17">
                  <c:v>0.30000000000000004</c:v>
                </c:pt>
                <c:pt idx="18">
                  <c:v>0.2</c:v>
                </c:pt>
                <c:pt idx="19">
                  <c:v>0.17</c:v>
                </c:pt>
                <c:pt idx="20">
                  <c:v>0.17</c:v>
                </c:pt>
                <c:pt idx="21">
                  <c:v>4.0000000000000008E-2</c:v>
                </c:pt>
                <c:pt idx="22">
                  <c:v>0.2</c:v>
                </c:pt>
                <c:pt idx="23">
                  <c:v>6.0000000000000012E-2</c:v>
                </c:pt>
                <c:pt idx="24">
                  <c:v>0.19000000000000003</c:v>
                </c:pt>
                <c:pt idx="25">
                  <c:v>0.1</c:v>
                </c:pt>
                <c:pt idx="26">
                  <c:v>0.18000000000000002</c:v>
                </c:pt>
                <c:pt idx="27">
                  <c:v>0.1</c:v>
                </c:pt>
                <c:pt idx="28">
                  <c:v>1.0000000000000002E-2</c:v>
                </c:pt>
                <c:pt idx="29">
                  <c:v>0.30000000000000004</c:v>
                </c:pt>
                <c:pt idx="30">
                  <c:v>0.17</c:v>
                </c:pt>
                <c:pt idx="31">
                  <c:v>0.4</c:v>
                </c:pt>
                <c:pt idx="32">
                  <c:v>0.17</c:v>
                </c:pt>
                <c:pt idx="33">
                  <c:v>6.0000000000000012E-2</c:v>
                </c:pt>
                <c:pt idx="34">
                  <c:v>2.0000000000000004E-2</c:v>
                </c:pt>
                <c:pt idx="35">
                  <c:v>3.0000000000000006E-2</c:v>
                </c:pt>
                <c:pt idx="36">
                  <c:v>3.0000000000000006E-2</c:v>
                </c:pt>
                <c:pt idx="37">
                  <c:v>0.5</c:v>
                </c:pt>
                <c:pt idx="38">
                  <c:v>0.31000000000000005</c:v>
                </c:pt>
                <c:pt idx="39">
                  <c:v>0.25</c:v>
                </c:pt>
                <c:pt idx="40">
                  <c:v>0.1</c:v>
                </c:pt>
                <c:pt idx="41">
                  <c:v>0.67000000000000015</c:v>
                </c:pt>
                <c:pt idx="42">
                  <c:v>0.30000000000000004</c:v>
                </c:pt>
                <c:pt idx="43">
                  <c:v>0.4</c:v>
                </c:pt>
                <c:pt idx="44">
                  <c:v>0.28000000000000008</c:v>
                </c:pt>
                <c:pt idx="45">
                  <c:v>0.9</c:v>
                </c:pt>
                <c:pt idx="46">
                  <c:v>0.25</c:v>
                </c:pt>
                <c:pt idx="47">
                  <c:v>0.39000000000000007</c:v>
                </c:pt>
                <c:pt idx="48">
                  <c:v>0.2</c:v>
                </c:pt>
                <c:pt idx="49">
                  <c:v>0.2</c:v>
                </c:pt>
                <c:pt idx="50">
                  <c:v>0.54</c:v>
                </c:pt>
                <c:pt idx="51">
                  <c:v>0.15000000000000002</c:v>
                </c:pt>
                <c:pt idx="52">
                  <c:v>5.000000000000001E-2</c:v>
                </c:pt>
                <c:pt idx="53">
                  <c:v>0.23</c:v>
                </c:pt>
                <c:pt idx="54">
                  <c:v>0.16000000000000003</c:v>
                </c:pt>
                <c:pt idx="55">
                  <c:v>5.000000000000001E-2</c:v>
                </c:pt>
                <c:pt idx="56">
                  <c:v>5.000000000000001E-2</c:v>
                </c:pt>
                <c:pt idx="57">
                  <c:v>0.2</c:v>
                </c:pt>
                <c:pt idx="58">
                  <c:v>0.2</c:v>
                </c:pt>
                <c:pt idx="59">
                  <c:v>8.0000000000000016E-2</c:v>
                </c:pt>
                <c:pt idx="60">
                  <c:v>0.30000000000000004</c:v>
                </c:pt>
                <c:pt idx="61">
                  <c:v>3.0000000000000006E-2</c:v>
                </c:pt>
                <c:pt idx="62">
                  <c:v>0.25</c:v>
                </c:pt>
                <c:pt idx="63">
                  <c:v>0.27</c:v>
                </c:pt>
                <c:pt idx="64">
                  <c:v>1.0000000000000002E-2</c:v>
                </c:pt>
                <c:pt idx="65">
                  <c:v>2.3199999999999994</c:v>
                </c:pt>
                <c:pt idx="66">
                  <c:v>2.73</c:v>
                </c:pt>
                <c:pt idx="67">
                  <c:v>0.56999999999999995</c:v>
                </c:pt>
                <c:pt idx="68">
                  <c:v>0.35000000000000003</c:v>
                </c:pt>
                <c:pt idx="69">
                  <c:v>0.31000000000000005</c:v>
                </c:pt>
                <c:pt idx="70">
                  <c:v>0.11000000000000001</c:v>
                </c:pt>
                <c:pt idx="71">
                  <c:v>0.1</c:v>
                </c:pt>
                <c:pt idx="72">
                  <c:v>0.14000000000000001</c:v>
                </c:pt>
                <c:pt idx="73">
                  <c:v>0.35000000000000003</c:v>
                </c:pt>
                <c:pt idx="74">
                  <c:v>0.15000000000000002</c:v>
                </c:pt>
                <c:pt idx="75">
                  <c:v>0.5</c:v>
                </c:pt>
                <c:pt idx="76">
                  <c:v>1.24</c:v>
                </c:pt>
                <c:pt idx="77">
                  <c:v>0.69000000000000017</c:v>
                </c:pt>
                <c:pt idx="78">
                  <c:v>0.17</c:v>
                </c:pt>
                <c:pt idx="79">
                  <c:v>0.13</c:v>
                </c:pt>
                <c:pt idx="80">
                  <c:v>0.30000000000000004</c:v>
                </c:pt>
                <c:pt idx="81">
                  <c:v>0.28000000000000008</c:v>
                </c:pt>
                <c:pt idx="82">
                  <c:v>0.13</c:v>
                </c:pt>
                <c:pt idx="83">
                  <c:v>0.2</c:v>
                </c:pt>
                <c:pt idx="84">
                  <c:v>0.56000000000000005</c:v>
                </c:pt>
                <c:pt idx="85">
                  <c:v>0.72000000000000008</c:v>
                </c:pt>
                <c:pt idx="86">
                  <c:v>5.000000000000001E-2</c:v>
                </c:pt>
                <c:pt idx="87">
                  <c:v>0.1</c:v>
                </c:pt>
                <c:pt idx="88">
                  <c:v>0.1</c:v>
                </c:pt>
                <c:pt idx="89">
                  <c:v>0.2</c:v>
                </c:pt>
                <c:pt idx="90">
                  <c:v>0.30000000000000004</c:v>
                </c:pt>
                <c:pt idx="91">
                  <c:v>0.19000000000000003</c:v>
                </c:pt>
                <c:pt idx="92">
                  <c:v>0.17</c:v>
                </c:pt>
                <c:pt idx="93">
                  <c:v>0.2</c:v>
                </c:pt>
                <c:pt idx="94">
                  <c:v>0.22000000000000003</c:v>
                </c:pt>
                <c:pt idx="95">
                  <c:v>6.0000000000000012E-2</c:v>
                </c:pt>
                <c:pt idx="96">
                  <c:v>0.30000000000000004</c:v>
                </c:pt>
                <c:pt idx="97">
                  <c:v>9.0000000000000024E-2</c:v>
                </c:pt>
                <c:pt idx="98">
                  <c:v>0.21000000000000002</c:v>
                </c:pt>
                <c:pt idx="99">
                  <c:v>0.13</c:v>
                </c:pt>
                <c:pt idx="100">
                  <c:v>1.1000000000000001</c:v>
                </c:pt>
                <c:pt idx="101">
                  <c:v>0.30000000000000004</c:v>
                </c:pt>
                <c:pt idx="102">
                  <c:v>0.37000000000000005</c:v>
                </c:pt>
                <c:pt idx="103">
                  <c:v>0.16000000000000003</c:v>
                </c:pt>
                <c:pt idx="104">
                  <c:v>0.30000000000000004</c:v>
                </c:pt>
                <c:pt idx="105">
                  <c:v>0.1</c:v>
                </c:pt>
                <c:pt idx="106">
                  <c:v>0.4</c:v>
                </c:pt>
                <c:pt idx="107">
                  <c:v>0.1</c:v>
                </c:pt>
                <c:pt idx="108">
                  <c:v>0.1</c:v>
                </c:pt>
                <c:pt idx="109">
                  <c:v>6.0000000000000012E-2</c:v>
                </c:pt>
                <c:pt idx="110">
                  <c:v>0.23</c:v>
                </c:pt>
                <c:pt idx="111">
                  <c:v>0.1</c:v>
                </c:pt>
                <c:pt idx="112">
                  <c:v>0.23</c:v>
                </c:pt>
                <c:pt idx="113">
                  <c:v>0.60000000000000009</c:v>
                </c:pt>
                <c:pt idx="114">
                  <c:v>0.18000000000000002</c:v>
                </c:pt>
                <c:pt idx="115">
                  <c:v>1.31</c:v>
                </c:pt>
                <c:pt idx="116">
                  <c:v>0.1</c:v>
                </c:pt>
                <c:pt idx="117">
                  <c:v>0.28000000000000008</c:v>
                </c:pt>
                <c:pt idx="118">
                  <c:v>0.2</c:v>
                </c:pt>
                <c:pt idx="119">
                  <c:v>0.26</c:v>
                </c:pt>
                <c:pt idx="120">
                  <c:v>0.21000000000000002</c:v>
                </c:pt>
                <c:pt idx="121">
                  <c:v>0.22000000000000003</c:v>
                </c:pt>
                <c:pt idx="122">
                  <c:v>0.22000000000000003</c:v>
                </c:pt>
                <c:pt idx="123">
                  <c:v>0.2</c:v>
                </c:pt>
                <c:pt idx="124">
                  <c:v>0.1</c:v>
                </c:pt>
                <c:pt idx="125">
                  <c:v>0.28000000000000008</c:v>
                </c:pt>
                <c:pt idx="126">
                  <c:v>0.28000000000000008</c:v>
                </c:pt>
                <c:pt idx="127">
                  <c:v>1</c:v>
                </c:pt>
                <c:pt idx="128">
                  <c:v>0.21000000000000002</c:v>
                </c:pt>
                <c:pt idx="129">
                  <c:v>0.26</c:v>
                </c:pt>
                <c:pt idx="130">
                  <c:v>0.30000000000000004</c:v>
                </c:pt>
                <c:pt idx="131">
                  <c:v>0.30000000000000004</c:v>
                </c:pt>
                <c:pt idx="132">
                  <c:v>0.30000000000000004</c:v>
                </c:pt>
                <c:pt idx="133">
                  <c:v>0.30000000000000004</c:v>
                </c:pt>
                <c:pt idx="134">
                  <c:v>0.15000000000000002</c:v>
                </c:pt>
                <c:pt idx="135">
                  <c:v>0.2</c:v>
                </c:pt>
                <c:pt idx="136">
                  <c:v>6.0000000000000012E-2</c:v>
                </c:pt>
                <c:pt idx="137">
                  <c:v>6.0000000000000012E-2</c:v>
                </c:pt>
                <c:pt idx="138">
                  <c:v>5.000000000000001E-2</c:v>
                </c:pt>
                <c:pt idx="139">
                  <c:v>5.000000000000001E-2</c:v>
                </c:pt>
                <c:pt idx="140">
                  <c:v>0.51</c:v>
                </c:pt>
                <c:pt idx="141">
                  <c:v>4.0000000000000008E-2</c:v>
                </c:pt>
                <c:pt idx="142">
                  <c:v>0.25</c:v>
                </c:pt>
                <c:pt idx="143">
                  <c:v>5.000000000000001E-2</c:v>
                </c:pt>
                <c:pt idx="144">
                  <c:v>5.000000000000001E-2</c:v>
                </c:pt>
                <c:pt idx="145">
                  <c:v>1.06</c:v>
                </c:pt>
                <c:pt idx="146">
                  <c:v>3.0000000000000006E-2</c:v>
                </c:pt>
                <c:pt idx="147">
                  <c:v>0.2</c:v>
                </c:pt>
                <c:pt idx="148">
                  <c:v>0.30000000000000004</c:v>
                </c:pt>
                <c:pt idx="149">
                  <c:v>0.12000000000000001</c:v>
                </c:pt>
                <c:pt idx="150">
                  <c:v>0.1</c:v>
                </c:pt>
                <c:pt idx="151">
                  <c:v>0.30000000000000004</c:v>
                </c:pt>
                <c:pt idx="152">
                  <c:v>0.12000000000000001</c:v>
                </c:pt>
                <c:pt idx="153">
                  <c:v>0.12000000000000001</c:v>
                </c:pt>
                <c:pt idx="154">
                  <c:v>0.1</c:v>
                </c:pt>
                <c:pt idx="155">
                  <c:v>0.1</c:v>
                </c:pt>
                <c:pt idx="156">
                  <c:v>0.98</c:v>
                </c:pt>
                <c:pt idx="157">
                  <c:v>0.15000000000000002</c:v>
                </c:pt>
                <c:pt idx="158">
                  <c:v>0.2</c:v>
                </c:pt>
                <c:pt idx="159">
                  <c:v>0.23</c:v>
                </c:pt>
                <c:pt idx="160">
                  <c:v>0.56000000000000005</c:v>
                </c:pt>
                <c:pt idx="161">
                  <c:v>0.2</c:v>
                </c:pt>
                <c:pt idx="162">
                  <c:v>0.39000000000000007</c:v>
                </c:pt>
                <c:pt idx="163">
                  <c:v>0.12000000000000001</c:v>
                </c:pt>
                <c:pt idx="164">
                  <c:v>0.36000000000000004</c:v>
                </c:pt>
                <c:pt idx="165">
                  <c:v>0.2</c:v>
                </c:pt>
                <c:pt idx="166">
                  <c:v>0.25</c:v>
                </c:pt>
                <c:pt idx="167">
                  <c:v>0.13</c:v>
                </c:pt>
                <c:pt idx="168">
                  <c:v>0.13</c:v>
                </c:pt>
                <c:pt idx="169">
                  <c:v>0.13</c:v>
                </c:pt>
                <c:pt idx="170">
                  <c:v>0.13</c:v>
                </c:pt>
                <c:pt idx="171">
                  <c:v>0.13</c:v>
                </c:pt>
                <c:pt idx="172">
                  <c:v>0.13</c:v>
                </c:pt>
                <c:pt idx="173">
                  <c:v>0.30000000000000004</c:v>
                </c:pt>
                <c:pt idx="174">
                  <c:v>1.0000000000000002E-2</c:v>
                </c:pt>
                <c:pt idx="175">
                  <c:v>0.5</c:v>
                </c:pt>
                <c:pt idx="176">
                  <c:v>0.30000000000000004</c:v>
                </c:pt>
                <c:pt idx="177">
                  <c:v>0.17</c:v>
                </c:pt>
                <c:pt idx="178">
                  <c:v>0.17</c:v>
                </c:pt>
                <c:pt idx="179">
                  <c:v>0.2</c:v>
                </c:pt>
                <c:pt idx="180">
                  <c:v>0.2</c:v>
                </c:pt>
                <c:pt idx="181">
                  <c:v>0.26</c:v>
                </c:pt>
                <c:pt idx="182">
                  <c:v>0.78</c:v>
                </c:pt>
                <c:pt idx="183">
                  <c:v>0.24000000000000002</c:v>
                </c:pt>
                <c:pt idx="184">
                  <c:v>0.46</c:v>
                </c:pt>
                <c:pt idx="185">
                  <c:v>0.5</c:v>
                </c:pt>
                <c:pt idx="186">
                  <c:v>0.46</c:v>
                </c:pt>
                <c:pt idx="187">
                  <c:v>0.17</c:v>
                </c:pt>
                <c:pt idx="188">
                  <c:v>0.7400000000000001</c:v>
                </c:pt>
                <c:pt idx="189">
                  <c:v>0.30000000000000004</c:v>
                </c:pt>
                <c:pt idx="190">
                  <c:v>0.25</c:v>
                </c:pt>
                <c:pt idx="191">
                  <c:v>0.19000000000000003</c:v>
                </c:pt>
                <c:pt idx="192">
                  <c:v>0.41000000000000003</c:v>
                </c:pt>
                <c:pt idx="193">
                  <c:v>0.39000000000000007</c:v>
                </c:pt>
                <c:pt idx="194">
                  <c:v>0.49000000000000005</c:v>
                </c:pt>
                <c:pt idx="195">
                  <c:v>0.18000000000000002</c:v>
                </c:pt>
                <c:pt idx="196">
                  <c:v>0.56000000000000005</c:v>
                </c:pt>
                <c:pt idx="197">
                  <c:v>0.46</c:v>
                </c:pt>
                <c:pt idx="198">
                  <c:v>0.2</c:v>
                </c:pt>
                <c:pt idx="199">
                  <c:v>0.36000000000000004</c:v>
                </c:pt>
                <c:pt idx="200">
                  <c:v>0.23</c:v>
                </c:pt>
                <c:pt idx="201">
                  <c:v>0.25</c:v>
                </c:pt>
                <c:pt idx="202">
                  <c:v>0.4</c:v>
                </c:pt>
                <c:pt idx="203">
                  <c:v>0.19000000000000003</c:v>
                </c:pt>
                <c:pt idx="204">
                  <c:v>0.17</c:v>
                </c:pt>
                <c:pt idx="205">
                  <c:v>0.30000000000000004</c:v>
                </c:pt>
                <c:pt idx="206">
                  <c:v>0.49000000000000005</c:v>
                </c:pt>
                <c:pt idx="207">
                  <c:v>0.75000000000000011</c:v>
                </c:pt>
                <c:pt idx="208">
                  <c:v>0.85000000000000009</c:v>
                </c:pt>
                <c:pt idx="209">
                  <c:v>0.19000000000000003</c:v>
                </c:pt>
                <c:pt idx="210">
                  <c:v>0.27</c:v>
                </c:pt>
                <c:pt idx="211">
                  <c:v>0.13</c:v>
                </c:pt>
                <c:pt idx="212">
                  <c:v>0.84000000000000008</c:v>
                </c:pt>
                <c:pt idx="213">
                  <c:v>0.15000000000000002</c:v>
                </c:pt>
                <c:pt idx="214">
                  <c:v>0.24000000000000002</c:v>
                </c:pt>
                <c:pt idx="215">
                  <c:v>0.12000000000000001</c:v>
                </c:pt>
                <c:pt idx="216">
                  <c:v>0.27</c:v>
                </c:pt>
                <c:pt idx="217">
                  <c:v>0.13</c:v>
                </c:pt>
                <c:pt idx="218">
                  <c:v>0.22000000000000003</c:v>
                </c:pt>
                <c:pt idx="219">
                  <c:v>0.16000000000000003</c:v>
                </c:pt>
                <c:pt idx="220">
                  <c:v>0.21000000000000002</c:v>
                </c:pt>
                <c:pt idx="221">
                  <c:v>0.17</c:v>
                </c:pt>
                <c:pt idx="222">
                  <c:v>0.25</c:v>
                </c:pt>
                <c:pt idx="223">
                  <c:v>0.16000000000000003</c:v>
                </c:pt>
                <c:pt idx="224">
                  <c:v>0.16000000000000003</c:v>
                </c:pt>
                <c:pt idx="225">
                  <c:v>0.16000000000000003</c:v>
                </c:pt>
                <c:pt idx="226">
                  <c:v>0.34000000000000008</c:v>
                </c:pt>
                <c:pt idx="227">
                  <c:v>0.17</c:v>
                </c:pt>
                <c:pt idx="228">
                  <c:v>0.19000000000000003</c:v>
                </c:pt>
                <c:pt idx="229">
                  <c:v>0.17</c:v>
                </c:pt>
                <c:pt idx="230">
                  <c:v>0.36000000000000004</c:v>
                </c:pt>
                <c:pt idx="231">
                  <c:v>4.0000000000000008E-2</c:v>
                </c:pt>
                <c:pt idx="232">
                  <c:v>0.33000000000000007</c:v>
                </c:pt>
                <c:pt idx="233">
                  <c:v>0.15000000000000002</c:v>
                </c:pt>
                <c:pt idx="234">
                  <c:v>0.12000000000000001</c:v>
                </c:pt>
                <c:pt idx="235">
                  <c:v>0.2</c:v>
                </c:pt>
                <c:pt idx="236">
                  <c:v>0.60000000000000009</c:v>
                </c:pt>
                <c:pt idx="237">
                  <c:v>0.2</c:v>
                </c:pt>
                <c:pt idx="238">
                  <c:v>0.19000000000000003</c:v>
                </c:pt>
                <c:pt idx="239">
                  <c:v>0.1</c:v>
                </c:pt>
                <c:pt idx="240">
                  <c:v>0.52</c:v>
                </c:pt>
                <c:pt idx="241">
                  <c:v>0.1</c:v>
                </c:pt>
                <c:pt idx="242">
                  <c:v>0.13</c:v>
                </c:pt>
                <c:pt idx="243">
                  <c:v>0.19000000000000003</c:v>
                </c:pt>
                <c:pt idx="244">
                  <c:v>0.39000000000000007</c:v>
                </c:pt>
                <c:pt idx="245">
                  <c:v>0.30000000000000004</c:v>
                </c:pt>
                <c:pt idx="246">
                  <c:v>1</c:v>
                </c:pt>
                <c:pt idx="247">
                  <c:v>0.81</c:v>
                </c:pt>
                <c:pt idx="248">
                  <c:v>0.25</c:v>
                </c:pt>
                <c:pt idx="249">
                  <c:v>0.4</c:v>
                </c:pt>
                <c:pt idx="250">
                  <c:v>0.9</c:v>
                </c:pt>
                <c:pt idx="251">
                  <c:v>0.52</c:v>
                </c:pt>
                <c:pt idx="252">
                  <c:v>0.26</c:v>
                </c:pt>
                <c:pt idx="253">
                  <c:v>0.31000000000000005</c:v>
                </c:pt>
                <c:pt idx="254">
                  <c:v>0.31000000000000005</c:v>
                </c:pt>
                <c:pt idx="255">
                  <c:v>0.4</c:v>
                </c:pt>
                <c:pt idx="256">
                  <c:v>0.38000000000000006</c:v>
                </c:pt>
                <c:pt idx="257">
                  <c:v>0.46</c:v>
                </c:pt>
                <c:pt idx="258">
                  <c:v>0.33000000000000007</c:v>
                </c:pt>
                <c:pt idx="259">
                  <c:v>0.68000000000000016</c:v>
                </c:pt>
                <c:pt idx="260">
                  <c:v>0.30000000000000004</c:v>
                </c:pt>
                <c:pt idx="262">
                  <c:v>0.32000000000000006</c:v>
                </c:pt>
                <c:pt idx="263">
                  <c:v>9.0000000000000024E-2</c:v>
                </c:pt>
                <c:pt idx="264">
                  <c:v>0.30000000000000004</c:v>
                </c:pt>
                <c:pt idx="265">
                  <c:v>0.16000000000000003</c:v>
                </c:pt>
              </c:numCache>
            </c:numRef>
          </c:yVal>
        </c:ser>
        <c:dLbls/>
        <c:axId val="64476288"/>
        <c:axId val="50410624"/>
      </c:scatterChart>
      <c:valAx>
        <c:axId val="64476288"/>
        <c:scaling>
          <c:logBase val="10"/>
          <c:orientation val="minMax"/>
        </c:scaling>
        <c:axPos val="b"/>
        <c:majorGridlines/>
        <c:minorGridlines/>
        <c:title>
          <c:tx>
            <c:rich>
              <a:bodyPr/>
              <a:lstStyle/>
              <a:p>
                <a:pPr>
                  <a:defRPr/>
                </a:pPr>
                <a:r>
                  <a:rPr lang="en-US"/>
                  <a:t>Influent Turbidity (NTU)</a:t>
                </a:r>
              </a:p>
            </c:rich>
          </c:tx>
        </c:title>
        <c:numFmt formatCode="General" sourceLinked="1"/>
        <c:majorTickMark val="none"/>
        <c:tickLblPos val="nextTo"/>
        <c:crossAx val="50410624"/>
        <c:crossesAt val="1.0000000000000004E-2"/>
        <c:crossBetween val="midCat"/>
      </c:valAx>
      <c:valAx>
        <c:axId val="50410624"/>
        <c:scaling>
          <c:logBase val="10"/>
          <c:orientation val="minMax"/>
        </c:scaling>
        <c:axPos val="l"/>
        <c:majorGridlines/>
        <c:minorGridlines/>
        <c:title>
          <c:tx>
            <c:rich>
              <a:bodyPr rot="-5400000" vert="horz"/>
              <a:lstStyle/>
              <a:p>
                <a:pPr>
                  <a:defRPr/>
                </a:pPr>
                <a:r>
                  <a:rPr lang="en-US"/>
                  <a:t>Effluent Turbidity (NTU)</a:t>
                </a:r>
              </a:p>
            </c:rich>
          </c:tx>
        </c:title>
        <c:numFmt formatCode="General" sourceLinked="1"/>
        <c:majorTickMark val="none"/>
        <c:tickLblPos val="nextTo"/>
        <c:crossAx val="64476288"/>
        <c:crosses val="autoZero"/>
        <c:crossBetween val="midCat"/>
      </c:valAx>
    </c:plotArea>
    <c:plotVisOnly val="1"/>
    <c:dispBlanksAs val="gap"/>
  </c:chart>
  <c:txPr>
    <a:bodyPr/>
    <a:lstStyle/>
    <a:p>
      <a:pPr>
        <a:defRPr sz="20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CC8174-E339-4462-A8AC-97DBBD1501E2}" type="datetimeFigureOut">
              <a:rPr lang="en-US" smtClean="0"/>
              <a:pPr/>
              <a:t>1/23/2013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B01A8D-3996-47A3-860D-AF6CF55DFE9C}" type="slidenum">
              <a:rPr lang="en-US" smtClean="0"/>
              <a:pPr/>
              <a:t>‹#›</a:t>
            </a:fld>
            <a:endParaRPr lang="en-US"/>
          </a:p>
        </p:txBody>
      </p:sp>
    </p:spTree>
    <p:extLst>
      <p:ext uri="{BB962C8B-B14F-4D97-AF65-F5344CB8AC3E}">
        <p14:creationId xmlns:p14="http://schemas.microsoft.com/office/powerpoint/2010/main" xmlns="" val="1168577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youtu.be/a8sPdTDIis0"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FB445D-298A-4AAA-ACF8-504D2BC22214}" type="slidenum">
              <a:rPr lang="en-US"/>
              <a:pPr/>
              <a:t>2</a:t>
            </a:fld>
            <a:endParaRPr lang="en-US"/>
          </a:p>
        </p:txBody>
      </p:sp>
      <p:sp>
        <p:nvSpPr>
          <p:cNvPr id="588802" name="Rectangle 2"/>
          <p:cNvSpPr>
            <a:spLocks noGrp="1" noRot="1" noChangeAspect="1" noChangeArrowheads="1" noTextEdit="1"/>
          </p:cNvSpPr>
          <p:nvPr>
            <p:ph type="sldImg"/>
          </p:nvPr>
        </p:nvSpPr>
        <p:spPr>
          <a:ln/>
        </p:spPr>
      </p:sp>
      <p:sp>
        <p:nvSpPr>
          <p:cNvPr id="588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01EF722-B27E-472F-8B9D-15BA3099CF42}" type="slidenum">
              <a:rPr lang="en-US" smtClean="0">
                <a:solidFill>
                  <a:prstClr val="black"/>
                </a:solidFill>
              </a:rPr>
              <a:pPr/>
              <a:t>19</a:t>
            </a:fld>
            <a:endParaRPr lang="en-US" smtClean="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HN"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1" dirty="0" err="1" smtClean="0">
                <a:latin typeface="Arial" charset="0"/>
              </a:rPr>
              <a:t>Dosificador</a:t>
            </a:r>
            <a:r>
              <a:rPr lang="en-US" sz="1100" b="1" dirty="0" smtClean="0">
                <a:latin typeface="Arial" charset="0"/>
              </a:rPr>
              <a:t>: 3 </a:t>
            </a:r>
            <a:r>
              <a:rPr lang="en-US" sz="1100" b="1" dirty="0" err="1" smtClean="0">
                <a:latin typeface="Arial" charset="0"/>
              </a:rPr>
              <a:t>mangueras</a:t>
            </a:r>
            <a:r>
              <a:rPr lang="en-US" sz="1100" b="1" dirty="0" smtClean="0">
                <a:latin typeface="Arial" charset="0"/>
              </a:rPr>
              <a:t> de 1/8" </a:t>
            </a:r>
            <a:r>
              <a:rPr lang="en-US" sz="1100" b="1" dirty="0" err="1" smtClean="0">
                <a:latin typeface="Arial" charset="0"/>
              </a:rPr>
              <a:t>diámetro</a:t>
            </a:r>
            <a:r>
              <a:rPr lang="en-US" sz="1100" b="1" dirty="0" smtClean="0">
                <a:latin typeface="Arial" charset="0"/>
              </a:rPr>
              <a:t> </a:t>
            </a:r>
            <a:r>
              <a:rPr lang="en-US" sz="1100" b="1" dirty="0" err="1" smtClean="0">
                <a:latin typeface="Arial" charset="0"/>
              </a:rPr>
              <a:t>interno</a:t>
            </a:r>
            <a:r>
              <a:rPr lang="en-US" sz="1100" b="1" dirty="0" smtClean="0">
                <a:latin typeface="Arial" charset="0"/>
              </a:rPr>
              <a:t>, 1.93m </a:t>
            </a:r>
            <a:r>
              <a:rPr lang="en-US" sz="1100" b="1" dirty="0" err="1" smtClean="0">
                <a:latin typeface="Arial" charset="0"/>
              </a:rPr>
              <a:t>longitud</a:t>
            </a:r>
            <a:r>
              <a:rPr lang="en-US" sz="1100" b="1" dirty="0" smtClean="0">
                <a:latin typeface="Arial" charset="0"/>
              </a:rPr>
              <a:t>, </a:t>
            </a:r>
            <a:r>
              <a:rPr lang="en-US" sz="1100" b="1" dirty="0" err="1" smtClean="0">
                <a:latin typeface="Arial" charset="0"/>
              </a:rPr>
              <a:t>concentración</a:t>
            </a:r>
            <a:r>
              <a:rPr lang="en-US" sz="1100" b="1" dirty="0" smtClean="0">
                <a:latin typeface="Arial" charset="0"/>
              </a:rPr>
              <a:t> </a:t>
            </a:r>
            <a:r>
              <a:rPr lang="en-US" sz="1100" b="1" dirty="0" err="1" smtClean="0">
                <a:latin typeface="Arial" charset="0"/>
              </a:rPr>
              <a:t>madre</a:t>
            </a:r>
            <a:r>
              <a:rPr lang="en-US" sz="1100" b="1" dirty="0" smtClean="0">
                <a:latin typeface="Arial" charset="0"/>
              </a:rPr>
              <a:t> de 187.5 g/L de PAC, </a:t>
            </a:r>
            <a:r>
              <a:rPr lang="en-US" sz="1100" b="1" dirty="0" err="1" smtClean="0">
                <a:latin typeface="Arial" charset="0"/>
              </a:rPr>
              <a:t>dosis</a:t>
            </a:r>
            <a:r>
              <a:rPr lang="en-US" sz="1100" b="1" dirty="0" smtClean="0">
                <a:latin typeface="Arial" charset="0"/>
              </a:rPr>
              <a:t> </a:t>
            </a:r>
            <a:r>
              <a:rPr lang="en-US" sz="1100" b="1" dirty="0" err="1" smtClean="0">
                <a:latin typeface="Arial" charset="0"/>
              </a:rPr>
              <a:t>máxima</a:t>
            </a:r>
            <a:r>
              <a:rPr lang="en-US" sz="1100" b="1" dirty="0" smtClean="0">
                <a:latin typeface="Arial" charset="0"/>
              </a:rPr>
              <a:t> 48 mg/L, </a:t>
            </a:r>
            <a:r>
              <a:rPr lang="en-US" sz="1100" b="1" dirty="0" err="1" smtClean="0">
                <a:latin typeface="Arial" charset="0"/>
              </a:rPr>
              <a:t>dosis</a:t>
            </a:r>
            <a:r>
              <a:rPr lang="en-US" sz="1100" b="1" dirty="0" smtClean="0">
                <a:latin typeface="Arial" charset="0"/>
              </a:rPr>
              <a:t> </a:t>
            </a:r>
            <a:r>
              <a:rPr lang="en-US" sz="1100" b="1" dirty="0" err="1" smtClean="0">
                <a:latin typeface="Arial" charset="0"/>
              </a:rPr>
              <a:t>mínima</a:t>
            </a:r>
            <a:r>
              <a:rPr lang="en-US" sz="1100" b="1" dirty="0" smtClean="0">
                <a:latin typeface="Arial" charset="0"/>
              </a:rPr>
              <a:t> 5 mg/L.</a:t>
            </a:r>
            <a:endParaRPr lang="en-US" dirty="0"/>
          </a:p>
        </p:txBody>
      </p:sp>
      <p:sp>
        <p:nvSpPr>
          <p:cNvPr id="4" name="Slide Number Placeholder 3"/>
          <p:cNvSpPr>
            <a:spLocks noGrp="1"/>
          </p:cNvSpPr>
          <p:nvPr>
            <p:ph type="sldNum" sz="quarter" idx="10"/>
          </p:nvPr>
        </p:nvSpPr>
        <p:spPr/>
        <p:txBody>
          <a:bodyPr/>
          <a:lstStyle/>
          <a:p>
            <a:fld id="{62E679DB-9C16-4532-959D-C87E42B408FA}" type="slidenum">
              <a:rPr lang="en-US" smtClean="0"/>
              <a:pPr/>
              <a:t>20</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131A24-38D8-4CC5-9E6E-A126B09286EB}" type="slidenum">
              <a:rPr lang="en-US" smtClean="0">
                <a:solidFill>
                  <a:prstClr val="black"/>
                </a:solidFill>
              </a:rPr>
              <a:pPr/>
              <a:t>22</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A3FA48-F23E-4F98-94C7-54263EE13749}" type="slidenum">
              <a:rPr lang="en-US"/>
              <a:pPr/>
              <a:t>23</a:t>
            </a:fld>
            <a:endParaRPr 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s-H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C8DE6C9F-48AD-4743-9CB5-D6A098EDE630}" type="slidenum">
              <a:rPr lang="en-US" smtClean="0"/>
              <a:pPr/>
              <a:t>28</a:t>
            </a:fld>
            <a:endParaRPr lang="en-US" dirty="0"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Exercise: Tell the story of the journey of</a:t>
            </a:r>
            <a:r>
              <a:rPr lang="en-US" baseline="0" dirty="0" smtClean="0"/>
              <a:t> a large floc, a small floc, a rouge loner clay particle, and of a water molecule as each travels through this sedimentation tank.</a:t>
            </a:r>
            <a:endParaRPr lang="en-US" dirty="0"/>
          </a:p>
        </p:txBody>
      </p:sp>
      <p:sp>
        <p:nvSpPr>
          <p:cNvPr id="4" name="Slide Number Placeholder 3"/>
          <p:cNvSpPr>
            <a:spLocks noGrp="1"/>
          </p:cNvSpPr>
          <p:nvPr>
            <p:ph type="sldNum" sz="quarter" idx="10"/>
          </p:nvPr>
        </p:nvSpPr>
        <p:spPr/>
        <p:txBody>
          <a:bodyPr/>
          <a:lstStyle/>
          <a:p>
            <a:fld id="{4680736C-C557-4F27-A92F-FA435A243315}" type="slidenum">
              <a:rPr lang="en-US" smtClean="0"/>
              <a:pPr/>
              <a:t>31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hlinkClick r:id="rId3"/>
              </a:rPr>
              <a:t>http://youtu.be/a8sPdTDIis0</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
            </a:r>
            <a:br>
              <a:rPr lang="en-US" dirty="0" smtClean="0">
                <a:effectLst/>
              </a:rPr>
            </a:br>
            <a:r>
              <a:rPr lang="en-US" dirty="0" smtClean="0"/>
              <a:t>&lt;object width="1280" height="720"&gt;&lt;</a:t>
            </a:r>
            <a:r>
              <a:rPr lang="en-US" dirty="0" err="1" smtClean="0"/>
              <a:t>param</a:t>
            </a:r>
            <a:r>
              <a:rPr lang="en-US" dirty="0" smtClean="0"/>
              <a:t> name="movie" value="http://www.youtube.com/v/</a:t>
            </a:r>
            <a:r>
              <a:rPr lang="en-US" sz="1200" kern="1200" dirty="0" smtClean="0">
                <a:solidFill>
                  <a:schemeClr val="tx1"/>
                </a:solidFill>
                <a:effectLst/>
                <a:latin typeface="+mn-lt"/>
                <a:ea typeface="+mn-ea"/>
                <a:cs typeface="+mn-cs"/>
                <a:hlinkClick r:id="rId3"/>
              </a:rPr>
              <a:t>a8sPdTDIis0</a:t>
            </a:r>
            <a:r>
              <a:rPr lang="en-US" dirty="0" smtClean="0"/>
              <a:t>?version=3&amp;amp;hl=en_US&amp;amp;rel=0"&gt;&lt;/param&gt;&lt;param name="</a:t>
            </a:r>
            <a:r>
              <a:rPr lang="en-US" dirty="0" err="1" smtClean="0"/>
              <a:t>allowFullScreen</a:t>
            </a:r>
            <a:r>
              <a:rPr lang="en-US" dirty="0" smtClean="0"/>
              <a:t>" value="true"&gt;&lt;/</a:t>
            </a:r>
            <a:r>
              <a:rPr lang="en-US" dirty="0" err="1" smtClean="0"/>
              <a:t>param</a:t>
            </a:r>
            <a:r>
              <a:rPr lang="en-US" dirty="0" smtClean="0"/>
              <a:t>&gt;&lt;</a:t>
            </a:r>
            <a:r>
              <a:rPr lang="en-US" dirty="0" err="1" smtClean="0"/>
              <a:t>param</a:t>
            </a:r>
            <a:r>
              <a:rPr lang="en-US" dirty="0" smtClean="0"/>
              <a:t> name="</a:t>
            </a:r>
            <a:r>
              <a:rPr lang="en-US" dirty="0" err="1" smtClean="0"/>
              <a:t>allowscriptaccess</a:t>
            </a:r>
            <a:r>
              <a:rPr lang="en-US" dirty="0" smtClean="0"/>
              <a:t>" value="always"&gt;&lt;/</a:t>
            </a:r>
            <a:r>
              <a:rPr lang="en-US" dirty="0" err="1" smtClean="0"/>
              <a:t>param</a:t>
            </a:r>
            <a:r>
              <a:rPr lang="en-US" dirty="0" smtClean="0"/>
              <a:t>&gt;&lt;embed </a:t>
            </a:r>
            <a:r>
              <a:rPr lang="en-US" dirty="0" err="1" smtClean="0"/>
              <a:t>src</a:t>
            </a:r>
            <a:r>
              <a:rPr lang="en-US" dirty="0" smtClean="0"/>
              <a:t>="http://www.youtube.com/v/</a:t>
            </a:r>
            <a:r>
              <a:rPr lang="en-US" sz="1200" kern="1200" dirty="0" smtClean="0">
                <a:solidFill>
                  <a:schemeClr val="tx1"/>
                </a:solidFill>
                <a:effectLst/>
                <a:latin typeface="+mn-lt"/>
                <a:ea typeface="+mn-ea"/>
                <a:cs typeface="+mn-cs"/>
                <a:hlinkClick r:id="rId3"/>
              </a:rPr>
              <a:t>a8sPdTDIis0</a:t>
            </a:r>
            <a:r>
              <a:rPr lang="en-US" dirty="0" smtClean="0"/>
              <a:t>?version=3&amp;amp;hl=en_US&amp;amp;rel=0" type="application/x-shockwave-flash" width="1280" height="720" </a:t>
            </a:r>
            <a:r>
              <a:rPr lang="en-US" dirty="0" err="1" smtClean="0"/>
              <a:t>allowscriptaccess</a:t>
            </a:r>
            <a:r>
              <a:rPr lang="en-US" dirty="0" smtClean="0"/>
              <a:t>="always" </a:t>
            </a:r>
            <a:r>
              <a:rPr lang="en-US" dirty="0" err="1" smtClean="0"/>
              <a:t>allowfullscreen</a:t>
            </a:r>
            <a:r>
              <a:rPr lang="en-US" dirty="0" smtClean="0"/>
              <a:t>="true"&gt;&lt;/embed&gt;&lt;/object&gt;</a:t>
            </a:r>
          </a:p>
          <a:p>
            <a:endParaRPr lang="en-US" dirty="0"/>
          </a:p>
        </p:txBody>
      </p:sp>
      <p:sp>
        <p:nvSpPr>
          <p:cNvPr id="4" name="Slide Number Placeholder 3"/>
          <p:cNvSpPr>
            <a:spLocks noGrp="1"/>
          </p:cNvSpPr>
          <p:nvPr>
            <p:ph type="sldNum" sz="quarter" idx="10"/>
          </p:nvPr>
        </p:nvSpPr>
        <p:spPr/>
        <p:txBody>
          <a:bodyPr/>
          <a:lstStyle/>
          <a:p>
            <a:fld id="{DAB01A8D-3996-47A3-860D-AF6CF55DFE9C}" type="slidenum">
              <a:rPr lang="en-US" smtClean="0"/>
              <a:pPr/>
              <a:t>35</a:t>
            </a:fld>
            <a:endParaRPr lang="en-US"/>
          </a:p>
        </p:txBody>
      </p:sp>
    </p:spTree>
    <p:extLst>
      <p:ext uri="{BB962C8B-B14F-4D97-AF65-F5344CB8AC3E}">
        <p14:creationId xmlns:p14="http://schemas.microsoft.com/office/powerpoint/2010/main" xmlns="" val="3307710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9295D1-6319-4E53-8206-1918F16438C7}" type="slidenum">
              <a:rPr lang="en-US" smtClean="0"/>
              <a:pPr/>
              <a:t>41</a:t>
            </a:fld>
            <a:endParaRPr lang="en-US"/>
          </a:p>
        </p:txBody>
      </p:sp>
    </p:spTree>
    <p:extLst>
      <p:ext uri="{BB962C8B-B14F-4D97-AF65-F5344CB8AC3E}">
        <p14:creationId xmlns:p14="http://schemas.microsoft.com/office/powerpoint/2010/main" xmlns="" val="3095376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Kk1rZBrCIX0</a:t>
            </a:r>
          </a:p>
          <a:p>
            <a:endParaRPr lang="en-US" dirty="0" smtClean="0"/>
          </a:p>
          <a:p>
            <a:r>
              <a:rPr lang="en-US" dirty="0" smtClean="0"/>
              <a:t>&lt;object width="1280" height="720"&gt;&lt;</a:t>
            </a:r>
            <a:r>
              <a:rPr lang="en-US" dirty="0" err="1" smtClean="0"/>
              <a:t>param</a:t>
            </a:r>
            <a:r>
              <a:rPr lang="en-US" dirty="0" smtClean="0"/>
              <a:t> name="movie" value="http://www.youtube.com/v/Kk1rZBrCIX0?version=3&amp;amp;hl=en_US&amp;amp;rel=0"&gt;&lt;/param&gt;&lt;param name="</a:t>
            </a:r>
            <a:r>
              <a:rPr lang="en-US" dirty="0" err="1" smtClean="0"/>
              <a:t>allowFullScreen</a:t>
            </a:r>
            <a:r>
              <a:rPr lang="en-US" dirty="0" smtClean="0"/>
              <a:t>" value="true"&gt;&lt;/</a:t>
            </a:r>
            <a:r>
              <a:rPr lang="en-US" dirty="0" err="1" smtClean="0"/>
              <a:t>param</a:t>
            </a:r>
            <a:r>
              <a:rPr lang="en-US" dirty="0" smtClean="0"/>
              <a:t>&gt;&lt;</a:t>
            </a:r>
            <a:r>
              <a:rPr lang="en-US" dirty="0" err="1" smtClean="0"/>
              <a:t>param</a:t>
            </a:r>
            <a:r>
              <a:rPr lang="en-US" dirty="0" smtClean="0"/>
              <a:t> name="</a:t>
            </a:r>
            <a:r>
              <a:rPr lang="en-US" dirty="0" err="1" smtClean="0"/>
              <a:t>allowscriptaccess</a:t>
            </a:r>
            <a:r>
              <a:rPr lang="en-US" dirty="0" smtClean="0"/>
              <a:t>" value="always"&gt;&lt;/</a:t>
            </a:r>
            <a:r>
              <a:rPr lang="en-US" dirty="0" err="1" smtClean="0"/>
              <a:t>param</a:t>
            </a:r>
            <a:r>
              <a:rPr lang="en-US" dirty="0" smtClean="0"/>
              <a:t>&gt;&lt;embed </a:t>
            </a:r>
            <a:r>
              <a:rPr lang="en-US" dirty="0" err="1" smtClean="0"/>
              <a:t>src</a:t>
            </a:r>
            <a:r>
              <a:rPr lang="en-US" dirty="0" smtClean="0"/>
              <a:t>="http://www.youtube.com/v/Kk1rZBrCIX0?version=3&amp;amp;hl=en_US&amp;amp;rel=0" type="application/x-shockwave-flash" width="1280" height="720" </a:t>
            </a:r>
            <a:r>
              <a:rPr lang="en-US" dirty="0" err="1" smtClean="0"/>
              <a:t>allowscriptaccess</a:t>
            </a:r>
            <a:r>
              <a:rPr lang="en-US" dirty="0" smtClean="0"/>
              <a:t>="always" </a:t>
            </a:r>
            <a:r>
              <a:rPr lang="en-US" dirty="0" err="1" smtClean="0"/>
              <a:t>allowfullscreen</a:t>
            </a:r>
            <a:r>
              <a:rPr lang="en-US" dirty="0" smtClean="0"/>
              <a:t>="true"&gt;&lt;/embed&gt;&lt;/object&gt;</a:t>
            </a:r>
            <a:endParaRPr lang="en-US" dirty="0"/>
          </a:p>
        </p:txBody>
      </p:sp>
      <p:sp>
        <p:nvSpPr>
          <p:cNvPr id="4" name="Slide Number Placeholder 3"/>
          <p:cNvSpPr>
            <a:spLocks noGrp="1"/>
          </p:cNvSpPr>
          <p:nvPr>
            <p:ph type="sldNum" sz="quarter" idx="10"/>
          </p:nvPr>
        </p:nvSpPr>
        <p:spPr/>
        <p:txBody>
          <a:bodyPr/>
          <a:lstStyle/>
          <a:p>
            <a:fld id="{DAB01A8D-3996-47A3-860D-AF6CF55DFE9C}" type="slidenum">
              <a:rPr lang="en-US" smtClean="0"/>
              <a:pPr/>
              <a:t>3</a:t>
            </a:fld>
            <a:endParaRPr lang="en-US"/>
          </a:p>
        </p:txBody>
      </p:sp>
    </p:spTree>
    <p:extLst>
      <p:ext uri="{BB962C8B-B14F-4D97-AF65-F5344CB8AC3E}">
        <p14:creationId xmlns:p14="http://schemas.microsoft.com/office/powerpoint/2010/main" xmlns="" val="304640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a:xfrm>
            <a:off x="685494" y="4342940"/>
            <a:ext cx="5487013" cy="4114587"/>
          </a:xfrm>
          <a:prstGeom prst="rect">
            <a:avLst/>
          </a:prstGeom>
        </p:spPr>
        <p:txBody>
          <a:bodyPr>
            <a:normAutofit/>
          </a:bodyPr>
          <a:lstStyle/>
          <a:p>
            <a:r>
              <a:rPr lang="en-US" dirty="0" smtClean="0"/>
              <a:t>Here </a:t>
            </a:r>
            <a:r>
              <a:rPr lang="en-US" baseline="0" dirty="0" smtClean="0"/>
              <a:t>are the five stages of colloid or particle removal in hydraulic drinking water treatment plants. The first stage, coagulation, involves the addition of a chemical coagulant to destabilize a suspension of particles. The coagulant precipitates and attaches to the particle surface. Then in flocculation, velocity gradients in the water cause the particles (now coated in precipitated coagulant) to collide and stick to one another forming aggregates. In floc blankets there are many more opportunities for collisions. In sedimentation, fluid flow is very slow and the aggregates settle to the bottom of the tank. Filtration is often used to remove any remaining particles but is not included in the bench-scale setup.</a:t>
            </a:r>
            <a:endParaRPr lang="en-US" dirty="0"/>
          </a:p>
        </p:txBody>
      </p:sp>
      <p:sp>
        <p:nvSpPr>
          <p:cNvPr id="4" name="Slide Number Placeholder 3"/>
          <p:cNvSpPr>
            <a:spLocks noGrp="1"/>
          </p:cNvSpPr>
          <p:nvPr>
            <p:ph type="sldNum" sz="quarter" idx="10"/>
          </p:nvPr>
        </p:nvSpPr>
        <p:spPr>
          <a:xfrm>
            <a:off x="3884463" y="8685879"/>
            <a:ext cx="2972004" cy="456704"/>
          </a:xfrm>
          <a:prstGeom prst="rect">
            <a:avLst/>
          </a:prstGeom>
        </p:spPr>
        <p:txBody>
          <a:bodyPr/>
          <a:lstStyle/>
          <a:p>
            <a:fld id="{B41D8EC2-A0E9-457F-B1CC-A5C98B015440}" type="slidenum">
              <a:rPr lang="en-US" smtClean="0"/>
              <a:pPr/>
              <a:t>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6930" y="686474"/>
            <a:ext cx="4944140" cy="3429532"/>
          </a:xfrm>
          <a:prstGeom prst="rect">
            <a:avLst/>
          </a:prstGeom>
        </p:spPr>
      </p:sp>
      <p:sp>
        <p:nvSpPr>
          <p:cNvPr id="3" name="Notes Placeholder 2"/>
          <p:cNvSpPr>
            <a:spLocks noGrp="1"/>
          </p:cNvSpPr>
          <p:nvPr>
            <p:ph type="body" idx="1"/>
          </p:nvPr>
        </p:nvSpPr>
        <p:spPr>
          <a:xfrm>
            <a:off x="686098" y="4343704"/>
            <a:ext cx="5485805" cy="4113892"/>
          </a:xfrm>
          <a:prstGeom prst="rect">
            <a:avLst/>
          </a:prstGeom>
        </p:spPr>
        <p:txBody>
          <a:bodyPr/>
          <a:lstStyle/>
          <a:p>
            <a:r>
              <a:rPr lang="en-US" dirty="0" smtClean="0"/>
              <a:t>Our smallest aggregates were</a:t>
            </a:r>
            <a:r>
              <a:rPr lang="en-US" baseline="0" dirty="0" smtClean="0"/>
              <a:t> the control, at 180 nm. </a:t>
            </a:r>
            <a:endParaRPr lang="en-US" dirty="0"/>
          </a:p>
        </p:txBody>
      </p:sp>
      <p:sp>
        <p:nvSpPr>
          <p:cNvPr id="4" name="Slide Number Placeholder 3"/>
          <p:cNvSpPr>
            <a:spLocks noGrp="1"/>
          </p:cNvSpPr>
          <p:nvPr>
            <p:ph type="sldNum" sz="quarter" idx="10"/>
          </p:nvPr>
        </p:nvSpPr>
        <p:spPr>
          <a:xfrm>
            <a:off x="3884414" y="8685894"/>
            <a:ext cx="2972098" cy="456595"/>
          </a:xfrm>
          <a:prstGeom prst="rect">
            <a:avLst/>
          </a:prstGeom>
        </p:spPr>
        <p:txBody>
          <a:bodyPr/>
          <a:lstStyle/>
          <a:p>
            <a:pPr>
              <a:defRPr/>
            </a:pPr>
            <a:fld id="{F522C632-36F3-49AF-BCF6-6E9DF416615A}" type="slidenum">
              <a:rPr lang="en-US" smtClean="0"/>
              <a:pPr>
                <a:defRPr/>
              </a:pPr>
              <a:t>6</a:t>
            </a:fld>
            <a:endParaRPr lang="en-US" dirty="0"/>
          </a:p>
        </p:txBody>
      </p:sp>
    </p:spTree>
    <p:extLst>
      <p:ext uri="{BB962C8B-B14F-4D97-AF65-F5344CB8AC3E}">
        <p14:creationId xmlns:p14="http://schemas.microsoft.com/office/powerpoint/2010/main" xmlns="" val="3261429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Images formatted</a:t>
            </a:r>
            <a:r>
              <a:rPr lang="en-US" baseline="0" dirty="0" smtClean="0"/>
              <a:t>, selected, </a:t>
            </a:r>
            <a:r>
              <a:rPr lang="en-US" baseline="0" smtClean="0"/>
              <a:t>and animated </a:t>
            </a:r>
            <a:r>
              <a:rPr lang="en-US" baseline="0" dirty="0" smtClean="0"/>
              <a:t>by Rachel </a:t>
            </a:r>
            <a:r>
              <a:rPr lang="en-US" baseline="0" dirty="0" err="1" smtClean="0"/>
              <a:t>Philipson</a:t>
            </a:r>
            <a:endParaRPr lang="en-US" dirty="0"/>
          </a:p>
        </p:txBody>
      </p:sp>
      <p:sp>
        <p:nvSpPr>
          <p:cNvPr id="4" name="Slide Number Placeholder 3"/>
          <p:cNvSpPr>
            <a:spLocks noGrp="1"/>
          </p:cNvSpPr>
          <p:nvPr>
            <p:ph type="sldNum" sz="quarter" idx="10"/>
          </p:nvPr>
        </p:nvSpPr>
        <p:spPr/>
        <p:txBody>
          <a:bodyPr/>
          <a:lstStyle/>
          <a:p>
            <a:fld id="{3B9295D1-6319-4E53-8206-1918F16438C7}"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01EF722-B27E-472F-8B9D-15BA3099CF42}" type="slidenum">
              <a:rPr lang="en-US" smtClean="0"/>
              <a:pPr/>
              <a:t>15</a:t>
            </a:fld>
            <a:endParaRPr 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r>
              <a:rPr lang="es-HN" dirty="0" err="1" smtClean="0"/>
              <a:t>This</a:t>
            </a:r>
            <a:r>
              <a:rPr lang="es-HN" dirty="0" smtClean="0"/>
              <a:t> </a:t>
            </a:r>
            <a:r>
              <a:rPr lang="es-HN" dirty="0" err="1" smtClean="0"/>
              <a:t>is</a:t>
            </a:r>
            <a:r>
              <a:rPr lang="es-HN" dirty="0" smtClean="0"/>
              <a:t> a </a:t>
            </a:r>
            <a:r>
              <a:rPr lang="es-HN" dirty="0" err="1" smtClean="0"/>
              <a:t>basic</a:t>
            </a:r>
            <a:r>
              <a:rPr lang="es-HN" dirty="0" smtClean="0"/>
              <a:t> </a:t>
            </a:r>
            <a:r>
              <a:rPr lang="es-HN" dirty="0" err="1" smtClean="0"/>
              <a:t>schematic</a:t>
            </a:r>
            <a:r>
              <a:rPr lang="es-HN" dirty="0" smtClean="0"/>
              <a:t> of </a:t>
            </a:r>
            <a:r>
              <a:rPr lang="es-HN" dirty="0" err="1" smtClean="0"/>
              <a:t>what</a:t>
            </a:r>
            <a:r>
              <a:rPr lang="es-HN" dirty="0" smtClean="0"/>
              <a:t> </a:t>
            </a:r>
            <a:r>
              <a:rPr lang="es-HN" dirty="0" err="1" smtClean="0"/>
              <a:t>research</a:t>
            </a:r>
            <a:r>
              <a:rPr lang="es-HN" dirty="0" smtClean="0"/>
              <a:t> and </a:t>
            </a:r>
            <a:r>
              <a:rPr lang="es-HN" dirty="0" err="1" smtClean="0"/>
              <a:t>design</a:t>
            </a:r>
            <a:r>
              <a:rPr lang="es-HN" dirty="0" smtClean="0"/>
              <a:t> </a:t>
            </a:r>
            <a:r>
              <a:rPr lang="es-HN" dirty="0" err="1" smtClean="0"/>
              <a:t>teams</a:t>
            </a:r>
            <a:r>
              <a:rPr lang="es-HN" dirty="0" smtClean="0"/>
              <a:t> </a:t>
            </a:r>
            <a:r>
              <a:rPr lang="es-HN" dirty="0" err="1" smtClean="0"/>
              <a:t>have</a:t>
            </a:r>
            <a:r>
              <a:rPr lang="es-HN" dirty="0" smtClean="0"/>
              <a:t> come up </a:t>
            </a:r>
            <a:r>
              <a:rPr lang="es-HN" dirty="0" err="1" smtClean="0"/>
              <a:t>with</a:t>
            </a:r>
            <a:r>
              <a:rPr lang="es-HN" dirty="0" smtClean="0"/>
              <a:t> </a:t>
            </a:r>
            <a:r>
              <a:rPr lang="es-HN" dirty="0" err="1" smtClean="0"/>
              <a:t>after</a:t>
            </a:r>
            <a:r>
              <a:rPr lang="es-HN" dirty="0" smtClean="0"/>
              <a:t> </a:t>
            </a:r>
            <a:r>
              <a:rPr lang="es-HN" dirty="0" err="1" smtClean="0"/>
              <a:t>many</a:t>
            </a:r>
            <a:r>
              <a:rPr lang="es-HN" dirty="0" smtClean="0"/>
              <a:t> </a:t>
            </a:r>
            <a:r>
              <a:rPr lang="es-HN" dirty="0" err="1" smtClean="0"/>
              <a:t>years</a:t>
            </a:r>
            <a:r>
              <a:rPr lang="es-HN" dirty="0" smtClean="0"/>
              <a:t> of </a:t>
            </a:r>
            <a:r>
              <a:rPr lang="es-HN" dirty="0" err="1" smtClean="0"/>
              <a:t>work</a:t>
            </a:r>
            <a:r>
              <a:rPr lang="es-HN" dirty="0" smtClean="0"/>
              <a:t>. </a:t>
            </a:r>
            <a:r>
              <a:rPr lang="es-HN" dirty="0" err="1" smtClean="0"/>
              <a:t>The</a:t>
            </a:r>
            <a:r>
              <a:rPr lang="es-HN" dirty="0" smtClean="0"/>
              <a:t> stock </a:t>
            </a:r>
            <a:r>
              <a:rPr lang="es-HN" dirty="0" err="1" smtClean="0"/>
              <a:t>tank</a:t>
            </a:r>
            <a:r>
              <a:rPr lang="es-HN" dirty="0" smtClean="0"/>
              <a:t> </a:t>
            </a:r>
            <a:r>
              <a:rPr lang="es-HN" dirty="0" err="1" smtClean="0"/>
              <a:t>holds</a:t>
            </a:r>
            <a:r>
              <a:rPr lang="es-HN" dirty="0" smtClean="0"/>
              <a:t> a stock </a:t>
            </a:r>
            <a:r>
              <a:rPr lang="es-HN" dirty="0" err="1" smtClean="0"/>
              <a:t>chemical</a:t>
            </a:r>
            <a:r>
              <a:rPr lang="es-HN" dirty="0" smtClean="0"/>
              <a:t> </a:t>
            </a:r>
            <a:r>
              <a:rPr lang="es-HN" dirty="0" err="1" smtClean="0"/>
              <a:t>solution</a:t>
            </a:r>
            <a:r>
              <a:rPr lang="es-HN" dirty="0" smtClean="0"/>
              <a:t> </a:t>
            </a:r>
            <a:r>
              <a:rPr lang="es-HN" dirty="0" err="1" smtClean="0"/>
              <a:t>which</a:t>
            </a:r>
            <a:r>
              <a:rPr lang="es-HN" dirty="0" smtClean="0"/>
              <a:t> </a:t>
            </a:r>
            <a:r>
              <a:rPr lang="es-HN" dirty="0" err="1" smtClean="0"/>
              <a:t>is</a:t>
            </a:r>
            <a:r>
              <a:rPr lang="es-HN" dirty="0" smtClean="0"/>
              <a:t> </a:t>
            </a:r>
            <a:r>
              <a:rPr lang="es-HN" dirty="0" err="1" smtClean="0"/>
              <a:t>connected</a:t>
            </a:r>
            <a:r>
              <a:rPr lang="es-HN" dirty="0" smtClean="0"/>
              <a:t> </a:t>
            </a:r>
            <a:r>
              <a:rPr lang="es-HN" dirty="0" err="1" smtClean="0"/>
              <a:t>to</a:t>
            </a:r>
            <a:r>
              <a:rPr lang="es-HN" dirty="0" smtClean="0"/>
              <a:t> a </a:t>
            </a:r>
            <a:r>
              <a:rPr lang="es-HN" dirty="0" err="1" smtClean="0"/>
              <a:t>constant</a:t>
            </a:r>
            <a:r>
              <a:rPr lang="es-HN" dirty="0" smtClean="0"/>
              <a:t> head </a:t>
            </a:r>
            <a:r>
              <a:rPr lang="es-HN" dirty="0" err="1" smtClean="0"/>
              <a:t>tank</a:t>
            </a:r>
            <a:r>
              <a:rPr lang="es-HN" dirty="0" smtClean="0"/>
              <a:t>. </a:t>
            </a:r>
            <a:r>
              <a:rPr lang="es-HN" dirty="0" err="1" smtClean="0"/>
              <a:t>The</a:t>
            </a:r>
            <a:r>
              <a:rPr lang="es-HN" dirty="0" smtClean="0"/>
              <a:t> </a:t>
            </a:r>
            <a:r>
              <a:rPr lang="es-HN" dirty="0" err="1" smtClean="0"/>
              <a:t>constant</a:t>
            </a:r>
            <a:r>
              <a:rPr lang="es-HN" dirty="0" smtClean="0"/>
              <a:t> head </a:t>
            </a:r>
            <a:r>
              <a:rPr lang="es-HN" dirty="0" err="1" smtClean="0"/>
              <a:t>tank</a:t>
            </a:r>
            <a:r>
              <a:rPr lang="es-HN" dirty="0" smtClean="0"/>
              <a:t> </a:t>
            </a:r>
            <a:r>
              <a:rPr lang="es-HN" dirty="0" err="1" smtClean="0"/>
              <a:t>is</a:t>
            </a:r>
            <a:r>
              <a:rPr lang="es-HN" dirty="0" smtClean="0"/>
              <a:t> </a:t>
            </a:r>
            <a:r>
              <a:rPr lang="es-HN" dirty="0" err="1" smtClean="0"/>
              <a:t>regulated</a:t>
            </a:r>
            <a:r>
              <a:rPr lang="es-HN" dirty="0" smtClean="0"/>
              <a:t> </a:t>
            </a:r>
            <a:r>
              <a:rPr lang="es-HN" dirty="0" err="1" smtClean="0"/>
              <a:t>by</a:t>
            </a:r>
            <a:r>
              <a:rPr lang="es-HN" dirty="0" smtClean="0"/>
              <a:t> a </a:t>
            </a:r>
            <a:r>
              <a:rPr lang="es-HN" dirty="0" err="1" smtClean="0"/>
              <a:t>float</a:t>
            </a:r>
            <a:r>
              <a:rPr lang="es-HN" dirty="0" smtClean="0"/>
              <a:t> </a:t>
            </a:r>
            <a:r>
              <a:rPr lang="es-HN" dirty="0" err="1" smtClean="0"/>
              <a:t>valve</a:t>
            </a:r>
            <a:r>
              <a:rPr lang="es-HN" dirty="0" smtClean="0"/>
              <a:t> </a:t>
            </a:r>
            <a:r>
              <a:rPr lang="es-HN" dirty="0" err="1" smtClean="0"/>
              <a:t>which</a:t>
            </a:r>
            <a:r>
              <a:rPr lang="es-HN" dirty="0" smtClean="0"/>
              <a:t> </a:t>
            </a:r>
            <a:r>
              <a:rPr lang="es-HN" dirty="0" err="1" smtClean="0"/>
              <a:t>keeps</a:t>
            </a:r>
            <a:r>
              <a:rPr lang="es-HN" dirty="0" smtClean="0"/>
              <a:t> </a:t>
            </a:r>
            <a:r>
              <a:rPr lang="es-HN" dirty="0" err="1" smtClean="0"/>
              <a:t>the</a:t>
            </a:r>
            <a:r>
              <a:rPr lang="es-HN" dirty="0" smtClean="0"/>
              <a:t> </a:t>
            </a:r>
            <a:r>
              <a:rPr lang="es-HN" dirty="0" err="1" smtClean="0"/>
              <a:t>chemical</a:t>
            </a:r>
            <a:r>
              <a:rPr lang="es-HN" dirty="0" smtClean="0"/>
              <a:t> </a:t>
            </a:r>
            <a:r>
              <a:rPr lang="es-HN" dirty="0" err="1" smtClean="0"/>
              <a:t>depth</a:t>
            </a:r>
            <a:r>
              <a:rPr lang="es-HN" dirty="0" smtClean="0"/>
              <a:t> </a:t>
            </a:r>
            <a:r>
              <a:rPr lang="es-HN" dirty="0" err="1" smtClean="0"/>
              <a:t>constant</a:t>
            </a:r>
            <a:r>
              <a:rPr lang="es-HN" dirty="0" smtClean="0"/>
              <a:t>. A </a:t>
            </a:r>
            <a:r>
              <a:rPr lang="es-HN" dirty="0" err="1" smtClean="0"/>
              <a:t>large</a:t>
            </a:r>
            <a:r>
              <a:rPr lang="es-HN" dirty="0" smtClean="0"/>
              <a:t> </a:t>
            </a:r>
            <a:r>
              <a:rPr lang="es-HN" dirty="0" err="1" smtClean="0"/>
              <a:t>diameter</a:t>
            </a:r>
            <a:r>
              <a:rPr lang="es-HN" dirty="0" smtClean="0"/>
              <a:t> </a:t>
            </a:r>
            <a:r>
              <a:rPr lang="es-HN" dirty="0" err="1" smtClean="0"/>
              <a:t>tube</a:t>
            </a:r>
            <a:r>
              <a:rPr lang="es-HN" dirty="0" smtClean="0"/>
              <a:t> leads </a:t>
            </a:r>
            <a:r>
              <a:rPr lang="es-HN" dirty="0" err="1" smtClean="0"/>
              <a:t>from</a:t>
            </a:r>
            <a:r>
              <a:rPr lang="es-HN" dirty="0" smtClean="0"/>
              <a:t> </a:t>
            </a:r>
            <a:r>
              <a:rPr lang="es-HN" dirty="0" err="1" smtClean="0"/>
              <a:t>the</a:t>
            </a:r>
            <a:r>
              <a:rPr lang="es-HN" dirty="0" smtClean="0"/>
              <a:t> stock </a:t>
            </a:r>
            <a:r>
              <a:rPr lang="es-HN" dirty="0" err="1" smtClean="0"/>
              <a:t>tank</a:t>
            </a:r>
            <a:r>
              <a:rPr lang="es-HN" dirty="0" smtClean="0"/>
              <a:t> </a:t>
            </a:r>
            <a:r>
              <a:rPr lang="es-HN" dirty="0" err="1" smtClean="0"/>
              <a:t>to</a:t>
            </a:r>
            <a:r>
              <a:rPr lang="es-HN" dirty="0" smtClean="0"/>
              <a:t> </a:t>
            </a:r>
            <a:r>
              <a:rPr lang="es-HN" dirty="0" err="1" smtClean="0"/>
              <a:t>one</a:t>
            </a:r>
            <a:r>
              <a:rPr lang="es-HN" dirty="0" smtClean="0"/>
              <a:t> </a:t>
            </a:r>
            <a:r>
              <a:rPr lang="es-HN" dirty="0" err="1" smtClean="0"/>
              <a:t>or</a:t>
            </a:r>
            <a:r>
              <a:rPr lang="es-HN" dirty="0" smtClean="0"/>
              <a:t> more </a:t>
            </a:r>
            <a:r>
              <a:rPr lang="es-HN" dirty="0" err="1" smtClean="0"/>
              <a:t>small</a:t>
            </a:r>
            <a:r>
              <a:rPr lang="es-HN" baseline="0" dirty="0" smtClean="0"/>
              <a:t> </a:t>
            </a:r>
            <a:r>
              <a:rPr lang="es-HN" baseline="0" dirty="0" err="1" smtClean="0"/>
              <a:t>diameter</a:t>
            </a:r>
            <a:r>
              <a:rPr lang="es-HN" baseline="0" dirty="0" smtClean="0"/>
              <a:t> </a:t>
            </a:r>
            <a:r>
              <a:rPr lang="es-HN" baseline="0" dirty="0" err="1" smtClean="0"/>
              <a:t>long</a:t>
            </a:r>
            <a:r>
              <a:rPr lang="es-HN" baseline="0" dirty="0" smtClean="0"/>
              <a:t> </a:t>
            </a:r>
            <a:r>
              <a:rPr lang="es-HN" baseline="0" dirty="0" err="1" smtClean="0"/>
              <a:t>straight</a:t>
            </a:r>
            <a:r>
              <a:rPr lang="es-HN" baseline="0" dirty="0" smtClean="0"/>
              <a:t> </a:t>
            </a:r>
            <a:r>
              <a:rPr lang="es-HN" baseline="0" dirty="0" err="1" smtClean="0"/>
              <a:t>dosing</a:t>
            </a:r>
            <a:r>
              <a:rPr lang="es-HN" baseline="0" dirty="0" smtClean="0"/>
              <a:t> </a:t>
            </a:r>
            <a:r>
              <a:rPr lang="es-HN" baseline="0" dirty="0" err="1" smtClean="0"/>
              <a:t>tubes</a:t>
            </a:r>
            <a:r>
              <a:rPr lang="es-HN" baseline="0" dirty="0" smtClean="0"/>
              <a:t>. A </a:t>
            </a:r>
            <a:r>
              <a:rPr lang="es-HN" baseline="0" dirty="0" err="1" smtClean="0"/>
              <a:t>large</a:t>
            </a:r>
            <a:r>
              <a:rPr lang="es-HN" baseline="0" dirty="0" smtClean="0"/>
              <a:t> </a:t>
            </a:r>
            <a:r>
              <a:rPr lang="es-HN" baseline="0" dirty="0" err="1" smtClean="0"/>
              <a:t>diameter</a:t>
            </a:r>
            <a:r>
              <a:rPr lang="es-HN" baseline="0" dirty="0" smtClean="0"/>
              <a:t> flexible leads</a:t>
            </a:r>
            <a:r>
              <a:rPr lang="es-HN" dirty="0" smtClean="0"/>
              <a:t> </a:t>
            </a:r>
            <a:r>
              <a:rPr lang="es-HN" dirty="0" err="1" smtClean="0"/>
              <a:t>to</a:t>
            </a:r>
            <a:r>
              <a:rPr lang="es-HN" dirty="0" smtClean="0"/>
              <a:t> a </a:t>
            </a:r>
            <a:r>
              <a:rPr lang="es-HN" dirty="0" err="1" smtClean="0"/>
              <a:t>drop</a:t>
            </a:r>
            <a:r>
              <a:rPr lang="es-HN" dirty="0" smtClean="0"/>
              <a:t> </a:t>
            </a:r>
            <a:r>
              <a:rPr lang="es-HN" dirty="0" err="1" smtClean="0"/>
              <a:t>tube</a:t>
            </a:r>
            <a:r>
              <a:rPr lang="es-HN" dirty="0" smtClean="0"/>
              <a:t> </a:t>
            </a:r>
            <a:r>
              <a:rPr lang="es-HN" dirty="0" err="1" smtClean="0"/>
              <a:t>with</a:t>
            </a:r>
            <a:r>
              <a:rPr lang="es-HN" dirty="0" smtClean="0"/>
              <a:t> “open </a:t>
            </a:r>
            <a:r>
              <a:rPr lang="es-HN" dirty="0" err="1" smtClean="0"/>
              <a:t>channel</a:t>
            </a:r>
            <a:r>
              <a:rPr lang="es-HN" dirty="0" smtClean="0"/>
              <a:t> </a:t>
            </a:r>
            <a:r>
              <a:rPr lang="es-HN" dirty="0" err="1" smtClean="0"/>
              <a:t>super</a:t>
            </a:r>
            <a:r>
              <a:rPr lang="es-HN" dirty="0" smtClean="0"/>
              <a:t> </a:t>
            </a:r>
            <a:r>
              <a:rPr lang="es-HN" dirty="0" err="1" smtClean="0"/>
              <a:t>critical</a:t>
            </a:r>
            <a:r>
              <a:rPr lang="es-HN" dirty="0" smtClean="0"/>
              <a:t> </a:t>
            </a:r>
            <a:r>
              <a:rPr lang="es-HN" dirty="0" err="1" smtClean="0"/>
              <a:t>flow</a:t>
            </a:r>
            <a:r>
              <a:rPr lang="es-HN" dirty="0" smtClean="0"/>
              <a:t>”, </a:t>
            </a:r>
            <a:r>
              <a:rPr lang="es-HN" dirty="0" err="1" smtClean="0"/>
              <a:t>where</a:t>
            </a:r>
            <a:r>
              <a:rPr lang="es-HN" dirty="0" smtClean="0"/>
              <a:t> </a:t>
            </a:r>
            <a:r>
              <a:rPr lang="es-HN" dirty="0" err="1" smtClean="0"/>
              <a:t>the</a:t>
            </a:r>
            <a:r>
              <a:rPr lang="es-HN" dirty="0" smtClean="0"/>
              <a:t> </a:t>
            </a:r>
            <a:r>
              <a:rPr lang="es-HN" dirty="0" err="1" smtClean="0"/>
              <a:t>chemical</a:t>
            </a:r>
            <a:r>
              <a:rPr lang="es-HN" dirty="0" smtClean="0"/>
              <a:t> </a:t>
            </a:r>
            <a:r>
              <a:rPr lang="es-HN" dirty="0" err="1" smtClean="0"/>
              <a:t>flows</a:t>
            </a:r>
            <a:r>
              <a:rPr lang="es-HN" dirty="0" smtClean="0"/>
              <a:t> </a:t>
            </a:r>
            <a:r>
              <a:rPr lang="es-HN" dirty="0" err="1" smtClean="0"/>
              <a:t>to</a:t>
            </a:r>
            <a:r>
              <a:rPr lang="es-HN" dirty="0" smtClean="0"/>
              <a:t> </a:t>
            </a:r>
            <a:r>
              <a:rPr lang="es-HN" dirty="0" err="1" smtClean="0"/>
              <a:t>be</a:t>
            </a:r>
            <a:r>
              <a:rPr lang="es-HN" dirty="0" smtClean="0"/>
              <a:t> </a:t>
            </a:r>
            <a:r>
              <a:rPr lang="es-HN" dirty="0" err="1" smtClean="0"/>
              <a:t>added</a:t>
            </a:r>
            <a:r>
              <a:rPr lang="es-HN" dirty="0" smtClean="0"/>
              <a:t> </a:t>
            </a:r>
            <a:r>
              <a:rPr lang="es-HN" dirty="0" err="1" smtClean="0"/>
              <a:t>to</a:t>
            </a:r>
            <a:r>
              <a:rPr lang="es-HN" dirty="0" smtClean="0"/>
              <a:t> </a:t>
            </a:r>
            <a:r>
              <a:rPr lang="es-HN" dirty="0" err="1" smtClean="0"/>
              <a:t>the</a:t>
            </a:r>
            <a:r>
              <a:rPr lang="es-HN" dirty="0" smtClean="0"/>
              <a:t> </a:t>
            </a:r>
            <a:r>
              <a:rPr lang="es-HN" dirty="0" err="1" smtClean="0"/>
              <a:t>plant’s</a:t>
            </a:r>
            <a:r>
              <a:rPr lang="es-HN" dirty="0" smtClean="0"/>
              <a:t> </a:t>
            </a:r>
            <a:r>
              <a:rPr lang="es-HN" dirty="0" err="1" smtClean="0"/>
              <a:t>influent</a:t>
            </a:r>
            <a:r>
              <a:rPr lang="es-HN" dirty="0" smtClean="0"/>
              <a:t> </a:t>
            </a:r>
            <a:r>
              <a:rPr lang="es-HN" dirty="0" err="1" smtClean="0"/>
              <a:t>water</a:t>
            </a:r>
            <a:r>
              <a:rPr lang="es-HN" dirty="0" smtClean="0"/>
              <a:t>. </a:t>
            </a:r>
            <a:r>
              <a:rPr lang="es-HN" dirty="0" err="1" smtClean="0"/>
              <a:t>The</a:t>
            </a:r>
            <a:r>
              <a:rPr lang="es-HN" dirty="0" smtClean="0"/>
              <a:t> </a:t>
            </a:r>
            <a:r>
              <a:rPr lang="es-HN" dirty="0" err="1" smtClean="0"/>
              <a:t>drop</a:t>
            </a:r>
            <a:r>
              <a:rPr lang="es-HN" dirty="0" smtClean="0"/>
              <a:t> </a:t>
            </a:r>
            <a:r>
              <a:rPr lang="es-HN" dirty="0" err="1" smtClean="0"/>
              <a:t>tube</a:t>
            </a:r>
            <a:r>
              <a:rPr lang="es-HN" dirty="0" smtClean="0"/>
              <a:t> </a:t>
            </a:r>
            <a:r>
              <a:rPr lang="es-HN" dirty="0" err="1" smtClean="0"/>
              <a:t>is</a:t>
            </a:r>
            <a:r>
              <a:rPr lang="es-HN" dirty="0" smtClean="0"/>
              <a:t> </a:t>
            </a:r>
            <a:r>
              <a:rPr lang="es-HN" dirty="0" err="1" smtClean="0"/>
              <a:t>connected</a:t>
            </a:r>
            <a:r>
              <a:rPr lang="es-HN" dirty="0" smtClean="0"/>
              <a:t> </a:t>
            </a:r>
            <a:r>
              <a:rPr lang="es-HN" dirty="0" err="1" smtClean="0"/>
              <a:t>to</a:t>
            </a:r>
            <a:r>
              <a:rPr lang="es-HN" dirty="0" smtClean="0"/>
              <a:t> a </a:t>
            </a:r>
            <a:r>
              <a:rPr lang="es-HN" dirty="0" err="1" smtClean="0"/>
              <a:t>lever</a:t>
            </a:r>
            <a:r>
              <a:rPr lang="es-HN" dirty="0" smtClean="0"/>
              <a:t> </a:t>
            </a:r>
            <a:r>
              <a:rPr lang="es-HN" dirty="0" err="1" smtClean="0"/>
              <a:t>via</a:t>
            </a:r>
            <a:r>
              <a:rPr lang="es-HN" dirty="0" smtClean="0"/>
              <a:t> a slider. </a:t>
            </a:r>
            <a:r>
              <a:rPr lang="es-HN" dirty="0" err="1" smtClean="0"/>
              <a:t>The</a:t>
            </a:r>
            <a:r>
              <a:rPr lang="es-HN" dirty="0" smtClean="0"/>
              <a:t> </a:t>
            </a:r>
            <a:r>
              <a:rPr lang="es-HN" dirty="0" err="1" smtClean="0"/>
              <a:t>plant</a:t>
            </a:r>
            <a:r>
              <a:rPr lang="es-HN" dirty="0" smtClean="0"/>
              <a:t> </a:t>
            </a:r>
            <a:r>
              <a:rPr lang="es-HN" dirty="0" err="1" smtClean="0"/>
              <a:t>operator</a:t>
            </a:r>
            <a:r>
              <a:rPr lang="es-HN" dirty="0" smtClean="0"/>
              <a:t> sets </a:t>
            </a:r>
            <a:r>
              <a:rPr lang="es-HN" dirty="0" err="1" smtClean="0"/>
              <a:t>the</a:t>
            </a:r>
            <a:r>
              <a:rPr lang="es-HN" dirty="0" smtClean="0"/>
              <a:t> slider at </a:t>
            </a:r>
            <a:r>
              <a:rPr lang="es-HN" dirty="0" err="1" smtClean="0"/>
              <a:t>the</a:t>
            </a:r>
            <a:r>
              <a:rPr lang="es-HN" dirty="0" smtClean="0"/>
              <a:t> </a:t>
            </a:r>
            <a:r>
              <a:rPr lang="es-HN" dirty="0" err="1" smtClean="0"/>
              <a:t>desired</a:t>
            </a:r>
            <a:r>
              <a:rPr lang="es-HN" dirty="0" smtClean="0"/>
              <a:t> </a:t>
            </a:r>
            <a:r>
              <a:rPr lang="es-HN" dirty="0" err="1" smtClean="0"/>
              <a:t>coagulant</a:t>
            </a:r>
            <a:r>
              <a:rPr lang="es-HN" dirty="0" smtClean="0"/>
              <a:t> </a:t>
            </a:r>
            <a:r>
              <a:rPr lang="es-HN" dirty="0" err="1" smtClean="0"/>
              <a:t>dose</a:t>
            </a:r>
            <a:r>
              <a:rPr lang="es-HN" dirty="0" smtClean="0"/>
              <a:t> </a:t>
            </a:r>
            <a:r>
              <a:rPr lang="es-HN" dirty="0" err="1" smtClean="0"/>
              <a:t>based</a:t>
            </a:r>
            <a:r>
              <a:rPr lang="es-HN" dirty="0" smtClean="0"/>
              <a:t> </a:t>
            </a:r>
            <a:r>
              <a:rPr lang="es-HN" dirty="0" err="1" smtClean="0"/>
              <a:t>upon</a:t>
            </a:r>
            <a:r>
              <a:rPr lang="es-HN" dirty="0" smtClean="0"/>
              <a:t> </a:t>
            </a:r>
            <a:r>
              <a:rPr lang="es-HN" dirty="0" err="1" smtClean="0"/>
              <a:t>characteristics</a:t>
            </a:r>
            <a:r>
              <a:rPr lang="es-HN" dirty="0" smtClean="0"/>
              <a:t> of </a:t>
            </a:r>
            <a:r>
              <a:rPr lang="es-HN" dirty="0" err="1" smtClean="0"/>
              <a:t>the</a:t>
            </a:r>
            <a:r>
              <a:rPr lang="es-HN" dirty="0" smtClean="0"/>
              <a:t> </a:t>
            </a:r>
            <a:r>
              <a:rPr lang="es-HN" dirty="0" err="1" smtClean="0"/>
              <a:t>influent</a:t>
            </a:r>
            <a:r>
              <a:rPr lang="es-HN" dirty="0" smtClean="0"/>
              <a:t> </a:t>
            </a:r>
            <a:r>
              <a:rPr lang="es-HN" dirty="0" err="1" smtClean="0"/>
              <a:t>water</a:t>
            </a:r>
            <a:r>
              <a:rPr lang="es-HN" dirty="0" smtClean="0"/>
              <a:t>. </a:t>
            </a:r>
            <a:r>
              <a:rPr lang="es-HN" dirty="0" err="1" smtClean="0"/>
              <a:t>The</a:t>
            </a:r>
            <a:r>
              <a:rPr lang="es-HN" dirty="0" smtClean="0"/>
              <a:t> </a:t>
            </a:r>
            <a:r>
              <a:rPr lang="es-HN" dirty="0" err="1" smtClean="0"/>
              <a:t>float</a:t>
            </a:r>
            <a:r>
              <a:rPr lang="es-HN" dirty="0" smtClean="0"/>
              <a:t> </a:t>
            </a:r>
            <a:r>
              <a:rPr lang="es-HN" dirty="0" err="1" smtClean="0"/>
              <a:t>attached</a:t>
            </a:r>
            <a:r>
              <a:rPr lang="es-HN" dirty="0" smtClean="0"/>
              <a:t> </a:t>
            </a:r>
            <a:r>
              <a:rPr lang="es-HN" dirty="0" err="1" smtClean="0"/>
              <a:t>to</a:t>
            </a:r>
            <a:r>
              <a:rPr lang="es-HN" dirty="0" smtClean="0"/>
              <a:t> </a:t>
            </a:r>
            <a:r>
              <a:rPr lang="es-HN" dirty="0" err="1" smtClean="0"/>
              <a:t>the</a:t>
            </a:r>
            <a:r>
              <a:rPr lang="es-HN" dirty="0" smtClean="0"/>
              <a:t> </a:t>
            </a:r>
            <a:r>
              <a:rPr lang="es-HN" dirty="0" err="1" smtClean="0"/>
              <a:t>lever</a:t>
            </a:r>
            <a:r>
              <a:rPr lang="es-HN" dirty="0" smtClean="0"/>
              <a:t> </a:t>
            </a:r>
            <a:r>
              <a:rPr lang="es-HN" dirty="0" err="1" smtClean="0"/>
              <a:t>changes</a:t>
            </a:r>
            <a:r>
              <a:rPr lang="es-HN" dirty="0" smtClean="0"/>
              <a:t> position as </a:t>
            </a:r>
            <a:r>
              <a:rPr lang="es-HN" dirty="0" err="1" smtClean="0"/>
              <a:t>flow</a:t>
            </a:r>
            <a:r>
              <a:rPr lang="es-HN" dirty="0" smtClean="0"/>
              <a:t> </a:t>
            </a:r>
            <a:r>
              <a:rPr lang="es-HN" dirty="0" err="1" smtClean="0"/>
              <a:t>rate</a:t>
            </a:r>
            <a:r>
              <a:rPr lang="es-HN" dirty="0" smtClean="0"/>
              <a:t> </a:t>
            </a:r>
            <a:r>
              <a:rPr lang="es-HN" dirty="0" err="1" smtClean="0"/>
              <a:t>into</a:t>
            </a:r>
            <a:r>
              <a:rPr lang="es-HN" dirty="0" smtClean="0"/>
              <a:t> </a:t>
            </a:r>
            <a:r>
              <a:rPr lang="es-HN" dirty="0" err="1" smtClean="0"/>
              <a:t>the</a:t>
            </a:r>
            <a:r>
              <a:rPr lang="es-HN" dirty="0" smtClean="0"/>
              <a:t> </a:t>
            </a:r>
            <a:r>
              <a:rPr lang="es-HN" dirty="0" err="1" smtClean="0"/>
              <a:t>plant</a:t>
            </a:r>
            <a:r>
              <a:rPr lang="es-HN" dirty="0" smtClean="0"/>
              <a:t> </a:t>
            </a:r>
            <a:r>
              <a:rPr lang="es-HN" dirty="0" err="1" smtClean="0"/>
              <a:t>changes</a:t>
            </a:r>
            <a:r>
              <a:rPr lang="es-HN" dirty="0" smtClean="0"/>
              <a:t>, </a:t>
            </a:r>
            <a:r>
              <a:rPr lang="es-HN" dirty="0" err="1" smtClean="0"/>
              <a:t>thus</a:t>
            </a:r>
            <a:r>
              <a:rPr lang="es-HN" dirty="0" smtClean="0"/>
              <a:t> </a:t>
            </a:r>
            <a:r>
              <a:rPr lang="es-HN" dirty="0" err="1" smtClean="0"/>
              <a:t>changing</a:t>
            </a:r>
            <a:r>
              <a:rPr lang="es-HN" dirty="0" smtClean="0"/>
              <a:t> </a:t>
            </a:r>
            <a:r>
              <a:rPr lang="es-HN" dirty="0" err="1" smtClean="0"/>
              <a:t>the</a:t>
            </a:r>
            <a:r>
              <a:rPr lang="es-HN" dirty="0" smtClean="0"/>
              <a:t> </a:t>
            </a:r>
            <a:r>
              <a:rPr lang="es-HN" dirty="0" err="1" smtClean="0"/>
              <a:t>elevation</a:t>
            </a:r>
            <a:r>
              <a:rPr lang="es-HN" dirty="0" smtClean="0"/>
              <a:t> of </a:t>
            </a:r>
            <a:r>
              <a:rPr lang="es-HN" dirty="0" err="1" smtClean="0"/>
              <a:t>the</a:t>
            </a:r>
            <a:r>
              <a:rPr lang="es-HN" dirty="0" smtClean="0"/>
              <a:t> </a:t>
            </a:r>
            <a:r>
              <a:rPr lang="es-HN" dirty="0" err="1" smtClean="0"/>
              <a:t>large</a:t>
            </a:r>
            <a:r>
              <a:rPr lang="es-HN" dirty="0" smtClean="0"/>
              <a:t> </a:t>
            </a:r>
            <a:r>
              <a:rPr lang="es-HN" dirty="0" err="1" smtClean="0"/>
              <a:t>diameter</a:t>
            </a:r>
            <a:r>
              <a:rPr lang="es-HN" dirty="0" smtClean="0"/>
              <a:t> </a:t>
            </a:r>
            <a:r>
              <a:rPr lang="es-HN" dirty="0" err="1" smtClean="0"/>
              <a:t>tube’s</a:t>
            </a:r>
            <a:r>
              <a:rPr lang="es-HN" dirty="0" smtClean="0"/>
              <a:t> </a:t>
            </a:r>
            <a:r>
              <a:rPr lang="es-HN" dirty="0" err="1" smtClean="0"/>
              <a:t>outlet</a:t>
            </a:r>
            <a:r>
              <a:rPr lang="es-HN" dirty="0" smtClean="0"/>
              <a:t>, and </a:t>
            </a:r>
            <a:r>
              <a:rPr lang="es-HN" dirty="0" err="1" smtClean="0"/>
              <a:t>maintaining</a:t>
            </a:r>
            <a:r>
              <a:rPr lang="es-HN" dirty="0" smtClean="0"/>
              <a:t> a </a:t>
            </a:r>
            <a:r>
              <a:rPr lang="es-HN" dirty="0" err="1" smtClean="0"/>
              <a:t>constant</a:t>
            </a:r>
            <a:r>
              <a:rPr lang="es-HN" dirty="0" smtClean="0"/>
              <a:t> </a:t>
            </a:r>
            <a:r>
              <a:rPr lang="es-HN" dirty="0" err="1" smtClean="0"/>
              <a:t>chemical</a:t>
            </a:r>
            <a:r>
              <a:rPr lang="es-HN" dirty="0" smtClean="0"/>
              <a:t> </a:t>
            </a:r>
            <a:r>
              <a:rPr lang="es-HN" dirty="0" err="1" smtClean="0"/>
              <a:t>dose</a:t>
            </a:r>
            <a:r>
              <a:rPr lang="es-HN" dirty="0" smtClean="0"/>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01EF722-B27E-472F-8B9D-15BA3099CF42}" type="slidenum">
              <a:rPr lang="en-US" smtClean="0">
                <a:solidFill>
                  <a:prstClr val="black"/>
                </a:solidFill>
              </a:rPr>
              <a:pPr/>
              <a:t>16</a:t>
            </a:fld>
            <a:endParaRPr lang="en-US" smtClean="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HN"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01EF722-B27E-472F-8B9D-15BA3099CF42}" type="slidenum">
              <a:rPr lang="en-US" smtClean="0">
                <a:solidFill>
                  <a:prstClr val="black"/>
                </a:solidFill>
              </a:rPr>
              <a:pPr/>
              <a:t>17</a:t>
            </a:fld>
            <a:endParaRPr lang="en-US" smtClean="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HN"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01EF722-B27E-472F-8B9D-15BA3099CF42}" type="slidenum">
              <a:rPr lang="en-US" smtClean="0">
                <a:solidFill>
                  <a:prstClr val="black"/>
                </a:solidFill>
              </a:rPr>
              <a:pPr/>
              <a:t>18</a:t>
            </a:fld>
            <a:endParaRPr lang="en-US" smtClean="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HN"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www.cee.cornell.edu/faculty/info.cfm?abbrev=faculty&amp;shorttitle=bio&amp;netid=mw24" TargetMode="External"/><Relationship Id="rId7" Type="http://schemas.openxmlformats.org/officeDocument/2006/relationships/image" Target="../media/image9.png"/><Relationship Id="rId2" Type="http://schemas.openxmlformats.org/officeDocument/2006/relationships/hyperlink" Target="http://ceeserver.cee.cornell.edu/mw24/Default.htm" TargetMode="External"/><Relationship Id="rId1" Type="http://schemas.openxmlformats.org/officeDocument/2006/relationships/slideMaster" Target="../slideMasters/slideMaster3.xml"/><Relationship Id="rId6" Type="http://schemas.openxmlformats.org/officeDocument/2006/relationships/hyperlink" Target="http://www.cornell.edu/" TargetMode="External"/><Relationship Id="rId5" Type="http://schemas.openxmlformats.org/officeDocument/2006/relationships/hyperlink" Target="http://www.cee.cornell.edu/index.cfm" TargetMode="External"/><Relationship Id="rId4" Type="http://schemas.openxmlformats.org/officeDocument/2006/relationships/image" Target="../media/image8.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smtClean="0"/>
              <a:t>Click to edit Master subtitle style</a:t>
            </a:r>
            <a:endParaRPr lang="es-HN"/>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0975FDFC-CC3C-4730-99E1-74466F9BB72B}" type="datetimeFigureOut">
              <a:rPr lang="en-US" smtClean="0"/>
              <a:pPr/>
              <a:t>1/23/2013</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smtClean="0"/>
              <a:t>Click to edit Master title style</a:t>
            </a:r>
            <a:endParaRPr lang="en-US" dirty="0"/>
          </a:p>
        </p:txBody>
      </p:sp>
      <p:pic>
        <p:nvPicPr>
          <p:cNvPr id="78860" name="Picture 12"/>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5105400" y="0"/>
            <a:ext cx="4038600" cy="1201543"/>
          </a:xfrm>
          <a:prstGeom prst="rect">
            <a:avLst/>
          </a:prstGeom>
          <a:noFill/>
          <a:ln w="9525">
            <a:noFill/>
            <a:miter lim="800000"/>
            <a:headEnd/>
            <a:tailEnd/>
          </a:ln>
          <a:effectLst/>
        </p:spPr>
      </p:pic>
      <p:pic>
        <p:nvPicPr>
          <p:cNvPr id="12" name="Picture 6" descr="cu_logo_sml_150_ppt.jpg                                        000B7307&#10;MPF28 Panther                  BD8AC844:"/>
          <p:cNvPicPr>
            <a:picLocks noChangeAspect="1" noChangeArrowheads="1"/>
          </p:cNvPicPr>
          <p:nvPr/>
        </p:nvPicPr>
        <p:blipFill>
          <a:blip r:embed="rId6" cstate="email"/>
          <a:srcRect/>
          <a:stretch>
            <a:fillRect/>
          </a:stretch>
        </p:blipFill>
        <p:spPr bwMode="auto">
          <a:xfrm>
            <a:off x="-1588" y="5876925"/>
            <a:ext cx="9145588" cy="981075"/>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1/23/2013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1/23/2013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solidFill>
                <a:prstClr val="black"/>
              </a:solidFill>
            </a:endParaRPr>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solidFill>
                <a:prstClr val="black"/>
              </a:solidFill>
            </a:endParaRPr>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solidFill>
                  <a:prstClr val="black"/>
                </a:solidFill>
              </a:rPr>
              <a:pPr/>
              <a:t>‹#›</a:t>
            </a:fld>
            <a:endParaRPr lang="en-US">
              <a:solidFill>
                <a:prstClr val="black"/>
              </a:solidFill>
            </a:endParaRPr>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5" cstate="email"/>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prstClr val="black"/>
              </a:solidFill>
            </a:endParaRPr>
          </a:p>
        </p:txBody>
      </p:sp>
      <p:sp>
        <p:nvSpPr>
          <p:cNvPr id="8" name="Footer Placeholder 7"/>
          <p:cNvSpPr>
            <a:spLocks noGrp="1"/>
          </p:cNvSpPr>
          <p:nvPr>
            <p:ph type="ftr" sz="quarter" idx="11"/>
          </p:nvPr>
        </p:nvSpPr>
        <p:spPr/>
        <p:txBody>
          <a:bodyPr/>
          <a:lstStyle>
            <a:lvl1pPr>
              <a:defRPr/>
            </a:lvl1pPr>
          </a:lstStyle>
          <a:p>
            <a:endParaRPr lang="en-US">
              <a:solidFill>
                <a:prstClr val="black"/>
              </a:solidFill>
            </a:endParaRPr>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prstClr val="black"/>
              </a:solidFill>
            </a:endParaRPr>
          </a:p>
        </p:txBody>
      </p:sp>
      <p:sp>
        <p:nvSpPr>
          <p:cNvPr id="4" name="Footer Placeholder 3"/>
          <p:cNvSpPr>
            <a:spLocks noGrp="1"/>
          </p:cNvSpPr>
          <p:nvPr>
            <p:ph type="ftr" sz="quarter" idx="11"/>
          </p:nvPr>
        </p:nvSpPr>
        <p:spPr/>
        <p:txBody>
          <a:bodyPr/>
          <a:lstStyle>
            <a:lvl1pPr>
              <a:defRPr/>
            </a:lvl1pPr>
          </a:lstStyle>
          <a:p>
            <a:endParaRPr lang="en-US">
              <a:solidFill>
                <a:prstClr val="black"/>
              </a:solidFill>
            </a:endParaRPr>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prstClr val="black"/>
              </a:solidFill>
            </a:endParaRPr>
          </a:p>
        </p:txBody>
      </p:sp>
      <p:sp>
        <p:nvSpPr>
          <p:cNvPr id="3" name="Footer Placeholder 2"/>
          <p:cNvSpPr>
            <a:spLocks noGrp="1"/>
          </p:cNvSpPr>
          <p:nvPr>
            <p:ph type="ftr" sz="quarter" idx="11"/>
          </p:nvPr>
        </p:nvSpPr>
        <p:spPr/>
        <p:txBody>
          <a:bodyPr/>
          <a:lstStyle>
            <a:lvl1pPr>
              <a:defRPr/>
            </a:lvl1pPr>
          </a:lstStyle>
          <a:p>
            <a:endParaRPr lang="en-US">
              <a:solidFill>
                <a:prstClr val="black"/>
              </a:solidFill>
            </a:endParaRPr>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0" y="228600"/>
            <a:ext cx="5867400"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1/23/2013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9"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ChangeArrowheads="1"/>
          </p:cNvSpPr>
          <p:nvPr/>
        </p:nvSpPr>
        <p:spPr bwMode="ltGray">
          <a:xfrm>
            <a:off x="0" y="32004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pPr eaLnBrk="0" fontAlgn="base" hangingPunct="0">
              <a:spcBef>
                <a:spcPct val="50000"/>
              </a:spcBef>
              <a:spcAft>
                <a:spcPct val="0"/>
              </a:spcAft>
            </a:pPr>
            <a:endParaRPr lang="en-US" sz="2800">
              <a:solidFill>
                <a:srgbClr val="000000"/>
              </a:solidFill>
            </a:endParaRPr>
          </a:p>
        </p:txBody>
      </p:sp>
      <p:sp>
        <p:nvSpPr>
          <p:cNvPr id="5123" name="Rectangle 3"/>
          <p:cNvSpPr>
            <a:spLocks noChangeArrowheads="1"/>
          </p:cNvSpPr>
          <p:nvPr/>
        </p:nvSpPr>
        <p:spPr bwMode="ltGray">
          <a:xfrm>
            <a:off x="0" y="34099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pPr eaLnBrk="0" fontAlgn="base" hangingPunct="0">
              <a:spcBef>
                <a:spcPct val="50000"/>
              </a:spcBef>
              <a:spcAft>
                <a:spcPct val="0"/>
              </a:spcAft>
            </a:pPr>
            <a:endParaRPr lang="en-US" sz="2800">
              <a:solidFill>
                <a:srgbClr val="000000"/>
              </a:solidFill>
            </a:endParaRPr>
          </a:p>
        </p:txBody>
      </p:sp>
      <p:sp>
        <p:nvSpPr>
          <p:cNvPr id="5124" name="Rectangle 4"/>
          <p:cNvSpPr>
            <a:spLocks noGrp="1" noChangeArrowheads="1"/>
          </p:cNvSpPr>
          <p:nvPr>
            <p:ph type="ctrTitle" sz="quarter"/>
          </p:nvPr>
        </p:nvSpPr>
        <p:spPr>
          <a:xfrm>
            <a:off x="762000" y="1905000"/>
            <a:ext cx="7772400" cy="1143000"/>
          </a:xfrm>
        </p:spPr>
        <p:txBody>
          <a:bodyPr/>
          <a:lstStyle>
            <a:lvl1pPr>
              <a:defRPr/>
            </a:lvl1pPr>
          </a:lstStyle>
          <a:p>
            <a:r>
              <a:rPr lang="en-US" smtClean="0"/>
              <a:t>Click to edit Master title style</a:t>
            </a:r>
            <a:endParaRPr lang="en-US"/>
          </a:p>
        </p:txBody>
      </p:sp>
      <p:sp>
        <p:nvSpPr>
          <p:cNvPr id="5125" name="Rectangle 5"/>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5126" name="Rectangle 6"/>
          <p:cNvSpPr>
            <a:spLocks noGrp="1" noChangeArrowheads="1"/>
          </p:cNvSpPr>
          <p:nvPr>
            <p:ph type="dt" sz="quarter" idx="2"/>
          </p:nvPr>
        </p:nvSpPr>
        <p:spPr>
          <a:xfrm>
            <a:off x="1212850" y="6232525"/>
            <a:ext cx="1905000" cy="457200"/>
          </a:xfrm>
        </p:spPr>
        <p:txBody>
          <a:bodyPr/>
          <a:lstStyle>
            <a:lvl1pPr>
              <a:defRPr/>
            </a:lvl1pPr>
          </a:lstStyle>
          <a:p>
            <a:endParaRPr lang="en-US">
              <a:solidFill>
                <a:srgbClr val="000000"/>
              </a:solidFill>
            </a:endParaRPr>
          </a:p>
        </p:txBody>
      </p:sp>
      <p:sp>
        <p:nvSpPr>
          <p:cNvPr id="5127" name="Rectangle 7"/>
          <p:cNvSpPr>
            <a:spLocks noGrp="1" noChangeArrowheads="1"/>
          </p:cNvSpPr>
          <p:nvPr>
            <p:ph type="ftr" sz="quarter" idx="3"/>
          </p:nvPr>
        </p:nvSpPr>
        <p:spPr>
          <a:xfrm>
            <a:off x="3651250" y="6232525"/>
            <a:ext cx="2895600" cy="457200"/>
          </a:xfrm>
        </p:spPr>
        <p:txBody>
          <a:bodyPr/>
          <a:lstStyle>
            <a:lvl1pPr>
              <a:defRPr/>
            </a:lvl1pPr>
          </a:lstStyle>
          <a:p>
            <a:endParaRPr lang="en-US">
              <a:solidFill>
                <a:srgbClr val="000000"/>
              </a:solidFill>
            </a:endParaRPr>
          </a:p>
        </p:txBody>
      </p:sp>
      <p:sp>
        <p:nvSpPr>
          <p:cNvPr id="5128" name="Rectangle 8"/>
          <p:cNvSpPr>
            <a:spLocks noGrp="1" noChangeArrowheads="1"/>
          </p:cNvSpPr>
          <p:nvPr>
            <p:ph type="sldNum" sz="quarter" idx="4"/>
          </p:nvPr>
        </p:nvSpPr>
        <p:spPr>
          <a:xfrm>
            <a:off x="7080250" y="6232525"/>
            <a:ext cx="1905000" cy="457200"/>
          </a:xfrm>
        </p:spPr>
        <p:txBody>
          <a:bodyPr/>
          <a:lstStyle>
            <a:lvl1pPr>
              <a:defRPr/>
            </a:lvl1pPr>
          </a:lstStyle>
          <a:p>
            <a:fld id="{4BD1A636-7E37-4EAB-95F7-9A5D943009FC}" type="slidenum">
              <a:rPr lang="en-US" smtClean="0">
                <a:solidFill>
                  <a:srgbClr val="000000"/>
                </a:solidFill>
              </a:rPr>
              <a:pPr/>
              <a:t>‹#›</a:t>
            </a:fld>
            <a:endParaRPr lang="en-US">
              <a:solidFill>
                <a:srgbClr val="000000"/>
              </a:solidFill>
            </a:endParaRPr>
          </a:p>
        </p:txBody>
      </p:sp>
      <p:sp>
        <p:nvSpPr>
          <p:cNvPr id="5129" name="Rectangle 9"/>
          <p:cNvSpPr>
            <a:spLocks noChangeArrowheads="1"/>
          </p:cNvSpPr>
          <p:nvPr/>
        </p:nvSpPr>
        <p:spPr bwMode="auto">
          <a:xfrm>
            <a:off x="609600" y="6451600"/>
            <a:ext cx="3276600" cy="381000"/>
          </a:xfrm>
          <a:prstGeom prst="rect">
            <a:avLst/>
          </a:prstGeom>
          <a:noFill/>
          <a:ln w="12700">
            <a:noFill/>
            <a:miter lim="800000"/>
            <a:headEnd type="none" w="lg" len="med"/>
            <a:tailEnd type="none" w="lg" len="med"/>
          </a:ln>
          <a:effectLst/>
        </p:spPr>
        <p:txBody>
          <a:bodyPr/>
          <a:lstStyle/>
          <a:p>
            <a:pPr eaLnBrk="0" fontAlgn="base" hangingPunct="0">
              <a:spcBef>
                <a:spcPct val="0"/>
              </a:spcBef>
              <a:spcAft>
                <a:spcPct val="0"/>
              </a:spcAft>
            </a:pPr>
            <a:r>
              <a:rPr lang="en-US" sz="2000">
                <a:solidFill>
                  <a:srgbClr val="000000"/>
                </a:solidFill>
                <a:hlinkClick r:id="rId2"/>
              </a:rPr>
              <a:t>Monroe L. Weber-Shirk </a:t>
            </a:r>
            <a:endParaRPr lang="en-US" sz="2000">
              <a:solidFill>
                <a:srgbClr val="000000"/>
              </a:solidFill>
            </a:endParaRPr>
          </a:p>
        </p:txBody>
      </p:sp>
      <p:sp>
        <p:nvSpPr>
          <p:cNvPr id="5130" name="Rectangle 10"/>
          <p:cNvSpPr>
            <a:spLocks noChangeArrowheads="1"/>
          </p:cNvSpPr>
          <p:nvPr/>
        </p:nvSpPr>
        <p:spPr bwMode="auto">
          <a:xfrm>
            <a:off x="1117600" y="1520825"/>
            <a:ext cx="9144000" cy="0"/>
          </a:xfrm>
          <a:prstGeom prst="rect">
            <a:avLst/>
          </a:prstGeom>
          <a:noFill/>
          <a:ln w="12700">
            <a:noFill/>
            <a:miter lim="800000"/>
            <a:headEnd type="none" w="lg" len="med"/>
            <a:tailEnd type="none" w="lg" len="med"/>
          </a:ln>
          <a:effectLst/>
        </p:spPr>
        <p:txBody>
          <a:bodyPr>
            <a:spAutoFit/>
          </a:bodyPr>
          <a:lstStyle/>
          <a:p>
            <a:pPr eaLnBrk="0" fontAlgn="base" hangingPunct="0">
              <a:spcBef>
                <a:spcPct val="50000"/>
              </a:spcBef>
              <a:spcAft>
                <a:spcPct val="0"/>
              </a:spcAft>
            </a:pPr>
            <a:endParaRPr lang="en-US" sz="2800">
              <a:solidFill>
                <a:srgbClr val="000000"/>
              </a:solidFill>
            </a:endParaRPr>
          </a:p>
        </p:txBody>
      </p:sp>
      <p:pic>
        <p:nvPicPr>
          <p:cNvPr id="5131" name="Picture 11" descr="mw24 photo">
            <a:hlinkClick r:id="rId3"/>
          </p:cNvPr>
          <p:cNvPicPr>
            <a:picLocks noChangeAspect="1" noChangeArrowheads="1"/>
          </p:cNvPicPr>
          <p:nvPr/>
        </p:nvPicPr>
        <p:blipFill>
          <a:blip r:embed="rId4" cstate="print"/>
          <a:srcRect/>
          <a:stretch>
            <a:fillRect/>
          </a:stretch>
        </p:blipFill>
        <p:spPr bwMode="auto">
          <a:xfrm>
            <a:off x="0" y="6061075"/>
            <a:ext cx="542925" cy="796925"/>
          </a:xfrm>
          <a:prstGeom prst="rect">
            <a:avLst/>
          </a:prstGeom>
          <a:noFill/>
        </p:spPr>
      </p:pic>
      <p:sp>
        <p:nvSpPr>
          <p:cNvPr id="5132" name="Rectangle 12"/>
          <p:cNvSpPr>
            <a:spLocks noChangeArrowheads="1"/>
          </p:cNvSpPr>
          <p:nvPr/>
        </p:nvSpPr>
        <p:spPr bwMode="auto">
          <a:xfrm>
            <a:off x="-485775" y="2957513"/>
            <a:ext cx="9144000" cy="0"/>
          </a:xfrm>
          <a:prstGeom prst="rect">
            <a:avLst/>
          </a:prstGeom>
          <a:noFill/>
          <a:ln w="12700">
            <a:noFill/>
            <a:miter lim="800000"/>
            <a:headEnd type="none" w="lg" len="med"/>
            <a:tailEnd type="none" w="lg" len="med"/>
          </a:ln>
          <a:effectLst/>
        </p:spPr>
        <p:txBody>
          <a:bodyPr>
            <a:spAutoFit/>
          </a:bodyPr>
          <a:lstStyle/>
          <a:p>
            <a:pPr eaLnBrk="0" fontAlgn="base" hangingPunct="0">
              <a:spcBef>
                <a:spcPct val="50000"/>
              </a:spcBef>
              <a:spcAft>
                <a:spcPct val="0"/>
              </a:spcAft>
            </a:pPr>
            <a:endParaRPr lang="en-US" sz="2800">
              <a:solidFill>
                <a:srgbClr val="000000"/>
              </a:solidFill>
            </a:endParaRPr>
          </a:p>
        </p:txBody>
      </p:sp>
      <p:sp>
        <p:nvSpPr>
          <p:cNvPr id="5133" name="Text Box 13"/>
          <p:cNvSpPr txBox="1">
            <a:spLocks noChangeArrowheads="1"/>
          </p:cNvSpPr>
          <p:nvPr/>
        </p:nvSpPr>
        <p:spPr bwMode="auto">
          <a:xfrm>
            <a:off x="3568700" y="6156325"/>
            <a:ext cx="3124200" cy="701675"/>
          </a:xfrm>
          <a:prstGeom prst="rect">
            <a:avLst/>
          </a:prstGeom>
          <a:noFill/>
          <a:ln w="12700">
            <a:noFill/>
            <a:miter lim="800000"/>
            <a:headEnd type="none" w="lg" len="med"/>
            <a:tailEnd type="none" w="lg" len="med"/>
          </a:ln>
          <a:effectLst/>
        </p:spPr>
        <p:txBody>
          <a:bodyPr>
            <a:spAutoFit/>
          </a:bodyPr>
          <a:lstStyle/>
          <a:p>
            <a:pPr algn="ctr" eaLnBrk="0" fontAlgn="base" hangingPunct="0">
              <a:spcBef>
                <a:spcPct val="0"/>
              </a:spcBef>
              <a:spcAft>
                <a:spcPct val="0"/>
              </a:spcAft>
            </a:pPr>
            <a:r>
              <a:rPr lang="en-US" sz="2000">
                <a:solidFill>
                  <a:srgbClr val="000000"/>
                </a:solidFill>
                <a:hlinkClick r:id="rId5"/>
              </a:rPr>
              <a:t>S</a:t>
            </a:r>
            <a:r>
              <a:rPr lang="en-US" sz="1400">
                <a:solidFill>
                  <a:srgbClr val="000000"/>
                </a:solidFill>
                <a:hlinkClick r:id="rId5"/>
              </a:rPr>
              <a:t>chool of </a:t>
            </a:r>
            <a:r>
              <a:rPr lang="en-US" sz="2000">
                <a:solidFill>
                  <a:srgbClr val="000000"/>
                </a:solidFill>
                <a:hlinkClick r:id="rId5"/>
              </a:rPr>
              <a:t>Civil </a:t>
            </a:r>
            <a:r>
              <a:rPr lang="en-US" sz="1400">
                <a:solidFill>
                  <a:srgbClr val="000000"/>
                </a:solidFill>
                <a:hlinkClick r:id="rId5"/>
              </a:rPr>
              <a:t>and</a:t>
            </a:r>
            <a:r>
              <a:rPr lang="en-US" sz="2000">
                <a:solidFill>
                  <a:srgbClr val="000000"/>
                </a:solidFill>
                <a:hlinkClick r:id="rId5"/>
              </a:rPr>
              <a:t> Environmental Engineering</a:t>
            </a:r>
            <a:endParaRPr lang="en-US" sz="2000">
              <a:solidFill>
                <a:srgbClr val="000000"/>
              </a:solidFill>
            </a:endParaRPr>
          </a:p>
        </p:txBody>
      </p:sp>
      <p:pic>
        <p:nvPicPr>
          <p:cNvPr id="5134" name="Picture 14" descr="culogo_web_60red">
            <a:hlinkClick r:id="rId6"/>
          </p:cNvPr>
          <p:cNvPicPr>
            <a:picLocks noChangeAspect="1" noChangeArrowheads="1"/>
          </p:cNvPicPr>
          <p:nvPr/>
        </p:nvPicPr>
        <p:blipFill>
          <a:blip r:embed="rId7" cstate="print"/>
          <a:srcRect/>
          <a:stretch>
            <a:fillRect/>
          </a:stretch>
        </p:blipFill>
        <p:spPr bwMode="auto">
          <a:xfrm>
            <a:off x="6638925" y="6134100"/>
            <a:ext cx="2505075" cy="723900"/>
          </a:xfrm>
          <a:prstGeom prst="rect">
            <a:avLst/>
          </a:prstGeom>
          <a:noFill/>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1A79BC0-511B-4CFC-9826-67DEDC235560}"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878881C-DF4E-42B1-8F79-BE94BBDBE0DA}"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8E702A8-1066-4838-80BE-2730EB432033}"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3F264D9-4964-426E-9878-7879DDECF52E}"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B5D3787F-6F85-40D3-ADBA-556FACFB0E98}"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563D85D-F9A0-4F0D-8D42-A96CBF0C0812}"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0975FDFC-CC3C-4730-99E1-74466F9BB72B}" type="datetimeFigureOut">
              <a:rPr lang="en-US" smtClean="0"/>
              <a:pPr/>
              <a:t>1/23/2013</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7"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A4DA6F5-7930-453F-A98A-214042573E2E}"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B98900E-90ED-4055-96D0-B350CC15C9D8}"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9A6548E-EFB0-42FC-873A-AC791A89346B}"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540AA61-0401-4317-8389-7DD83DFA7388}"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04800"/>
            <a:ext cx="77724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1C733311-2EFE-4F61-9B03-0D2D5177EC73}"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0975FDFC-CC3C-4730-99E1-74466F9BB72B}" type="datetimeFigureOut">
              <a:rPr lang="en-US" smtClean="0"/>
              <a:pPr/>
              <a:t>1/23/2013</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13"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1/23/2013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9"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1/23/2013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7"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975FDFC-CC3C-4730-99E1-74466F9BB72B}" type="datetimeFigureOut">
              <a:rPr lang="en-US" smtClean="0"/>
              <a:pPr/>
              <a:t>1/23/2013</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5"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0480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1/23/2013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8"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1/23/2013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8"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0975FDFC-CC3C-4730-99E1-74466F9BB72B}" type="datetimeFigureOut">
              <a:rPr lang="en-US" smtClean="0"/>
              <a:pPr/>
              <a:t>1/23/2013</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BF75328-339F-4D86-A1C2-3D0885BED8FA}" type="slidenum">
              <a:rPr lang="en-US" smtClean="0"/>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en-US">
              <a:solidFill>
                <a:prstClr val="black"/>
              </a:solidFill>
              <a:cs typeface="Arial" charset="0"/>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en-US">
              <a:solidFill>
                <a:prstClr val="black"/>
              </a:solidFill>
              <a:cs typeface="Arial" charset="0"/>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F5E825E6-5608-4DD7-9AF8-76D49B509DEE}" type="slidenum">
              <a:rPr lang="en-US">
                <a:solidFill>
                  <a:prstClr val="black"/>
                </a:solidFill>
                <a:cs typeface="Arial" charset="0"/>
              </a:rPr>
              <a:pPr fontAlgn="base">
                <a:spcBef>
                  <a:spcPct val="0"/>
                </a:spcBef>
                <a:spcAft>
                  <a:spcPct val="0"/>
                </a:spcAft>
              </a:pPr>
              <a:t>‹#›</a:t>
            </a:fld>
            <a:endParaRPr lang="en-US">
              <a:solidFill>
                <a:prstClr val="black"/>
              </a:solidFill>
              <a:cs typeface="Arial" charset="0"/>
            </a:endParaRPr>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pPr fontAlgn="base">
              <a:spcBef>
                <a:spcPct val="0"/>
              </a:spcBef>
              <a:spcAft>
                <a:spcPct val="0"/>
              </a:spcAft>
            </a:pPr>
            <a:endParaRPr lang="en-US">
              <a:solidFill>
                <a:prstClr val="black"/>
              </a:solidFill>
              <a:latin typeface="Century Gothic" pitchFamily="34" charset="0"/>
              <a:cs typeface="Arial" charset="0"/>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ltGray">
          <a:xfrm>
            <a:off x="0" y="15240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pPr eaLnBrk="0" fontAlgn="base" hangingPunct="0">
              <a:spcBef>
                <a:spcPct val="50000"/>
              </a:spcBef>
              <a:spcAft>
                <a:spcPct val="0"/>
              </a:spcAft>
            </a:pPr>
            <a:endParaRPr lang="en-US" sz="2800">
              <a:solidFill>
                <a:srgbClr val="000000"/>
              </a:solidFill>
            </a:endParaRPr>
          </a:p>
        </p:txBody>
      </p:sp>
      <p:sp>
        <p:nvSpPr>
          <p:cNvPr id="4099" name="Rectangle 3"/>
          <p:cNvSpPr>
            <a:spLocks noChangeArrowheads="1"/>
          </p:cNvSpPr>
          <p:nvPr/>
        </p:nvSpPr>
        <p:spPr bwMode="ltGray">
          <a:xfrm>
            <a:off x="0" y="17335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pPr eaLnBrk="0" fontAlgn="base" hangingPunct="0">
              <a:spcBef>
                <a:spcPct val="50000"/>
              </a:spcBef>
              <a:spcAft>
                <a:spcPct val="0"/>
              </a:spcAft>
            </a:pPr>
            <a:endParaRPr lang="en-US" sz="2800">
              <a:solidFill>
                <a:srgbClr val="000000"/>
              </a:solidFill>
            </a:endParaRPr>
          </a:p>
        </p:txBody>
      </p:sp>
      <p:sp>
        <p:nvSpPr>
          <p:cNvPr id="4100" name="Rectangle 4"/>
          <p:cNvSpPr>
            <a:spLocks noGrp="1" noChangeArrowheads="1"/>
          </p:cNvSpPr>
          <p:nvPr>
            <p:ph type="title"/>
          </p:nvPr>
        </p:nvSpPr>
        <p:spPr bwMode="auto">
          <a:xfrm>
            <a:off x="685800" y="3048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dirty="0" smtClean="0"/>
              <a:t>Click to edit Master title style</a:t>
            </a:r>
          </a:p>
        </p:txBody>
      </p:sp>
      <p:sp>
        <p:nvSpPr>
          <p:cNvPr id="4101" name="Rectangle 5"/>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defRPr sz="1400">
                <a:effectLst>
                  <a:outerShdw blurRad="38100" dist="38100" dir="2700000" algn="tl">
                    <a:srgbClr val="C0C0C0"/>
                  </a:outerShdw>
                </a:effectLst>
                <a:latin typeface="Arial" charset="0"/>
              </a:defRPr>
            </a:lvl1pPr>
          </a:lstStyle>
          <a:p>
            <a:pPr eaLnBrk="0" fontAlgn="base" hangingPunct="0">
              <a:spcAft>
                <a:spcPct val="0"/>
              </a:spcAft>
            </a:pPr>
            <a:endParaRPr lang="en-US">
              <a:solidFill>
                <a:srgbClr val="000000"/>
              </a:solidFill>
            </a:endParaRPr>
          </a:p>
        </p:txBody>
      </p:sp>
      <p:sp>
        <p:nvSpPr>
          <p:cNvPr id="4103"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defRPr sz="1400">
                <a:effectLst>
                  <a:outerShdw blurRad="38100" dist="38100" dir="2700000" algn="tl">
                    <a:srgbClr val="C0C0C0"/>
                  </a:outerShdw>
                </a:effectLst>
                <a:latin typeface="Arial" charset="0"/>
              </a:defRPr>
            </a:lvl1pPr>
          </a:lstStyle>
          <a:p>
            <a:pPr eaLnBrk="0" fontAlgn="base" hangingPunct="0">
              <a:spcAft>
                <a:spcPct val="0"/>
              </a:spcAft>
            </a:pPr>
            <a:endParaRPr lang="en-US">
              <a:solidFill>
                <a:srgbClr val="000000"/>
              </a:solidFill>
            </a:endParaRPr>
          </a:p>
        </p:txBody>
      </p:sp>
      <p:sp>
        <p:nvSpPr>
          <p:cNvPr id="4104"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defRPr sz="1400">
                <a:effectLst>
                  <a:outerShdw blurRad="38100" dist="38100" dir="2700000" algn="tl">
                    <a:srgbClr val="C0C0C0"/>
                  </a:outerShdw>
                </a:effectLst>
                <a:latin typeface="Arial" charset="0"/>
              </a:defRPr>
            </a:lvl1pPr>
          </a:lstStyle>
          <a:p>
            <a:pPr eaLnBrk="0" fontAlgn="base" hangingPunct="0">
              <a:spcAft>
                <a:spcPct val="0"/>
              </a:spcAft>
            </a:pPr>
            <a:fld id="{5B081E52-71EA-4E57-8407-382B560E530B}" type="slidenum">
              <a:rPr lang="en-US" smtClean="0">
                <a:solidFill>
                  <a:srgbClr val="000000"/>
                </a:solidFill>
              </a:rPr>
              <a:pPr eaLnBrk="0" fontAlgn="base" hangingPunct="0">
                <a:spcAft>
                  <a:spcPct val="0"/>
                </a:spcAft>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ideo" Target="http://www.youtube.com/v/CbJNrnebeew?version=3&amp;hl=en_U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wmf"/></Relationships>
</file>

<file path=ppt/slides/_rels/slide16.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wmf"/></Relationships>
</file>

<file path=ppt/slides/_rels/slide17.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wmf"/></Relationships>
</file>

<file path=ppt/slides/_rels/slide18.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wmf"/></Relationships>
</file>

<file path=ppt/slides/_rels/slide19.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wmf"/></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hyperlink" Target="https://picasaweb.google.com/100703814570796592714/AtimaSeguimiento?noredirect=1"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7.xml"/><Relationship Id="rId1" Type="http://schemas.openxmlformats.org/officeDocument/2006/relationships/video" Target="http://www.youtube.com/v/Uw3lvT-BCXs?version=3&amp;hl=en_US&amp;rel=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8.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video" Target="http://www.youtube.com/v/Kk1rZBrCIX0?version=3&amp;hl=en_US&amp;rel=0" TargetMode="External"/><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ideo" Target="http://www.youtube.com/v/a8sPdTDIis0?version=3&amp;hl=en_US&amp;rel=0" TargetMode="External"/><Relationship Id="rId4" Type="http://schemas.openxmlformats.org/officeDocument/2006/relationships/image" Target="../media/image49.jpeg"/></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www.youtube.com/v/SwnEnFJXU5g?hl=en_US&amp;version=3&amp;rel=0"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3.xml"/><Relationship Id="rId1" Type="http://schemas.openxmlformats.org/officeDocument/2006/relationships/video" Target="http://www.youtube.com/v/nnlqoFyu28c?hl=en_US&amp;version=3"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0" y="5867400"/>
            <a:ext cx="3657600" cy="990600"/>
          </a:xfrm>
        </p:spPr>
        <p:txBody>
          <a:bodyPr/>
          <a:lstStyle/>
          <a:p>
            <a:r>
              <a:rPr lang="en-US" sz="2800" noProof="0" dirty="0" smtClean="0"/>
              <a:t>Spring 2013 AguaClara</a:t>
            </a:r>
          </a:p>
          <a:p>
            <a:r>
              <a:rPr lang="en-US" sz="2800" noProof="0" dirty="0" smtClean="0"/>
              <a:t>Monroe Weber-Shirk</a:t>
            </a:r>
            <a:endParaRPr lang="en-US" sz="2800" noProof="0" dirty="0"/>
          </a:p>
        </p:txBody>
      </p:sp>
      <p:sp>
        <p:nvSpPr>
          <p:cNvPr id="2" name="Title 1"/>
          <p:cNvSpPr>
            <a:spLocks noGrp="1"/>
          </p:cNvSpPr>
          <p:nvPr>
            <p:ph type="ctrTitle" sz="quarter"/>
          </p:nvPr>
        </p:nvSpPr>
        <p:spPr>
          <a:xfrm>
            <a:off x="2971800" y="1120775"/>
            <a:ext cx="5715000" cy="1470025"/>
          </a:xfrm>
        </p:spPr>
        <p:txBody>
          <a:bodyPr/>
          <a:lstStyle/>
          <a:p>
            <a:r>
              <a:rPr lang="en-US" noProof="0" dirty="0" smtClean="0"/>
              <a:t>Technologies</a:t>
            </a:r>
            <a:endParaRPr lang="en-US" noProof="0"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20 L/s AguaClara Plant</a:t>
            </a:r>
            <a:endParaRPr lang="en-US" dirty="0"/>
          </a:p>
        </p:txBody>
      </p:sp>
      <p:pic>
        <p:nvPicPr>
          <p:cNvPr id="6" name="Picture 5" descr="20Lpers Plant.png"/>
          <p:cNvPicPr>
            <a:picLocks noChangeAspect="1"/>
          </p:cNvPicPr>
          <p:nvPr/>
        </p:nvPicPr>
        <p:blipFill>
          <a:blip r:embed="rId2" cstate="print">
            <a:clrChange>
              <a:clrFrom>
                <a:srgbClr val="FFFFFF"/>
              </a:clrFrom>
              <a:clrTo>
                <a:srgbClr val="FFFFFF">
                  <a:alpha val="0"/>
                </a:srgbClr>
              </a:clrTo>
            </a:clrChange>
          </a:blip>
          <a:stretch>
            <a:fillRect/>
          </a:stretch>
        </p:blipFill>
        <p:spPr>
          <a:xfrm>
            <a:off x="0" y="940670"/>
            <a:ext cx="9144000" cy="5917330"/>
          </a:xfrm>
          <a:prstGeom prst="rect">
            <a:avLst/>
          </a:prstGeom>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descr="20Lpers Plant Top.png"/>
          <p:cNvPicPr>
            <a:picLocks noChangeAspect="1"/>
          </p:cNvPicPr>
          <p:nvPr/>
        </p:nvPicPr>
        <p:blipFill>
          <a:blip r:embed="rId2" cstate="print">
            <a:clrChange>
              <a:clrFrom>
                <a:srgbClr val="FFFFFF"/>
              </a:clrFrom>
              <a:clrTo>
                <a:srgbClr val="FFFFFF">
                  <a:alpha val="0"/>
                </a:srgbClr>
              </a:clrTo>
            </a:clrChange>
          </a:blip>
          <a:stretch>
            <a:fillRect/>
          </a:stretch>
        </p:blipFill>
        <p:spPr>
          <a:xfrm>
            <a:off x="762000" y="0"/>
            <a:ext cx="8572500" cy="6858000"/>
          </a:xfrm>
          <a:prstGeom prst="rect">
            <a:avLst/>
          </a:prstGeom>
        </p:spPr>
      </p:pic>
      <p:sp>
        <p:nvSpPr>
          <p:cNvPr id="21" name="TextBox 20"/>
          <p:cNvSpPr txBox="1"/>
          <p:nvPr/>
        </p:nvSpPr>
        <p:spPr>
          <a:xfrm>
            <a:off x="3200400" y="228600"/>
            <a:ext cx="1676400" cy="369332"/>
          </a:xfrm>
          <a:prstGeom prst="rect">
            <a:avLst/>
          </a:prstGeom>
          <a:noFill/>
        </p:spPr>
        <p:txBody>
          <a:bodyPr wrap="square" rtlCol="0">
            <a:spAutoFit/>
          </a:bodyPr>
          <a:lstStyle/>
          <a:p>
            <a:r>
              <a:rPr lang="en-US" dirty="0" smtClean="0">
                <a:latin typeface="+mn-lt"/>
              </a:rPr>
              <a:t>Entrance Tank</a:t>
            </a:r>
          </a:p>
        </p:txBody>
      </p:sp>
      <p:sp>
        <p:nvSpPr>
          <p:cNvPr id="22" name="TextBox 21"/>
          <p:cNvSpPr txBox="1"/>
          <p:nvPr/>
        </p:nvSpPr>
        <p:spPr>
          <a:xfrm>
            <a:off x="6096000" y="1295400"/>
            <a:ext cx="1828800" cy="372303"/>
          </a:xfrm>
          <a:prstGeom prst="rect">
            <a:avLst/>
          </a:prstGeom>
          <a:noFill/>
        </p:spPr>
        <p:txBody>
          <a:bodyPr wrap="square" rtlCol="0">
            <a:spAutoFit/>
          </a:bodyPr>
          <a:lstStyle/>
          <a:p>
            <a:r>
              <a:rPr lang="en-US" dirty="0" smtClean="0">
                <a:latin typeface="+mn-lt"/>
              </a:rPr>
              <a:t>Flocculator</a:t>
            </a:r>
          </a:p>
        </p:txBody>
      </p:sp>
      <p:sp>
        <p:nvSpPr>
          <p:cNvPr id="23" name="TextBox 22"/>
          <p:cNvSpPr txBox="1"/>
          <p:nvPr/>
        </p:nvSpPr>
        <p:spPr>
          <a:xfrm>
            <a:off x="7239000" y="2057400"/>
            <a:ext cx="1676400" cy="1200329"/>
          </a:xfrm>
          <a:prstGeom prst="rect">
            <a:avLst/>
          </a:prstGeom>
          <a:noFill/>
        </p:spPr>
        <p:txBody>
          <a:bodyPr wrap="square" rtlCol="0">
            <a:spAutoFit/>
          </a:bodyPr>
          <a:lstStyle/>
          <a:p>
            <a:r>
              <a:rPr lang="en-US" dirty="0" smtClean="0">
                <a:latin typeface="+mn-lt"/>
              </a:rPr>
              <a:t>Sedimentation</a:t>
            </a:r>
          </a:p>
          <a:p>
            <a:r>
              <a:rPr lang="en-US" dirty="0" smtClean="0">
                <a:latin typeface="+mn-lt"/>
              </a:rPr>
              <a:t> Tanks (3 tanks with 2 bays each)</a:t>
            </a:r>
          </a:p>
        </p:txBody>
      </p:sp>
      <p:sp>
        <p:nvSpPr>
          <p:cNvPr id="24" name="TextBox 23"/>
          <p:cNvSpPr txBox="1"/>
          <p:nvPr/>
        </p:nvSpPr>
        <p:spPr>
          <a:xfrm>
            <a:off x="762000" y="4419600"/>
            <a:ext cx="1534160" cy="646331"/>
          </a:xfrm>
          <a:prstGeom prst="rect">
            <a:avLst/>
          </a:prstGeom>
          <a:noFill/>
        </p:spPr>
        <p:txBody>
          <a:bodyPr wrap="square" rtlCol="0">
            <a:spAutoFit/>
          </a:bodyPr>
          <a:lstStyle/>
          <a:p>
            <a:r>
              <a:rPr lang="en-US" dirty="0" smtClean="0"/>
              <a:t>Stacked Rapid Sand Filter</a:t>
            </a:r>
            <a:endParaRPr lang="en-US" dirty="0" smtClean="0">
              <a:latin typeface="+mn-lt"/>
            </a:endParaRPr>
          </a:p>
        </p:txBody>
      </p:sp>
      <p:sp>
        <p:nvSpPr>
          <p:cNvPr id="25" name="Oval 24"/>
          <p:cNvSpPr/>
          <p:nvPr/>
        </p:nvSpPr>
        <p:spPr>
          <a:xfrm>
            <a:off x="5562600" y="228600"/>
            <a:ext cx="18288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2519565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grpId="0" nodeType="clickEffect">
                                  <p:stCondLst>
                                    <p:cond delay="0"/>
                                  </p:stCondLst>
                                  <p:childTnLst>
                                    <p:animMotion origin="layout" path="M -0.00017 1.11111E-6 L -0.06528 0.03148 L -0.07674 0.06042 L -0.20399 0.15856 L -0.20503 0.21528 L -0.1474 0.30833 L -0.14549 0.28055 L -0.13229 0.27315 L -0.12674 0.30069 L -0.11337 0.2919 L -0.1191 0.24907 L -0.10781 0.24676 L -0.10122 0.27546 L -0.08611 0.26435 L -0.09358 0.22778 L -0.08142 0.22268 L 0.00069 0.15856 L -0.00122 0.18634 L 0.01389 0.19375 L -0.1276 0.3044 L -0.11823 0.32222 L 0.03663 0.20509 L 0.0526 0.23403 L -0.10312 0.35602 L 0.09688 0.67546 L 0.08663 0.70694 L 0.18472 0.61389 L 0.18177 0.59005 L 0.11962 0.65301 L 0.11389 0.65926 L -0.06059 0.37755 L -0.06441 0.39768 L -0.13229 0.45555 L -0.1474 0.46296 L -0.14462 0.50069 L -0.1691 0.49954 L -0.16337 0.59259 L -0.1842 0.59259 L -0.20122 0.60764 L -0.21823 0.59259 L -0.30503 0.66435 L -0.29931 0.67685 L -0.21632 0.6088 L -0.19358 0.62014 L -0.17483 0.60648 L -0.18698 0.55856 L -0.17569 0.55602 " pathEditMode="relative" ptsTypes="AAAAAAAAAAAAAAAAAAAAAAAAAAAAAAAAAAAAAAAAAAAAAAA">
                                      <p:cBhvr>
                                        <p:cTn id="6" dur="20000" fill="hold"/>
                                        <p:tgtEl>
                                          <p:spTgt spid="2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HN"/>
          </a:p>
        </p:txBody>
      </p:sp>
      <p:pic>
        <p:nvPicPr>
          <p:cNvPr id="4" name="CbJNrnebeew?version=3&amp;hl=en_US"/>
          <p:cNvPicPr>
            <a:picLocks noRot="1" noChangeAspect="1"/>
          </p:cNvPicPr>
          <p:nvPr>
            <a:videoFile r:link="rId1"/>
          </p:nvPr>
        </p:nvPicPr>
        <p:blipFill>
          <a:blip r:embed="rId3" cstate="print"/>
          <a:stretch>
            <a:fillRect/>
          </a:stretch>
        </p:blipFill>
        <p:spPr>
          <a:xfrm>
            <a:off x="0" y="0"/>
            <a:ext cx="9144000" cy="6858000"/>
          </a:xfrm>
          <a:prstGeom prst="rect">
            <a:avLst/>
          </a:prstGeom>
        </p:spPr>
      </p:pic>
    </p:spTree>
    <p:extLst>
      <p:ext uri="{BB962C8B-B14F-4D97-AF65-F5344CB8AC3E}">
        <p14:creationId xmlns:p14="http://schemas.microsoft.com/office/powerpoint/2010/main" xmlns="" val="9505767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Entrance Tank</a:t>
            </a:r>
            <a:endParaRPr lang="en-US" dirty="0"/>
          </a:p>
        </p:txBody>
      </p:sp>
      <p:pic>
        <p:nvPicPr>
          <p:cNvPr id="4" name="Content Placeholder 3" descr="Et realistic.png"/>
          <p:cNvPicPr>
            <a:picLocks noGrp="1" noChangeAspect="1"/>
          </p:cNvPicPr>
          <p:nvPr>
            <p:ph idx="1"/>
          </p:nvPr>
        </p:nvPicPr>
        <p:blipFill>
          <a:blip r:embed="rId2" cstate="print">
            <a:clrChange>
              <a:clrFrom>
                <a:srgbClr val="FFFFFF"/>
              </a:clrFrom>
              <a:clrTo>
                <a:srgbClr val="FFFFFF">
                  <a:alpha val="0"/>
                </a:srgbClr>
              </a:clrTo>
            </a:clrChange>
          </a:blip>
          <a:srcRect l="4425" t="4542" r="8026" b="36531"/>
          <a:stretch>
            <a:fillRect/>
          </a:stretch>
        </p:blipFill>
        <p:spPr>
          <a:xfrm rot="16200000">
            <a:off x="-274315" y="1798316"/>
            <a:ext cx="5349234" cy="4800600"/>
          </a:xfrm>
        </p:spPr>
      </p:pic>
      <p:pic>
        <p:nvPicPr>
          <p:cNvPr id="5" name="Content Placeholder 4" descr="Et.png"/>
          <p:cNvPicPr>
            <a:picLocks noChangeAspect="1"/>
          </p:cNvPicPr>
          <p:nvPr/>
        </p:nvPicPr>
        <p:blipFill>
          <a:blip r:embed="rId3" cstate="print">
            <a:clrChange>
              <a:clrFrom>
                <a:srgbClr val="FFFFFF"/>
              </a:clrFrom>
              <a:clrTo>
                <a:srgbClr val="FFFFFF">
                  <a:alpha val="0"/>
                </a:srgbClr>
              </a:clrTo>
            </a:clrChange>
          </a:blip>
          <a:srcRect l="5696" t="4272" r="7433" b="34847"/>
          <a:stretch>
            <a:fillRect/>
          </a:stretch>
        </p:blipFill>
        <p:spPr bwMode="auto">
          <a:xfrm rot="16200000">
            <a:off x="4096081" y="1810081"/>
            <a:ext cx="5219036" cy="4876802"/>
          </a:xfrm>
          <a:prstGeom prst="rect">
            <a:avLst/>
          </a:prstGeom>
          <a:noFill/>
          <a:ln w="9525">
            <a:noFill/>
            <a:miter lim="800000"/>
            <a:headEnd/>
            <a:tailEnd/>
          </a:ln>
          <a:effectLst/>
        </p:spPr>
      </p:pic>
      <p:sp>
        <p:nvSpPr>
          <p:cNvPr id="6" name="Oval 5"/>
          <p:cNvSpPr/>
          <p:nvPr/>
        </p:nvSpPr>
        <p:spPr>
          <a:xfrm>
            <a:off x="8876714" y="1634274"/>
            <a:ext cx="18288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648200" y="1524000"/>
            <a:ext cx="18288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grpId="0" nodeType="clickEffect">
                                  <p:stCondLst>
                                    <p:cond delay="0"/>
                                  </p:stCondLst>
                                  <p:childTnLst>
                                    <p:animMotion origin="layout" path="M -8.05556E-6 -2.67345E-6 L -0.09237 0.04903 L -0.10626 0.0717 L -0.11389 0.10246 L -0.11233 0.12905 L -0.38612 0.28284 L -0.42935 0.27868 L -0.44462 0.30111 L -0.44011 0.34413 L -0.42466 0.5081 L -0.41233 0.55088 L -0.37691 0.58604 L -0.23855 0.71323 " pathEditMode="relative" ptsTypes="AAAAAAAAAAAAA">
                                      <p:cBhvr>
                                        <p:cTn id="6" dur="15000" fill="hold"/>
                                        <p:tgtEl>
                                          <p:spTgt spid="6"/>
                                        </p:tgtEl>
                                        <p:attrNameLst>
                                          <p:attrName>ppt_x</p:attrName>
                                          <p:attrName>ppt_y</p:attrName>
                                        </p:attrNameLst>
                                      </p:cBhvr>
                                    </p:animMotion>
                                  </p:childTnLst>
                                </p:cTn>
                              </p:par>
                              <p:par>
                                <p:cTn id="7" presetID="0" presetClass="path" presetSubtype="0" fill="hold" grpId="0" nodeType="withEffect">
                                  <p:stCondLst>
                                    <p:cond delay="0"/>
                                  </p:stCondLst>
                                  <p:childTnLst>
                                    <p:animMotion origin="layout" path="M -8.05556E-6 -2.67345E-6 L -0.09237 0.04903 L -0.10626 0.0717 L -0.11389 0.10246 L -0.11233 0.12905 L -0.38612 0.28284 L -0.42935 0.27868 L -0.44462 0.30111 L -0.44011 0.34413 L -0.42466 0.5081 L -0.41233 0.55088 L -0.37691 0.58604 L -0.23855 0.71323 " pathEditMode="relative" ptsTypes="AAAAAAAAAAAAA">
                                      <p:cBhvr>
                                        <p:cTn id="8" dur="15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6"/>
          <p:cNvPicPr>
            <a:picLocks noChangeAspect="1" noChangeArrowheads="1"/>
          </p:cNvPicPr>
          <p:nvPr/>
        </p:nvPicPr>
        <p:blipFill>
          <a:blip r:embed="rId2" cstate="print">
            <a:clrChange>
              <a:clrFrom>
                <a:srgbClr val="E6E6E6"/>
              </a:clrFrom>
              <a:clrTo>
                <a:srgbClr val="E6E6E6">
                  <a:alpha val="0"/>
                </a:srgbClr>
              </a:clrTo>
            </a:clrChange>
            <a:extLst>
              <a:ext uri="{28A0092B-C50C-407E-A947-70E740481C1C}">
                <a14:useLocalDpi xmlns:a14="http://schemas.microsoft.com/office/drawing/2010/main" xmlns="" val="0"/>
              </a:ext>
            </a:extLst>
          </a:blip>
          <a:srcRect/>
          <a:stretch>
            <a:fillRect/>
          </a:stretch>
        </p:blipFill>
        <p:spPr bwMode="auto">
          <a:xfrm>
            <a:off x="0" y="-19750"/>
            <a:ext cx="10532286"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2" name="Group 11"/>
          <p:cNvGrpSpPr/>
          <p:nvPr/>
        </p:nvGrpSpPr>
        <p:grpSpPr>
          <a:xfrm>
            <a:off x="5029200" y="2231760"/>
            <a:ext cx="3492743" cy="2202580"/>
            <a:chOff x="3962401" y="1882140"/>
            <a:chExt cx="3492743" cy="2202580"/>
          </a:xfrm>
        </p:grpSpPr>
        <p:pic>
          <p:nvPicPr>
            <p:cNvPr id="8" name="Picture 4"/>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0029" t="41606" r="19613" b="11837"/>
            <a:stretch/>
          </p:blipFill>
          <p:spPr bwMode="auto">
            <a:xfrm>
              <a:off x="6096001" y="2789321"/>
              <a:ext cx="1359143" cy="1295399"/>
            </a:xfrm>
            <a:prstGeom prst="ellipse">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9" name="Straight Connector 8"/>
            <p:cNvCxnSpPr>
              <a:stCxn id="8" idx="0"/>
              <a:endCxn id="11" idx="0"/>
            </p:cNvCxnSpPr>
            <p:nvPr/>
          </p:nvCxnSpPr>
          <p:spPr>
            <a:xfrm flipH="1" flipV="1">
              <a:off x="4038601" y="1882140"/>
              <a:ext cx="2736972" cy="90718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8" idx="4"/>
              <a:endCxn id="11" idx="4"/>
            </p:cNvCxnSpPr>
            <p:nvPr/>
          </p:nvCxnSpPr>
          <p:spPr>
            <a:xfrm flipH="1" flipV="1">
              <a:off x="4038601" y="2034540"/>
              <a:ext cx="2736972" cy="205018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3962401" y="1882140"/>
              <a:ext cx="152399" cy="1524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p:cNvSpPr txBox="1"/>
          <p:nvPr/>
        </p:nvSpPr>
        <p:spPr>
          <a:xfrm>
            <a:off x="4261688" y="1926960"/>
            <a:ext cx="1320661" cy="381000"/>
          </a:xfrm>
          <a:prstGeom prst="rect">
            <a:avLst/>
          </a:prstGeom>
          <a:noFill/>
        </p:spPr>
        <p:txBody>
          <a:bodyPr wrap="square" rtlCol="0">
            <a:spAutoFit/>
          </a:bodyPr>
          <a:lstStyle/>
          <a:p>
            <a:r>
              <a:rPr lang="en-US" dirty="0" smtClean="0">
                <a:solidFill>
                  <a:schemeClr val="bg1"/>
                </a:solidFill>
                <a:latin typeface="+mn-lt"/>
              </a:rPr>
              <a:t>Trash Rack</a:t>
            </a:r>
          </a:p>
        </p:txBody>
      </p:sp>
      <p:sp>
        <p:nvSpPr>
          <p:cNvPr id="16" name="TextBox 15"/>
          <p:cNvSpPr txBox="1"/>
          <p:nvPr/>
        </p:nvSpPr>
        <p:spPr>
          <a:xfrm>
            <a:off x="3715099" y="776741"/>
            <a:ext cx="1905000" cy="369332"/>
          </a:xfrm>
          <a:prstGeom prst="rect">
            <a:avLst/>
          </a:prstGeom>
          <a:noFill/>
        </p:spPr>
        <p:txBody>
          <a:bodyPr wrap="square" rtlCol="0">
            <a:spAutoFit/>
          </a:bodyPr>
          <a:lstStyle/>
          <a:p>
            <a:r>
              <a:rPr lang="en-US" dirty="0" smtClean="0">
                <a:latin typeface="+mn-lt"/>
              </a:rPr>
              <a:t>Overflow Weir</a:t>
            </a:r>
          </a:p>
        </p:txBody>
      </p:sp>
      <p:sp>
        <p:nvSpPr>
          <p:cNvPr id="17" name="TextBox 16"/>
          <p:cNvSpPr txBox="1"/>
          <p:nvPr/>
        </p:nvSpPr>
        <p:spPr>
          <a:xfrm>
            <a:off x="762000" y="548141"/>
            <a:ext cx="2743200" cy="369332"/>
          </a:xfrm>
          <a:prstGeom prst="rect">
            <a:avLst/>
          </a:prstGeom>
          <a:noFill/>
        </p:spPr>
        <p:txBody>
          <a:bodyPr wrap="square" rtlCol="0">
            <a:spAutoFit/>
          </a:bodyPr>
          <a:lstStyle/>
          <a:p>
            <a:r>
              <a:rPr lang="en-US" dirty="0" smtClean="0">
                <a:latin typeface="+mn-lt"/>
              </a:rPr>
              <a:t>Chemical Dose Controller</a:t>
            </a:r>
          </a:p>
        </p:txBody>
      </p:sp>
      <p:sp>
        <p:nvSpPr>
          <p:cNvPr id="18" name="TextBox 17"/>
          <p:cNvSpPr txBox="1"/>
          <p:nvPr/>
        </p:nvSpPr>
        <p:spPr>
          <a:xfrm>
            <a:off x="2286000" y="1864614"/>
            <a:ext cx="1676400" cy="646331"/>
          </a:xfrm>
          <a:prstGeom prst="rect">
            <a:avLst/>
          </a:prstGeom>
          <a:noFill/>
        </p:spPr>
        <p:txBody>
          <a:bodyPr wrap="square" rtlCol="0">
            <a:spAutoFit/>
          </a:bodyPr>
          <a:lstStyle/>
          <a:p>
            <a:r>
              <a:rPr lang="en-US" dirty="0" smtClean="0">
                <a:latin typeface="+mn-lt"/>
              </a:rPr>
              <a:t>Linear Flow Orifice Meter</a:t>
            </a:r>
          </a:p>
        </p:txBody>
      </p:sp>
      <p:sp>
        <p:nvSpPr>
          <p:cNvPr id="19" name="TextBox 18"/>
          <p:cNvSpPr txBox="1"/>
          <p:nvPr/>
        </p:nvSpPr>
        <p:spPr>
          <a:xfrm>
            <a:off x="3429000" y="4249675"/>
            <a:ext cx="1676399" cy="369332"/>
          </a:xfrm>
          <a:prstGeom prst="rect">
            <a:avLst/>
          </a:prstGeom>
          <a:noFill/>
        </p:spPr>
        <p:txBody>
          <a:bodyPr wrap="square" rtlCol="0">
            <a:spAutoFit/>
          </a:bodyPr>
          <a:lstStyle/>
          <a:p>
            <a:r>
              <a:rPr lang="en-US" dirty="0" smtClean="0">
                <a:latin typeface="+mn-lt"/>
              </a:rPr>
              <a:t>Hopper</a:t>
            </a:r>
          </a:p>
        </p:txBody>
      </p:sp>
      <p:sp>
        <p:nvSpPr>
          <p:cNvPr id="20" name="TextBox 19"/>
          <p:cNvSpPr txBox="1"/>
          <p:nvPr/>
        </p:nvSpPr>
        <p:spPr>
          <a:xfrm>
            <a:off x="1690255" y="4783075"/>
            <a:ext cx="2286000" cy="369332"/>
          </a:xfrm>
          <a:prstGeom prst="rect">
            <a:avLst/>
          </a:prstGeom>
          <a:noFill/>
        </p:spPr>
        <p:txBody>
          <a:bodyPr wrap="square" rtlCol="0">
            <a:spAutoFit/>
          </a:bodyPr>
          <a:lstStyle/>
          <a:p>
            <a:r>
              <a:rPr lang="en-US" dirty="0" smtClean="0">
                <a:latin typeface="+mn-lt"/>
              </a:rPr>
              <a:t>Primary Sludge Drain</a:t>
            </a:r>
          </a:p>
        </p:txBody>
      </p:sp>
      <p:cxnSp>
        <p:nvCxnSpPr>
          <p:cNvPr id="22" name="Straight Arrow Connector 21"/>
          <p:cNvCxnSpPr/>
          <p:nvPr/>
        </p:nvCxnSpPr>
        <p:spPr>
          <a:xfrm rot="10800000" flipV="1">
            <a:off x="5582350" y="1689351"/>
            <a:ext cx="1428051" cy="633847"/>
          </a:xfrm>
          <a:prstGeom prst="bentConnector3">
            <a:avLst>
              <a:gd name="adj1" fmla="val 100025"/>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flipV="1">
            <a:off x="3976255" y="2006274"/>
            <a:ext cx="824345" cy="3169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 name="Group 48"/>
          <p:cNvGrpSpPr/>
          <p:nvPr/>
        </p:nvGrpSpPr>
        <p:grpSpPr>
          <a:xfrm>
            <a:off x="1095372" y="1411226"/>
            <a:ext cx="1182865" cy="2228849"/>
            <a:chOff x="1095372" y="1352551"/>
            <a:chExt cx="1182865" cy="2228849"/>
          </a:xfrm>
        </p:grpSpPr>
        <p:sp>
          <p:nvSpPr>
            <p:cNvPr id="46" name="Freeform 45"/>
            <p:cNvSpPr/>
            <p:nvPr/>
          </p:nvSpPr>
          <p:spPr>
            <a:xfrm>
              <a:off x="1095372" y="1352551"/>
              <a:ext cx="1182865" cy="1295400"/>
            </a:xfrm>
            <a:custGeom>
              <a:avLst/>
              <a:gdLst>
                <a:gd name="connsiteX0" fmla="*/ 1181100 w 1233236"/>
                <a:gd name="connsiteY0" fmla="*/ 0 h 1152525"/>
                <a:gd name="connsiteX1" fmla="*/ 1095375 w 1233236"/>
                <a:gd name="connsiteY1" fmla="*/ 885825 h 1152525"/>
                <a:gd name="connsiteX2" fmla="*/ 0 w 1233236"/>
                <a:gd name="connsiteY2" fmla="*/ 1152525 h 1152525"/>
                <a:gd name="connsiteX0" fmla="*/ 1181100 w 1195781"/>
                <a:gd name="connsiteY0" fmla="*/ 0 h 1152525"/>
                <a:gd name="connsiteX1" fmla="*/ 933450 w 1195781"/>
                <a:gd name="connsiteY1" fmla="*/ 942975 h 1152525"/>
                <a:gd name="connsiteX2" fmla="*/ 0 w 1195781"/>
                <a:gd name="connsiteY2" fmla="*/ 1152525 h 1152525"/>
                <a:gd name="connsiteX0" fmla="*/ 1181102 w 1195783"/>
                <a:gd name="connsiteY0" fmla="*/ 0 h 1152525"/>
                <a:gd name="connsiteX1" fmla="*/ 933452 w 1195783"/>
                <a:gd name="connsiteY1" fmla="*/ 942975 h 1152525"/>
                <a:gd name="connsiteX2" fmla="*/ 2 w 1195783"/>
                <a:gd name="connsiteY2" fmla="*/ 1152525 h 1152525"/>
                <a:gd name="connsiteX0" fmla="*/ 1181102 w 1195783"/>
                <a:gd name="connsiteY0" fmla="*/ 0 h 1295400"/>
                <a:gd name="connsiteX1" fmla="*/ 933452 w 1195783"/>
                <a:gd name="connsiteY1" fmla="*/ 942975 h 1295400"/>
                <a:gd name="connsiteX2" fmla="*/ 2 w 1195783"/>
                <a:gd name="connsiteY2" fmla="*/ 1295400 h 1295400"/>
                <a:gd name="connsiteX0" fmla="*/ 1181102 w 1201029"/>
                <a:gd name="connsiteY0" fmla="*/ 0 h 1295400"/>
                <a:gd name="connsiteX1" fmla="*/ 981077 w 1201029"/>
                <a:gd name="connsiteY1" fmla="*/ 942975 h 1295400"/>
                <a:gd name="connsiteX2" fmla="*/ 2 w 1201029"/>
                <a:gd name="connsiteY2" fmla="*/ 1295400 h 1295400"/>
                <a:gd name="connsiteX0" fmla="*/ 1181102 w 1181102"/>
                <a:gd name="connsiteY0" fmla="*/ 0 h 1295400"/>
                <a:gd name="connsiteX1" fmla="*/ 981077 w 1181102"/>
                <a:gd name="connsiteY1" fmla="*/ 942975 h 1295400"/>
                <a:gd name="connsiteX2" fmla="*/ 2 w 1181102"/>
                <a:gd name="connsiteY2" fmla="*/ 1295400 h 1295400"/>
                <a:gd name="connsiteX0" fmla="*/ 1181102 w 1182865"/>
                <a:gd name="connsiteY0" fmla="*/ 0 h 1295400"/>
                <a:gd name="connsiteX1" fmla="*/ 981077 w 1182865"/>
                <a:gd name="connsiteY1" fmla="*/ 942975 h 1295400"/>
                <a:gd name="connsiteX2" fmla="*/ 2 w 1182865"/>
                <a:gd name="connsiteY2" fmla="*/ 1295400 h 1295400"/>
              </a:gdLst>
              <a:ahLst/>
              <a:cxnLst>
                <a:cxn ang="0">
                  <a:pos x="connsiteX0" y="connsiteY0"/>
                </a:cxn>
                <a:cxn ang="0">
                  <a:pos x="connsiteX1" y="connsiteY1"/>
                </a:cxn>
                <a:cxn ang="0">
                  <a:pos x="connsiteX2" y="connsiteY2"/>
                </a:cxn>
              </a:cxnLst>
              <a:rect l="l" t="t" r="r" b="b"/>
              <a:pathLst>
                <a:path w="1182865" h="1295400">
                  <a:moveTo>
                    <a:pt x="1181102" y="0"/>
                  </a:moveTo>
                  <a:cubicBezTo>
                    <a:pt x="1189039" y="727869"/>
                    <a:pt x="1177927" y="727075"/>
                    <a:pt x="981077" y="942975"/>
                  </a:cubicBezTo>
                  <a:cubicBezTo>
                    <a:pt x="784227" y="1158875"/>
                    <a:pt x="-1586" y="966788"/>
                    <a:pt x="2" y="1295400"/>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8" name="Straight Arrow Connector 47"/>
            <p:cNvCxnSpPr>
              <a:stCxn id="46" idx="2"/>
            </p:cNvCxnSpPr>
            <p:nvPr/>
          </p:nvCxnSpPr>
          <p:spPr>
            <a:xfrm flipH="1">
              <a:off x="1095372" y="2647951"/>
              <a:ext cx="2" cy="93344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 name="Group 59"/>
          <p:cNvGrpSpPr/>
          <p:nvPr/>
        </p:nvGrpSpPr>
        <p:grpSpPr>
          <a:xfrm>
            <a:off x="3805556" y="1171389"/>
            <a:ext cx="497032" cy="336796"/>
            <a:chOff x="3805556" y="1171389"/>
            <a:chExt cx="497032" cy="336796"/>
          </a:xfrm>
        </p:grpSpPr>
        <p:sp>
          <p:nvSpPr>
            <p:cNvPr id="52" name="Freeform 51"/>
            <p:cNvSpPr/>
            <p:nvPr/>
          </p:nvSpPr>
          <p:spPr>
            <a:xfrm>
              <a:off x="3805556" y="1171389"/>
              <a:ext cx="488373" cy="336796"/>
            </a:xfrm>
            <a:custGeom>
              <a:avLst/>
              <a:gdLst>
                <a:gd name="connsiteX0" fmla="*/ 0 w 488373"/>
                <a:gd name="connsiteY0" fmla="*/ 336796 h 336796"/>
                <a:gd name="connsiteX1" fmla="*/ 155864 w 488373"/>
                <a:gd name="connsiteY1" fmla="*/ 4287 h 336796"/>
                <a:gd name="connsiteX2" fmla="*/ 488373 w 488373"/>
                <a:gd name="connsiteY2" fmla="*/ 170542 h 336796"/>
              </a:gdLst>
              <a:ahLst/>
              <a:cxnLst>
                <a:cxn ang="0">
                  <a:pos x="connsiteX0" y="connsiteY0"/>
                </a:cxn>
                <a:cxn ang="0">
                  <a:pos x="connsiteX1" y="connsiteY1"/>
                </a:cxn>
                <a:cxn ang="0">
                  <a:pos x="connsiteX2" y="connsiteY2"/>
                </a:cxn>
              </a:cxnLst>
              <a:rect l="l" t="t" r="r" b="b"/>
              <a:pathLst>
                <a:path w="488373" h="336796">
                  <a:moveTo>
                    <a:pt x="0" y="336796"/>
                  </a:moveTo>
                  <a:cubicBezTo>
                    <a:pt x="37234" y="184396"/>
                    <a:pt x="74469" y="31996"/>
                    <a:pt x="155864" y="4287"/>
                  </a:cubicBezTo>
                  <a:cubicBezTo>
                    <a:pt x="237260" y="-23422"/>
                    <a:pt x="339437" y="89147"/>
                    <a:pt x="488373" y="170542"/>
                  </a:cubicBezTo>
                </a:path>
              </a:pathLst>
            </a:custGeom>
            <a:ln w="285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Arrow Connector 53"/>
            <p:cNvCxnSpPr/>
            <p:nvPr/>
          </p:nvCxnSpPr>
          <p:spPr>
            <a:xfrm>
              <a:off x="4285270" y="1339787"/>
              <a:ext cx="17318" cy="14288"/>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grpSp>
      <p:cxnSp>
        <p:nvCxnSpPr>
          <p:cNvPr id="58" name="Straight Arrow Connector 57"/>
          <p:cNvCxnSpPr/>
          <p:nvPr/>
        </p:nvCxnSpPr>
        <p:spPr>
          <a:xfrm>
            <a:off x="6591300" y="2883290"/>
            <a:ext cx="0" cy="177596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grpSp>
        <p:nvGrpSpPr>
          <p:cNvPr id="5" name="Group 69"/>
          <p:cNvGrpSpPr/>
          <p:nvPr/>
        </p:nvGrpSpPr>
        <p:grpSpPr>
          <a:xfrm>
            <a:off x="3962400" y="2384160"/>
            <a:ext cx="457200" cy="2398915"/>
            <a:chOff x="3962400" y="2384160"/>
            <a:chExt cx="457200" cy="2398915"/>
          </a:xfrm>
        </p:grpSpPr>
        <p:cxnSp>
          <p:nvCxnSpPr>
            <p:cNvPr id="66" name="Straight Arrow Connector 65"/>
            <p:cNvCxnSpPr/>
            <p:nvPr/>
          </p:nvCxnSpPr>
          <p:spPr>
            <a:xfrm>
              <a:off x="3976255" y="3640075"/>
              <a:ext cx="443345" cy="114300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flipV="1">
              <a:off x="3962400" y="2384160"/>
              <a:ext cx="13855" cy="1255915"/>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grpSp>
      <p:cxnSp>
        <p:nvCxnSpPr>
          <p:cNvPr id="72" name="Straight Arrow Connector 71"/>
          <p:cNvCxnSpPr/>
          <p:nvPr/>
        </p:nvCxnSpPr>
        <p:spPr>
          <a:xfrm flipH="1" flipV="1">
            <a:off x="2595130" y="1411226"/>
            <a:ext cx="824345" cy="3169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6019800" y="548141"/>
            <a:ext cx="2667000" cy="553998"/>
          </a:xfrm>
          <a:prstGeom prst="rect">
            <a:avLst/>
          </a:prstGeom>
          <a:noFill/>
        </p:spPr>
        <p:txBody>
          <a:bodyPr wrap="square" rtlCol="0">
            <a:spAutoFit/>
          </a:bodyPr>
          <a:lstStyle/>
          <a:p>
            <a:r>
              <a:rPr lang="en-US" sz="3000" b="1" dirty="0" smtClean="0">
                <a:solidFill>
                  <a:srgbClr val="002060"/>
                </a:solidFill>
                <a:latin typeface="+mn-lt"/>
              </a:rPr>
              <a:t>Entrance Tank</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wipe(down)">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wipe(down)">
                                      <p:cBhvr>
                                        <p:cTn id="23" dur="500"/>
                                        <p:tgtEl>
                                          <p:spTgt spid="72"/>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up)">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left)">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58"/>
                                        </p:tgtEl>
                                        <p:attrNameLst>
                                          <p:attrName>style.visibility</p:attrName>
                                        </p:attrNameLst>
                                      </p:cBhvr>
                                      <p:to>
                                        <p:strVal val="visible"/>
                                      </p:to>
                                    </p:set>
                                    <p:animEffect transition="in" filter="wipe(up)">
                                      <p:cBhvr>
                                        <p:cTn id="50" dur="500"/>
                                        <p:tgtEl>
                                          <p:spTgt spid="58"/>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nodeType="click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wipe(up)">
                                      <p:cBhvr>
                                        <p:cTn id="6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01" name="Rectangle 194"/>
          <p:cNvSpPr>
            <a:spLocks noChangeArrowheads="1"/>
          </p:cNvSpPr>
          <p:nvPr/>
        </p:nvSpPr>
        <p:spPr bwMode="auto">
          <a:xfrm>
            <a:off x="4679949" y="2886074"/>
            <a:ext cx="209895" cy="4928616"/>
          </a:xfrm>
          <a:prstGeom prst="rect">
            <a:avLst/>
          </a:prstGeom>
          <a:noFill/>
          <a:ln w="28575" algn="ctr">
            <a:solidFill>
              <a:srgbClr val="000000"/>
            </a:solidFill>
            <a:round/>
            <a:headEnd type="none" w="lg" len="med"/>
            <a:tailEnd type="none" w="lg" len="med"/>
          </a:ln>
        </p:spPr>
        <p:txBody>
          <a:bodyPr wrap="square">
            <a:noAutofit/>
          </a:bodyPr>
          <a:lstStyle/>
          <a:p>
            <a:pPr eaLnBrk="0" hangingPunct="0">
              <a:spcBef>
                <a:spcPct val="50000"/>
              </a:spcBef>
            </a:pPr>
            <a:endParaRPr lang="en-US" sz="2800">
              <a:latin typeface="Times New Roman" pitchFamily="18" charset="0"/>
            </a:endParaRPr>
          </a:p>
        </p:txBody>
      </p:sp>
      <p:sp>
        <p:nvSpPr>
          <p:cNvPr id="256" name="Rectangle 112"/>
          <p:cNvSpPr>
            <a:spLocks noChangeArrowheads="1"/>
          </p:cNvSpPr>
          <p:nvPr/>
        </p:nvSpPr>
        <p:spPr bwMode="auto">
          <a:xfrm>
            <a:off x="4685506" y="7271858"/>
            <a:ext cx="201189" cy="523875"/>
          </a:xfrm>
          <a:prstGeom prst="rect">
            <a:avLst/>
          </a:prstGeom>
          <a:solidFill>
            <a:schemeClr val="accent2">
              <a:lumMod val="50000"/>
            </a:schemeClr>
          </a:solidFill>
          <a:ln w="12700">
            <a:noFill/>
            <a:miter lim="800000"/>
            <a:headEnd type="none" w="lg" len="med"/>
            <a:tailEnd type="none" w="lg" len="med"/>
          </a:ln>
        </p:spPr>
        <p:txBody>
          <a:bodyPr wrap="square" anchor="ctr">
            <a:noAutofit/>
          </a:bodyPr>
          <a:lstStyle/>
          <a:p>
            <a:endParaRPr lang="en-US"/>
          </a:p>
        </p:txBody>
      </p:sp>
      <p:sp>
        <p:nvSpPr>
          <p:cNvPr id="13399" name="Rectangle 112"/>
          <p:cNvSpPr>
            <a:spLocks noChangeArrowheads="1"/>
          </p:cNvSpPr>
          <p:nvPr/>
        </p:nvSpPr>
        <p:spPr bwMode="auto">
          <a:xfrm>
            <a:off x="6819106" y="6410155"/>
            <a:ext cx="646113" cy="523875"/>
          </a:xfrm>
          <a:prstGeom prst="rect">
            <a:avLst/>
          </a:prstGeom>
          <a:solidFill>
            <a:srgbClr val="8EAED2"/>
          </a:solidFill>
          <a:ln w="12700">
            <a:noFill/>
            <a:miter lim="800000"/>
            <a:headEnd type="none" w="lg" len="med"/>
            <a:tailEnd type="none" w="lg" len="med"/>
          </a:ln>
        </p:spPr>
        <p:txBody>
          <a:bodyPr anchor="ctr">
            <a:noAutofit/>
          </a:bodyPr>
          <a:lstStyle/>
          <a:p>
            <a:endParaRPr lang="en-US"/>
          </a:p>
        </p:txBody>
      </p:sp>
      <p:sp>
        <p:nvSpPr>
          <p:cNvPr id="13314" name="Rectangle 185"/>
          <p:cNvSpPr>
            <a:spLocks noChangeArrowheads="1"/>
          </p:cNvSpPr>
          <p:nvPr/>
        </p:nvSpPr>
        <p:spPr bwMode="auto">
          <a:xfrm>
            <a:off x="6224169" y="4303713"/>
            <a:ext cx="3118239" cy="2073024"/>
          </a:xfrm>
          <a:prstGeom prst="rect">
            <a:avLst/>
          </a:prstGeom>
          <a:solidFill>
            <a:srgbClr val="8EAED2"/>
          </a:solidFill>
          <a:ln w="12700" algn="ctr">
            <a:solidFill>
              <a:schemeClr val="bg2"/>
            </a:solidFill>
            <a:round/>
            <a:headEnd type="none" w="lg" len="med"/>
            <a:tailEnd type="none" w="lg" len="med"/>
          </a:ln>
        </p:spPr>
        <p:txBody>
          <a:bodyPr>
            <a:noAutofit/>
          </a:bodyPr>
          <a:lstStyle/>
          <a:p>
            <a:pPr eaLnBrk="0" hangingPunct="0">
              <a:spcBef>
                <a:spcPct val="50000"/>
              </a:spcBef>
            </a:pPr>
            <a:endParaRPr lang="en-US" sz="2800">
              <a:latin typeface="Times New Roman" pitchFamily="18" charset="0"/>
            </a:endParaRPr>
          </a:p>
        </p:txBody>
      </p:sp>
      <p:sp>
        <p:nvSpPr>
          <p:cNvPr id="13330" name="Line 117"/>
          <p:cNvSpPr>
            <a:spLocks noChangeShapeType="1"/>
          </p:cNvSpPr>
          <p:nvPr/>
        </p:nvSpPr>
        <p:spPr bwMode="auto">
          <a:xfrm>
            <a:off x="8197850" y="60381"/>
            <a:ext cx="0" cy="4183811"/>
          </a:xfrm>
          <a:prstGeom prst="line">
            <a:avLst/>
          </a:prstGeom>
          <a:noFill/>
          <a:ln w="12700">
            <a:solidFill>
              <a:schemeClr val="tx1"/>
            </a:solidFill>
            <a:round/>
            <a:headEnd type="none" w="lg" len="med"/>
            <a:tailEnd type="none" w="lg" len="med"/>
          </a:ln>
        </p:spPr>
        <p:txBody>
          <a:bodyPr wrap="square" anchor="ctr">
            <a:noAutofit/>
          </a:bodyPr>
          <a:lstStyle/>
          <a:p>
            <a:endParaRPr lang="en-US"/>
          </a:p>
        </p:txBody>
      </p:sp>
      <p:sp>
        <p:nvSpPr>
          <p:cNvPr id="13331" name="Line 119"/>
          <p:cNvSpPr>
            <a:spLocks noChangeShapeType="1"/>
          </p:cNvSpPr>
          <p:nvPr/>
        </p:nvSpPr>
        <p:spPr bwMode="auto">
          <a:xfrm>
            <a:off x="1219200" y="3140075"/>
            <a:ext cx="3533775"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p>
        </p:txBody>
      </p:sp>
      <p:sp>
        <p:nvSpPr>
          <p:cNvPr id="13333" name="Line 127"/>
          <p:cNvSpPr>
            <a:spLocks noChangeShapeType="1"/>
          </p:cNvSpPr>
          <p:nvPr/>
        </p:nvSpPr>
        <p:spPr bwMode="auto">
          <a:xfrm flipH="1">
            <a:off x="3678238" y="39688"/>
            <a:ext cx="4529137" cy="3746500"/>
          </a:xfrm>
          <a:prstGeom prst="line">
            <a:avLst/>
          </a:prstGeom>
          <a:noFill/>
          <a:ln w="76200">
            <a:solidFill>
              <a:srgbClr val="000000"/>
            </a:solidFill>
            <a:round/>
            <a:headEnd type="none" w="lg" len="med"/>
            <a:tailEnd type="none" w="lg" len="med"/>
          </a:ln>
        </p:spPr>
        <p:txBody>
          <a:bodyPr anchor="ctr">
            <a:noAutofit/>
          </a:bodyPr>
          <a:lstStyle/>
          <a:p>
            <a:endParaRPr lang="en-US"/>
          </a:p>
        </p:txBody>
      </p:sp>
      <p:grpSp>
        <p:nvGrpSpPr>
          <p:cNvPr id="2" name="Group 265"/>
          <p:cNvGrpSpPr/>
          <p:nvPr/>
        </p:nvGrpSpPr>
        <p:grpSpPr>
          <a:xfrm>
            <a:off x="1295400" y="1988820"/>
            <a:ext cx="400050" cy="1154430"/>
            <a:chOff x="6858000" y="1988820"/>
            <a:chExt cx="400050" cy="1154430"/>
          </a:xfrm>
        </p:grpSpPr>
        <p:sp>
          <p:nvSpPr>
            <p:cNvPr id="13392" name="Line 198"/>
            <p:cNvSpPr>
              <a:spLocks noChangeShapeType="1"/>
            </p:cNvSpPr>
            <p:nvPr/>
          </p:nvSpPr>
          <p:spPr bwMode="auto">
            <a:xfrm flipH="1">
              <a:off x="7048500" y="1988820"/>
              <a:ext cx="0" cy="1154430"/>
            </a:xfrm>
            <a:prstGeom prst="line">
              <a:avLst/>
            </a:prstGeom>
            <a:noFill/>
            <a:ln w="12700">
              <a:solidFill>
                <a:schemeClr val="tx1"/>
              </a:solidFill>
              <a:round/>
              <a:headEnd type="triangle" w="med" len="med"/>
              <a:tailEnd type="triangle" w="med" len="med"/>
            </a:ln>
          </p:spPr>
          <p:txBody>
            <a:bodyPr wrap="square" anchor="ctr">
              <a:noAutofit/>
            </a:bodyPr>
            <a:lstStyle/>
            <a:p>
              <a:endParaRPr lang="en-US"/>
            </a:p>
          </p:txBody>
        </p:sp>
        <p:sp>
          <p:nvSpPr>
            <p:cNvPr id="13393" name="Rectangle 199"/>
            <p:cNvSpPr>
              <a:spLocks noChangeArrowheads="1"/>
            </p:cNvSpPr>
            <p:nvPr/>
          </p:nvSpPr>
          <p:spPr bwMode="auto">
            <a:xfrm rot="-5400000">
              <a:off x="6873081" y="2354422"/>
              <a:ext cx="369887" cy="400050"/>
            </a:xfrm>
            <a:prstGeom prst="rect">
              <a:avLst/>
            </a:prstGeom>
            <a:solidFill>
              <a:schemeClr val="bg1"/>
            </a:solidFill>
            <a:ln w="12700">
              <a:noFill/>
              <a:miter lim="800000"/>
              <a:headEnd type="none" w="lg" len="med"/>
              <a:tailEnd type="none" w="lg" len="med"/>
            </a:ln>
          </p:spPr>
          <p:txBody>
            <a:bodyPr wrap="none">
              <a:noAutofit/>
            </a:bodyPr>
            <a:lstStyle/>
            <a:p>
              <a:r>
                <a:rPr lang="en-US" sz="2000" b="1"/>
                <a:t>H</a:t>
              </a:r>
            </a:p>
          </p:txBody>
        </p:sp>
      </p:grpSp>
      <p:sp>
        <p:nvSpPr>
          <p:cNvPr id="13394" name="Rectangle 115"/>
          <p:cNvSpPr>
            <a:spLocks noChangeArrowheads="1"/>
          </p:cNvSpPr>
          <p:nvPr/>
        </p:nvSpPr>
        <p:spPr bwMode="auto">
          <a:xfrm>
            <a:off x="7786540" y="4149306"/>
            <a:ext cx="822622" cy="350748"/>
          </a:xfrm>
          <a:prstGeom prst="rect">
            <a:avLst/>
          </a:prstGeom>
          <a:solidFill>
            <a:srgbClr val="F14343"/>
          </a:solidFill>
          <a:ln w="12700">
            <a:solidFill>
              <a:schemeClr val="tx1"/>
            </a:solidFill>
            <a:miter lim="800000"/>
            <a:headEnd type="none" w="lg" len="med"/>
            <a:tailEnd type="none" w="lg" len="med"/>
          </a:ln>
        </p:spPr>
        <p:txBody>
          <a:bodyPr wrap="square" anchor="ctr">
            <a:noAutofit/>
          </a:bodyPr>
          <a:lstStyle/>
          <a:p>
            <a:endParaRPr lang="en-US"/>
          </a:p>
        </p:txBody>
      </p:sp>
      <p:grpSp>
        <p:nvGrpSpPr>
          <p:cNvPr id="3" name="Group 214"/>
          <p:cNvGrpSpPr/>
          <p:nvPr/>
        </p:nvGrpSpPr>
        <p:grpSpPr>
          <a:xfrm>
            <a:off x="6472238" y="4264025"/>
            <a:ext cx="328612" cy="1816141"/>
            <a:chOff x="6472238" y="4264025"/>
            <a:chExt cx="328612" cy="2157413"/>
          </a:xfrm>
        </p:grpSpPr>
        <p:pic>
          <p:nvPicPr>
            <p:cNvPr id="13317" name="Picture 23"/>
            <p:cNvPicPr>
              <a:picLocks noChangeAspect="1" noChangeArrowheads="1"/>
            </p:cNvPicPr>
            <p:nvPr/>
          </p:nvPicPr>
          <p:blipFill>
            <a:blip r:embed="rId3" cstate="print"/>
            <a:srcRect/>
            <a:stretch>
              <a:fillRect/>
            </a:stretch>
          </p:blipFill>
          <p:spPr bwMode="auto">
            <a:xfrm>
              <a:off x="6472238" y="4264025"/>
              <a:ext cx="130175" cy="2157413"/>
            </a:xfrm>
            <a:prstGeom prst="rect">
              <a:avLst/>
            </a:prstGeom>
            <a:noFill/>
            <a:ln w="12700">
              <a:noFill/>
              <a:miter lim="800000"/>
              <a:headEnd type="none" w="lg" len="med"/>
              <a:tailEnd type="none" w="lg" len="med"/>
            </a:ln>
          </p:spPr>
        </p:pic>
        <p:grpSp>
          <p:nvGrpSpPr>
            <p:cNvPr id="4" name="Group 24"/>
            <p:cNvGrpSpPr>
              <a:grpSpLocks/>
            </p:cNvGrpSpPr>
            <p:nvPr/>
          </p:nvGrpSpPr>
          <p:grpSpPr bwMode="auto">
            <a:xfrm>
              <a:off x="6646863" y="4275138"/>
              <a:ext cx="153987" cy="2084387"/>
              <a:chOff x="3703" y="1140"/>
              <a:chExt cx="144" cy="1959"/>
            </a:xfrm>
          </p:grpSpPr>
          <p:sp>
            <p:nvSpPr>
              <p:cNvPr id="13426"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noAutofit/>
              </a:bodyPr>
              <a:lstStyle/>
              <a:p>
                <a:endParaRPr lang="en-US"/>
              </a:p>
            </p:txBody>
          </p:sp>
          <p:sp>
            <p:nvSpPr>
              <p:cNvPr id="13427"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28"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29"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30"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31"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32"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33"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34"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35"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36"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37"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38"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39"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40"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41"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42"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43"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44"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45"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46"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47"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48"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49"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50"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51"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52"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53"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54"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55"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56"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57"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58"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59"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60"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61"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62"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63"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64"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65"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66"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67"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68"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69"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70"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71"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72"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73"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74"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noAutofit/>
              </a:bodyPr>
              <a:lstStyle/>
              <a:p>
                <a:endParaRPr lang="en-US"/>
              </a:p>
            </p:txBody>
          </p:sp>
          <p:sp>
            <p:nvSpPr>
              <p:cNvPr id="13475"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76"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77"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78"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79"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80"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81"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82"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83"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grpSp>
      </p:grpSp>
      <p:grpSp>
        <p:nvGrpSpPr>
          <p:cNvPr id="5" name="Group 83"/>
          <p:cNvGrpSpPr>
            <a:grpSpLocks/>
          </p:cNvGrpSpPr>
          <p:nvPr/>
        </p:nvGrpSpPr>
        <p:grpSpPr bwMode="auto">
          <a:xfrm>
            <a:off x="6827838" y="5943775"/>
            <a:ext cx="620712" cy="88900"/>
            <a:chOff x="4147" y="3703"/>
            <a:chExt cx="391" cy="56"/>
          </a:xfrm>
        </p:grpSpPr>
        <p:sp>
          <p:nvSpPr>
            <p:cNvPr id="13421"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22"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23"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24"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25"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grpSp>
      <p:grpSp>
        <p:nvGrpSpPr>
          <p:cNvPr id="6" name="Group 89"/>
          <p:cNvGrpSpPr>
            <a:grpSpLocks/>
          </p:cNvGrpSpPr>
          <p:nvPr/>
        </p:nvGrpSpPr>
        <p:grpSpPr bwMode="auto">
          <a:xfrm>
            <a:off x="6961188" y="5778497"/>
            <a:ext cx="355600" cy="88900"/>
            <a:chOff x="4235" y="3596"/>
            <a:chExt cx="224" cy="56"/>
          </a:xfrm>
        </p:grpSpPr>
        <p:sp>
          <p:nvSpPr>
            <p:cNvPr id="13418"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19"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20"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grpSp>
      <p:grpSp>
        <p:nvGrpSpPr>
          <p:cNvPr id="7" name="Group 93"/>
          <p:cNvGrpSpPr>
            <a:grpSpLocks/>
          </p:cNvGrpSpPr>
          <p:nvPr/>
        </p:nvGrpSpPr>
        <p:grpSpPr bwMode="auto">
          <a:xfrm>
            <a:off x="6961188" y="5613221"/>
            <a:ext cx="355600" cy="88900"/>
            <a:chOff x="4233" y="3461"/>
            <a:chExt cx="224" cy="56"/>
          </a:xfrm>
        </p:grpSpPr>
        <p:sp>
          <p:nvSpPr>
            <p:cNvPr id="13415"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16"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17"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grpSp>
      <p:grpSp>
        <p:nvGrpSpPr>
          <p:cNvPr id="8" name="Group 97"/>
          <p:cNvGrpSpPr>
            <a:grpSpLocks/>
          </p:cNvGrpSpPr>
          <p:nvPr/>
        </p:nvGrpSpPr>
        <p:grpSpPr bwMode="auto">
          <a:xfrm>
            <a:off x="7026275" y="5447945"/>
            <a:ext cx="222250" cy="88900"/>
            <a:chOff x="4231" y="3326"/>
            <a:chExt cx="140" cy="56"/>
          </a:xfrm>
        </p:grpSpPr>
        <p:sp>
          <p:nvSpPr>
            <p:cNvPr id="13413"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14"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grpSp>
      <p:grpSp>
        <p:nvGrpSpPr>
          <p:cNvPr id="9" name="Group 100"/>
          <p:cNvGrpSpPr>
            <a:grpSpLocks/>
          </p:cNvGrpSpPr>
          <p:nvPr/>
        </p:nvGrpSpPr>
        <p:grpSpPr bwMode="auto">
          <a:xfrm>
            <a:off x="7026275" y="5282669"/>
            <a:ext cx="222250" cy="88900"/>
            <a:chOff x="4229" y="3191"/>
            <a:chExt cx="140" cy="56"/>
          </a:xfrm>
        </p:grpSpPr>
        <p:sp>
          <p:nvSpPr>
            <p:cNvPr id="13411"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12"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grpSp>
      <p:grpSp>
        <p:nvGrpSpPr>
          <p:cNvPr id="10" name="Group 103"/>
          <p:cNvGrpSpPr>
            <a:grpSpLocks/>
          </p:cNvGrpSpPr>
          <p:nvPr/>
        </p:nvGrpSpPr>
        <p:grpSpPr bwMode="auto">
          <a:xfrm>
            <a:off x="7026275" y="5117393"/>
            <a:ext cx="222250" cy="88900"/>
            <a:chOff x="4227" y="3056"/>
            <a:chExt cx="140" cy="56"/>
          </a:xfrm>
        </p:grpSpPr>
        <p:sp>
          <p:nvSpPr>
            <p:cNvPr id="13409"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410"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grpSp>
      <p:sp>
        <p:nvSpPr>
          <p:cNvPr id="13325" name="Oval 106"/>
          <p:cNvSpPr>
            <a:spLocks noChangeArrowheads="1"/>
          </p:cNvSpPr>
          <p:nvPr/>
        </p:nvSpPr>
        <p:spPr bwMode="auto">
          <a:xfrm>
            <a:off x="7092950" y="4952117"/>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26" name="Oval 107"/>
          <p:cNvSpPr>
            <a:spLocks noChangeArrowheads="1"/>
          </p:cNvSpPr>
          <p:nvPr/>
        </p:nvSpPr>
        <p:spPr bwMode="auto">
          <a:xfrm>
            <a:off x="7092950" y="4786841"/>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27" name="Oval 108"/>
          <p:cNvSpPr>
            <a:spLocks noChangeArrowheads="1"/>
          </p:cNvSpPr>
          <p:nvPr/>
        </p:nvSpPr>
        <p:spPr bwMode="auto">
          <a:xfrm>
            <a:off x="7092950" y="4621565"/>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28" name="Oval 109"/>
          <p:cNvSpPr>
            <a:spLocks noChangeArrowheads="1"/>
          </p:cNvSpPr>
          <p:nvPr/>
        </p:nvSpPr>
        <p:spPr bwMode="auto">
          <a:xfrm>
            <a:off x="7092950" y="4456289"/>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29" name="Oval 110"/>
          <p:cNvSpPr>
            <a:spLocks noChangeArrowheads="1"/>
          </p:cNvSpPr>
          <p:nvPr/>
        </p:nvSpPr>
        <p:spPr bwMode="auto">
          <a:xfrm>
            <a:off x="7092950" y="4291013"/>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p>
        </p:txBody>
      </p:sp>
      <p:grpSp>
        <p:nvGrpSpPr>
          <p:cNvPr id="11" name="Group 254"/>
          <p:cNvGrpSpPr/>
          <p:nvPr/>
        </p:nvGrpSpPr>
        <p:grpSpPr>
          <a:xfrm>
            <a:off x="6810375" y="3333750"/>
            <a:ext cx="663575" cy="4556125"/>
            <a:chOff x="6810375" y="3333750"/>
            <a:chExt cx="663575" cy="4556125"/>
          </a:xfrm>
        </p:grpSpPr>
        <p:sp>
          <p:nvSpPr>
            <p:cNvPr id="13407" name="Line 6"/>
            <p:cNvSpPr>
              <a:spLocks noChangeShapeType="1"/>
            </p:cNvSpPr>
            <p:nvPr/>
          </p:nvSpPr>
          <p:spPr bwMode="auto">
            <a:xfrm flipV="1">
              <a:off x="7473950" y="3333750"/>
              <a:ext cx="0" cy="4540628"/>
            </a:xfrm>
            <a:prstGeom prst="line">
              <a:avLst/>
            </a:prstGeom>
            <a:noFill/>
            <a:ln w="28575">
              <a:solidFill>
                <a:schemeClr val="tx1"/>
              </a:solidFill>
              <a:round/>
              <a:headEnd type="none" w="lg" len="med"/>
              <a:tailEnd type="none" w="lg" len="med"/>
            </a:ln>
          </p:spPr>
          <p:txBody>
            <a:bodyPr anchor="ctr">
              <a:noAutofit/>
            </a:bodyPr>
            <a:lstStyle/>
            <a:p>
              <a:endParaRPr lang="en-US"/>
            </a:p>
          </p:txBody>
        </p:sp>
        <p:sp>
          <p:nvSpPr>
            <p:cNvPr id="13408" name="Line 7"/>
            <p:cNvSpPr>
              <a:spLocks noChangeShapeType="1"/>
            </p:cNvSpPr>
            <p:nvPr/>
          </p:nvSpPr>
          <p:spPr bwMode="auto">
            <a:xfrm flipV="1">
              <a:off x="6810375" y="3333750"/>
              <a:ext cx="0" cy="4556125"/>
            </a:xfrm>
            <a:prstGeom prst="line">
              <a:avLst/>
            </a:prstGeom>
            <a:noFill/>
            <a:ln w="28575">
              <a:solidFill>
                <a:schemeClr val="tx1"/>
              </a:solidFill>
              <a:round/>
              <a:headEnd type="none" w="lg" len="med"/>
              <a:tailEnd type="none" w="lg" len="med"/>
            </a:ln>
          </p:spPr>
          <p:txBody>
            <a:bodyPr anchor="ctr">
              <a:noAutofit/>
            </a:bodyPr>
            <a:lstStyle/>
            <a:p>
              <a:endParaRPr lang="en-US"/>
            </a:p>
          </p:txBody>
        </p:sp>
      </p:grpSp>
      <p:sp>
        <p:nvSpPr>
          <p:cNvPr id="13403" name="Line 118"/>
          <p:cNvSpPr>
            <a:spLocks noChangeShapeType="1"/>
          </p:cNvSpPr>
          <p:nvPr/>
        </p:nvSpPr>
        <p:spPr bwMode="auto">
          <a:xfrm flipV="1">
            <a:off x="6191250" y="2038350"/>
            <a:ext cx="0" cy="1695450"/>
          </a:xfrm>
          <a:prstGeom prst="line">
            <a:avLst/>
          </a:prstGeom>
          <a:noFill/>
          <a:ln w="76200">
            <a:solidFill>
              <a:srgbClr val="000000"/>
            </a:solidFill>
            <a:round/>
            <a:headEnd type="none" w="lg" len="med"/>
            <a:tailEnd type="none" w="lg" len="med"/>
          </a:ln>
        </p:spPr>
        <p:txBody>
          <a:bodyPr wrap="square" anchor="ctr">
            <a:noAutofit/>
          </a:bodyPr>
          <a:lstStyle/>
          <a:p>
            <a:endParaRPr lang="en-US"/>
          </a:p>
        </p:txBody>
      </p:sp>
      <p:sp>
        <p:nvSpPr>
          <p:cNvPr id="13404" name="Line 118"/>
          <p:cNvSpPr>
            <a:spLocks noChangeShapeType="1"/>
          </p:cNvSpPr>
          <p:nvPr/>
        </p:nvSpPr>
        <p:spPr bwMode="auto">
          <a:xfrm flipV="1">
            <a:off x="6191250" y="1733550"/>
            <a:ext cx="0" cy="2305050"/>
          </a:xfrm>
          <a:prstGeom prst="line">
            <a:avLst/>
          </a:prstGeom>
          <a:noFill/>
          <a:ln w="76200">
            <a:solidFill>
              <a:srgbClr val="000000"/>
            </a:solidFill>
            <a:round/>
            <a:headEnd type="none" w="lg" len="med"/>
            <a:tailEnd type="none" w="lg" len="med"/>
          </a:ln>
        </p:spPr>
        <p:txBody>
          <a:bodyPr anchor="ctr">
            <a:noAutofit/>
          </a:bodyPr>
          <a:lstStyle/>
          <a:p>
            <a:endParaRPr lang="en-US"/>
          </a:p>
        </p:txBody>
      </p:sp>
      <p:grpSp>
        <p:nvGrpSpPr>
          <p:cNvPr id="12" name="Group 184"/>
          <p:cNvGrpSpPr/>
          <p:nvPr/>
        </p:nvGrpSpPr>
        <p:grpSpPr>
          <a:xfrm>
            <a:off x="2957513" y="1573213"/>
            <a:ext cx="3281362" cy="2192337"/>
            <a:chOff x="881063" y="1573213"/>
            <a:chExt cx="3281362" cy="2192337"/>
          </a:xfrm>
        </p:grpSpPr>
        <p:sp>
          <p:nvSpPr>
            <p:cNvPr id="13334"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35"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36"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37"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38"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39"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40"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41"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42"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43"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44"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45"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46"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47"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48"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49"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50"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51"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52"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53"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54"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55"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56"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57"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58"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59"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60"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61"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62"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noAutofit/>
            </a:bodyPr>
            <a:lstStyle/>
            <a:p>
              <a:endParaRPr lang="en-US"/>
            </a:p>
          </p:txBody>
        </p:sp>
        <p:sp>
          <p:nvSpPr>
            <p:cNvPr id="13363"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64"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65"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66"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67"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68"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69"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70"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71"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72"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73"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74"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75"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76"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77"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78"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79"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80"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noAutofit/>
            </a:bodyPr>
            <a:lstStyle/>
            <a:p>
              <a:endParaRPr lang="en-US"/>
            </a:p>
          </p:txBody>
        </p:sp>
        <p:sp>
          <p:nvSpPr>
            <p:cNvPr id="13381"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82"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83"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84"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85"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86"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87"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88"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sp>
          <p:nvSpPr>
            <p:cNvPr id="13389"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p>
          </p:txBody>
        </p:sp>
        <p:pic>
          <p:nvPicPr>
            <p:cNvPr id="13390" name="Picture 187"/>
            <p:cNvPicPr>
              <a:picLocks noChangeAspect="1" noChangeArrowheads="1"/>
            </p:cNvPicPr>
            <p:nvPr/>
          </p:nvPicPr>
          <p:blipFill>
            <a:blip r:embed="rId4" cstate="print"/>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13391"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noAutofit/>
            </a:bodyPr>
            <a:lstStyle/>
            <a:p>
              <a:endParaRPr lang="en-US"/>
            </a:p>
          </p:txBody>
        </p:sp>
        <p:sp>
          <p:nvSpPr>
            <p:cNvPr id="198" name="Rectangle 197"/>
            <p:cNvSpPr/>
            <p:nvPr/>
          </p:nvSpPr>
          <p:spPr bwMode="auto">
            <a:xfrm rot="19190903">
              <a:off x="2493963" y="2663825"/>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noAutofit/>
            </a:bodyPr>
            <a:lstStyle/>
            <a:p>
              <a:pPr eaLnBrk="0" hangingPunct="0">
                <a:spcBef>
                  <a:spcPct val="50000"/>
                </a:spcBef>
                <a:defRPr/>
              </a:pPr>
              <a:endParaRPr lang="en-US" sz="2800">
                <a:latin typeface="Times New Roman" pitchFamily="18" charset="0"/>
              </a:endParaRPr>
            </a:p>
          </p:txBody>
        </p:sp>
        <p:sp>
          <p:nvSpPr>
            <p:cNvPr id="13406"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noAutofit/>
            </a:bodyPr>
            <a:lstStyle/>
            <a:p>
              <a:endParaRPr lang="en-US"/>
            </a:p>
          </p:txBody>
        </p:sp>
      </p:grpSp>
      <p:sp>
        <p:nvSpPr>
          <p:cNvPr id="191" name="AutoShape 10"/>
          <p:cNvSpPr>
            <a:spLocks noChangeArrowheads="1"/>
          </p:cNvSpPr>
          <p:nvPr/>
        </p:nvSpPr>
        <p:spPr bwMode="auto">
          <a:xfrm flipH="1">
            <a:off x="240999" y="1964423"/>
            <a:ext cx="514052" cy="237451"/>
          </a:xfrm>
          <a:prstGeom prst="roundRect">
            <a:avLst>
              <a:gd name="adj" fmla="val 16667"/>
            </a:avLst>
          </a:prstGeom>
          <a:solidFill>
            <a:schemeClr val="accent2">
              <a:lumMod val="50000"/>
            </a:schemeClr>
          </a:solidFill>
          <a:ln w="28575">
            <a:noFill/>
            <a:round/>
            <a:headEnd type="none" w="lg" len="med"/>
            <a:tailEnd type="none" w="lg" len="med"/>
          </a:ln>
        </p:spPr>
        <p:txBody>
          <a:bodyPr anchor="ctr">
            <a:noAutofit/>
          </a:bodyPr>
          <a:lstStyle/>
          <a:p>
            <a:endParaRPr lang="en-US"/>
          </a:p>
        </p:txBody>
      </p:sp>
      <p:sp>
        <p:nvSpPr>
          <p:cNvPr id="192" name="Rectangle 11"/>
          <p:cNvSpPr>
            <a:spLocks noChangeArrowheads="1"/>
          </p:cNvSpPr>
          <p:nvPr/>
        </p:nvSpPr>
        <p:spPr bwMode="auto">
          <a:xfrm flipH="1">
            <a:off x="238155" y="1913530"/>
            <a:ext cx="514052" cy="85686"/>
          </a:xfrm>
          <a:prstGeom prst="rect">
            <a:avLst/>
          </a:prstGeom>
          <a:solidFill>
            <a:schemeClr val="bg1"/>
          </a:solidFill>
          <a:ln w="12700">
            <a:noFill/>
            <a:miter lim="800000"/>
            <a:headEnd type="none" w="lg" len="med"/>
            <a:tailEnd type="none" w="lg" len="med"/>
          </a:ln>
        </p:spPr>
        <p:txBody>
          <a:bodyPr wrap="none" anchor="ctr">
            <a:noAutofit/>
          </a:bodyPr>
          <a:lstStyle/>
          <a:p>
            <a:endParaRPr lang="en-US"/>
          </a:p>
        </p:txBody>
      </p:sp>
      <p:sp>
        <p:nvSpPr>
          <p:cNvPr id="193" name="AutoShape 12"/>
          <p:cNvSpPr>
            <a:spLocks noChangeArrowheads="1"/>
          </p:cNvSpPr>
          <p:nvPr/>
        </p:nvSpPr>
        <p:spPr bwMode="auto">
          <a:xfrm flipH="1">
            <a:off x="240999" y="1622725"/>
            <a:ext cx="514052" cy="568762"/>
          </a:xfrm>
          <a:prstGeom prst="roundRect">
            <a:avLst>
              <a:gd name="adj" fmla="val 16667"/>
            </a:avLst>
          </a:prstGeom>
          <a:noFill/>
          <a:ln w="28575">
            <a:solidFill>
              <a:schemeClr val="tx1"/>
            </a:solidFill>
            <a:round/>
            <a:headEnd type="none" w="lg" len="med"/>
            <a:tailEnd type="none" w="lg" len="med"/>
          </a:ln>
        </p:spPr>
        <p:txBody>
          <a:bodyPr wrap="square" anchor="ctr">
            <a:noAutofit/>
          </a:bodyPr>
          <a:lstStyle/>
          <a:p>
            <a:endParaRPr lang="en-US"/>
          </a:p>
        </p:txBody>
      </p:sp>
      <p:pic>
        <p:nvPicPr>
          <p:cNvPr id="194" name="Picture 13" descr="Product Picture"/>
          <p:cNvPicPr>
            <a:picLocks noChangeAspect="1" noChangeArrowheads="1"/>
          </p:cNvPicPr>
          <p:nvPr/>
        </p:nvPicPr>
        <p:blipFill>
          <a:blip r:embed="rId5" cstate="print">
            <a:clrChange>
              <a:clrFrom>
                <a:srgbClr val="FFFFFF"/>
              </a:clrFrom>
              <a:clrTo>
                <a:srgbClr val="FFFFFF">
                  <a:alpha val="0"/>
                </a:srgbClr>
              </a:clrTo>
            </a:clrChange>
          </a:blip>
          <a:srcRect t="20000" r="63148" b="48000"/>
          <a:stretch>
            <a:fillRect/>
          </a:stretch>
        </p:blipFill>
        <p:spPr bwMode="auto">
          <a:xfrm flipH="1">
            <a:off x="469081" y="1629784"/>
            <a:ext cx="411010" cy="357798"/>
          </a:xfrm>
          <a:prstGeom prst="rect">
            <a:avLst/>
          </a:prstGeom>
          <a:noFill/>
          <a:ln w="9525">
            <a:noFill/>
            <a:miter lim="800000"/>
            <a:headEnd/>
            <a:tailEnd/>
          </a:ln>
        </p:spPr>
      </p:pic>
      <p:sp>
        <p:nvSpPr>
          <p:cNvPr id="195" name="Rectangle 14"/>
          <p:cNvSpPr>
            <a:spLocks noChangeArrowheads="1"/>
          </p:cNvSpPr>
          <p:nvPr/>
        </p:nvSpPr>
        <p:spPr bwMode="auto">
          <a:xfrm flipH="1">
            <a:off x="456345" y="1877579"/>
            <a:ext cx="42838" cy="114634"/>
          </a:xfrm>
          <a:prstGeom prst="rect">
            <a:avLst/>
          </a:prstGeom>
          <a:solidFill>
            <a:schemeClr val="accent1"/>
          </a:solidFill>
          <a:ln w="12700">
            <a:solidFill>
              <a:schemeClr val="tx1"/>
            </a:solidFill>
            <a:miter lim="800000"/>
            <a:headEnd type="none" w="lg" len="med"/>
            <a:tailEnd type="none" w="lg" len="med"/>
          </a:ln>
        </p:spPr>
        <p:txBody>
          <a:bodyPr wrap="none" anchor="ctr">
            <a:noAutofit/>
          </a:bodyPr>
          <a:lstStyle/>
          <a:p>
            <a:endParaRPr lang="en-US"/>
          </a:p>
        </p:txBody>
      </p:sp>
      <p:sp>
        <p:nvSpPr>
          <p:cNvPr id="196" name="AutoShape 15"/>
          <p:cNvSpPr>
            <a:spLocks noChangeArrowheads="1"/>
          </p:cNvSpPr>
          <p:nvPr/>
        </p:nvSpPr>
        <p:spPr bwMode="auto">
          <a:xfrm rot="5400000" flipH="1">
            <a:off x="437814" y="1854440"/>
            <a:ext cx="113476" cy="302179"/>
          </a:xfrm>
          <a:prstGeom prst="roundRect">
            <a:avLst>
              <a:gd name="adj" fmla="val 16667"/>
            </a:avLst>
          </a:prstGeom>
          <a:solidFill>
            <a:schemeClr val="accent2"/>
          </a:solidFill>
          <a:ln w="12700">
            <a:solidFill>
              <a:schemeClr val="tx1"/>
            </a:solidFill>
            <a:round/>
            <a:headEnd type="none" w="lg" len="med"/>
            <a:tailEnd type="none" w="lg" len="med"/>
          </a:ln>
        </p:spPr>
        <p:txBody>
          <a:bodyPr anchor="ctr">
            <a:noAutofit/>
          </a:bodyPr>
          <a:lstStyle/>
          <a:p>
            <a:endParaRPr lang="en-US"/>
          </a:p>
        </p:txBody>
      </p:sp>
      <p:grpSp>
        <p:nvGrpSpPr>
          <p:cNvPr id="13" name="Group 16"/>
          <p:cNvGrpSpPr>
            <a:grpSpLocks/>
          </p:cNvGrpSpPr>
          <p:nvPr/>
        </p:nvGrpSpPr>
        <p:grpSpPr bwMode="auto">
          <a:xfrm flipH="1">
            <a:off x="273469" y="1548965"/>
            <a:ext cx="453848" cy="85686"/>
            <a:chOff x="2282" y="276"/>
            <a:chExt cx="580" cy="111"/>
          </a:xfrm>
        </p:grpSpPr>
        <p:sp>
          <p:nvSpPr>
            <p:cNvPr id="203" name="Arc 17"/>
            <p:cNvSpPr>
              <a:spLocks/>
            </p:cNvSpPr>
            <p:nvPr/>
          </p:nvSpPr>
          <p:spPr bwMode="auto">
            <a:xfrm rot="10800000" flipH="1">
              <a:off x="2282" y="276"/>
              <a:ext cx="40"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p>
          </p:txBody>
        </p:sp>
        <p:sp>
          <p:nvSpPr>
            <p:cNvPr id="204" name="Arc 18"/>
            <p:cNvSpPr>
              <a:spLocks/>
            </p:cNvSpPr>
            <p:nvPr/>
          </p:nvSpPr>
          <p:spPr bwMode="auto">
            <a:xfrm rot="10800000">
              <a:off x="2823" y="276"/>
              <a:ext cx="39"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p>
          </p:txBody>
        </p:sp>
      </p:grpSp>
      <p:sp>
        <p:nvSpPr>
          <p:cNvPr id="199" name="AutoShape 19"/>
          <p:cNvSpPr>
            <a:spLocks noChangeArrowheads="1"/>
          </p:cNvSpPr>
          <p:nvPr/>
        </p:nvSpPr>
        <p:spPr bwMode="auto">
          <a:xfrm flipH="1" flipV="1">
            <a:off x="280363" y="1596862"/>
            <a:ext cx="446901" cy="92634"/>
          </a:xfrm>
          <a:custGeom>
            <a:avLst/>
            <a:gdLst>
              <a:gd name="T0" fmla="*/ 364 w 21600"/>
              <a:gd name="T1" fmla="*/ 40 h 21600"/>
              <a:gd name="T2" fmla="*/ 193 w 21600"/>
              <a:gd name="T3" fmla="*/ 80 h 21600"/>
              <a:gd name="T4" fmla="*/ 22 w 21600"/>
              <a:gd name="T5" fmla="*/ 40 h 21600"/>
              <a:gd name="T6" fmla="*/ 193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noAutofit/>
          </a:bodyPr>
          <a:lstStyle/>
          <a:p>
            <a:endParaRPr lang="en-US"/>
          </a:p>
        </p:txBody>
      </p:sp>
      <p:sp>
        <p:nvSpPr>
          <p:cNvPr id="201" name="Freeform 21"/>
          <p:cNvSpPr>
            <a:spLocks/>
          </p:cNvSpPr>
          <p:nvPr/>
        </p:nvSpPr>
        <p:spPr bwMode="auto">
          <a:xfrm flipH="1">
            <a:off x="276758" y="1504197"/>
            <a:ext cx="444848" cy="98240"/>
          </a:xfrm>
          <a:custGeom>
            <a:avLst/>
            <a:gdLst>
              <a:gd name="T0" fmla="*/ 0 w 288"/>
              <a:gd name="T1" fmla="*/ 144 h 144"/>
              <a:gd name="T2" fmla="*/ 0 w 288"/>
              <a:gd name="T3" fmla="*/ 0 h 144"/>
              <a:gd name="T4" fmla="*/ 288 w 288"/>
              <a:gd name="T5" fmla="*/ 0 h 144"/>
              <a:gd name="T6" fmla="*/ 288 w 288"/>
              <a:gd name="T7" fmla="*/ 144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noAutofit/>
          </a:bodyPr>
          <a:lstStyle/>
          <a:p>
            <a:endParaRPr lang="en-US"/>
          </a:p>
        </p:txBody>
      </p:sp>
      <p:sp>
        <p:nvSpPr>
          <p:cNvPr id="208" name="Freeform 207"/>
          <p:cNvSpPr/>
          <p:nvPr/>
        </p:nvSpPr>
        <p:spPr bwMode="auto">
          <a:xfrm>
            <a:off x="4931054" y="6788037"/>
            <a:ext cx="2223829" cy="1141794"/>
          </a:xfrm>
          <a:custGeom>
            <a:avLst/>
            <a:gdLst>
              <a:gd name="connsiteX0" fmla="*/ 0 w 5310835"/>
              <a:gd name="connsiteY0" fmla="*/ 0 h 621792"/>
              <a:gd name="connsiteX1" fmla="*/ 5310835 w 5310835"/>
              <a:gd name="connsiteY1" fmla="*/ 621792 h 621792"/>
              <a:gd name="connsiteX0" fmla="*/ 0 w 5310835"/>
              <a:gd name="connsiteY0" fmla="*/ 0 h 872947"/>
              <a:gd name="connsiteX1" fmla="*/ 5310835 w 5310835"/>
              <a:gd name="connsiteY1" fmla="*/ 621792 h 872947"/>
              <a:gd name="connsiteX0" fmla="*/ 0 w 5310835"/>
              <a:gd name="connsiteY0" fmla="*/ 0 h 1676060"/>
              <a:gd name="connsiteX1" fmla="*/ 5310835 w 5310835"/>
              <a:gd name="connsiteY1" fmla="*/ 621792 h 1676060"/>
              <a:gd name="connsiteX0" fmla="*/ 0 w 5010391"/>
              <a:gd name="connsiteY0" fmla="*/ 9224263 h 10900323"/>
              <a:gd name="connsiteX1" fmla="*/ 5010391 w 5010391"/>
              <a:gd name="connsiteY1" fmla="*/ 207266 h 10900323"/>
            </a:gdLst>
            <a:ahLst/>
            <a:cxnLst>
              <a:cxn ang="0">
                <a:pos x="connsiteX0" y="connsiteY0"/>
              </a:cxn>
              <a:cxn ang="0">
                <a:pos x="connsiteX1" y="connsiteY1"/>
              </a:cxn>
            </a:cxnLst>
            <a:rect l="l" t="t" r="r" b="b"/>
            <a:pathLst>
              <a:path w="5010391" h="10900323">
                <a:moveTo>
                  <a:pt x="0" y="9224263"/>
                </a:moveTo>
                <a:cubicBezTo>
                  <a:pt x="28543" y="10900323"/>
                  <a:pt x="3240113" y="2"/>
                  <a:pt x="5010391" y="207266"/>
                </a:cubicBez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90" name="TextBox 189"/>
          <p:cNvSpPr txBox="1"/>
          <p:nvPr/>
        </p:nvSpPr>
        <p:spPr>
          <a:xfrm>
            <a:off x="1218903" y="3760718"/>
            <a:ext cx="2205990" cy="1815882"/>
          </a:xfrm>
          <a:prstGeom prst="rect">
            <a:avLst/>
          </a:prstGeom>
          <a:noFill/>
        </p:spPr>
        <p:txBody>
          <a:bodyPr wrap="square" rtlCol="0">
            <a:spAutoFit/>
          </a:bodyPr>
          <a:lstStyle/>
          <a:p>
            <a:r>
              <a:rPr lang="en-US" dirty="0" smtClean="0"/>
              <a:t>Open channel supercritical flow</a:t>
            </a:r>
          </a:p>
          <a:p>
            <a:r>
              <a:rPr lang="en-US" dirty="0" smtClean="0"/>
              <a:t>Drop tube</a:t>
            </a:r>
            <a:endParaRPr lang="en-US" dirty="0"/>
          </a:p>
        </p:txBody>
      </p:sp>
      <p:cxnSp>
        <p:nvCxnSpPr>
          <p:cNvPr id="200" name="Straight Arrow Connector 199"/>
          <p:cNvCxnSpPr/>
          <p:nvPr/>
        </p:nvCxnSpPr>
        <p:spPr bwMode="auto">
          <a:xfrm flipV="1">
            <a:off x="3162300" y="4229101"/>
            <a:ext cx="1524000" cy="247649"/>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13332" name="Line 120"/>
          <p:cNvSpPr>
            <a:spLocks noChangeShapeType="1"/>
          </p:cNvSpPr>
          <p:nvPr/>
        </p:nvSpPr>
        <p:spPr bwMode="auto">
          <a:xfrm flipH="1">
            <a:off x="774497" y="2001203"/>
            <a:ext cx="96857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p>
        </p:txBody>
      </p:sp>
      <p:grpSp>
        <p:nvGrpSpPr>
          <p:cNvPr id="14" name="Group 196"/>
          <p:cNvGrpSpPr/>
          <p:nvPr/>
        </p:nvGrpSpPr>
        <p:grpSpPr>
          <a:xfrm>
            <a:off x="6158333" y="3280412"/>
            <a:ext cx="3253086" cy="3192577"/>
            <a:chOff x="4081882" y="3280412"/>
            <a:chExt cx="4638255" cy="3468369"/>
          </a:xfrm>
        </p:grpSpPr>
        <p:cxnSp>
          <p:nvCxnSpPr>
            <p:cNvPr id="206" name="Straight Connector 187"/>
            <p:cNvCxnSpPr>
              <a:cxnSpLocks noChangeShapeType="1"/>
            </p:cNvCxnSpPr>
            <p:nvPr/>
          </p:nvCxnSpPr>
          <p:spPr bwMode="auto">
            <a:xfrm rot="5400000">
              <a:off x="2370417" y="5005795"/>
              <a:ext cx="3461880" cy="11113"/>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641" y="5012284"/>
              <a:ext cx="3461880" cy="11113"/>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357"/>
              <a:ext cx="4635082" cy="12045"/>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3486150" y="3981450"/>
            <a:ext cx="533400" cy="213360"/>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CO"/>
          </a:p>
        </p:txBody>
      </p:sp>
      <p:sp>
        <p:nvSpPr>
          <p:cNvPr id="212" name="Line 117"/>
          <p:cNvSpPr>
            <a:spLocks noChangeShapeType="1"/>
          </p:cNvSpPr>
          <p:nvPr/>
        </p:nvSpPr>
        <p:spPr bwMode="auto">
          <a:xfrm flipV="1">
            <a:off x="3743960" y="3778568"/>
            <a:ext cx="0" cy="267652"/>
          </a:xfrm>
          <a:prstGeom prst="line">
            <a:avLst/>
          </a:prstGeom>
          <a:noFill/>
          <a:ln w="12700">
            <a:solidFill>
              <a:schemeClr val="tx1"/>
            </a:solidFill>
            <a:round/>
            <a:headEnd type="none" w="lg" len="med"/>
            <a:tailEnd type="none" w="lg" len="med"/>
          </a:ln>
        </p:spPr>
        <p:txBody>
          <a:bodyPr wrap="square" anchor="ctr">
            <a:noAutofit/>
          </a:bodyPr>
          <a:lstStyle/>
          <a:p>
            <a:endParaRPr lang="en-US"/>
          </a:p>
        </p:txBody>
      </p:sp>
      <p:grpSp>
        <p:nvGrpSpPr>
          <p:cNvPr id="15" name="Group 266"/>
          <p:cNvGrpSpPr/>
          <p:nvPr/>
        </p:nvGrpSpPr>
        <p:grpSpPr>
          <a:xfrm>
            <a:off x="450563" y="2180782"/>
            <a:ext cx="96456" cy="4339450"/>
            <a:chOff x="450563" y="2190307"/>
            <a:chExt cx="96456" cy="4339450"/>
          </a:xfrm>
        </p:grpSpPr>
        <p:sp>
          <p:nvSpPr>
            <p:cNvPr id="247" name="Rectangle 246"/>
            <p:cNvSpPr/>
            <p:nvPr/>
          </p:nvSpPr>
          <p:spPr bwMode="auto">
            <a:xfrm rot="5400000">
              <a:off x="-1670934" y="4311804"/>
              <a:ext cx="4339450" cy="96456"/>
            </a:xfrm>
            <a:prstGeom prst="rect">
              <a:avLst/>
            </a:pr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248" name="Straight Connector 247"/>
            <p:cNvCxnSpPr/>
            <p:nvPr/>
          </p:nvCxnSpPr>
          <p:spPr bwMode="auto">
            <a:xfrm rot="5400000">
              <a:off x="-1627126"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cxnSp>
          <p:nvCxnSpPr>
            <p:cNvPr id="249" name="Straight Connector 248"/>
            <p:cNvCxnSpPr/>
            <p:nvPr/>
          </p:nvCxnSpPr>
          <p:spPr bwMode="auto">
            <a:xfrm rot="5400000">
              <a:off x="-171716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grpSp>
      <p:grpSp>
        <p:nvGrpSpPr>
          <p:cNvPr id="16" name="Group 272"/>
          <p:cNvGrpSpPr/>
          <p:nvPr/>
        </p:nvGrpSpPr>
        <p:grpSpPr>
          <a:xfrm>
            <a:off x="4090416" y="3002541"/>
            <a:ext cx="613258" cy="3603762"/>
            <a:chOff x="4090416" y="3002541"/>
            <a:chExt cx="613258" cy="3603762"/>
          </a:xfrm>
        </p:grpSpPr>
        <p:sp>
          <p:nvSpPr>
            <p:cNvPr id="263" name="Freeform 262"/>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58" name="Freeform 257"/>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265" name="Freeform 264"/>
          <p:cNvSpPr/>
          <p:nvPr/>
        </p:nvSpPr>
        <p:spPr bwMode="auto">
          <a:xfrm>
            <a:off x="4686300" y="3152775"/>
            <a:ext cx="209550" cy="4105275"/>
          </a:xfrm>
          <a:custGeom>
            <a:avLst/>
            <a:gdLst>
              <a:gd name="connsiteX0" fmla="*/ 9525 w 192087"/>
              <a:gd name="connsiteY0" fmla="*/ 0 h 3114675"/>
              <a:gd name="connsiteX1" fmla="*/ 190500 w 192087"/>
              <a:gd name="connsiteY1" fmla="*/ 304800 h 3114675"/>
              <a:gd name="connsiteX2" fmla="*/ 0 w 192087"/>
              <a:gd name="connsiteY2" fmla="*/ 1000125 h 3114675"/>
              <a:gd name="connsiteX3" fmla="*/ 190500 w 192087"/>
              <a:gd name="connsiteY3" fmla="*/ 1571625 h 3114675"/>
              <a:gd name="connsiteX4" fmla="*/ 9525 w 192087"/>
              <a:gd name="connsiteY4" fmla="*/ 2362200 h 3114675"/>
              <a:gd name="connsiteX5" fmla="*/ 190500 w 192087"/>
              <a:gd name="connsiteY5" fmla="*/ 311467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87" h="3114675">
                <a:moveTo>
                  <a:pt x="9525" y="0"/>
                </a:moveTo>
                <a:cubicBezTo>
                  <a:pt x="100806" y="69056"/>
                  <a:pt x="192087" y="138113"/>
                  <a:pt x="190500" y="304800"/>
                </a:cubicBezTo>
                <a:cubicBezTo>
                  <a:pt x="188913" y="471487"/>
                  <a:pt x="0" y="788988"/>
                  <a:pt x="0" y="1000125"/>
                </a:cubicBezTo>
                <a:cubicBezTo>
                  <a:pt x="0" y="1211262"/>
                  <a:pt x="188913" y="1344613"/>
                  <a:pt x="190500" y="1571625"/>
                </a:cubicBezTo>
                <a:cubicBezTo>
                  <a:pt x="192087" y="1798637"/>
                  <a:pt x="9525" y="2105025"/>
                  <a:pt x="9525" y="2362200"/>
                </a:cubicBezTo>
                <a:cubicBezTo>
                  <a:pt x="9525" y="2619375"/>
                  <a:pt x="100012" y="2867025"/>
                  <a:pt x="190500" y="3114675"/>
                </a:cubicBezTo>
              </a:path>
            </a:pathLst>
          </a:custGeom>
          <a:noFill/>
          <a:ln w="38100" cap="flat" cmpd="sng" algn="ctr">
            <a:solidFill>
              <a:schemeClr val="accent6">
                <a:lumMod val="50000"/>
              </a:schemeClr>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17" name="Group 236"/>
          <p:cNvGrpSpPr/>
          <p:nvPr/>
        </p:nvGrpSpPr>
        <p:grpSpPr>
          <a:xfrm>
            <a:off x="537882" y="6078071"/>
            <a:ext cx="3657600" cy="45719"/>
            <a:chOff x="537882" y="6078071"/>
            <a:chExt cx="3657600" cy="45719"/>
          </a:xfrm>
          <a:solidFill>
            <a:schemeClr val="accent2">
              <a:lumMod val="50000"/>
            </a:schemeClr>
          </a:solidFill>
        </p:grpSpPr>
        <p:sp>
          <p:nvSpPr>
            <p:cNvPr id="236" name="Rectangle 235"/>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219" name="Straight Connector 218"/>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25" name="Straight Connector 22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8" name="Group 237"/>
          <p:cNvGrpSpPr/>
          <p:nvPr/>
        </p:nvGrpSpPr>
        <p:grpSpPr>
          <a:xfrm>
            <a:off x="537882" y="6230471"/>
            <a:ext cx="3657600" cy="45719"/>
            <a:chOff x="537882" y="6078071"/>
            <a:chExt cx="3657600" cy="45719"/>
          </a:xfrm>
          <a:solidFill>
            <a:schemeClr val="accent2">
              <a:lumMod val="50000"/>
            </a:schemeClr>
          </a:solidFill>
        </p:grpSpPr>
        <p:sp>
          <p:nvSpPr>
            <p:cNvPr id="239" name="Rectangle 238"/>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240" name="Straight Connector 239"/>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1" name="Straight Connector 240"/>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9" name="Group 241"/>
          <p:cNvGrpSpPr/>
          <p:nvPr/>
        </p:nvGrpSpPr>
        <p:grpSpPr>
          <a:xfrm>
            <a:off x="537882" y="6382871"/>
            <a:ext cx="3657600" cy="45719"/>
            <a:chOff x="537882" y="6078071"/>
            <a:chExt cx="3657600" cy="45719"/>
          </a:xfrm>
          <a:solidFill>
            <a:schemeClr val="accent2">
              <a:lumMod val="50000"/>
            </a:schemeClr>
          </a:solidFill>
        </p:grpSpPr>
        <p:sp>
          <p:nvSpPr>
            <p:cNvPr id="243" name="Rectangle 242"/>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244" name="Straight Connector 243"/>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5" name="Straight Connector 24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sp>
        <p:nvSpPr>
          <p:cNvPr id="268" name="Flowchart: Collate 267"/>
          <p:cNvSpPr/>
          <p:nvPr/>
        </p:nvSpPr>
        <p:spPr bwMode="auto">
          <a:xfrm>
            <a:off x="419999" y="6521928"/>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69" name="Flowchart: Collate 268"/>
          <p:cNvSpPr/>
          <p:nvPr/>
        </p:nvSpPr>
        <p:spPr bwMode="auto">
          <a:xfrm>
            <a:off x="4142476" y="6589502"/>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70" name="Rounded Rectangle 269"/>
          <p:cNvSpPr/>
          <p:nvPr/>
        </p:nvSpPr>
        <p:spPr bwMode="auto">
          <a:xfrm>
            <a:off x="1733550" y="-228600"/>
            <a:ext cx="2476500" cy="1476375"/>
          </a:xfrm>
          <a:prstGeom prst="roundRect">
            <a:avLst/>
          </a:prstGeom>
          <a:solidFill>
            <a:schemeClr val="accent6">
              <a:lumMod val="50000"/>
            </a:schemeClr>
          </a:solid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nvGrpSpPr>
          <p:cNvPr id="20" name="Group 273"/>
          <p:cNvGrpSpPr/>
          <p:nvPr/>
        </p:nvGrpSpPr>
        <p:grpSpPr>
          <a:xfrm rot="16200000" flipV="1">
            <a:off x="1572366" y="498478"/>
            <a:ext cx="666088" cy="2100882"/>
            <a:chOff x="4090416" y="3002541"/>
            <a:chExt cx="613258" cy="3603762"/>
          </a:xfrm>
        </p:grpSpPr>
        <p:sp>
          <p:nvSpPr>
            <p:cNvPr id="275" name="Freeform 274"/>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76" name="Freeform 275"/>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
        <p:nvSpPr>
          <p:cNvPr id="278" name="TextBox 277"/>
          <p:cNvSpPr txBox="1"/>
          <p:nvPr/>
        </p:nvSpPr>
        <p:spPr>
          <a:xfrm>
            <a:off x="1161753" y="5619750"/>
            <a:ext cx="2205990" cy="523220"/>
          </a:xfrm>
          <a:prstGeom prst="rect">
            <a:avLst/>
          </a:prstGeom>
          <a:noFill/>
        </p:spPr>
        <p:txBody>
          <a:bodyPr wrap="square" rtlCol="0">
            <a:spAutoFit/>
          </a:bodyPr>
          <a:lstStyle/>
          <a:p>
            <a:r>
              <a:rPr lang="en-US" dirty="0" smtClean="0"/>
              <a:t>Dosing tubes</a:t>
            </a:r>
            <a:endParaRPr lang="en-US" dirty="0"/>
          </a:p>
        </p:txBody>
      </p:sp>
      <p:sp>
        <p:nvSpPr>
          <p:cNvPr id="279" name="TextBox 278"/>
          <p:cNvSpPr txBox="1"/>
          <p:nvPr/>
        </p:nvSpPr>
        <p:spPr>
          <a:xfrm>
            <a:off x="1957049" y="218828"/>
            <a:ext cx="1981497" cy="590549"/>
          </a:xfrm>
          <a:prstGeom prst="rect">
            <a:avLst/>
          </a:prstGeom>
          <a:noFill/>
        </p:spPr>
        <p:txBody>
          <a:bodyPr wrap="square" rtlCol="0">
            <a:noAutofit/>
          </a:bodyPr>
          <a:lstStyle/>
          <a:p>
            <a:r>
              <a:rPr lang="en-US" dirty="0" smtClean="0"/>
              <a:t>Stock Tank of coagulant</a:t>
            </a:r>
            <a:endParaRPr lang="en-US" dirty="0"/>
          </a:p>
        </p:txBody>
      </p:sp>
      <p:sp>
        <p:nvSpPr>
          <p:cNvPr id="280" name="TextBox 279"/>
          <p:cNvSpPr txBox="1"/>
          <p:nvPr/>
        </p:nvSpPr>
        <p:spPr>
          <a:xfrm rot="19251893">
            <a:off x="6133803" y="685802"/>
            <a:ext cx="1181397" cy="523220"/>
          </a:xfrm>
          <a:prstGeom prst="rect">
            <a:avLst/>
          </a:prstGeom>
          <a:noFill/>
        </p:spPr>
        <p:txBody>
          <a:bodyPr wrap="square" rtlCol="0">
            <a:spAutoFit/>
          </a:bodyPr>
          <a:lstStyle/>
          <a:p>
            <a:r>
              <a:rPr lang="en-US" dirty="0" smtClean="0"/>
              <a:t>Lever</a:t>
            </a:r>
            <a:endParaRPr lang="en-US" dirty="0"/>
          </a:p>
        </p:txBody>
      </p:sp>
      <p:sp>
        <p:nvSpPr>
          <p:cNvPr id="281" name="TextBox 280"/>
          <p:cNvSpPr txBox="1"/>
          <p:nvPr/>
        </p:nvSpPr>
        <p:spPr>
          <a:xfrm>
            <a:off x="6724353" y="3486151"/>
            <a:ext cx="857547" cy="369332"/>
          </a:xfrm>
          <a:prstGeom prst="rect">
            <a:avLst/>
          </a:prstGeom>
          <a:noFill/>
        </p:spPr>
        <p:txBody>
          <a:bodyPr wrap="square" rtlCol="0">
            <a:spAutoFit/>
          </a:bodyPr>
          <a:lstStyle/>
          <a:p>
            <a:r>
              <a:rPr lang="en-US" sz="1800" dirty="0" smtClean="0"/>
              <a:t>LFOM</a:t>
            </a:r>
            <a:endParaRPr lang="en-US" sz="1800" dirty="0"/>
          </a:p>
        </p:txBody>
      </p:sp>
      <p:sp>
        <p:nvSpPr>
          <p:cNvPr id="282" name="TextBox 281"/>
          <p:cNvSpPr txBox="1"/>
          <p:nvPr/>
        </p:nvSpPr>
        <p:spPr>
          <a:xfrm>
            <a:off x="7886403" y="4152901"/>
            <a:ext cx="857547" cy="369332"/>
          </a:xfrm>
          <a:prstGeom prst="rect">
            <a:avLst/>
          </a:prstGeom>
          <a:noFill/>
        </p:spPr>
        <p:txBody>
          <a:bodyPr wrap="square" rtlCol="0">
            <a:spAutoFit/>
          </a:bodyPr>
          <a:lstStyle/>
          <a:p>
            <a:r>
              <a:rPr lang="en-US" sz="1800" dirty="0" smtClean="0"/>
              <a:t>Float</a:t>
            </a:r>
            <a:endParaRPr lang="en-US" sz="1800" dirty="0"/>
          </a:p>
        </p:txBody>
      </p:sp>
      <p:sp>
        <p:nvSpPr>
          <p:cNvPr id="283" name="TextBox 282"/>
          <p:cNvSpPr txBox="1"/>
          <p:nvPr/>
        </p:nvSpPr>
        <p:spPr>
          <a:xfrm>
            <a:off x="0" y="304801"/>
            <a:ext cx="1695450" cy="954107"/>
          </a:xfrm>
          <a:prstGeom prst="rect">
            <a:avLst/>
          </a:prstGeom>
          <a:noFill/>
        </p:spPr>
        <p:txBody>
          <a:bodyPr wrap="square" rtlCol="0">
            <a:spAutoFit/>
          </a:bodyPr>
          <a:lstStyle/>
          <a:p>
            <a:r>
              <a:rPr lang="en-US" dirty="0" smtClean="0"/>
              <a:t>Constant head tank</a:t>
            </a:r>
            <a:endParaRPr lang="en-US" dirty="0"/>
          </a:p>
        </p:txBody>
      </p:sp>
      <p:cxnSp>
        <p:nvCxnSpPr>
          <p:cNvPr id="284" name="Straight Arrow Connector 283"/>
          <p:cNvCxnSpPr>
            <a:endCxn id="201" idx="1"/>
          </p:cNvCxnSpPr>
          <p:nvPr/>
        </p:nvCxnSpPr>
        <p:spPr bwMode="auto">
          <a:xfrm flipH="1">
            <a:off x="721606" y="1200150"/>
            <a:ext cx="97544" cy="304047"/>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287" name="TextBox 286"/>
          <p:cNvSpPr txBox="1"/>
          <p:nvPr/>
        </p:nvSpPr>
        <p:spPr>
          <a:xfrm>
            <a:off x="781050" y="3257551"/>
            <a:ext cx="2038350" cy="523220"/>
          </a:xfrm>
          <a:prstGeom prst="rect">
            <a:avLst/>
          </a:prstGeom>
          <a:noFill/>
        </p:spPr>
        <p:txBody>
          <a:bodyPr wrap="square" rtlCol="0">
            <a:spAutoFit/>
          </a:bodyPr>
          <a:lstStyle/>
          <a:p>
            <a:r>
              <a:rPr lang="en-US" dirty="0" smtClean="0"/>
              <a:t>Float valve</a:t>
            </a:r>
            <a:endParaRPr lang="en-US" dirty="0"/>
          </a:p>
        </p:txBody>
      </p:sp>
      <p:cxnSp>
        <p:nvCxnSpPr>
          <p:cNvPr id="288" name="Straight Arrow Connector 287"/>
          <p:cNvCxnSpPr>
            <a:stCxn id="287" idx="1"/>
          </p:cNvCxnSpPr>
          <p:nvPr/>
        </p:nvCxnSpPr>
        <p:spPr bwMode="auto">
          <a:xfrm flipH="1" flipV="1">
            <a:off x="685800" y="1847850"/>
            <a:ext cx="95250" cy="1671311"/>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293" name="Straight Arrow Connector 292"/>
          <p:cNvCxnSpPr/>
          <p:nvPr/>
        </p:nvCxnSpPr>
        <p:spPr bwMode="auto">
          <a:xfrm flipV="1">
            <a:off x="2819400" y="5029200"/>
            <a:ext cx="1866900" cy="28575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296" name="TextBox 295"/>
          <p:cNvSpPr txBox="1"/>
          <p:nvPr/>
        </p:nvSpPr>
        <p:spPr>
          <a:xfrm rot="19251893">
            <a:off x="3536216" y="1922552"/>
            <a:ext cx="1181397" cy="523220"/>
          </a:xfrm>
          <a:prstGeom prst="rect">
            <a:avLst/>
          </a:prstGeom>
          <a:noFill/>
        </p:spPr>
        <p:txBody>
          <a:bodyPr wrap="square" rtlCol="0">
            <a:spAutoFit/>
          </a:bodyPr>
          <a:lstStyle/>
          <a:p>
            <a:r>
              <a:rPr lang="en-US" dirty="0" smtClean="0"/>
              <a:t>Slider</a:t>
            </a:r>
            <a:endParaRPr lang="en-US" dirty="0"/>
          </a:p>
        </p:txBody>
      </p:sp>
      <p:sp>
        <p:nvSpPr>
          <p:cNvPr id="297" name="Rectangle 296"/>
          <p:cNvSpPr/>
          <p:nvPr/>
        </p:nvSpPr>
        <p:spPr bwMode="auto">
          <a:xfrm>
            <a:off x="1466850" y="-438150"/>
            <a:ext cx="3009900" cy="438150"/>
          </a:xfrm>
          <a:prstGeom prst="rect">
            <a:avLst/>
          </a:prstGeom>
          <a:solidFill>
            <a:schemeClr val="bg1"/>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98" name="TextBox 297"/>
          <p:cNvSpPr txBox="1"/>
          <p:nvPr/>
        </p:nvSpPr>
        <p:spPr>
          <a:xfrm>
            <a:off x="1098142" y="6334780"/>
            <a:ext cx="2145990" cy="523220"/>
          </a:xfrm>
          <a:prstGeom prst="rect">
            <a:avLst/>
          </a:prstGeom>
          <a:noFill/>
        </p:spPr>
        <p:txBody>
          <a:bodyPr wrap="square" rtlCol="0">
            <a:spAutoFit/>
          </a:bodyPr>
          <a:lstStyle/>
          <a:p>
            <a:r>
              <a:rPr lang="en-US" dirty="0" smtClean="0"/>
              <a:t>Purge valves</a:t>
            </a:r>
            <a:endParaRPr lang="en-US" dirty="0"/>
          </a:p>
        </p:txBody>
      </p:sp>
      <p:cxnSp>
        <p:nvCxnSpPr>
          <p:cNvPr id="299" name="Straight Arrow Connector 298"/>
          <p:cNvCxnSpPr>
            <a:stCxn id="298" idx="3"/>
            <a:endCxn id="269" idx="2"/>
          </p:cNvCxnSpPr>
          <p:nvPr/>
        </p:nvCxnSpPr>
        <p:spPr bwMode="auto">
          <a:xfrm>
            <a:off x="3244132" y="6596390"/>
            <a:ext cx="974544" cy="126462"/>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304" name="Straight Arrow Connector 303"/>
          <p:cNvCxnSpPr>
            <a:stCxn id="298" idx="1"/>
            <a:endCxn id="268" idx="2"/>
          </p:cNvCxnSpPr>
          <p:nvPr/>
        </p:nvCxnSpPr>
        <p:spPr bwMode="auto">
          <a:xfrm flipH="1">
            <a:off x="496199" y="6596390"/>
            <a:ext cx="601943" cy="5888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307" name="Straight Arrow Connector 306"/>
          <p:cNvCxnSpPr>
            <a:stCxn id="296" idx="2"/>
            <a:endCxn id="198" idx="0"/>
          </p:cNvCxnSpPr>
          <p:nvPr/>
        </p:nvCxnSpPr>
        <p:spPr bwMode="auto">
          <a:xfrm>
            <a:off x="4292030" y="2387082"/>
            <a:ext cx="483287" cy="303679"/>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231" name="Rectangle 230"/>
          <p:cNvSpPr/>
          <p:nvPr/>
        </p:nvSpPr>
        <p:spPr bwMode="auto">
          <a:xfrm>
            <a:off x="469126" y="1415332"/>
            <a:ext cx="45719" cy="159026"/>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01" name="Rectangle 194"/>
          <p:cNvSpPr>
            <a:spLocks noChangeArrowheads="1"/>
          </p:cNvSpPr>
          <p:nvPr/>
        </p:nvSpPr>
        <p:spPr bwMode="auto">
          <a:xfrm>
            <a:off x="5318273" y="2368514"/>
            <a:ext cx="209895" cy="4928616"/>
          </a:xfrm>
          <a:prstGeom prst="rect">
            <a:avLst/>
          </a:prstGeom>
          <a:noFill/>
          <a:ln w="28575" algn="ctr">
            <a:solidFill>
              <a:srgbClr val="000000"/>
            </a:solidFill>
            <a:round/>
            <a:headEnd type="none" w="lg" len="med"/>
            <a:tailEnd type="none" w="lg" len="med"/>
          </a:ln>
        </p:spPr>
        <p:txBody>
          <a:bodyPr wrap="square">
            <a:noAutofit/>
          </a:bodyPr>
          <a:lstStyle/>
          <a:p>
            <a:pPr>
              <a:spcBef>
                <a:spcPct val="50000"/>
              </a:spcBef>
            </a:pPr>
            <a:endParaRPr lang="en-US">
              <a:solidFill>
                <a:srgbClr val="000000"/>
              </a:solidFill>
            </a:endParaRPr>
          </a:p>
        </p:txBody>
      </p:sp>
      <p:sp>
        <p:nvSpPr>
          <p:cNvPr id="256" name="Rectangle 112"/>
          <p:cNvSpPr>
            <a:spLocks noChangeArrowheads="1"/>
          </p:cNvSpPr>
          <p:nvPr/>
        </p:nvSpPr>
        <p:spPr bwMode="auto">
          <a:xfrm>
            <a:off x="5323830" y="6735248"/>
            <a:ext cx="201189" cy="523875"/>
          </a:xfrm>
          <a:prstGeom prst="rect">
            <a:avLst/>
          </a:prstGeom>
          <a:solidFill>
            <a:schemeClr val="accent2">
              <a:lumMod val="50000"/>
            </a:schemeClr>
          </a:solidFill>
          <a:ln w="12700">
            <a:noFill/>
            <a:miter lim="800000"/>
            <a:headEnd type="none" w="lg" len="med"/>
            <a:tailEnd type="none" w="lg" len="med"/>
          </a:ln>
        </p:spPr>
        <p:txBody>
          <a:bodyPr wrap="square" anchor="ctr">
            <a:noAutofit/>
          </a:bodyPr>
          <a:lstStyle/>
          <a:p>
            <a:endParaRPr lang="en-US">
              <a:solidFill>
                <a:srgbClr val="000000"/>
              </a:solidFill>
            </a:endParaRPr>
          </a:p>
        </p:txBody>
      </p:sp>
      <p:sp>
        <p:nvSpPr>
          <p:cNvPr id="13399" name="Rectangle 112"/>
          <p:cNvSpPr>
            <a:spLocks noChangeArrowheads="1"/>
          </p:cNvSpPr>
          <p:nvPr/>
        </p:nvSpPr>
        <p:spPr bwMode="auto">
          <a:xfrm>
            <a:off x="6819106" y="6410155"/>
            <a:ext cx="646113" cy="523875"/>
          </a:xfrm>
          <a:prstGeom prst="rect">
            <a:avLst/>
          </a:prstGeom>
          <a:solidFill>
            <a:srgbClr val="8EAED2"/>
          </a:solidFill>
          <a:ln w="12700">
            <a:noFill/>
            <a:miter lim="800000"/>
            <a:headEnd type="none" w="lg" len="med"/>
            <a:tailEnd type="none" w="lg" len="med"/>
          </a:ln>
        </p:spPr>
        <p:txBody>
          <a:bodyPr anchor="ctr">
            <a:noAutofit/>
          </a:bodyPr>
          <a:lstStyle/>
          <a:p>
            <a:endParaRPr lang="en-US">
              <a:solidFill>
                <a:srgbClr val="000000"/>
              </a:solidFill>
            </a:endParaRPr>
          </a:p>
        </p:txBody>
      </p:sp>
      <p:sp>
        <p:nvSpPr>
          <p:cNvPr id="13314" name="Rectangle 185"/>
          <p:cNvSpPr>
            <a:spLocks noChangeArrowheads="1"/>
          </p:cNvSpPr>
          <p:nvPr/>
        </p:nvSpPr>
        <p:spPr bwMode="auto">
          <a:xfrm>
            <a:off x="6224169" y="4303713"/>
            <a:ext cx="3144118" cy="2073024"/>
          </a:xfrm>
          <a:prstGeom prst="rect">
            <a:avLst/>
          </a:prstGeom>
          <a:solidFill>
            <a:srgbClr val="8EAED2"/>
          </a:solidFill>
          <a:ln w="12700" algn="ctr">
            <a:solidFill>
              <a:schemeClr val="bg2"/>
            </a:solidFill>
            <a:round/>
            <a:headEnd type="none" w="lg" len="med"/>
            <a:tailEnd type="none" w="lg" len="med"/>
          </a:ln>
        </p:spPr>
        <p:txBody>
          <a:bodyPr>
            <a:noAutofit/>
          </a:bodyPr>
          <a:lstStyle/>
          <a:p>
            <a:pPr>
              <a:spcBef>
                <a:spcPct val="50000"/>
              </a:spcBef>
            </a:pPr>
            <a:endParaRPr lang="en-US">
              <a:solidFill>
                <a:srgbClr val="000000"/>
              </a:solidFill>
            </a:endParaRPr>
          </a:p>
        </p:txBody>
      </p:sp>
      <p:sp>
        <p:nvSpPr>
          <p:cNvPr id="13330" name="Line 117"/>
          <p:cNvSpPr>
            <a:spLocks noChangeShapeType="1"/>
          </p:cNvSpPr>
          <p:nvPr/>
        </p:nvSpPr>
        <p:spPr bwMode="auto">
          <a:xfrm>
            <a:off x="8197850" y="60381"/>
            <a:ext cx="0" cy="4183811"/>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sp>
        <p:nvSpPr>
          <p:cNvPr id="13331" name="Line 119"/>
          <p:cNvSpPr>
            <a:spLocks noChangeShapeType="1"/>
          </p:cNvSpPr>
          <p:nvPr/>
        </p:nvSpPr>
        <p:spPr bwMode="auto">
          <a:xfrm>
            <a:off x="1354348" y="2674249"/>
            <a:ext cx="4019730"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sp>
        <p:nvSpPr>
          <p:cNvPr id="13333" name="Line 127"/>
          <p:cNvSpPr>
            <a:spLocks noChangeShapeType="1"/>
          </p:cNvSpPr>
          <p:nvPr/>
        </p:nvSpPr>
        <p:spPr bwMode="auto">
          <a:xfrm flipH="1">
            <a:off x="3678238" y="39688"/>
            <a:ext cx="4529137" cy="374650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sp>
        <p:nvSpPr>
          <p:cNvPr id="13392" name="Line 198"/>
          <p:cNvSpPr>
            <a:spLocks noChangeShapeType="1"/>
          </p:cNvSpPr>
          <p:nvPr/>
        </p:nvSpPr>
        <p:spPr bwMode="auto">
          <a:xfrm flipH="1">
            <a:off x="1485900" y="1988820"/>
            <a:ext cx="0" cy="685369"/>
          </a:xfrm>
          <a:prstGeom prst="line">
            <a:avLst/>
          </a:prstGeom>
          <a:noFill/>
          <a:ln w="12700">
            <a:solidFill>
              <a:schemeClr val="tx1"/>
            </a:solidFill>
            <a:round/>
            <a:headEnd type="triangle" w="med" len="med"/>
            <a:tailEnd type="triangle" w="med" len="med"/>
          </a:ln>
        </p:spPr>
        <p:txBody>
          <a:bodyPr wrap="square" anchor="ctr">
            <a:noAutofit/>
          </a:bodyPr>
          <a:lstStyle/>
          <a:p>
            <a:endParaRPr lang="en-US">
              <a:solidFill>
                <a:srgbClr val="000000"/>
              </a:solidFill>
            </a:endParaRPr>
          </a:p>
        </p:txBody>
      </p:sp>
      <p:sp>
        <p:nvSpPr>
          <p:cNvPr id="13393" name="Rectangle 199"/>
          <p:cNvSpPr>
            <a:spLocks noChangeArrowheads="1"/>
          </p:cNvSpPr>
          <p:nvPr/>
        </p:nvSpPr>
        <p:spPr bwMode="auto">
          <a:xfrm rot="16200000">
            <a:off x="1341244" y="2155841"/>
            <a:ext cx="295073" cy="400110"/>
          </a:xfrm>
          <a:prstGeom prst="rect">
            <a:avLst/>
          </a:prstGeom>
          <a:solidFill>
            <a:schemeClr val="bg1"/>
          </a:solidFill>
          <a:ln w="12700">
            <a:noFill/>
            <a:miter lim="800000"/>
            <a:headEnd type="none" w="lg" len="med"/>
            <a:tailEnd type="none" w="lg" len="med"/>
          </a:ln>
        </p:spPr>
        <p:txBody>
          <a:bodyPr wrap="square">
            <a:noAutofit/>
          </a:bodyPr>
          <a:lstStyle/>
          <a:p>
            <a:r>
              <a:rPr lang="en-US" sz="2000" b="1" dirty="0">
                <a:solidFill>
                  <a:srgbClr val="000000"/>
                </a:solidFill>
              </a:rPr>
              <a:t>H</a:t>
            </a:r>
          </a:p>
        </p:txBody>
      </p:sp>
      <p:sp>
        <p:nvSpPr>
          <p:cNvPr id="13394" name="Rectangle 115"/>
          <p:cNvSpPr>
            <a:spLocks noChangeArrowheads="1"/>
          </p:cNvSpPr>
          <p:nvPr/>
        </p:nvSpPr>
        <p:spPr bwMode="auto">
          <a:xfrm>
            <a:off x="7786540" y="4149306"/>
            <a:ext cx="822622" cy="350748"/>
          </a:xfrm>
          <a:prstGeom prst="rect">
            <a:avLst/>
          </a:prstGeom>
          <a:solidFill>
            <a:srgbClr val="F14343"/>
          </a:solidFill>
          <a:ln w="12700">
            <a:solidFill>
              <a:schemeClr val="tx1"/>
            </a:solidFill>
            <a:miter lim="800000"/>
            <a:headEnd type="none" w="lg" len="med"/>
            <a:tailEnd type="none" w="lg" len="med"/>
          </a:ln>
        </p:spPr>
        <p:txBody>
          <a:bodyPr wrap="square" anchor="ctr">
            <a:noAutofit/>
          </a:bodyPr>
          <a:lstStyle/>
          <a:p>
            <a:endParaRPr lang="en-US">
              <a:solidFill>
                <a:srgbClr val="000000"/>
              </a:solidFill>
            </a:endParaRPr>
          </a:p>
        </p:txBody>
      </p:sp>
      <p:grpSp>
        <p:nvGrpSpPr>
          <p:cNvPr id="2" name="Group 214"/>
          <p:cNvGrpSpPr/>
          <p:nvPr/>
        </p:nvGrpSpPr>
        <p:grpSpPr>
          <a:xfrm>
            <a:off x="6472238" y="4264025"/>
            <a:ext cx="328612" cy="1816141"/>
            <a:chOff x="6472238" y="4264025"/>
            <a:chExt cx="328612" cy="2157413"/>
          </a:xfrm>
        </p:grpSpPr>
        <p:pic>
          <p:nvPicPr>
            <p:cNvPr id="13317" name="Picture 23"/>
            <p:cNvPicPr>
              <a:picLocks noChangeAspect="1" noChangeArrowheads="1"/>
            </p:cNvPicPr>
            <p:nvPr/>
          </p:nvPicPr>
          <p:blipFill>
            <a:blip r:embed="rId3" cstate="print"/>
            <a:srcRect/>
            <a:stretch>
              <a:fillRect/>
            </a:stretch>
          </p:blipFill>
          <p:spPr bwMode="auto">
            <a:xfrm>
              <a:off x="6472238" y="4264025"/>
              <a:ext cx="130175" cy="2157413"/>
            </a:xfrm>
            <a:prstGeom prst="rect">
              <a:avLst/>
            </a:prstGeom>
            <a:noFill/>
            <a:ln w="12700">
              <a:noFill/>
              <a:miter lim="800000"/>
              <a:headEnd type="none" w="lg" len="med"/>
              <a:tailEnd type="none" w="lg" len="med"/>
            </a:ln>
          </p:spPr>
        </p:pic>
        <p:grpSp>
          <p:nvGrpSpPr>
            <p:cNvPr id="3" name="Group 24"/>
            <p:cNvGrpSpPr>
              <a:grpSpLocks/>
            </p:cNvGrpSpPr>
            <p:nvPr/>
          </p:nvGrpSpPr>
          <p:grpSpPr bwMode="auto">
            <a:xfrm>
              <a:off x="6646863" y="4275138"/>
              <a:ext cx="153987" cy="2084387"/>
              <a:chOff x="3703" y="1140"/>
              <a:chExt cx="144" cy="1959"/>
            </a:xfrm>
          </p:grpSpPr>
          <p:sp>
            <p:nvSpPr>
              <p:cNvPr id="13426"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27"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8"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9"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0"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1"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2"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3"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4"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5"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6"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7"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8"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9"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0"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1"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2"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3"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4"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5"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6"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7"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8"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9"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0"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1"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2"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3"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4"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5"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6"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7"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8"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9"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0"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1"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2"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3"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4"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5"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6"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7"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8"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9"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0"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1"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2"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3"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4"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75"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6"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7"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8"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9"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0"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1"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2"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3"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grpSp>
        <p:nvGrpSpPr>
          <p:cNvPr id="4" name="Group 83"/>
          <p:cNvGrpSpPr>
            <a:grpSpLocks/>
          </p:cNvGrpSpPr>
          <p:nvPr/>
        </p:nvGrpSpPr>
        <p:grpSpPr bwMode="auto">
          <a:xfrm>
            <a:off x="6827838" y="5943775"/>
            <a:ext cx="620712" cy="88900"/>
            <a:chOff x="4147" y="3703"/>
            <a:chExt cx="391" cy="56"/>
          </a:xfrm>
        </p:grpSpPr>
        <p:sp>
          <p:nvSpPr>
            <p:cNvPr id="13421"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2"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3"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4"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5"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5" name="Group 89"/>
          <p:cNvGrpSpPr>
            <a:grpSpLocks/>
          </p:cNvGrpSpPr>
          <p:nvPr/>
        </p:nvGrpSpPr>
        <p:grpSpPr bwMode="auto">
          <a:xfrm>
            <a:off x="6961188" y="5778497"/>
            <a:ext cx="355600" cy="88900"/>
            <a:chOff x="4235" y="3596"/>
            <a:chExt cx="224" cy="56"/>
          </a:xfrm>
        </p:grpSpPr>
        <p:sp>
          <p:nvSpPr>
            <p:cNvPr id="13418"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9"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0"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6" name="Group 93"/>
          <p:cNvGrpSpPr>
            <a:grpSpLocks/>
          </p:cNvGrpSpPr>
          <p:nvPr/>
        </p:nvGrpSpPr>
        <p:grpSpPr bwMode="auto">
          <a:xfrm>
            <a:off x="6961188" y="5613221"/>
            <a:ext cx="355600" cy="88900"/>
            <a:chOff x="4233" y="3461"/>
            <a:chExt cx="224" cy="56"/>
          </a:xfrm>
        </p:grpSpPr>
        <p:sp>
          <p:nvSpPr>
            <p:cNvPr id="13415"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6"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7"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7" name="Group 97"/>
          <p:cNvGrpSpPr>
            <a:grpSpLocks/>
          </p:cNvGrpSpPr>
          <p:nvPr/>
        </p:nvGrpSpPr>
        <p:grpSpPr bwMode="auto">
          <a:xfrm>
            <a:off x="7026275" y="5447945"/>
            <a:ext cx="222250" cy="88900"/>
            <a:chOff x="4231" y="3326"/>
            <a:chExt cx="140" cy="56"/>
          </a:xfrm>
        </p:grpSpPr>
        <p:sp>
          <p:nvSpPr>
            <p:cNvPr id="13413"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4"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8" name="Group 100"/>
          <p:cNvGrpSpPr>
            <a:grpSpLocks/>
          </p:cNvGrpSpPr>
          <p:nvPr/>
        </p:nvGrpSpPr>
        <p:grpSpPr bwMode="auto">
          <a:xfrm>
            <a:off x="7026275" y="5282669"/>
            <a:ext cx="222250" cy="88900"/>
            <a:chOff x="4229" y="3191"/>
            <a:chExt cx="140" cy="56"/>
          </a:xfrm>
        </p:grpSpPr>
        <p:sp>
          <p:nvSpPr>
            <p:cNvPr id="13411"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2"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9" name="Group 103"/>
          <p:cNvGrpSpPr>
            <a:grpSpLocks/>
          </p:cNvGrpSpPr>
          <p:nvPr/>
        </p:nvGrpSpPr>
        <p:grpSpPr bwMode="auto">
          <a:xfrm>
            <a:off x="7026275" y="5117393"/>
            <a:ext cx="222250" cy="88900"/>
            <a:chOff x="4227" y="3056"/>
            <a:chExt cx="140" cy="56"/>
          </a:xfrm>
        </p:grpSpPr>
        <p:sp>
          <p:nvSpPr>
            <p:cNvPr id="13409"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0"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sp>
        <p:nvSpPr>
          <p:cNvPr id="13325" name="Oval 106"/>
          <p:cNvSpPr>
            <a:spLocks noChangeArrowheads="1"/>
          </p:cNvSpPr>
          <p:nvPr/>
        </p:nvSpPr>
        <p:spPr bwMode="auto">
          <a:xfrm>
            <a:off x="7092950" y="4952117"/>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6" name="Oval 107"/>
          <p:cNvSpPr>
            <a:spLocks noChangeArrowheads="1"/>
          </p:cNvSpPr>
          <p:nvPr/>
        </p:nvSpPr>
        <p:spPr bwMode="auto">
          <a:xfrm>
            <a:off x="7092950" y="4786841"/>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7" name="Oval 108"/>
          <p:cNvSpPr>
            <a:spLocks noChangeArrowheads="1"/>
          </p:cNvSpPr>
          <p:nvPr/>
        </p:nvSpPr>
        <p:spPr bwMode="auto">
          <a:xfrm>
            <a:off x="7092950" y="4621565"/>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8" name="Oval 109"/>
          <p:cNvSpPr>
            <a:spLocks noChangeArrowheads="1"/>
          </p:cNvSpPr>
          <p:nvPr/>
        </p:nvSpPr>
        <p:spPr bwMode="auto">
          <a:xfrm>
            <a:off x="7092950" y="4456289"/>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9" name="Oval 110"/>
          <p:cNvSpPr>
            <a:spLocks noChangeArrowheads="1"/>
          </p:cNvSpPr>
          <p:nvPr/>
        </p:nvSpPr>
        <p:spPr bwMode="auto">
          <a:xfrm>
            <a:off x="7092950" y="4291013"/>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nvGrpSpPr>
          <p:cNvPr id="10" name="Group 254"/>
          <p:cNvGrpSpPr/>
          <p:nvPr/>
        </p:nvGrpSpPr>
        <p:grpSpPr>
          <a:xfrm>
            <a:off x="6810375" y="3333750"/>
            <a:ext cx="663575" cy="4556125"/>
            <a:chOff x="6810375" y="3333750"/>
            <a:chExt cx="663575" cy="4556125"/>
          </a:xfrm>
        </p:grpSpPr>
        <p:sp>
          <p:nvSpPr>
            <p:cNvPr id="13407" name="Line 6"/>
            <p:cNvSpPr>
              <a:spLocks noChangeShapeType="1"/>
            </p:cNvSpPr>
            <p:nvPr/>
          </p:nvSpPr>
          <p:spPr bwMode="auto">
            <a:xfrm flipV="1">
              <a:off x="7473950" y="3333750"/>
              <a:ext cx="0" cy="4540628"/>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08" name="Line 7"/>
            <p:cNvSpPr>
              <a:spLocks noChangeShapeType="1"/>
            </p:cNvSpPr>
            <p:nvPr/>
          </p:nvSpPr>
          <p:spPr bwMode="auto">
            <a:xfrm flipV="1">
              <a:off x="6810375" y="3333750"/>
              <a:ext cx="0" cy="4556125"/>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3403" name="Line 118"/>
          <p:cNvSpPr>
            <a:spLocks noChangeShapeType="1"/>
          </p:cNvSpPr>
          <p:nvPr/>
        </p:nvSpPr>
        <p:spPr bwMode="auto">
          <a:xfrm flipV="1">
            <a:off x="6191250" y="2038350"/>
            <a:ext cx="0" cy="1695450"/>
          </a:xfrm>
          <a:prstGeom prst="line">
            <a:avLst/>
          </a:prstGeom>
          <a:noFill/>
          <a:ln w="76200">
            <a:solidFill>
              <a:srgbClr val="000000"/>
            </a:solidFill>
            <a:round/>
            <a:headEnd type="none" w="lg" len="med"/>
            <a:tailEnd type="none" w="lg" len="med"/>
          </a:ln>
        </p:spPr>
        <p:txBody>
          <a:bodyPr wrap="square" anchor="ctr">
            <a:noAutofit/>
          </a:bodyPr>
          <a:lstStyle/>
          <a:p>
            <a:endParaRPr lang="en-US">
              <a:solidFill>
                <a:srgbClr val="000000"/>
              </a:solidFill>
            </a:endParaRPr>
          </a:p>
        </p:txBody>
      </p:sp>
      <p:sp>
        <p:nvSpPr>
          <p:cNvPr id="13404" name="Line 118"/>
          <p:cNvSpPr>
            <a:spLocks noChangeShapeType="1"/>
          </p:cNvSpPr>
          <p:nvPr/>
        </p:nvSpPr>
        <p:spPr bwMode="auto">
          <a:xfrm flipV="1">
            <a:off x="6191250" y="1733550"/>
            <a:ext cx="0" cy="230505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11" name="Group 184"/>
          <p:cNvGrpSpPr/>
          <p:nvPr/>
        </p:nvGrpSpPr>
        <p:grpSpPr>
          <a:xfrm>
            <a:off x="2957513" y="1573213"/>
            <a:ext cx="3281362" cy="2192337"/>
            <a:chOff x="881063" y="1573213"/>
            <a:chExt cx="3281362" cy="2192337"/>
          </a:xfrm>
        </p:grpSpPr>
        <p:sp>
          <p:nvSpPr>
            <p:cNvPr id="13334"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5"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6"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7"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8"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9"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0"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1"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2"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3"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4"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5"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6"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7"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8"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9"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0"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1"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2"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3"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4"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5"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6"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7"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8"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9"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0"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1"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2"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63"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4"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5"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6"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7"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8"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9"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0"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1"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2"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3"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4"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5"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6"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7"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8"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9"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0"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81"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2"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3"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4"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5"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6"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7"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8"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9"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pic>
          <p:nvPicPr>
            <p:cNvPr id="13390" name="Picture 187"/>
            <p:cNvPicPr>
              <a:picLocks noChangeAspect="1" noChangeArrowheads="1"/>
            </p:cNvPicPr>
            <p:nvPr/>
          </p:nvPicPr>
          <p:blipFill>
            <a:blip r:embed="rId4" cstate="print"/>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13391"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98" name="Rectangle 197"/>
            <p:cNvSpPr/>
            <p:nvPr/>
          </p:nvSpPr>
          <p:spPr bwMode="auto">
            <a:xfrm rot="19190903">
              <a:off x="3166791" y="2094509"/>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noAutofit/>
            </a:bodyPr>
            <a:lstStyle/>
            <a:p>
              <a:pPr>
                <a:spcBef>
                  <a:spcPct val="50000"/>
                </a:spcBef>
                <a:defRPr/>
              </a:pPr>
              <a:endParaRPr lang="en-US">
                <a:solidFill>
                  <a:srgbClr val="000000"/>
                </a:solidFill>
              </a:endParaRPr>
            </a:p>
          </p:txBody>
        </p:sp>
        <p:sp>
          <p:nvSpPr>
            <p:cNvPr id="13406" name="Oval 200"/>
            <p:cNvSpPr>
              <a:spLocks noChangeArrowheads="1"/>
            </p:cNvSpPr>
            <p:nvPr/>
          </p:nvSpPr>
          <p:spPr bwMode="auto">
            <a:xfrm>
              <a:off x="3492228" y="2021484"/>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noAutofit/>
            </a:bodyPr>
            <a:lstStyle/>
            <a:p>
              <a:endParaRPr lang="en-US">
                <a:solidFill>
                  <a:srgbClr val="000000"/>
                </a:solidFill>
              </a:endParaRPr>
            </a:p>
          </p:txBody>
        </p:sp>
      </p:grpSp>
      <p:sp>
        <p:nvSpPr>
          <p:cNvPr id="191" name="AutoShape 10"/>
          <p:cNvSpPr>
            <a:spLocks noChangeArrowheads="1"/>
          </p:cNvSpPr>
          <p:nvPr/>
        </p:nvSpPr>
        <p:spPr bwMode="auto">
          <a:xfrm flipH="1">
            <a:off x="240999" y="1964423"/>
            <a:ext cx="514052" cy="237451"/>
          </a:xfrm>
          <a:prstGeom prst="roundRect">
            <a:avLst>
              <a:gd name="adj" fmla="val 16667"/>
            </a:avLst>
          </a:prstGeom>
          <a:solidFill>
            <a:schemeClr val="accent2">
              <a:lumMod val="50000"/>
            </a:schemeClr>
          </a:solidFill>
          <a:ln w="28575">
            <a:noFill/>
            <a:round/>
            <a:headEnd type="none" w="lg" len="med"/>
            <a:tailEnd type="none" w="lg" len="med"/>
          </a:ln>
        </p:spPr>
        <p:txBody>
          <a:bodyPr anchor="ctr">
            <a:noAutofit/>
          </a:bodyPr>
          <a:lstStyle/>
          <a:p>
            <a:endParaRPr lang="en-US">
              <a:solidFill>
                <a:srgbClr val="000000"/>
              </a:solidFill>
            </a:endParaRPr>
          </a:p>
        </p:txBody>
      </p:sp>
      <p:sp>
        <p:nvSpPr>
          <p:cNvPr id="192" name="Rectangle 11"/>
          <p:cNvSpPr>
            <a:spLocks noChangeArrowheads="1"/>
          </p:cNvSpPr>
          <p:nvPr/>
        </p:nvSpPr>
        <p:spPr bwMode="auto">
          <a:xfrm flipH="1">
            <a:off x="238155" y="1913530"/>
            <a:ext cx="514052" cy="85686"/>
          </a:xfrm>
          <a:prstGeom prst="rect">
            <a:avLst/>
          </a:prstGeom>
          <a:solidFill>
            <a:schemeClr val="bg1"/>
          </a:solidFill>
          <a:ln w="12700">
            <a:noFill/>
            <a:miter lim="800000"/>
            <a:headEnd type="none" w="lg" len="med"/>
            <a:tailEnd type="none" w="lg" len="med"/>
          </a:ln>
        </p:spPr>
        <p:txBody>
          <a:bodyPr wrap="none" anchor="ctr">
            <a:noAutofit/>
          </a:bodyPr>
          <a:lstStyle/>
          <a:p>
            <a:endParaRPr lang="en-US">
              <a:solidFill>
                <a:srgbClr val="000000"/>
              </a:solidFill>
            </a:endParaRPr>
          </a:p>
        </p:txBody>
      </p:sp>
      <p:sp>
        <p:nvSpPr>
          <p:cNvPr id="193" name="AutoShape 12"/>
          <p:cNvSpPr>
            <a:spLocks noChangeArrowheads="1"/>
          </p:cNvSpPr>
          <p:nvPr/>
        </p:nvSpPr>
        <p:spPr bwMode="auto">
          <a:xfrm flipH="1">
            <a:off x="240999" y="1622725"/>
            <a:ext cx="514052" cy="568762"/>
          </a:xfrm>
          <a:prstGeom prst="roundRect">
            <a:avLst>
              <a:gd name="adj" fmla="val 16667"/>
            </a:avLst>
          </a:prstGeom>
          <a:noFill/>
          <a:ln w="28575">
            <a:solidFill>
              <a:schemeClr val="tx1"/>
            </a:solidFill>
            <a:round/>
            <a:headEnd type="none" w="lg" len="med"/>
            <a:tailEnd type="none" w="lg" len="med"/>
          </a:ln>
        </p:spPr>
        <p:txBody>
          <a:bodyPr wrap="square" anchor="ctr">
            <a:noAutofit/>
          </a:bodyPr>
          <a:lstStyle/>
          <a:p>
            <a:endParaRPr lang="en-US">
              <a:solidFill>
                <a:srgbClr val="000000"/>
              </a:solidFill>
            </a:endParaRPr>
          </a:p>
        </p:txBody>
      </p:sp>
      <p:pic>
        <p:nvPicPr>
          <p:cNvPr id="194" name="Picture 13" descr="Product Picture"/>
          <p:cNvPicPr>
            <a:picLocks noChangeAspect="1" noChangeArrowheads="1"/>
          </p:cNvPicPr>
          <p:nvPr/>
        </p:nvPicPr>
        <p:blipFill>
          <a:blip r:embed="rId5" cstate="print">
            <a:clrChange>
              <a:clrFrom>
                <a:srgbClr val="FFFFFF"/>
              </a:clrFrom>
              <a:clrTo>
                <a:srgbClr val="FFFFFF">
                  <a:alpha val="0"/>
                </a:srgbClr>
              </a:clrTo>
            </a:clrChange>
          </a:blip>
          <a:srcRect t="20000" r="63148" b="48000"/>
          <a:stretch>
            <a:fillRect/>
          </a:stretch>
        </p:blipFill>
        <p:spPr bwMode="auto">
          <a:xfrm flipH="1">
            <a:off x="469081" y="1629784"/>
            <a:ext cx="411010" cy="357798"/>
          </a:xfrm>
          <a:prstGeom prst="rect">
            <a:avLst/>
          </a:prstGeom>
          <a:noFill/>
          <a:ln w="9525">
            <a:noFill/>
            <a:miter lim="800000"/>
            <a:headEnd/>
            <a:tailEnd/>
          </a:ln>
        </p:spPr>
      </p:pic>
      <p:sp>
        <p:nvSpPr>
          <p:cNvPr id="195" name="Rectangle 14"/>
          <p:cNvSpPr>
            <a:spLocks noChangeArrowheads="1"/>
          </p:cNvSpPr>
          <p:nvPr/>
        </p:nvSpPr>
        <p:spPr bwMode="auto">
          <a:xfrm flipH="1">
            <a:off x="456345" y="1877579"/>
            <a:ext cx="42838" cy="114634"/>
          </a:xfrm>
          <a:prstGeom prst="rect">
            <a:avLst/>
          </a:prstGeom>
          <a:solidFill>
            <a:schemeClr val="accent1"/>
          </a:solidFill>
          <a:ln w="12700">
            <a:solidFill>
              <a:schemeClr val="tx1"/>
            </a:solidFill>
            <a:miter lim="800000"/>
            <a:headEnd type="none" w="lg" len="med"/>
            <a:tailEnd type="none" w="lg" len="med"/>
          </a:ln>
        </p:spPr>
        <p:txBody>
          <a:bodyPr wrap="none" anchor="ctr">
            <a:noAutofit/>
          </a:bodyPr>
          <a:lstStyle/>
          <a:p>
            <a:endParaRPr lang="en-US">
              <a:solidFill>
                <a:srgbClr val="000000"/>
              </a:solidFill>
            </a:endParaRPr>
          </a:p>
        </p:txBody>
      </p:sp>
      <p:sp>
        <p:nvSpPr>
          <p:cNvPr id="196" name="AutoShape 15"/>
          <p:cNvSpPr>
            <a:spLocks noChangeArrowheads="1"/>
          </p:cNvSpPr>
          <p:nvPr/>
        </p:nvSpPr>
        <p:spPr bwMode="auto">
          <a:xfrm rot="5400000" flipH="1">
            <a:off x="437814" y="1854440"/>
            <a:ext cx="113476" cy="302179"/>
          </a:xfrm>
          <a:prstGeom prst="roundRect">
            <a:avLst>
              <a:gd name="adj" fmla="val 16667"/>
            </a:avLst>
          </a:prstGeom>
          <a:solidFill>
            <a:schemeClr val="accent2"/>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grpSp>
        <p:nvGrpSpPr>
          <p:cNvPr id="12" name="Group 16"/>
          <p:cNvGrpSpPr>
            <a:grpSpLocks/>
          </p:cNvGrpSpPr>
          <p:nvPr/>
        </p:nvGrpSpPr>
        <p:grpSpPr bwMode="auto">
          <a:xfrm flipH="1">
            <a:off x="273469" y="1548965"/>
            <a:ext cx="453848" cy="85686"/>
            <a:chOff x="2282" y="276"/>
            <a:chExt cx="580" cy="111"/>
          </a:xfrm>
        </p:grpSpPr>
        <p:sp>
          <p:nvSpPr>
            <p:cNvPr id="203" name="Arc 17"/>
            <p:cNvSpPr>
              <a:spLocks/>
            </p:cNvSpPr>
            <p:nvPr/>
          </p:nvSpPr>
          <p:spPr bwMode="auto">
            <a:xfrm rot="10800000" flipH="1">
              <a:off x="2282" y="276"/>
              <a:ext cx="40"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4" name="Arc 18"/>
            <p:cNvSpPr>
              <a:spLocks/>
            </p:cNvSpPr>
            <p:nvPr/>
          </p:nvSpPr>
          <p:spPr bwMode="auto">
            <a:xfrm rot="10800000">
              <a:off x="2823" y="276"/>
              <a:ext cx="39"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99" name="AutoShape 19"/>
          <p:cNvSpPr>
            <a:spLocks noChangeArrowheads="1"/>
          </p:cNvSpPr>
          <p:nvPr/>
        </p:nvSpPr>
        <p:spPr bwMode="auto">
          <a:xfrm flipH="1" flipV="1">
            <a:off x="280363" y="1596862"/>
            <a:ext cx="446901" cy="92634"/>
          </a:xfrm>
          <a:custGeom>
            <a:avLst/>
            <a:gdLst>
              <a:gd name="T0" fmla="*/ 364 w 21600"/>
              <a:gd name="T1" fmla="*/ 40 h 21600"/>
              <a:gd name="T2" fmla="*/ 193 w 21600"/>
              <a:gd name="T3" fmla="*/ 80 h 21600"/>
              <a:gd name="T4" fmla="*/ 22 w 21600"/>
              <a:gd name="T5" fmla="*/ 40 h 21600"/>
              <a:gd name="T6" fmla="*/ 193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noAutofit/>
          </a:bodyPr>
          <a:lstStyle/>
          <a:p>
            <a:endParaRPr lang="en-US">
              <a:solidFill>
                <a:srgbClr val="000000"/>
              </a:solidFill>
            </a:endParaRPr>
          </a:p>
        </p:txBody>
      </p:sp>
      <p:sp>
        <p:nvSpPr>
          <p:cNvPr id="201" name="Freeform 21"/>
          <p:cNvSpPr>
            <a:spLocks/>
          </p:cNvSpPr>
          <p:nvPr/>
        </p:nvSpPr>
        <p:spPr bwMode="auto">
          <a:xfrm flipH="1">
            <a:off x="276758" y="1504197"/>
            <a:ext cx="444848" cy="98240"/>
          </a:xfrm>
          <a:custGeom>
            <a:avLst/>
            <a:gdLst>
              <a:gd name="T0" fmla="*/ 0 w 288"/>
              <a:gd name="T1" fmla="*/ 144 h 144"/>
              <a:gd name="T2" fmla="*/ 0 w 288"/>
              <a:gd name="T3" fmla="*/ 0 h 144"/>
              <a:gd name="T4" fmla="*/ 288 w 288"/>
              <a:gd name="T5" fmla="*/ 0 h 144"/>
              <a:gd name="T6" fmla="*/ 288 w 288"/>
              <a:gd name="T7" fmla="*/ 144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8" name="Freeform 207"/>
          <p:cNvSpPr/>
          <p:nvPr/>
        </p:nvSpPr>
        <p:spPr bwMode="auto">
          <a:xfrm>
            <a:off x="5538518" y="6495237"/>
            <a:ext cx="1616365" cy="962299"/>
          </a:xfrm>
          <a:custGeom>
            <a:avLst/>
            <a:gdLst>
              <a:gd name="connsiteX0" fmla="*/ 0 w 5310835"/>
              <a:gd name="connsiteY0" fmla="*/ 0 h 621792"/>
              <a:gd name="connsiteX1" fmla="*/ 5310835 w 5310835"/>
              <a:gd name="connsiteY1" fmla="*/ 621792 h 621792"/>
              <a:gd name="connsiteX0" fmla="*/ 0 w 5310835"/>
              <a:gd name="connsiteY0" fmla="*/ 0 h 872947"/>
              <a:gd name="connsiteX1" fmla="*/ 5310835 w 5310835"/>
              <a:gd name="connsiteY1" fmla="*/ 621792 h 872947"/>
              <a:gd name="connsiteX0" fmla="*/ 0 w 5310835"/>
              <a:gd name="connsiteY0" fmla="*/ 0 h 1676060"/>
              <a:gd name="connsiteX1" fmla="*/ 5310835 w 5310835"/>
              <a:gd name="connsiteY1" fmla="*/ 621792 h 1676060"/>
              <a:gd name="connsiteX0" fmla="*/ 0 w 5015291"/>
              <a:gd name="connsiteY0" fmla="*/ 1321478 h 2997539"/>
              <a:gd name="connsiteX1" fmla="*/ 5015291 w 5015291"/>
              <a:gd name="connsiteY1" fmla="*/ 207263 h 2997539"/>
              <a:gd name="connsiteX0" fmla="*/ 0 w 5015291"/>
              <a:gd name="connsiteY0" fmla="*/ 1321480 h 1654591"/>
              <a:gd name="connsiteX1" fmla="*/ 5015291 w 5015291"/>
              <a:gd name="connsiteY1" fmla="*/ 207265 h 1654591"/>
            </a:gdLst>
            <a:ahLst/>
            <a:cxnLst>
              <a:cxn ang="0">
                <a:pos x="connsiteX0" y="connsiteY0"/>
              </a:cxn>
              <a:cxn ang="0">
                <a:pos x="connsiteX1" y="connsiteY1"/>
              </a:cxn>
            </a:cxnLst>
            <a:rect l="l" t="t" r="r" b="b"/>
            <a:pathLst>
              <a:path w="5015291" h="1654591">
                <a:moveTo>
                  <a:pt x="0" y="1321480"/>
                </a:moveTo>
                <a:cubicBezTo>
                  <a:pt x="2215566" y="1654592"/>
                  <a:pt x="3245013" y="1"/>
                  <a:pt x="5015291" y="207265"/>
                </a:cubicBez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a:spcBef>
                <a:spcPct val="50000"/>
              </a:spcBef>
            </a:pPr>
            <a:endParaRPr lang="en-US" smtClean="0">
              <a:solidFill>
                <a:srgbClr val="000000"/>
              </a:solidFill>
            </a:endParaRPr>
          </a:p>
        </p:txBody>
      </p:sp>
      <p:sp>
        <p:nvSpPr>
          <p:cNvPr id="13332" name="Line 120"/>
          <p:cNvSpPr>
            <a:spLocks noChangeShapeType="1"/>
          </p:cNvSpPr>
          <p:nvPr/>
        </p:nvSpPr>
        <p:spPr bwMode="auto">
          <a:xfrm flipH="1">
            <a:off x="774497" y="2001203"/>
            <a:ext cx="96857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grpSp>
        <p:nvGrpSpPr>
          <p:cNvPr id="13" name="Group 196"/>
          <p:cNvGrpSpPr/>
          <p:nvPr/>
        </p:nvGrpSpPr>
        <p:grpSpPr>
          <a:xfrm>
            <a:off x="6158333" y="3280412"/>
            <a:ext cx="3287592" cy="3192577"/>
            <a:chOff x="4081882" y="3280412"/>
            <a:chExt cx="4638255" cy="3468369"/>
          </a:xfrm>
        </p:grpSpPr>
        <p:cxnSp>
          <p:nvCxnSpPr>
            <p:cNvPr id="206" name="Straight Connector 187"/>
            <p:cNvCxnSpPr>
              <a:cxnSpLocks noChangeShapeType="1"/>
            </p:cNvCxnSpPr>
            <p:nvPr/>
          </p:nvCxnSpPr>
          <p:spPr bwMode="auto">
            <a:xfrm rot="5400000">
              <a:off x="2370417" y="5005795"/>
              <a:ext cx="3461880" cy="11113"/>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641" y="5012284"/>
              <a:ext cx="3461880" cy="11113"/>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357"/>
              <a:ext cx="4635082" cy="12045"/>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3486150" y="3981450"/>
            <a:ext cx="533400" cy="213360"/>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CO">
              <a:solidFill>
                <a:srgbClr val="FFFFFF"/>
              </a:solidFill>
            </a:endParaRPr>
          </a:p>
        </p:txBody>
      </p:sp>
      <p:sp>
        <p:nvSpPr>
          <p:cNvPr id="212" name="Line 117"/>
          <p:cNvSpPr>
            <a:spLocks noChangeShapeType="1"/>
          </p:cNvSpPr>
          <p:nvPr/>
        </p:nvSpPr>
        <p:spPr bwMode="auto">
          <a:xfrm flipV="1">
            <a:off x="3743960" y="3778568"/>
            <a:ext cx="0" cy="267652"/>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grpSp>
        <p:nvGrpSpPr>
          <p:cNvPr id="14" name="Group 266"/>
          <p:cNvGrpSpPr/>
          <p:nvPr/>
        </p:nvGrpSpPr>
        <p:grpSpPr>
          <a:xfrm>
            <a:off x="450563" y="2180782"/>
            <a:ext cx="96456" cy="4339450"/>
            <a:chOff x="450563" y="2190307"/>
            <a:chExt cx="96456" cy="4339450"/>
          </a:xfrm>
        </p:grpSpPr>
        <p:sp>
          <p:nvSpPr>
            <p:cNvPr id="247" name="Rectangle 246"/>
            <p:cNvSpPr/>
            <p:nvPr/>
          </p:nvSpPr>
          <p:spPr bwMode="auto">
            <a:xfrm rot="5400000">
              <a:off x="-1670934" y="4311804"/>
              <a:ext cx="4339450" cy="96456"/>
            </a:xfrm>
            <a:prstGeom prst="rect">
              <a:avLst/>
            </a:pr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8" name="Straight Connector 247"/>
            <p:cNvCxnSpPr/>
            <p:nvPr/>
          </p:nvCxnSpPr>
          <p:spPr bwMode="auto">
            <a:xfrm rot="5400000">
              <a:off x="-1627126"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cxnSp>
          <p:nvCxnSpPr>
            <p:cNvPr id="249" name="Straight Connector 248"/>
            <p:cNvCxnSpPr/>
            <p:nvPr/>
          </p:nvCxnSpPr>
          <p:spPr bwMode="auto">
            <a:xfrm rot="5400000">
              <a:off x="-171716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grpSp>
      <p:sp>
        <p:nvSpPr>
          <p:cNvPr id="263" name="Freeform 262"/>
          <p:cNvSpPr/>
          <p:nvPr/>
        </p:nvSpPr>
        <p:spPr bwMode="auto">
          <a:xfrm>
            <a:off x="4080295" y="2510287"/>
            <a:ext cx="1259455" cy="4166558"/>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 name="connsiteX0" fmla="*/ 593995 w 601311"/>
              <a:gd name="connsiteY0" fmla="*/ 84474 h 3603762"/>
              <a:gd name="connsiteX1" fmla="*/ 86563 w 601311"/>
              <a:gd name="connsiteY1" fmla="*/ 1226960 h 3603762"/>
              <a:gd name="connsiteX2" fmla="*/ 74616 w 601311"/>
              <a:gd name="connsiteY2" fmla="*/ 3603086 h 3603762"/>
              <a:gd name="connsiteX3" fmla="*/ 147768 w 601311"/>
              <a:gd name="connsiteY3" fmla="*/ 3588455 h 3603762"/>
              <a:gd name="connsiteX4" fmla="*/ 147768 w 601311"/>
              <a:gd name="connsiteY4" fmla="*/ 1174440 h 3603762"/>
              <a:gd name="connsiteX5" fmla="*/ 601311 w 601311"/>
              <a:gd name="connsiteY5" fmla="*/ 164942 h 3603762"/>
              <a:gd name="connsiteX6" fmla="*/ 593995 w 601311"/>
              <a:gd name="connsiteY6" fmla="*/ 84474 h 3603762"/>
              <a:gd name="connsiteX0" fmla="*/ 574084 w 581400"/>
              <a:gd name="connsiteY0" fmla="*/ 84474 h 3603762"/>
              <a:gd name="connsiteX1" fmla="*/ 66652 w 581400"/>
              <a:gd name="connsiteY1" fmla="*/ 1226960 h 3603762"/>
              <a:gd name="connsiteX2" fmla="*/ 54705 w 581400"/>
              <a:gd name="connsiteY2" fmla="*/ 3603086 h 3603762"/>
              <a:gd name="connsiteX3" fmla="*/ 127857 w 581400"/>
              <a:gd name="connsiteY3" fmla="*/ 3588455 h 3603762"/>
              <a:gd name="connsiteX4" fmla="*/ 127857 w 581400"/>
              <a:gd name="connsiteY4" fmla="*/ 1174440 h 3603762"/>
              <a:gd name="connsiteX5" fmla="*/ 581400 w 581400"/>
              <a:gd name="connsiteY5" fmla="*/ 164942 h 3603762"/>
              <a:gd name="connsiteX6" fmla="*/ 574084 w 581400"/>
              <a:gd name="connsiteY6" fmla="*/ 84474 h 3603762"/>
              <a:gd name="connsiteX0" fmla="*/ 574084 w 581400"/>
              <a:gd name="connsiteY0" fmla="*/ 84474 h 3603762"/>
              <a:gd name="connsiteX1" fmla="*/ 66652 w 581400"/>
              <a:gd name="connsiteY1" fmla="*/ 1226960 h 3603762"/>
              <a:gd name="connsiteX2" fmla="*/ 78599 w 581400"/>
              <a:gd name="connsiteY2" fmla="*/ 3603086 h 3603762"/>
              <a:gd name="connsiteX3" fmla="*/ 127857 w 581400"/>
              <a:gd name="connsiteY3" fmla="*/ 3588455 h 3603762"/>
              <a:gd name="connsiteX4" fmla="*/ 127857 w 581400"/>
              <a:gd name="connsiteY4" fmla="*/ 1174440 h 3603762"/>
              <a:gd name="connsiteX5" fmla="*/ 581400 w 581400"/>
              <a:gd name="connsiteY5" fmla="*/ 164942 h 3603762"/>
              <a:gd name="connsiteX6" fmla="*/ 574084 w 581400"/>
              <a:gd name="connsiteY6" fmla="*/ 84474 h 3603762"/>
              <a:gd name="connsiteX0" fmla="*/ 574084 w 581400"/>
              <a:gd name="connsiteY0" fmla="*/ 84474 h 3603762"/>
              <a:gd name="connsiteX1" fmla="*/ 66652 w 581400"/>
              <a:gd name="connsiteY1" fmla="*/ 1226960 h 3603762"/>
              <a:gd name="connsiteX2" fmla="*/ 78599 w 581400"/>
              <a:gd name="connsiteY2" fmla="*/ 3603086 h 3603762"/>
              <a:gd name="connsiteX3" fmla="*/ 127857 w 581400"/>
              <a:gd name="connsiteY3" fmla="*/ 3588455 h 3603762"/>
              <a:gd name="connsiteX4" fmla="*/ 127857 w 581400"/>
              <a:gd name="connsiteY4" fmla="*/ 1174440 h 3603762"/>
              <a:gd name="connsiteX5" fmla="*/ 581400 w 581400"/>
              <a:gd name="connsiteY5" fmla="*/ 164942 h 3603762"/>
              <a:gd name="connsiteX6" fmla="*/ 574084 w 581400"/>
              <a:gd name="connsiteY6" fmla="*/ 84474 h 3603762"/>
              <a:gd name="connsiteX0" fmla="*/ 574084 w 581400"/>
              <a:gd name="connsiteY0" fmla="*/ 84474 h 3603762"/>
              <a:gd name="connsiteX1" fmla="*/ 66652 w 581400"/>
              <a:gd name="connsiteY1" fmla="*/ 1226960 h 3603762"/>
              <a:gd name="connsiteX2" fmla="*/ 78599 w 581400"/>
              <a:gd name="connsiteY2" fmla="*/ 3603086 h 3603762"/>
              <a:gd name="connsiteX3" fmla="*/ 127857 w 581400"/>
              <a:gd name="connsiteY3" fmla="*/ 3588455 h 3603762"/>
              <a:gd name="connsiteX4" fmla="*/ 119893 w 581400"/>
              <a:gd name="connsiteY4" fmla="*/ 1152056 h 3603762"/>
              <a:gd name="connsiteX5" fmla="*/ 581400 w 581400"/>
              <a:gd name="connsiteY5" fmla="*/ 164942 h 3603762"/>
              <a:gd name="connsiteX6" fmla="*/ 574084 w 581400"/>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400" h="3603762">
                <a:moveTo>
                  <a:pt x="574084" y="84474"/>
                </a:moveTo>
                <a:cubicBezTo>
                  <a:pt x="232805" y="195964"/>
                  <a:pt x="153215" y="640525"/>
                  <a:pt x="66652" y="1226960"/>
                </a:cubicBezTo>
                <a:cubicBezTo>
                  <a:pt x="0" y="1820857"/>
                  <a:pt x="66407" y="3198312"/>
                  <a:pt x="78599" y="3603086"/>
                </a:cubicBezTo>
                <a:cubicBezTo>
                  <a:pt x="136059" y="3591400"/>
                  <a:pt x="101734" y="3603762"/>
                  <a:pt x="127857" y="3588455"/>
                </a:cubicBezTo>
                <a:cubicBezTo>
                  <a:pt x="101122" y="3177731"/>
                  <a:pt x="44303" y="1722641"/>
                  <a:pt x="119893" y="1152056"/>
                </a:cubicBezTo>
                <a:cubicBezTo>
                  <a:pt x="195483" y="581471"/>
                  <a:pt x="341109" y="198609"/>
                  <a:pt x="581400" y="164942"/>
                </a:cubicBezTo>
                <a:cubicBezTo>
                  <a:pt x="568194" y="0"/>
                  <a:pt x="580385" y="126893"/>
                  <a:pt x="574084"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58" name="Freeform 257"/>
          <p:cNvSpPr/>
          <p:nvPr/>
        </p:nvSpPr>
        <p:spPr bwMode="auto">
          <a:xfrm>
            <a:off x="4152169" y="2661958"/>
            <a:ext cx="1186424" cy="4008554"/>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5" name="Freeform 264"/>
          <p:cNvSpPr/>
          <p:nvPr/>
        </p:nvSpPr>
        <p:spPr bwMode="auto">
          <a:xfrm>
            <a:off x="5324625" y="2692365"/>
            <a:ext cx="180826" cy="4222785"/>
          </a:xfrm>
          <a:custGeom>
            <a:avLst/>
            <a:gdLst>
              <a:gd name="connsiteX0" fmla="*/ 9525 w 192087"/>
              <a:gd name="connsiteY0" fmla="*/ 0 h 3114675"/>
              <a:gd name="connsiteX1" fmla="*/ 190500 w 192087"/>
              <a:gd name="connsiteY1" fmla="*/ 304800 h 3114675"/>
              <a:gd name="connsiteX2" fmla="*/ 0 w 192087"/>
              <a:gd name="connsiteY2" fmla="*/ 1000125 h 3114675"/>
              <a:gd name="connsiteX3" fmla="*/ 190500 w 192087"/>
              <a:gd name="connsiteY3" fmla="*/ 1571625 h 3114675"/>
              <a:gd name="connsiteX4" fmla="*/ 9525 w 192087"/>
              <a:gd name="connsiteY4" fmla="*/ 2362200 h 3114675"/>
              <a:gd name="connsiteX5" fmla="*/ 190500 w 192087"/>
              <a:gd name="connsiteY5" fmla="*/ 311467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87" h="3114675">
                <a:moveTo>
                  <a:pt x="9525" y="0"/>
                </a:moveTo>
                <a:cubicBezTo>
                  <a:pt x="100806" y="69056"/>
                  <a:pt x="192087" y="138113"/>
                  <a:pt x="190500" y="304800"/>
                </a:cubicBezTo>
                <a:cubicBezTo>
                  <a:pt x="188913" y="471487"/>
                  <a:pt x="0" y="788988"/>
                  <a:pt x="0" y="1000125"/>
                </a:cubicBezTo>
                <a:cubicBezTo>
                  <a:pt x="0" y="1211262"/>
                  <a:pt x="188913" y="1344613"/>
                  <a:pt x="190500" y="1571625"/>
                </a:cubicBezTo>
                <a:cubicBezTo>
                  <a:pt x="192087" y="1798637"/>
                  <a:pt x="9525" y="2105025"/>
                  <a:pt x="9525" y="2362200"/>
                </a:cubicBezTo>
                <a:cubicBezTo>
                  <a:pt x="9525" y="2619375"/>
                  <a:pt x="100012" y="2867025"/>
                  <a:pt x="190500" y="3114675"/>
                </a:cubicBezTo>
              </a:path>
            </a:pathLst>
          </a:custGeom>
          <a:noFill/>
          <a:ln w="38100" cap="flat" cmpd="sng" algn="ctr">
            <a:solidFill>
              <a:schemeClr val="accent6">
                <a:lumMod val="50000"/>
              </a:schemeClr>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5" name="Group 236"/>
          <p:cNvGrpSpPr/>
          <p:nvPr/>
        </p:nvGrpSpPr>
        <p:grpSpPr>
          <a:xfrm>
            <a:off x="537882" y="6078071"/>
            <a:ext cx="3657600" cy="45719"/>
            <a:chOff x="537882" y="6078071"/>
            <a:chExt cx="3657600" cy="45719"/>
          </a:xfrm>
          <a:solidFill>
            <a:schemeClr val="accent2">
              <a:lumMod val="50000"/>
            </a:schemeClr>
          </a:solidFill>
        </p:grpSpPr>
        <p:sp>
          <p:nvSpPr>
            <p:cNvPr id="236" name="Rectangle 235"/>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19" name="Straight Connector 218"/>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25" name="Straight Connector 22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6" name="Group 237"/>
          <p:cNvGrpSpPr/>
          <p:nvPr/>
        </p:nvGrpSpPr>
        <p:grpSpPr>
          <a:xfrm>
            <a:off x="537882" y="6230471"/>
            <a:ext cx="3657600" cy="45719"/>
            <a:chOff x="537882" y="6078071"/>
            <a:chExt cx="3657600" cy="45719"/>
          </a:xfrm>
          <a:solidFill>
            <a:schemeClr val="accent2">
              <a:lumMod val="50000"/>
            </a:schemeClr>
          </a:solidFill>
        </p:grpSpPr>
        <p:sp>
          <p:nvSpPr>
            <p:cNvPr id="239" name="Rectangle 238"/>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0" name="Straight Connector 239"/>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1" name="Straight Connector 240"/>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7" name="Group 241"/>
          <p:cNvGrpSpPr/>
          <p:nvPr/>
        </p:nvGrpSpPr>
        <p:grpSpPr>
          <a:xfrm>
            <a:off x="537882" y="6382871"/>
            <a:ext cx="3657600" cy="45719"/>
            <a:chOff x="537882" y="6078071"/>
            <a:chExt cx="3657600" cy="45719"/>
          </a:xfrm>
          <a:solidFill>
            <a:schemeClr val="accent2">
              <a:lumMod val="50000"/>
            </a:schemeClr>
          </a:solidFill>
        </p:grpSpPr>
        <p:sp>
          <p:nvSpPr>
            <p:cNvPr id="243" name="Rectangle 242"/>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4" name="Straight Connector 243"/>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5" name="Straight Connector 24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sp>
        <p:nvSpPr>
          <p:cNvPr id="268" name="Flowchart: Collate 267"/>
          <p:cNvSpPr/>
          <p:nvPr/>
        </p:nvSpPr>
        <p:spPr bwMode="auto">
          <a:xfrm>
            <a:off x="419999" y="6521928"/>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9" name="Flowchart: Collate 268"/>
          <p:cNvSpPr/>
          <p:nvPr/>
        </p:nvSpPr>
        <p:spPr bwMode="auto">
          <a:xfrm>
            <a:off x="4142476" y="6589502"/>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0" name="Rounded Rectangle 269"/>
          <p:cNvSpPr/>
          <p:nvPr/>
        </p:nvSpPr>
        <p:spPr bwMode="auto">
          <a:xfrm>
            <a:off x="1733550" y="-228600"/>
            <a:ext cx="2476500" cy="1476375"/>
          </a:xfrm>
          <a:prstGeom prst="roundRect">
            <a:avLst/>
          </a:prstGeom>
          <a:solidFill>
            <a:schemeClr val="accent6">
              <a:lumMod val="50000"/>
            </a:schemeClr>
          </a:solid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8" name="Group 273"/>
          <p:cNvGrpSpPr/>
          <p:nvPr/>
        </p:nvGrpSpPr>
        <p:grpSpPr>
          <a:xfrm rot="16200000" flipV="1">
            <a:off x="1572366" y="498478"/>
            <a:ext cx="666088" cy="2100882"/>
            <a:chOff x="4090416" y="3002541"/>
            <a:chExt cx="613258" cy="3603762"/>
          </a:xfrm>
        </p:grpSpPr>
        <p:sp>
          <p:nvSpPr>
            <p:cNvPr id="275" name="Freeform 274"/>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6" name="Freeform 275"/>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sp>
        <p:nvSpPr>
          <p:cNvPr id="215" name="TextBox 214"/>
          <p:cNvSpPr txBox="1"/>
          <p:nvPr/>
        </p:nvSpPr>
        <p:spPr>
          <a:xfrm>
            <a:off x="4554747" y="276046"/>
            <a:ext cx="2244525" cy="523220"/>
          </a:xfrm>
          <a:prstGeom prst="rect">
            <a:avLst/>
          </a:prstGeom>
          <a:noFill/>
        </p:spPr>
        <p:txBody>
          <a:bodyPr wrap="none" rtlCol="0">
            <a:noAutofit/>
          </a:bodyPr>
          <a:lstStyle/>
          <a:p>
            <a:r>
              <a:rPr lang="en-US" dirty="0" smtClean="0"/>
              <a:t>Decrease dose</a:t>
            </a:r>
            <a:endParaRPr lang="en-US" dirty="0"/>
          </a:p>
        </p:txBody>
      </p:sp>
      <p:sp>
        <p:nvSpPr>
          <p:cNvPr id="216" name="Rectangle 215"/>
          <p:cNvSpPr/>
          <p:nvPr/>
        </p:nvSpPr>
        <p:spPr bwMode="auto">
          <a:xfrm>
            <a:off x="1466850" y="-438150"/>
            <a:ext cx="3009900" cy="438150"/>
          </a:xfrm>
          <a:prstGeom prst="rect">
            <a:avLst/>
          </a:prstGeom>
          <a:solidFill>
            <a:schemeClr val="bg1"/>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3" name="Rectangle 212"/>
          <p:cNvSpPr/>
          <p:nvPr/>
        </p:nvSpPr>
        <p:spPr bwMode="auto">
          <a:xfrm>
            <a:off x="469126" y="1415332"/>
            <a:ext cx="45719" cy="159026"/>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 name="TextBox 214"/>
          <p:cNvSpPr txBox="1"/>
          <p:nvPr/>
        </p:nvSpPr>
        <p:spPr>
          <a:xfrm>
            <a:off x="4554747" y="276046"/>
            <a:ext cx="2125903" cy="523220"/>
          </a:xfrm>
          <a:prstGeom prst="rect">
            <a:avLst/>
          </a:prstGeom>
          <a:noFill/>
        </p:spPr>
        <p:txBody>
          <a:bodyPr wrap="none" rtlCol="0">
            <a:noAutofit/>
          </a:bodyPr>
          <a:lstStyle/>
          <a:p>
            <a:r>
              <a:rPr lang="en-US" dirty="0" smtClean="0"/>
              <a:t>Increase dose</a:t>
            </a:r>
            <a:endParaRPr lang="en-US" dirty="0"/>
          </a:p>
        </p:txBody>
      </p:sp>
      <p:grpSp>
        <p:nvGrpSpPr>
          <p:cNvPr id="2" name="Group 220"/>
          <p:cNvGrpSpPr/>
          <p:nvPr/>
        </p:nvGrpSpPr>
        <p:grpSpPr>
          <a:xfrm>
            <a:off x="238155" y="-438150"/>
            <a:ext cx="9199142" cy="8328025"/>
            <a:chOff x="238155" y="-438150"/>
            <a:chExt cx="9199142" cy="8328025"/>
          </a:xfrm>
        </p:grpSpPr>
        <p:sp>
          <p:nvSpPr>
            <p:cNvPr id="13401" name="Rectangle 194"/>
            <p:cNvSpPr>
              <a:spLocks noChangeArrowheads="1"/>
            </p:cNvSpPr>
            <p:nvPr/>
          </p:nvSpPr>
          <p:spPr bwMode="auto">
            <a:xfrm>
              <a:off x="4679949" y="2886074"/>
              <a:ext cx="209895" cy="4928616"/>
            </a:xfrm>
            <a:prstGeom prst="rect">
              <a:avLst/>
            </a:prstGeom>
            <a:noFill/>
            <a:ln w="28575" algn="ctr">
              <a:solidFill>
                <a:srgbClr val="000000"/>
              </a:solidFill>
              <a:round/>
              <a:headEnd type="none" w="lg" len="med"/>
              <a:tailEnd type="none" w="lg" len="med"/>
            </a:ln>
          </p:spPr>
          <p:txBody>
            <a:bodyPr wrap="square">
              <a:noAutofit/>
            </a:bodyPr>
            <a:lstStyle/>
            <a:p>
              <a:pPr>
                <a:spcBef>
                  <a:spcPct val="50000"/>
                </a:spcBef>
              </a:pPr>
              <a:endParaRPr lang="en-US">
                <a:solidFill>
                  <a:srgbClr val="000000"/>
                </a:solidFill>
              </a:endParaRPr>
            </a:p>
          </p:txBody>
        </p:sp>
        <p:sp>
          <p:nvSpPr>
            <p:cNvPr id="256" name="Rectangle 112"/>
            <p:cNvSpPr>
              <a:spLocks noChangeArrowheads="1"/>
            </p:cNvSpPr>
            <p:nvPr/>
          </p:nvSpPr>
          <p:spPr bwMode="auto">
            <a:xfrm>
              <a:off x="4685506" y="7290908"/>
              <a:ext cx="201189" cy="523875"/>
            </a:xfrm>
            <a:prstGeom prst="rect">
              <a:avLst/>
            </a:prstGeom>
            <a:solidFill>
              <a:schemeClr val="accent2">
                <a:lumMod val="50000"/>
              </a:schemeClr>
            </a:solidFill>
            <a:ln w="12700">
              <a:noFill/>
              <a:miter lim="800000"/>
              <a:headEnd type="none" w="lg" len="med"/>
              <a:tailEnd type="none" w="lg" len="med"/>
            </a:ln>
          </p:spPr>
          <p:txBody>
            <a:bodyPr wrap="square" anchor="ctr">
              <a:noAutofit/>
            </a:bodyPr>
            <a:lstStyle/>
            <a:p>
              <a:endParaRPr lang="en-US">
                <a:solidFill>
                  <a:srgbClr val="000000"/>
                </a:solidFill>
              </a:endParaRPr>
            </a:p>
          </p:txBody>
        </p:sp>
        <p:sp>
          <p:nvSpPr>
            <p:cNvPr id="13399" name="Rectangle 112"/>
            <p:cNvSpPr>
              <a:spLocks noChangeArrowheads="1"/>
            </p:cNvSpPr>
            <p:nvPr/>
          </p:nvSpPr>
          <p:spPr bwMode="auto">
            <a:xfrm>
              <a:off x="6819106" y="6410155"/>
              <a:ext cx="646113" cy="523875"/>
            </a:xfrm>
            <a:prstGeom prst="rect">
              <a:avLst/>
            </a:prstGeom>
            <a:solidFill>
              <a:srgbClr val="8EAED2"/>
            </a:solidFill>
            <a:ln w="12700">
              <a:noFill/>
              <a:miter lim="800000"/>
              <a:headEnd type="none" w="lg" len="med"/>
              <a:tailEnd type="none" w="lg" len="med"/>
            </a:ln>
          </p:spPr>
          <p:txBody>
            <a:bodyPr anchor="ctr">
              <a:noAutofit/>
            </a:bodyPr>
            <a:lstStyle/>
            <a:p>
              <a:endParaRPr lang="en-US">
                <a:solidFill>
                  <a:srgbClr val="000000"/>
                </a:solidFill>
              </a:endParaRPr>
            </a:p>
          </p:txBody>
        </p:sp>
        <p:sp>
          <p:nvSpPr>
            <p:cNvPr id="13314" name="Rectangle 185"/>
            <p:cNvSpPr>
              <a:spLocks noChangeArrowheads="1"/>
            </p:cNvSpPr>
            <p:nvPr/>
          </p:nvSpPr>
          <p:spPr bwMode="auto">
            <a:xfrm>
              <a:off x="6224169" y="4303713"/>
              <a:ext cx="3187250" cy="2073024"/>
            </a:xfrm>
            <a:prstGeom prst="rect">
              <a:avLst/>
            </a:prstGeom>
            <a:solidFill>
              <a:srgbClr val="8EAED2"/>
            </a:solidFill>
            <a:ln w="12700" algn="ctr">
              <a:solidFill>
                <a:schemeClr val="bg2"/>
              </a:solidFill>
              <a:round/>
              <a:headEnd type="none" w="lg" len="med"/>
              <a:tailEnd type="none" w="lg" len="med"/>
            </a:ln>
          </p:spPr>
          <p:txBody>
            <a:bodyPr>
              <a:noAutofit/>
            </a:bodyPr>
            <a:lstStyle/>
            <a:p>
              <a:pPr>
                <a:spcBef>
                  <a:spcPct val="50000"/>
                </a:spcBef>
              </a:pPr>
              <a:endParaRPr lang="en-US">
                <a:solidFill>
                  <a:srgbClr val="000000"/>
                </a:solidFill>
              </a:endParaRPr>
            </a:p>
          </p:txBody>
        </p:sp>
        <p:sp>
          <p:nvSpPr>
            <p:cNvPr id="13330" name="Line 117"/>
            <p:cNvSpPr>
              <a:spLocks noChangeShapeType="1"/>
            </p:cNvSpPr>
            <p:nvPr/>
          </p:nvSpPr>
          <p:spPr bwMode="auto">
            <a:xfrm>
              <a:off x="8197850" y="60381"/>
              <a:ext cx="0" cy="4183811"/>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sp>
          <p:nvSpPr>
            <p:cNvPr id="13331" name="Line 119"/>
            <p:cNvSpPr>
              <a:spLocks noChangeShapeType="1"/>
            </p:cNvSpPr>
            <p:nvPr/>
          </p:nvSpPr>
          <p:spPr bwMode="auto">
            <a:xfrm>
              <a:off x="1219200" y="3140075"/>
              <a:ext cx="3533775"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sp>
          <p:nvSpPr>
            <p:cNvPr id="13333" name="Line 127"/>
            <p:cNvSpPr>
              <a:spLocks noChangeShapeType="1"/>
            </p:cNvSpPr>
            <p:nvPr/>
          </p:nvSpPr>
          <p:spPr bwMode="auto">
            <a:xfrm flipH="1">
              <a:off x="3678238" y="39688"/>
              <a:ext cx="4529137" cy="374650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3" name="Group 265"/>
            <p:cNvGrpSpPr/>
            <p:nvPr/>
          </p:nvGrpSpPr>
          <p:grpSpPr>
            <a:xfrm>
              <a:off x="1295400" y="1988820"/>
              <a:ext cx="400050" cy="1154430"/>
              <a:chOff x="6858000" y="1988820"/>
              <a:chExt cx="400050" cy="1154430"/>
            </a:xfrm>
          </p:grpSpPr>
          <p:sp>
            <p:nvSpPr>
              <p:cNvPr id="13392" name="Line 198"/>
              <p:cNvSpPr>
                <a:spLocks noChangeShapeType="1"/>
              </p:cNvSpPr>
              <p:nvPr/>
            </p:nvSpPr>
            <p:spPr bwMode="auto">
              <a:xfrm flipH="1">
                <a:off x="7048500" y="1988820"/>
                <a:ext cx="0" cy="1154430"/>
              </a:xfrm>
              <a:prstGeom prst="line">
                <a:avLst/>
              </a:prstGeom>
              <a:noFill/>
              <a:ln w="12700">
                <a:solidFill>
                  <a:schemeClr val="tx1"/>
                </a:solidFill>
                <a:round/>
                <a:headEnd type="triangle" w="med" len="med"/>
                <a:tailEnd type="triangle" w="med" len="med"/>
              </a:ln>
            </p:spPr>
            <p:txBody>
              <a:bodyPr wrap="square" anchor="ctr">
                <a:noAutofit/>
              </a:bodyPr>
              <a:lstStyle/>
              <a:p>
                <a:endParaRPr lang="en-US">
                  <a:solidFill>
                    <a:srgbClr val="000000"/>
                  </a:solidFill>
                </a:endParaRPr>
              </a:p>
            </p:txBody>
          </p:sp>
          <p:sp>
            <p:nvSpPr>
              <p:cNvPr id="13393" name="Rectangle 199"/>
              <p:cNvSpPr>
                <a:spLocks noChangeArrowheads="1"/>
              </p:cNvSpPr>
              <p:nvPr/>
            </p:nvSpPr>
            <p:spPr bwMode="auto">
              <a:xfrm rot="-5400000">
                <a:off x="6873081" y="2354422"/>
                <a:ext cx="369887" cy="400050"/>
              </a:xfrm>
              <a:prstGeom prst="rect">
                <a:avLst/>
              </a:prstGeom>
              <a:solidFill>
                <a:schemeClr val="bg1"/>
              </a:solidFill>
              <a:ln w="12700">
                <a:noFill/>
                <a:miter lim="800000"/>
                <a:headEnd type="none" w="lg" len="med"/>
                <a:tailEnd type="none" w="lg" len="med"/>
              </a:ln>
            </p:spPr>
            <p:txBody>
              <a:bodyPr wrap="none">
                <a:noAutofit/>
              </a:bodyPr>
              <a:lstStyle/>
              <a:p>
                <a:r>
                  <a:rPr lang="en-US" sz="2000" b="1">
                    <a:solidFill>
                      <a:srgbClr val="000000"/>
                    </a:solidFill>
                  </a:rPr>
                  <a:t>H</a:t>
                </a:r>
              </a:p>
            </p:txBody>
          </p:sp>
        </p:grpSp>
        <p:sp>
          <p:nvSpPr>
            <p:cNvPr id="13394" name="Rectangle 115"/>
            <p:cNvSpPr>
              <a:spLocks noChangeArrowheads="1"/>
            </p:cNvSpPr>
            <p:nvPr/>
          </p:nvSpPr>
          <p:spPr bwMode="auto">
            <a:xfrm>
              <a:off x="7786540" y="4149306"/>
              <a:ext cx="822622" cy="350748"/>
            </a:xfrm>
            <a:prstGeom prst="rect">
              <a:avLst/>
            </a:prstGeom>
            <a:solidFill>
              <a:srgbClr val="F14343"/>
            </a:solidFill>
            <a:ln w="12700">
              <a:solidFill>
                <a:schemeClr val="tx1"/>
              </a:solidFill>
              <a:miter lim="800000"/>
              <a:headEnd type="none" w="lg" len="med"/>
              <a:tailEnd type="none" w="lg" len="med"/>
            </a:ln>
          </p:spPr>
          <p:txBody>
            <a:bodyPr wrap="square" anchor="ctr">
              <a:noAutofit/>
            </a:bodyPr>
            <a:lstStyle/>
            <a:p>
              <a:endParaRPr lang="en-US">
                <a:solidFill>
                  <a:srgbClr val="000000"/>
                </a:solidFill>
              </a:endParaRPr>
            </a:p>
          </p:txBody>
        </p:sp>
        <p:grpSp>
          <p:nvGrpSpPr>
            <p:cNvPr id="4" name="Group 214"/>
            <p:cNvGrpSpPr/>
            <p:nvPr/>
          </p:nvGrpSpPr>
          <p:grpSpPr>
            <a:xfrm>
              <a:off x="6472238" y="4264025"/>
              <a:ext cx="328612" cy="1816141"/>
              <a:chOff x="6472238" y="4264025"/>
              <a:chExt cx="328612" cy="2157413"/>
            </a:xfrm>
          </p:grpSpPr>
          <p:pic>
            <p:nvPicPr>
              <p:cNvPr id="13317" name="Picture 23"/>
              <p:cNvPicPr>
                <a:picLocks noChangeAspect="1" noChangeArrowheads="1"/>
              </p:cNvPicPr>
              <p:nvPr/>
            </p:nvPicPr>
            <p:blipFill>
              <a:blip r:embed="rId3" cstate="print"/>
              <a:srcRect/>
              <a:stretch>
                <a:fillRect/>
              </a:stretch>
            </p:blipFill>
            <p:spPr bwMode="auto">
              <a:xfrm>
                <a:off x="6472238" y="4264025"/>
                <a:ext cx="130175" cy="2157413"/>
              </a:xfrm>
              <a:prstGeom prst="rect">
                <a:avLst/>
              </a:prstGeom>
              <a:noFill/>
              <a:ln w="12700">
                <a:noFill/>
                <a:miter lim="800000"/>
                <a:headEnd type="none" w="lg" len="med"/>
                <a:tailEnd type="none" w="lg" len="med"/>
              </a:ln>
            </p:spPr>
          </p:pic>
          <p:grpSp>
            <p:nvGrpSpPr>
              <p:cNvPr id="5" name="Group 24"/>
              <p:cNvGrpSpPr>
                <a:grpSpLocks/>
              </p:cNvGrpSpPr>
              <p:nvPr/>
            </p:nvGrpSpPr>
            <p:grpSpPr bwMode="auto">
              <a:xfrm>
                <a:off x="6646863" y="4275138"/>
                <a:ext cx="153987" cy="2084387"/>
                <a:chOff x="3703" y="1140"/>
                <a:chExt cx="144" cy="1959"/>
              </a:xfrm>
            </p:grpSpPr>
            <p:sp>
              <p:nvSpPr>
                <p:cNvPr id="13426"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27"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8"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9"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0"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1"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2"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3"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4"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5"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6"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7"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8"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9"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0"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1"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2"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3"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4"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5"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6"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7"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8"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9"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0"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1"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2"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3"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4"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5"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6"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7"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8"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9"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0"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1"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2"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3"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4"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5"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6"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7"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8"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9"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0"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1"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2"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3"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4"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75"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6"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7"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8"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9"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0"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1"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2"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3"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grpSp>
          <p:nvGrpSpPr>
            <p:cNvPr id="6" name="Group 83"/>
            <p:cNvGrpSpPr>
              <a:grpSpLocks/>
            </p:cNvGrpSpPr>
            <p:nvPr/>
          </p:nvGrpSpPr>
          <p:grpSpPr bwMode="auto">
            <a:xfrm>
              <a:off x="6827838" y="5943775"/>
              <a:ext cx="620712" cy="88900"/>
              <a:chOff x="4147" y="3703"/>
              <a:chExt cx="391" cy="56"/>
            </a:xfrm>
          </p:grpSpPr>
          <p:sp>
            <p:nvSpPr>
              <p:cNvPr id="13421"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2"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3"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4"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5"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7" name="Group 89"/>
            <p:cNvGrpSpPr>
              <a:grpSpLocks/>
            </p:cNvGrpSpPr>
            <p:nvPr/>
          </p:nvGrpSpPr>
          <p:grpSpPr bwMode="auto">
            <a:xfrm>
              <a:off x="6961188" y="5778497"/>
              <a:ext cx="355600" cy="88900"/>
              <a:chOff x="4235" y="3596"/>
              <a:chExt cx="224" cy="56"/>
            </a:xfrm>
          </p:grpSpPr>
          <p:sp>
            <p:nvSpPr>
              <p:cNvPr id="13418"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9"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0"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8" name="Group 93"/>
            <p:cNvGrpSpPr>
              <a:grpSpLocks/>
            </p:cNvGrpSpPr>
            <p:nvPr/>
          </p:nvGrpSpPr>
          <p:grpSpPr bwMode="auto">
            <a:xfrm>
              <a:off x="6961188" y="5613221"/>
              <a:ext cx="355600" cy="88900"/>
              <a:chOff x="4233" y="3461"/>
              <a:chExt cx="224" cy="56"/>
            </a:xfrm>
          </p:grpSpPr>
          <p:sp>
            <p:nvSpPr>
              <p:cNvPr id="13415"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6"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7"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9" name="Group 97"/>
            <p:cNvGrpSpPr>
              <a:grpSpLocks/>
            </p:cNvGrpSpPr>
            <p:nvPr/>
          </p:nvGrpSpPr>
          <p:grpSpPr bwMode="auto">
            <a:xfrm>
              <a:off x="7026275" y="5447945"/>
              <a:ext cx="222250" cy="88900"/>
              <a:chOff x="4231" y="3326"/>
              <a:chExt cx="140" cy="56"/>
            </a:xfrm>
          </p:grpSpPr>
          <p:sp>
            <p:nvSpPr>
              <p:cNvPr id="13413"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4"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10" name="Group 100"/>
            <p:cNvGrpSpPr>
              <a:grpSpLocks/>
            </p:cNvGrpSpPr>
            <p:nvPr/>
          </p:nvGrpSpPr>
          <p:grpSpPr bwMode="auto">
            <a:xfrm>
              <a:off x="7026275" y="5282669"/>
              <a:ext cx="222250" cy="88900"/>
              <a:chOff x="4229" y="3191"/>
              <a:chExt cx="140" cy="56"/>
            </a:xfrm>
          </p:grpSpPr>
          <p:sp>
            <p:nvSpPr>
              <p:cNvPr id="13411"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2"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11" name="Group 103"/>
            <p:cNvGrpSpPr>
              <a:grpSpLocks/>
            </p:cNvGrpSpPr>
            <p:nvPr/>
          </p:nvGrpSpPr>
          <p:grpSpPr bwMode="auto">
            <a:xfrm>
              <a:off x="7026275" y="5117393"/>
              <a:ext cx="222250" cy="88900"/>
              <a:chOff x="4227" y="3056"/>
              <a:chExt cx="140" cy="56"/>
            </a:xfrm>
          </p:grpSpPr>
          <p:sp>
            <p:nvSpPr>
              <p:cNvPr id="13409"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0"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sp>
          <p:nvSpPr>
            <p:cNvPr id="13325" name="Oval 106"/>
            <p:cNvSpPr>
              <a:spLocks noChangeArrowheads="1"/>
            </p:cNvSpPr>
            <p:nvPr/>
          </p:nvSpPr>
          <p:spPr bwMode="auto">
            <a:xfrm>
              <a:off x="7092950" y="4952117"/>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6" name="Oval 107"/>
            <p:cNvSpPr>
              <a:spLocks noChangeArrowheads="1"/>
            </p:cNvSpPr>
            <p:nvPr/>
          </p:nvSpPr>
          <p:spPr bwMode="auto">
            <a:xfrm>
              <a:off x="7092950" y="4786841"/>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7" name="Oval 108"/>
            <p:cNvSpPr>
              <a:spLocks noChangeArrowheads="1"/>
            </p:cNvSpPr>
            <p:nvPr/>
          </p:nvSpPr>
          <p:spPr bwMode="auto">
            <a:xfrm>
              <a:off x="7092950" y="4621565"/>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8" name="Oval 109"/>
            <p:cNvSpPr>
              <a:spLocks noChangeArrowheads="1"/>
            </p:cNvSpPr>
            <p:nvPr/>
          </p:nvSpPr>
          <p:spPr bwMode="auto">
            <a:xfrm>
              <a:off x="7092950" y="4456289"/>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9" name="Oval 110"/>
            <p:cNvSpPr>
              <a:spLocks noChangeArrowheads="1"/>
            </p:cNvSpPr>
            <p:nvPr/>
          </p:nvSpPr>
          <p:spPr bwMode="auto">
            <a:xfrm>
              <a:off x="7092950" y="4291013"/>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nvGrpSpPr>
            <p:cNvPr id="12" name="Group 254"/>
            <p:cNvGrpSpPr/>
            <p:nvPr/>
          </p:nvGrpSpPr>
          <p:grpSpPr>
            <a:xfrm>
              <a:off x="6810375" y="3333750"/>
              <a:ext cx="663575" cy="4556125"/>
              <a:chOff x="6810375" y="3333750"/>
              <a:chExt cx="663575" cy="4556125"/>
            </a:xfrm>
          </p:grpSpPr>
          <p:sp>
            <p:nvSpPr>
              <p:cNvPr id="13407" name="Line 6"/>
              <p:cNvSpPr>
                <a:spLocks noChangeShapeType="1"/>
              </p:cNvSpPr>
              <p:nvPr/>
            </p:nvSpPr>
            <p:spPr bwMode="auto">
              <a:xfrm flipV="1">
                <a:off x="7473950" y="3333750"/>
                <a:ext cx="0" cy="4540628"/>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08" name="Line 7"/>
              <p:cNvSpPr>
                <a:spLocks noChangeShapeType="1"/>
              </p:cNvSpPr>
              <p:nvPr/>
            </p:nvSpPr>
            <p:spPr bwMode="auto">
              <a:xfrm flipV="1">
                <a:off x="6810375" y="3333750"/>
                <a:ext cx="0" cy="4556125"/>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3403" name="Line 118"/>
            <p:cNvSpPr>
              <a:spLocks noChangeShapeType="1"/>
            </p:cNvSpPr>
            <p:nvPr/>
          </p:nvSpPr>
          <p:spPr bwMode="auto">
            <a:xfrm flipV="1">
              <a:off x="6191250" y="2038350"/>
              <a:ext cx="0" cy="1695450"/>
            </a:xfrm>
            <a:prstGeom prst="line">
              <a:avLst/>
            </a:prstGeom>
            <a:noFill/>
            <a:ln w="76200">
              <a:solidFill>
                <a:srgbClr val="000000"/>
              </a:solidFill>
              <a:round/>
              <a:headEnd type="none" w="lg" len="med"/>
              <a:tailEnd type="none" w="lg" len="med"/>
            </a:ln>
          </p:spPr>
          <p:txBody>
            <a:bodyPr wrap="square" anchor="ctr">
              <a:noAutofit/>
            </a:bodyPr>
            <a:lstStyle/>
            <a:p>
              <a:endParaRPr lang="en-US">
                <a:solidFill>
                  <a:srgbClr val="000000"/>
                </a:solidFill>
              </a:endParaRPr>
            </a:p>
          </p:txBody>
        </p:sp>
        <p:sp>
          <p:nvSpPr>
            <p:cNvPr id="13404" name="Line 118"/>
            <p:cNvSpPr>
              <a:spLocks noChangeShapeType="1"/>
            </p:cNvSpPr>
            <p:nvPr/>
          </p:nvSpPr>
          <p:spPr bwMode="auto">
            <a:xfrm flipV="1">
              <a:off x="6191250" y="1733550"/>
              <a:ext cx="0" cy="230505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13" name="Group 184"/>
            <p:cNvGrpSpPr/>
            <p:nvPr/>
          </p:nvGrpSpPr>
          <p:grpSpPr>
            <a:xfrm>
              <a:off x="2957513" y="1573213"/>
              <a:ext cx="3281362" cy="2192337"/>
              <a:chOff x="881063" y="1573213"/>
              <a:chExt cx="3281362" cy="2192337"/>
            </a:xfrm>
          </p:grpSpPr>
          <p:sp>
            <p:nvSpPr>
              <p:cNvPr id="13334"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5"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6"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7"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8"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9"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0"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1"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2"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3"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4"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5"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6"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7"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8"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9"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0"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1"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2"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3"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4"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5"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6"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7"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8"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9"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0"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1"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2"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63"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4"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5"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6"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7"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8"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9"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0"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1"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2"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3"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4"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5"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6"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7"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8"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9"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0"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81"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2"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3"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4"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5"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6"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7"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8"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9"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pic>
            <p:nvPicPr>
              <p:cNvPr id="13390" name="Picture 187"/>
              <p:cNvPicPr>
                <a:picLocks noChangeAspect="1" noChangeArrowheads="1"/>
              </p:cNvPicPr>
              <p:nvPr/>
            </p:nvPicPr>
            <p:blipFill>
              <a:blip r:embed="rId4" cstate="print"/>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13391"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98" name="Rectangle 197"/>
              <p:cNvSpPr/>
              <p:nvPr/>
            </p:nvSpPr>
            <p:spPr bwMode="auto">
              <a:xfrm rot="19190903">
                <a:off x="2493963" y="2663825"/>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noAutofit/>
              </a:bodyPr>
              <a:lstStyle/>
              <a:p>
                <a:pPr>
                  <a:spcBef>
                    <a:spcPct val="50000"/>
                  </a:spcBef>
                  <a:defRPr/>
                </a:pPr>
                <a:endParaRPr lang="en-US">
                  <a:solidFill>
                    <a:srgbClr val="000000"/>
                  </a:solidFill>
                </a:endParaRPr>
              </a:p>
            </p:txBody>
          </p:sp>
          <p:sp>
            <p:nvSpPr>
              <p:cNvPr id="13406"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noAutofit/>
              </a:bodyPr>
              <a:lstStyle/>
              <a:p>
                <a:endParaRPr lang="en-US">
                  <a:solidFill>
                    <a:srgbClr val="000000"/>
                  </a:solidFill>
                </a:endParaRPr>
              </a:p>
            </p:txBody>
          </p:sp>
        </p:grpSp>
        <p:sp>
          <p:nvSpPr>
            <p:cNvPr id="191" name="AutoShape 10"/>
            <p:cNvSpPr>
              <a:spLocks noChangeArrowheads="1"/>
            </p:cNvSpPr>
            <p:nvPr/>
          </p:nvSpPr>
          <p:spPr bwMode="auto">
            <a:xfrm flipH="1">
              <a:off x="240999" y="1964423"/>
              <a:ext cx="514052" cy="237451"/>
            </a:xfrm>
            <a:prstGeom prst="roundRect">
              <a:avLst>
                <a:gd name="adj" fmla="val 16667"/>
              </a:avLst>
            </a:prstGeom>
            <a:solidFill>
              <a:schemeClr val="accent2">
                <a:lumMod val="50000"/>
              </a:schemeClr>
            </a:solidFill>
            <a:ln w="28575">
              <a:noFill/>
              <a:round/>
              <a:headEnd type="none" w="lg" len="med"/>
              <a:tailEnd type="none" w="lg" len="med"/>
            </a:ln>
          </p:spPr>
          <p:txBody>
            <a:bodyPr anchor="ctr">
              <a:noAutofit/>
            </a:bodyPr>
            <a:lstStyle/>
            <a:p>
              <a:endParaRPr lang="en-US">
                <a:solidFill>
                  <a:srgbClr val="000000"/>
                </a:solidFill>
              </a:endParaRPr>
            </a:p>
          </p:txBody>
        </p:sp>
        <p:sp>
          <p:nvSpPr>
            <p:cNvPr id="192" name="Rectangle 11"/>
            <p:cNvSpPr>
              <a:spLocks noChangeArrowheads="1"/>
            </p:cNvSpPr>
            <p:nvPr/>
          </p:nvSpPr>
          <p:spPr bwMode="auto">
            <a:xfrm flipH="1">
              <a:off x="238155" y="1913530"/>
              <a:ext cx="514052" cy="85686"/>
            </a:xfrm>
            <a:prstGeom prst="rect">
              <a:avLst/>
            </a:prstGeom>
            <a:solidFill>
              <a:schemeClr val="bg1"/>
            </a:solidFill>
            <a:ln w="12700">
              <a:noFill/>
              <a:miter lim="800000"/>
              <a:headEnd type="none" w="lg" len="med"/>
              <a:tailEnd type="none" w="lg" len="med"/>
            </a:ln>
          </p:spPr>
          <p:txBody>
            <a:bodyPr wrap="none" anchor="ctr">
              <a:noAutofit/>
            </a:bodyPr>
            <a:lstStyle/>
            <a:p>
              <a:endParaRPr lang="en-US">
                <a:solidFill>
                  <a:srgbClr val="000000"/>
                </a:solidFill>
              </a:endParaRPr>
            </a:p>
          </p:txBody>
        </p:sp>
        <p:sp>
          <p:nvSpPr>
            <p:cNvPr id="193" name="AutoShape 12"/>
            <p:cNvSpPr>
              <a:spLocks noChangeArrowheads="1"/>
            </p:cNvSpPr>
            <p:nvPr/>
          </p:nvSpPr>
          <p:spPr bwMode="auto">
            <a:xfrm flipH="1">
              <a:off x="240999" y="1622725"/>
              <a:ext cx="514052" cy="568762"/>
            </a:xfrm>
            <a:prstGeom prst="roundRect">
              <a:avLst>
                <a:gd name="adj" fmla="val 16667"/>
              </a:avLst>
            </a:prstGeom>
            <a:noFill/>
            <a:ln w="28575">
              <a:solidFill>
                <a:schemeClr val="tx1"/>
              </a:solidFill>
              <a:round/>
              <a:headEnd type="none" w="lg" len="med"/>
              <a:tailEnd type="none" w="lg" len="med"/>
            </a:ln>
          </p:spPr>
          <p:txBody>
            <a:bodyPr wrap="square" anchor="ctr">
              <a:noAutofit/>
            </a:bodyPr>
            <a:lstStyle/>
            <a:p>
              <a:endParaRPr lang="en-US">
                <a:solidFill>
                  <a:srgbClr val="000000"/>
                </a:solidFill>
              </a:endParaRPr>
            </a:p>
          </p:txBody>
        </p:sp>
        <p:pic>
          <p:nvPicPr>
            <p:cNvPr id="194" name="Picture 13" descr="Product Picture"/>
            <p:cNvPicPr>
              <a:picLocks noChangeAspect="1" noChangeArrowheads="1"/>
            </p:cNvPicPr>
            <p:nvPr/>
          </p:nvPicPr>
          <p:blipFill>
            <a:blip r:embed="rId5" cstate="print">
              <a:clrChange>
                <a:clrFrom>
                  <a:srgbClr val="FFFFFF"/>
                </a:clrFrom>
                <a:clrTo>
                  <a:srgbClr val="FFFFFF">
                    <a:alpha val="0"/>
                  </a:srgbClr>
                </a:clrTo>
              </a:clrChange>
            </a:blip>
            <a:srcRect t="20000" r="63148" b="48000"/>
            <a:stretch>
              <a:fillRect/>
            </a:stretch>
          </p:blipFill>
          <p:spPr bwMode="auto">
            <a:xfrm flipH="1">
              <a:off x="469081" y="1629784"/>
              <a:ext cx="411010" cy="357798"/>
            </a:xfrm>
            <a:prstGeom prst="rect">
              <a:avLst/>
            </a:prstGeom>
            <a:noFill/>
            <a:ln w="9525">
              <a:noFill/>
              <a:miter lim="800000"/>
              <a:headEnd/>
              <a:tailEnd/>
            </a:ln>
          </p:spPr>
        </p:pic>
        <p:sp>
          <p:nvSpPr>
            <p:cNvPr id="195" name="Rectangle 14"/>
            <p:cNvSpPr>
              <a:spLocks noChangeArrowheads="1"/>
            </p:cNvSpPr>
            <p:nvPr/>
          </p:nvSpPr>
          <p:spPr bwMode="auto">
            <a:xfrm flipH="1">
              <a:off x="456345" y="1877579"/>
              <a:ext cx="42838" cy="114634"/>
            </a:xfrm>
            <a:prstGeom prst="rect">
              <a:avLst/>
            </a:prstGeom>
            <a:solidFill>
              <a:schemeClr val="accent1"/>
            </a:solidFill>
            <a:ln w="12700">
              <a:solidFill>
                <a:schemeClr val="tx1"/>
              </a:solidFill>
              <a:miter lim="800000"/>
              <a:headEnd type="none" w="lg" len="med"/>
              <a:tailEnd type="none" w="lg" len="med"/>
            </a:ln>
          </p:spPr>
          <p:txBody>
            <a:bodyPr wrap="none" anchor="ctr">
              <a:noAutofit/>
            </a:bodyPr>
            <a:lstStyle/>
            <a:p>
              <a:endParaRPr lang="en-US">
                <a:solidFill>
                  <a:srgbClr val="000000"/>
                </a:solidFill>
              </a:endParaRPr>
            </a:p>
          </p:txBody>
        </p:sp>
        <p:sp>
          <p:nvSpPr>
            <p:cNvPr id="196" name="AutoShape 15"/>
            <p:cNvSpPr>
              <a:spLocks noChangeArrowheads="1"/>
            </p:cNvSpPr>
            <p:nvPr/>
          </p:nvSpPr>
          <p:spPr bwMode="auto">
            <a:xfrm rot="5400000" flipH="1">
              <a:off x="437814" y="1854440"/>
              <a:ext cx="113476" cy="302179"/>
            </a:xfrm>
            <a:prstGeom prst="roundRect">
              <a:avLst>
                <a:gd name="adj" fmla="val 16667"/>
              </a:avLst>
            </a:prstGeom>
            <a:solidFill>
              <a:schemeClr val="accent2"/>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grpSp>
          <p:nvGrpSpPr>
            <p:cNvPr id="14" name="Group 16"/>
            <p:cNvGrpSpPr>
              <a:grpSpLocks/>
            </p:cNvGrpSpPr>
            <p:nvPr/>
          </p:nvGrpSpPr>
          <p:grpSpPr bwMode="auto">
            <a:xfrm flipH="1">
              <a:off x="273469" y="1548965"/>
              <a:ext cx="453848" cy="85686"/>
              <a:chOff x="2282" y="276"/>
              <a:chExt cx="580" cy="111"/>
            </a:xfrm>
          </p:grpSpPr>
          <p:sp>
            <p:nvSpPr>
              <p:cNvPr id="203" name="Arc 17"/>
              <p:cNvSpPr>
                <a:spLocks/>
              </p:cNvSpPr>
              <p:nvPr/>
            </p:nvSpPr>
            <p:spPr bwMode="auto">
              <a:xfrm rot="10800000" flipH="1">
                <a:off x="2282" y="276"/>
                <a:ext cx="40"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4" name="Arc 18"/>
              <p:cNvSpPr>
                <a:spLocks/>
              </p:cNvSpPr>
              <p:nvPr/>
            </p:nvSpPr>
            <p:spPr bwMode="auto">
              <a:xfrm rot="10800000">
                <a:off x="2823" y="276"/>
                <a:ext cx="39"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99" name="AutoShape 19"/>
            <p:cNvSpPr>
              <a:spLocks noChangeArrowheads="1"/>
            </p:cNvSpPr>
            <p:nvPr/>
          </p:nvSpPr>
          <p:spPr bwMode="auto">
            <a:xfrm flipH="1" flipV="1">
              <a:off x="280363" y="1596862"/>
              <a:ext cx="446901" cy="92634"/>
            </a:xfrm>
            <a:custGeom>
              <a:avLst/>
              <a:gdLst>
                <a:gd name="T0" fmla="*/ 364 w 21600"/>
                <a:gd name="T1" fmla="*/ 40 h 21600"/>
                <a:gd name="T2" fmla="*/ 193 w 21600"/>
                <a:gd name="T3" fmla="*/ 80 h 21600"/>
                <a:gd name="T4" fmla="*/ 22 w 21600"/>
                <a:gd name="T5" fmla="*/ 40 h 21600"/>
                <a:gd name="T6" fmla="*/ 193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noAutofit/>
            </a:bodyPr>
            <a:lstStyle/>
            <a:p>
              <a:endParaRPr lang="en-US">
                <a:solidFill>
                  <a:srgbClr val="000000"/>
                </a:solidFill>
              </a:endParaRPr>
            </a:p>
          </p:txBody>
        </p:sp>
        <p:sp>
          <p:nvSpPr>
            <p:cNvPr id="201" name="Freeform 21"/>
            <p:cNvSpPr>
              <a:spLocks/>
            </p:cNvSpPr>
            <p:nvPr/>
          </p:nvSpPr>
          <p:spPr bwMode="auto">
            <a:xfrm flipH="1">
              <a:off x="276758" y="1504197"/>
              <a:ext cx="444848" cy="98240"/>
            </a:xfrm>
            <a:custGeom>
              <a:avLst/>
              <a:gdLst>
                <a:gd name="T0" fmla="*/ 0 w 288"/>
                <a:gd name="T1" fmla="*/ 144 h 144"/>
                <a:gd name="T2" fmla="*/ 0 w 288"/>
                <a:gd name="T3" fmla="*/ 0 h 144"/>
                <a:gd name="T4" fmla="*/ 288 w 288"/>
                <a:gd name="T5" fmla="*/ 0 h 144"/>
                <a:gd name="T6" fmla="*/ 288 w 288"/>
                <a:gd name="T7" fmla="*/ 144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8" name="Freeform 207"/>
            <p:cNvSpPr/>
            <p:nvPr/>
          </p:nvSpPr>
          <p:spPr bwMode="auto">
            <a:xfrm>
              <a:off x="4912004" y="6788037"/>
              <a:ext cx="2242879" cy="1027494"/>
            </a:xfrm>
            <a:custGeom>
              <a:avLst/>
              <a:gdLst>
                <a:gd name="connsiteX0" fmla="*/ 0 w 5310835"/>
                <a:gd name="connsiteY0" fmla="*/ 0 h 621792"/>
                <a:gd name="connsiteX1" fmla="*/ 5310835 w 5310835"/>
                <a:gd name="connsiteY1" fmla="*/ 621792 h 621792"/>
                <a:gd name="connsiteX0" fmla="*/ 0 w 5310835"/>
                <a:gd name="connsiteY0" fmla="*/ 0 h 872947"/>
                <a:gd name="connsiteX1" fmla="*/ 5310835 w 5310835"/>
                <a:gd name="connsiteY1" fmla="*/ 621792 h 872947"/>
                <a:gd name="connsiteX0" fmla="*/ 0 w 5310835"/>
                <a:gd name="connsiteY0" fmla="*/ 0 h 1676060"/>
                <a:gd name="connsiteX1" fmla="*/ 5310835 w 5310835"/>
                <a:gd name="connsiteY1" fmla="*/ 621792 h 1676060"/>
                <a:gd name="connsiteX0" fmla="*/ 0 w 5053312"/>
                <a:gd name="connsiteY0" fmla="*/ 8133079 h 9809140"/>
                <a:gd name="connsiteX1" fmla="*/ 5053312 w 5053312"/>
                <a:gd name="connsiteY1" fmla="*/ 207266 h 9809140"/>
              </a:gdLst>
              <a:ahLst/>
              <a:cxnLst>
                <a:cxn ang="0">
                  <a:pos x="connsiteX0" y="connsiteY0"/>
                </a:cxn>
                <a:cxn ang="0">
                  <a:pos x="connsiteX1" y="connsiteY1"/>
                </a:cxn>
              </a:cxnLst>
              <a:rect l="l" t="t" r="r" b="b"/>
              <a:pathLst>
                <a:path w="5053312" h="9809140">
                  <a:moveTo>
                    <a:pt x="0" y="8133079"/>
                  </a:moveTo>
                  <a:cubicBezTo>
                    <a:pt x="28543" y="9809139"/>
                    <a:pt x="3283034" y="2"/>
                    <a:pt x="5053312" y="207266"/>
                  </a:cubicBez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a:spcBef>
                  <a:spcPct val="50000"/>
                </a:spcBef>
              </a:pPr>
              <a:endParaRPr lang="en-US" smtClean="0">
                <a:solidFill>
                  <a:srgbClr val="000000"/>
                </a:solidFill>
              </a:endParaRPr>
            </a:p>
          </p:txBody>
        </p:sp>
        <p:sp>
          <p:nvSpPr>
            <p:cNvPr id="13332" name="Line 120"/>
            <p:cNvSpPr>
              <a:spLocks noChangeShapeType="1"/>
            </p:cNvSpPr>
            <p:nvPr/>
          </p:nvSpPr>
          <p:spPr bwMode="auto">
            <a:xfrm flipH="1">
              <a:off x="774497" y="2001203"/>
              <a:ext cx="96857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grpSp>
          <p:nvGrpSpPr>
            <p:cNvPr id="15" name="Group 196"/>
            <p:cNvGrpSpPr/>
            <p:nvPr/>
          </p:nvGrpSpPr>
          <p:grpSpPr>
            <a:xfrm>
              <a:off x="6158332" y="3280412"/>
              <a:ext cx="3278965" cy="3192577"/>
              <a:chOff x="4081882" y="3280412"/>
              <a:chExt cx="4638255" cy="3468369"/>
            </a:xfrm>
          </p:grpSpPr>
          <p:cxnSp>
            <p:nvCxnSpPr>
              <p:cNvPr id="206" name="Straight Connector 187"/>
              <p:cNvCxnSpPr>
                <a:cxnSpLocks noChangeShapeType="1"/>
              </p:cNvCxnSpPr>
              <p:nvPr/>
            </p:nvCxnSpPr>
            <p:spPr bwMode="auto">
              <a:xfrm rot="5400000">
                <a:off x="2370417" y="5005795"/>
                <a:ext cx="3461880" cy="11113"/>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641" y="5012284"/>
                <a:ext cx="3461880" cy="11113"/>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357"/>
                <a:ext cx="4635082" cy="12045"/>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3486150" y="3981450"/>
              <a:ext cx="533400" cy="213360"/>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CO">
                <a:solidFill>
                  <a:srgbClr val="FFFFFF"/>
                </a:solidFill>
              </a:endParaRPr>
            </a:p>
          </p:txBody>
        </p:sp>
        <p:sp>
          <p:nvSpPr>
            <p:cNvPr id="212" name="Line 117"/>
            <p:cNvSpPr>
              <a:spLocks noChangeShapeType="1"/>
            </p:cNvSpPr>
            <p:nvPr/>
          </p:nvSpPr>
          <p:spPr bwMode="auto">
            <a:xfrm flipV="1">
              <a:off x="3743960" y="3778568"/>
              <a:ext cx="0" cy="267652"/>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grpSp>
          <p:nvGrpSpPr>
            <p:cNvPr id="16" name="Group 266"/>
            <p:cNvGrpSpPr/>
            <p:nvPr/>
          </p:nvGrpSpPr>
          <p:grpSpPr>
            <a:xfrm>
              <a:off x="450563" y="2180782"/>
              <a:ext cx="96456" cy="4339450"/>
              <a:chOff x="450563" y="2190307"/>
              <a:chExt cx="96456" cy="4339450"/>
            </a:xfrm>
          </p:grpSpPr>
          <p:sp>
            <p:nvSpPr>
              <p:cNvPr id="247" name="Rectangle 246"/>
              <p:cNvSpPr/>
              <p:nvPr/>
            </p:nvSpPr>
            <p:spPr bwMode="auto">
              <a:xfrm rot="5400000">
                <a:off x="-1670934" y="4311804"/>
                <a:ext cx="4339450" cy="96456"/>
              </a:xfrm>
              <a:prstGeom prst="rect">
                <a:avLst/>
              </a:pr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8" name="Straight Connector 247"/>
              <p:cNvCxnSpPr/>
              <p:nvPr/>
            </p:nvCxnSpPr>
            <p:spPr bwMode="auto">
              <a:xfrm rot="5400000">
                <a:off x="-1627126"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cxnSp>
            <p:nvCxnSpPr>
              <p:cNvPr id="249" name="Straight Connector 248"/>
              <p:cNvCxnSpPr/>
              <p:nvPr/>
            </p:nvCxnSpPr>
            <p:spPr bwMode="auto">
              <a:xfrm rot="5400000">
                <a:off x="-171716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grpSp>
        <p:grpSp>
          <p:nvGrpSpPr>
            <p:cNvPr id="17" name="Group 272"/>
            <p:cNvGrpSpPr/>
            <p:nvPr/>
          </p:nvGrpSpPr>
          <p:grpSpPr>
            <a:xfrm>
              <a:off x="4090416" y="3002541"/>
              <a:ext cx="613258" cy="3603762"/>
              <a:chOff x="4090416" y="3002541"/>
              <a:chExt cx="613258" cy="3603762"/>
            </a:xfrm>
          </p:grpSpPr>
          <p:sp>
            <p:nvSpPr>
              <p:cNvPr id="263" name="Freeform 262"/>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58" name="Freeform 257"/>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sp>
          <p:nvSpPr>
            <p:cNvPr id="265" name="Freeform 264"/>
            <p:cNvSpPr/>
            <p:nvPr/>
          </p:nvSpPr>
          <p:spPr bwMode="auto">
            <a:xfrm>
              <a:off x="4686301" y="3152775"/>
              <a:ext cx="190500" cy="4162425"/>
            </a:xfrm>
            <a:custGeom>
              <a:avLst/>
              <a:gdLst>
                <a:gd name="connsiteX0" fmla="*/ 9525 w 192087"/>
                <a:gd name="connsiteY0" fmla="*/ 0 h 3114675"/>
                <a:gd name="connsiteX1" fmla="*/ 190500 w 192087"/>
                <a:gd name="connsiteY1" fmla="*/ 304800 h 3114675"/>
                <a:gd name="connsiteX2" fmla="*/ 0 w 192087"/>
                <a:gd name="connsiteY2" fmla="*/ 1000125 h 3114675"/>
                <a:gd name="connsiteX3" fmla="*/ 190500 w 192087"/>
                <a:gd name="connsiteY3" fmla="*/ 1571625 h 3114675"/>
                <a:gd name="connsiteX4" fmla="*/ 9525 w 192087"/>
                <a:gd name="connsiteY4" fmla="*/ 2362200 h 3114675"/>
                <a:gd name="connsiteX5" fmla="*/ 190500 w 192087"/>
                <a:gd name="connsiteY5" fmla="*/ 311467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87" h="3114675">
                  <a:moveTo>
                    <a:pt x="9525" y="0"/>
                  </a:moveTo>
                  <a:cubicBezTo>
                    <a:pt x="100806" y="69056"/>
                    <a:pt x="192087" y="138113"/>
                    <a:pt x="190500" y="304800"/>
                  </a:cubicBezTo>
                  <a:cubicBezTo>
                    <a:pt x="188913" y="471487"/>
                    <a:pt x="0" y="788988"/>
                    <a:pt x="0" y="1000125"/>
                  </a:cubicBezTo>
                  <a:cubicBezTo>
                    <a:pt x="0" y="1211262"/>
                    <a:pt x="188913" y="1344613"/>
                    <a:pt x="190500" y="1571625"/>
                  </a:cubicBezTo>
                  <a:cubicBezTo>
                    <a:pt x="192087" y="1798637"/>
                    <a:pt x="9525" y="2105025"/>
                    <a:pt x="9525" y="2362200"/>
                  </a:cubicBezTo>
                  <a:cubicBezTo>
                    <a:pt x="9525" y="2619375"/>
                    <a:pt x="100012" y="2867025"/>
                    <a:pt x="190500" y="3114675"/>
                  </a:cubicBezTo>
                </a:path>
              </a:pathLst>
            </a:custGeom>
            <a:noFill/>
            <a:ln w="38100" cap="flat" cmpd="sng" algn="ctr">
              <a:solidFill>
                <a:schemeClr val="accent6">
                  <a:lumMod val="50000"/>
                </a:schemeClr>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8" name="Group 236"/>
            <p:cNvGrpSpPr/>
            <p:nvPr/>
          </p:nvGrpSpPr>
          <p:grpSpPr>
            <a:xfrm>
              <a:off x="537882" y="6078071"/>
              <a:ext cx="3657600" cy="45719"/>
              <a:chOff x="537882" y="6078071"/>
              <a:chExt cx="3657600" cy="45719"/>
            </a:xfrm>
            <a:solidFill>
              <a:schemeClr val="accent2">
                <a:lumMod val="50000"/>
              </a:schemeClr>
            </a:solidFill>
          </p:grpSpPr>
          <p:sp>
            <p:nvSpPr>
              <p:cNvPr id="236" name="Rectangle 235"/>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19" name="Straight Connector 218"/>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25" name="Straight Connector 22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9" name="Group 237"/>
            <p:cNvGrpSpPr/>
            <p:nvPr/>
          </p:nvGrpSpPr>
          <p:grpSpPr>
            <a:xfrm>
              <a:off x="537882" y="6230471"/>
              <a:ext cx="3657600" cy="45719"/>
              <a:chOff x="537882" y="6078071"/>
              <a:chExt cx="3657600" cy="45719"/>
            </a:xfrm>
            <a:solidFill>
              <a:schemeClr val="accent2">
                <a:lumMod val="50000"/>
              </a:schemeClr>
            </a:solidFill>
          </p:grpSpPr>
          <p:sp>
            <p:nvSpPr>
              <p:cNvPr id="239" name="Rectangle 238"/>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0" name="Straight Connector 239"/>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1" name="Straight Connector 240"/>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20" name="Group 241"/>
            <p:cNvGrpSpPr/>
            <p:nvPr/>
          </p:nvGrpSpPr>
          <p:grpSpPr>
            <a:xfrm>
              <a:off x="537882" y="6382871"/>
              <a:ext cx="3657600" cy="45719"/>
              <a:chOff x="537882" y="6078071"/>
              <a:chExt cx="3657600" cy="45719"/>
            </a:xfrm>
            <a:solidFill>
              <a:schemeClr val="accent2">
                <a:lumMod val="50000"/>
              </a:schemeClr>
            </a:solidFill>
          </p:grpSpPr>
          <p:sp>
            <p:nvSpPr>
              <p:cNvPr id="243" name="Rectangle 242"/>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4" name="Straight Connector 243"/>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5" name="Straight Connector 24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sp>
          <p:nvSpPr>
            <p:cNvPr id="268" name="Flowchart: Collate 267"/>
            <p:cNvSpPr/>
            <p:nvPr/>
          </p:nvSpPr>
          <p:spPr bwMode="auto">
            <a:xfrm>
              <a:off x="419999" y="6521928"/>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9" name="Flowchart: Collate 268"/>
            <p:cNvSpPr/>
            <p:nvPr/>
          </p:nvSpPr>
          <p:spPr bwMode="auto">
            <a:xfrm>
              <a:off x="4142476" y="6589502"/>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0" name="Rounded Rectangle 269"/>
            <p:cNvSpPr/>
            <p:nvPr/>
          </p:nvSpPr>
          <p:spPr bwMode="auto">
            <a:xfrm>
              <a:off x="1733550" y="-228600"/>
              <a:ext cx="2476500" cy="1476375"/>
            </a:xfrm>
            <a:prstGeom prst="roundRect">
              <a:avLst/>
            </a:prstGeom>
            <a:solidFill>
              <a:schemeClr val="accent6">
                <a:lumMod val="50000"/>
              </a:schemeClr>
            </a:solid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21" name="Group 273"/>
            <p:cNvGrpSpPr/>
            <p:nvPr/>
          </p:nvGrpSpPr>
          <p:grpSpPr>
            <a:xfrm rot="16200000" flipV="1">
              <a:off x="1572366" y="498478"/>
              <a:ext cx="666088" cy="2100882"/>
              <a:chOff x="4090416" y="3002541"/>
              <a:chExt cx="613258" cy="3603762"/>
            </a:xfrm>
          </p:grpSpPr>
          <p:sp>
            <p:nvSpPr>
              <p:cNvPr id="275" name="Freeform 274"/>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6" name="Freeform 275"/>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sp>
          <p:nvSpPr>
            <p:cNvPr id="216" name="Rectangle 215"/>
            <p:cNvSpPr/>
            <p:nvPr/>
          </p:nvSpPr>
          <p:spPr bwMode="auto">
            <a:xfrm>
              <a:off x="1466850" y="-438150"/>
              <a:ext cx="3009900" cy="438150"/>
            </a:xfrm>
            <a:prstGeom prst="rect">
              <a:avLst/>
            </a:prstGeom>
            <a:solidFill>
              <a:schemeClr val="bg1"/>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8" name="Rectangle 217"/>
            <p:cNvSpPr/>
            <p:nvPr/>
          </p:nvSpPr>
          <p:spPr bwMode="auto">
            <a:xfrm>
              <a:off x="469126" y="1415332"/>
              <a:ext cx="45719" cy="159026"/>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01" name="Rectangle 194"/>
          <p:cNvSpPr>
            <a:spLocks noChangeArrowheads="1"/>
          </p:cNvSpPr>
          <p:nvPr/>
        </p:nvSpPr>
        <p:spPr bwMode="auto">
          <a:xfrm>
            <a:off x="4369395" y="2316726"/>
            <a:ext cx="209895" cy="4928616"/>
          </a:xfrm>
          <a:prstGeom prst="rect">
            <a:avLst/>
          </a:prstGeom>
          <a:noFill/>
          <a:ln w="28575" algn="ctr">
            <a:solidFill>
              <a:srgbClr val="000000"/>
            </a:solidFill>
            <a:round/>
            <a:headEnd type="none" w="lg" len="med"/>
            <a:tailEnd type="none" w="lg" len="med"/>
          </a:ln>
        </p:spPr>
        <p:txBody>
          <a:bodyPr wrap="square">
            <a:noAutofit/>
          </a:bodyPr>
          <a:lstStyle/>
          <a:p>
            <a:pPr>
              <a:spcBef>
                <a:spcPct val="50000"/>
              </a:spcBef>
            </a:pPr>
            <a:endParaRPr lang="en-US">
              <a:solidFill>
                <a:srgbClr val="000000"/>
              </a:solidFill>
            </a:endParaRPr>
          </a:p>
        </p:txBody>
      </p:sp>
      <p:sp>
        <p:nvSpPr>
          <p:cNvPr id="256" name="Rectangle 112"/>
          <p:cNvSpPr>
            <a:spLocks noChangeArrowheads="1"/>
          </p:cNvSpPr>
          <p:nvPr/>
        </p:nvSpPr>
        <p:spPr bwMode="auto">
          <a:xfrm>
            <a:off x="4364447" y="6701976"/>
            <a:ext cx="201189" cy="523875"/>
          </a:xfrm>
          <a:prstGeom prst="rect">
            <a:avLst/>
          </a:prstGeom>
          <a:solidFill>
            <a:schemeClr val="accent2">
              <a:lumMod val="50000"/>
            </a:schemeClr>
          </a:solidFill>
          <a:ln w="12700">
            <a:noFill/>
            <a:miter lim="800000"/>
            <a:headEnd type="none" w="lg" len="med"/>
            <a:tailEnd type="none" w="lg" len="med"/>
          </a:ln>
        </p:spPr>
        <p:txBody>
          <a:bodyPr wrap="square" anchor="ctr">
            <a:noAutofit/>
          </a:bodyPr>
          <a:lstStyle/>
          <a:p>
            <a:endParaRPr lang="en-US">
              <a:solidFill>
                <a:srgbClr val="000000"/>
              </a:solidFill>
            </a:endParaRPr>
          </a:p>
        </p:txBody>
      </p:sp>
      <p:sp>
        <p:nvSpPr>
          <p:cNvPr id="13399" name="Rectangle 112"/>
          <p:cNvSpPr>
            <a:spLocks noChangeArrowheads="1"/>
          </p:cNvSpPr>
          <p:nvPr/>
        </p:nvSpPr>
        <p:spPr bwMode="auto">
          <a:xfrm>
            <a:off x="6819106" y="6410155"/>
            <a:ext cx="646113" cy="523875"/>
          </a:xfrm>
          <a:prstGeom prst="rect">
            <a:avLst/>
          </a:prstGeom>
          <a:solidFill>
            <a:srgbClr val="8EAED2"/>
          </a:solidFill>
          <a:ln w="12700">
            <a:noFill/>
            <a:miter lim="800000"/>
            <a:headEnd type="none" w="lg" len="med"/>
            <a:tailEnd type="none" w="lg" len="med"/>
          </a:ln>
        </p:spPr>
        <p:txBody>
          <a:bodyPr anchor="ctr">
            <a:noAutofit/>
          </a:bodyPr>
          <a:lstStyle/>
          <a:p>
            <a:endParaRPr lang="en-US">
              <a:solidFill>
                <a:srgbClr val="000000"/>
              </a:solidFill>
            </a:endParaRPr>
          </a:p>
        </p:txBody>
      </p:sp>
      <p:sp>
        <p:nvSpPr>
          <p:cNvPr id="13314" name="Rectangle 185"/>
          <p:cNvSpPr>
            <a:spLocks noChangeArrowheads="1"/>
          </p:cNvSpPr>
          <p:nvPr/>
        </p:nvSpPr>
        <p:spPr bwMode="auto">
          <a:xfrm>
            <a:off x="6224169" y="5167223"/>
            <a:ext cx="3195876" cy="1209513"/>
          </a:xfrm>
          <a:prstGeom prst="rect">
            <a:avLst/>
          </a:prstGeom>
          <a:solidFill>
            <a:srgbClr val="8EAED2"/>
          </a:solidFill>
          <a:ln w="12700" algn="ctr">
            <a:solidFill>
              <a:schemeClr val="bg2"/>
            </a:solidFill>
            <a:round/>
            <a:headEnd type="none" w="lg" len="med"/>
            <a:tailEnd type="none" w="lg" len="med"/>
          </a:ln>
        </p:spPr>
        <p:txBody>
          <a:bodyPr>
            <a:noAutofit/>
          </a:bodyPr>
          <a:lstStyle/>
          <a:p>
            <a:pPr>
              <a:spcBef>
                <a:spcPct val="50000"/>
              </a:spcBef>
            </a:pPr>
            <a:endParaRPr lang="en-US">
              <a:solidFill>
                <a:srgbClr val="000000"/>
              </a:solidFill>
            </a:endParaRPr>
          </a:p>
        </p:txBody>
      </p:sp>
      <p:sp>
        <p:nvSpPr>
          <p:cNvPr id="13330" name="Line 117"/>
          <p:cNvSpPr>
            <a:spLocks noChangeShapeType="1"/>
          </p:cNvSpPr>
          <p:nvPr/>
        </p:nvSpPr>
        <p:spPr bwMode="auto">
          <a:xfrm>
            <a:off x="8680906" y="888477"/>
            <a:ext cx="0" cy="4183811"/>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sp>
        <p:nvSpPr>
          <p:cNvPr id="13331" name="Line 119"/>
          <p:cNvSpPr>
            <a:spLocks noChangeShapeType="1"/>
          </p:cNvSpPr>
          <p:nvPr/>
        </p:nvSpPr>
        <p:spPr bwMode="auto">
          <a:xfrm>
            <a:off x="1247687" y="2580830"/>
            <a:ext cx="311066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sp>
        <p:nvSpPr>
          <p:cNvPr id="13392" name="Line 198"/>
          <p:cNvSpPr>
            <a:spLocks noChangeShapeType="1"/>
          </p:cNvSpPr>
          <p:nvPr/>
        </p:nvSpPr>
        <p:spPr bwMode="auto">
          <a:xfrm flipH="1">
            <a:off x="1485900" y="1988820"/>
            <a:ext cx="0" cy="600556"/>
          </a:xfrm>
          <a:prstGeom prst="line">
            <a:avLst/>
          </a:prstGeom>
          <a:noFill/>
          <a:ln w="12700">
            <a:solidFill>
              <a:schemeClr val="tx1"/>
            </a:solidFill>
            <a:round/>
            <a:headEnd type="triangle" w="med" len="med"/>
            <a:tailEnd type="triangle" w="med" len="med"/>
          </a:ln>
        </p:spPr>
        <p:txBody>
          <a:bodyPr wrap="square" anchor="ctr">
            <a:noAutofit/>
          </a:bodyPr>
          <a:lstStyle/>
          <a:p>
            <a:endParaRPr lang="en-US">
              <a:solidFill>
                <a:srgbClr val="000000"/>
              </a:solidFill>
            </a:endParaRPr>
          </a:p>
        </p:txBody>
      </p:sp>
      <p:sp>
        <p:nvSpPr>
          <p:cNvPr id="13393" name="Rectangle 199"/>
          <p:cNvSpPr>
            <a:spLocks noChangeArrowheads="1"/>
          </p:cNvSpPr>
          <p:nvPr/>
        </p:nvSpPr>
        <p:spPr bwMode="auto">
          <a:xfrm rot="16200000">
            <a:off x="1318460" y="2096298"/>
            <a:ext cx="353928" cy="400050"/>
          </a:xfrm>
          <a:prstGeom prst="rect">
            <a:avLst/>
          </a:prstGeom>
          <a:solidFill>
            <a:schemeClr val="bg1"/>
          </a:solidFill>
          <a:ln w="12700">
            <a:noFill/>
            <a:miter lim="800000"/>
            <a:headEnd type="none" w="lg" len="med"/>
            <a:tailEnd type="none" w="lg" len="med"/>
          </a:ln>
        </p:spPr>
        <p:txBody>
          <a:bodyPr wrap="square">
            <a:noAutofit/>
          </a:bodyPr>
          <a:lstStyle/>
          <a:p>
            <a:r>
              <a:rPr lang="en-US" sz="2000" b="1" dirty="0">
                <a:solidFill>
                  <a:srgbClr val="000000"/>
                </a:solidFill>
              </a:rPr>
              <a:t>H</a:t>
            </a:r>
          </a:p>
        </p:txBody>
      </p:sp>
      <p:sp>
        <p:nvSpPr>
          <p:cNvPr id="13394" name="Rectangle 115"/>
          <p:cNvSpPr>
            <a:spLocks noChangeArrowheads="1"/>
          </p:cNvSpPr>
          <p:nvPr/>
        </p:nvSpPr>
        <p:spPr bwMode="auto">
          <a:xfrm>
            <a:off x="8269596" y="4977402"/>
            <a:ext cx="822622" cy="350748"/>
          </a:xfrm>
          <a:prstGeom prst="rect">
            <a:avLst/>
          </a:prstGeom>
          <a:solidFill>
            <a:srgbClr val="F14343"/>
          </a:solidFill>
          <a:ln w="12700">
            <a:solidFill>
              <a:schemeClr val="tx1"/>
            </a:solidFill>
            <a:miter lim="800000"/>
            <a:headEnd type="none" w="lg" len="med"/>
            <a:tailEnd type="none" w="lg" len="med"/>
          </a:ln>
        </p:spPr>
        <p:txBody>
          <a:bodyPr wrap="square" anchor="ctr">
            <a:noAutofit/>
          </a:bodyPr>
          <a:lstStyle/>
          <a:p>
            <a:endParaRPr lang="en-US">
              <a:solidFill>
                <a:srgbClr val="000000"/>
              </a:solidFill>
            </a:endParaRPr>
          </a:p>
        </p:txBody>
      </p:sp>
      <p:grpSp>
        <p:nvGrpSpPr>
          <p:cNvPr id="2" name="Group 214"/>
          <p:cNvGrpSpPr/>
          <p:nvPr/>
        </p:nvGrpSpPr>
        <p:grpSpPr>
          <a:xfrm>
            <a:off x="6472238" y="4264025"/>
            <a:ext cx="328612" cy="1816141"/>
            <a:chOff x="6472238" y="4264025"/>
            <a:chExt cx="328612" cy="2157413"/>
          </a:xfrm>
        </p:grpSpPr>
        <p:pic>
          <p:nvPicPr>
            <p:cNvPr id="13317" name="Picture 23"/>
            <p:cNvPicPr>
              <a:picLocks noChangeAspect="1" noChangeArrowheads="1"/>
            </p:cNvPicPr>
            <p:nvPr/>
          </p:nvPicPr>
          <p:blipFill>
            <a:blip r:embed="rId3" cstate="print"/>
            <a:srcRect/>
            <a:stretch>
              <a:fillRect/>
            </a:stretch>
          </p:blipFill>
          <p:spPr bwMode="auto">
            <a:xfrm>
              <a:off x="6472238" y="4264025"/>
              <a:ext cx="130175" cy="2157413"/>
            </a:xfrm>
            <a:prstGeom prst="rect">
              <a:avLst/>
            </a:prstGeom>
            <a:noFill/>
            <a:ln w="12700">
              <a:noFill/>
              <a:miter lim="800000"/>
              <a:headEnd type="none" w="lg" len="med"/>
              <a:tailEnd type="none" w="lg" len="med"/>
            </a:ln>
          </p:spPr>
        </p:pic>
        <p:grpSp>
          <p:nvGrpSpPr>
            <p:cNvPr id="3" name="Group 24"/>
            <p:cNvGrpSpPr>
              <a:grpSpLocks/>
            </p:cNvGrpSpPr>
            <p:nvPr/>
          </p:nvGrpSpPr>
          <p:grpSpPr bwMode="auto">
            <a:xfrm>
              <a:off x="6646863" y="4275138"/>
              <a:ext cx="153987" cy="2084387"/>
              <a:chOff x="3703" y="1140"/>
              <a:chExt cx="144" cy="1959"/>
            </a:xfrm>
          </p:grpSpPr>
          <p:sp>
            <p:nvSpPr>
              <p:cNvPr id="13426"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27"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8"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9"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0"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1"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2"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3"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4"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5"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6"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7"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8"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9"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0"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1"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2"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3"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4"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5"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6"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7"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8"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9"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0"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1"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2"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3"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4"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5"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6"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7"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8"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9"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0"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1"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2"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3"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4"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5"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6"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7"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8"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9"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0"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1"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2"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3"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4"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75"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6"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7"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8"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9"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0"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1"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2"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3"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grpSp>
        <p:nvGrpSpPr>
          <p:cNvPr id="4" name="Group 83"/>
          <p:cNvGrpSpPr>
            <a:grpSpLocks/>
          </p:cNvGrpSpPr>
          <p:nvPr/>
        </p:nvGrpSpPr>
        <p:grpSpPr bwMode="auto">
          <a:xfrm>
            <a:off x="6827838" y="5943775"/>
            <a:ext cx="620712" cy="88900"/>
            <a:chOff x="4147" y="3703"/>
            <a:chExt cx="391" cy="56"/>
          </a:xfrm>
        </p:grpSpPr>
        <p:sp>
          <p:nvSpPr>
            <p:cNvPr id="13421"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2"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3"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4"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5"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5" name="Group 89"/>
          <p:cNvGrpSpPr>
            <a:grpSpLocks/>
          </p:cNvGrpSpPr>
          <p:nvPr/>
        </p:nvGrpSpPr>
        <p:grpSpPr bwMode="auto">
          <a:xfrm>
            <a:off x="6961188" y="5778497"/>
            <a:ext cx="355600" cy="88900"/>
            <a:chOff x="4235" y="3596"/>
            <a:chExt cx="224" cy="56"/>
          </a:xfrm>
        </p:grpSpPr>
        <p:sp>
          <p:nvSpPr>
            <p:cNvPr id="13418"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9"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0"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6" name="Group 93"/>
          <p:cNvGrpSpPr>
            <a:grpSpLocks/>
          </p:cNvGrpSpPr>
          <p:nvPr/>
        </p:nvGrpSpPr>
        <p:grpSpPr bwMode="auto">
          <a:xfrm>
            <a:off x="6961188" y="5613221"/>
            <a:ext cx="355600" cy="88900"/>
            <a:chOff x="4233" y="3461"/>
            <a:chExt cx="224" cy="56"/>
          </a:xfrm>
        </p:grpSpPr>
        <p:sp>
          <p:nvSpPr>
            <p:cNvPr id="13415"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6"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7"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7" name="Group 97"/>
          <p:cNvGrpSpPr>
            <a:grpSpLocks/>
          </p:cNvGrpSpPr>
          <p:nvPr/>
        </p:nvGrpSpPr>
        <p:grpSpPr bwMode="auto">
          <a:xfrm>
            <a:off x="7026275" y="5447945"/>
            <a:ext cx="222250" cy="88900"/>
            <a:chOff x="4231" y="3326"/>
            <a:chExt cx="140" cy="56"/>
          </a:xfrm>
        </p:grpSpPr>
        <p:sp>
          <p:nvSpPr>
            <p:cNvPr id="13413"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4"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8" name="Group 100"/>
          <p:cNvGrpSpPr>
            <a:grpSpLocks/>
          </p:cNvGrpSpPr>
          <p:nvPr/>
        </p:nvGrpSpPr>
        <p:grpSpPr bwMode="auto">
          <a:xfrm>
            <a:off x="7026275" y="5282669"/>
            <a:ext cx="222250" cy="88900"/>
            <a:chOff x="4229" y="3191"/>
            <a:chExt cx="140" cy="56"/>
          </a:xfrm>
        </p:grpSpPr>
        <p:sp>
          <p:nvSpPr>
            <p:cNvPr id="13411"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2"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9" name="Group 103"/>
          <p:cNvGrpSpPr>
            <a:grpSpLocks/>
          </p:cNvGrpSpPr>
          <p:nvPr/>
        </p:nvGrpSpPr>
        <p:grpSpPr bwMode="auto">
          <a:xfrm>
            <a:off x="7026275" y="5117393"/>
            <a:ext cx="222250" cy="88900"/>
            <a:chOff x="4227" y="3056"/>
            <a:chExt cx="140" cy="56"/>
          </a:xfrm>
        </p:grpSpPr>
        <p:sp>
          <p:nvSpPr>
            <p:cNvPr id="13409"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0"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sp>
        <p:nvSpPr>
          <p:cNvPr id="13325" name="Oval 106"/>
          <p:cNvSpPr>
            <a:spLocks noChangeArrowheads="1"/>
          </p:cNvSpPr>
          <p:nvPr/>
        </p:nvSpPr>
        <p:spPr bwMode="auto">
          <a:xfrm>
            <a:off x="7092950" y="4952117"/>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6" name="Oval 107"/>
          <p:cNvSpPr>
            <a:spLocks noChangeArrowheads="1"/>
          </p:cNvSpPr>
          <p:nvPr/>
        </p:nvSpPr>
        <p:spPr bwMode="auto">
          <a:xfrm>
            <a:off x="7092950" y="4786841"/>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7" name="Oval 108"/>
          <p:cNvSpPr>
            <a:spLocks noChangeArrowheads="1"/>
          </p:cNvSpPr>
          <p:nvPr/>
        </p:nvSpPr>
        <p:spPr bwMode="auto">
          <a:xfrm>
            <a:off x="7092950" y="4621565"/>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8" name="Oval 109"/>
          <p:cNvSpPr>
            <a:spLocks noChangeArrowheads="1"/>
          </p:cNvSpPr>
          <p:nvPr/>
        </p:nvSpPr>
        <p:spPr bwMode="auto">
          <a:xfrm>
            <a:off x="7092950" y="4456289"/>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9" name="Oval 110"/>
          <p:cNvSpPr>
            <a:spLocks noChangeArrowheads="1"/>
          </p:cNvSpPr>
          <p:nvPr/>
        </p:nvSpPr>
        <p:spPr bwMode="auto">
          <a:xfrm>
            <a:off x="7092950" y="4291013"/>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nvGrpSpPr>
          <p:cNvPr id="10" name="Group 254"/>
          <p:cNvGrpSpPr/>
          <p:nvPr/>
        </p:nvGrpSpPr>
        <p:grpSpPr>
          <a:xfrm>
            <a:off x="6810375" y="3333750"/>
            <a:ext cx="663575" cy="4556125"/>
            <a:chOff x="6810375" y="3333750"/>
            <a:chExt cx="663575" cy="4556125"/>
          </a:xfrm>
        </p:grpSpPr>
        <p:sp>
          <p:nvSpPr>
            <p:cNvPr id="13407" name="Line 6"/>
            <p:cNvSpPr>
              <a:spLocks noChangeShapeType="1"/>
            </p:cNvSpPr>
            <p:nvPr/>
          </p:nvSpPr>
          <p:spPr bwMode="auto">
            <a:xfrm flipV="1">
              <a:off x="7473950" y="3333750"/>
              <a:ext cx="0" cy="4540628"/>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08" name="Line 7"/>
            <p:cNvSpPr>
              <a:spLocks noChangeShapeType="1"/>
            </p:cNvSpPr>
            <p:nvPr/>
          </p:nvSpPr>
          <p:spPr bwMode="auto">
            <a:xfrm flipV="1">
              <a:off x="6810375" y="3333750"/>
              <a:ext cx="0" cy="4556125"/>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3403" name="Line 118"/>
          <p:cNvSpPr>
            <a:spLocks noChangeShapeType="1"/>
          </p:cNvSpPr>
          <p:nvPr/>
        </p:nvSpPr>
        <p:spPr bwMode="auto">
          <a:xfrm flipV="1">
            <a:off x="6191250" y="2038350"/>
            <a:ext cx="0" cy="1695450"/>
          </a:xfrm>
          <a:prstGeom prst="line">
            <a:avLst/>
          </a:prstGeom>
          <a:noFill/>
          <a:ln w="76200">
            <a:solidFill>
              <a:srgbClr val="000000"/>
            </a:solidFill>
            <a:round/>
            <a:headEnd type="none" w="lg" len="med"/>
            <a:tailEnd type="none" w="lg" len="med"/>
          </a:ln>
        </p:spPr>
        <p:txBody>
          <a:bodyPr wrap="square" anchor="ctr">
            <a:noAutofit/>
          </a:bodyPr>
          <a:lstStyle/>
          <a:p>
            <a:endParaRPr lang="en-US">
              <a:solidFill>
                <a:srgbClr val="000000"/>
              </a:solidFill>
            </a:endParaRPr>
          </a:p>
        </p:txBody>
      </p:sp>
      <p:sp>
        <p:nvSpPr>
          <p:cNvPr id="13404" name="Line 118"/>
          <p:cNvSpPr>
            <a:spLocks noChangeShapeType="1"/>
          </p:cNvSpPr>
          <p:nvPr/>
        </p:nvSpPr>
        <p:spPr bwMode="auto">
          <a:xfrm flipV="1">
            <a:off x="6191250" y="1733550"/>
            <a:ext cx="0" cy="230505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11" name="Group 215"/>
          <p:cNvGrpSpPr/>
          <p:nvPr/>
        </p:nvGrpSpPr>
        <p:grpSpPr>
          <a:xfrm rot="1242137">
            <a:off x="2966139" y="-210466"/>
            <a:ext cx="5249862" cy="3746500"/>
            <a:chOff x="2957513" y="39688"/>
            <a:chExt cx="5249862" cy="3746500"/>
          </a:xfrm>
        </p:grpSpPr>
        <p:sp>
          <p:nvSpPr>
            <p:cNvPr id="13333" name="Line 127"/>
            <p:cNvSpPr>
              <a:spLocks noChangeShapeType="1"/>
            </p:cNvSpPr>
            <p:nvPr/>
          </p:nvSpPr>
          <p:spPr bwMode="auto">
            <a:xfrm flipH="1">
              <a:off x="3678238" y="39688"/>
              <a:ext cx="4529137" cy="374650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12" name="Group 184"/>
            <p:cNvGrpSpPr/>
            <p:nvPr/>
          </p:nvGrpSpPr>
          <p:grpSpPr>
            <a:xfrm>
              <a:off x="2957513" y="1573213"/>
              <a:ext cx="3281362" cy="2192337"/>
              <a:chOff x="881063" y="1573213"/>
              <a:chExt cx="3281362" cy="2192337"/>
            </a:xfrm>
          </p:grpSpPr>
          <p:sp>
            <p:nvSpPr>
              <p:cNvPr id="13334"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5"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6"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7"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8"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9"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0"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1"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2"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3"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4"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5"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6"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7"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8"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9"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0"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1"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2"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3"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4"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5"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6"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7"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8"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9"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0"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1"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2"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63"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4"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5"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6"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7"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8"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9"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0"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1"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2"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3"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4"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5"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6"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7"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8"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9"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0"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81"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2"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3"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4"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5"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6"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7"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8"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9"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pic>
            <p:nvPicPr>
              <p:cNvPr id="13390" name="Picture 187"/>
              <p:cNvPicPr>
                <a:picLocks noChangeAspect="1" noChangeArrowheads="1"/>
              </p:cNvPicPr>
              <p:nvPr/>
            </p:nvPicPr>
            <p:blipFill>
              <a:blip r:embed="rId4" cstate="print"/>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13391"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98" name="Rectangle 197"/>
              <p:cNvSpPr/>
              <p:nvPr/>
            </p:nvSpPr>
            <p:spPr bwMode="auto">
              <a:xfrm rot="19190903">
                <a:off x="2493963" y="2663825"/>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noAutofit/>
              </a:bodyPr>
              <a:lstStyle/>
              <a:p>
                <a:pPr>
                  <a:spcBef>
                    <a:spcPct val="50000"/>
                  </a:spcBef>
                  <a:defRPr/>
                </a:pPr>
                <a:endParaRPr lang="en-US">
                  <a:solidFill>
                    <a:srgbClr val="000000"/>
                  </a:solidFill>
                </a:endParaRPr>
              </a:p>
            </p:txBody>
          </p:sp>
          <p:sp>
            <p:nvSpPr>
              <p:cNvPr id="13406"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noAutofit/>
              </a:bodyPr>
              <a:lstStyle/>
              <a:p>
                <a:endParaRPr lang="en-US">
                  <a:solidFill>
                    <a:srgbClr val="000000"/>
                  </a:solidFill>
                </a:endParaRPr>
              </a:p>
            </p:txBody>
          </p:sp>
        </p:grpSp>
      </p:grpSp>
      <p:sp>
        <p:nvSpPr>
          <p:cNvPr id="191" name="AutoShape 10"/>
          <p:cNvSpPr>
            <a:spLocks noChangeArrowheads="1"/>
          </p:cNvSpPr>
          <p:nvPr/>
        </p:nvSpPr>
        <p:spPr bwMode="auto">
          <a:xfrm flipH="1">
            <a:off x="240999" y="1964423"/>
            <a:ext cx="514052" cy="237451"/>
          </a:xfrm>
          <a:prstGeom prst="roundRect">
            <a:avLst>
              <a:gd name="adj" fmla="val 16667"/>
            </a:avLst>
          </a:prstGeom>
          <a:solidFill>
            <a:schemeClr val="accent2">
              <a:lumMod val="50000"/>
            </a:schemeClr>
          </a:solidFill>
          <a:ln w="28575">
            <a:noFill/>
            <a:round/>
            <a:headEnd type="none" w="lg" len="med"/>
            <a:tailEnd type="none" w="lg" len="med"/>
          </a:ln>
        </p:spPr>
        <p:txBody>
          <a:bodyPr anchor="ctr">
            <a:noAutofit/>
          </a:bodyPr>
          <a:lstStyle/>
          <a:p>
            <a:endParaRPr lang="en-US">
              <a:solidFill>
                <a:srgbClr val="000000"/>
              </a:solidFill>
            </a:endParaRPr>
          </a:p>
        </p:txBody>
      </p:sp>
      <p:sp>
        <p:nvSpPr>
          <p:cNvPr id="192" name="Rectangle 11"/>
          <p:cNvSpPr>
            <a:spLocks noChangeArrowheads="1"/>
          </p:cNvSpPr>
          <p:nvPr/>
        </p:nvSpPr>
        <p:spPr bwMode="auto">
          <a:xfrm flipH="1">
            <a:off x="238155" y="1913530"/>
            <a:ext cx="514052" cy="85686"/>
          </a:xfrm>
          <a:prstGeom prst="rect">
            <a:avLst/>
          </a:prstGeom>
          <a:solidFill>
            <a:schemeClr val="bg1"/>
          </a:solidFill>
          <a:ln w="12700">
            <a:noFill/>
            <a:miter lim="800000"/>
            <a:headEnd type="none" w="lg" len="med"/>
            <a:tailEnd type="none" w="lg" len="med"/>
          </a:ln>
        </p:spPr>
        <p:txBody>
          <a:bodyPr wrap="none" anchor="ctr">
            <a:noAutofit/>
          </a:bodyPr>
          <a:lstStyle/>
          <a:p>
            <a:endParaRPr lang="en-US">
              <a:solidFill>
                <a:srgbClr val="000000"/>
              </a:solidFill>
            </a:endParaRPr>
          </a:p>
        </p:txBody>
      </p:sp>
      <p:sp>
        <p:nvSpPr>
          <p:cNvPr id="193" name="AutoShape 12"/>
          <p:cNvSpPr>
            <a:spLocks noChangeArrowheads="1"/>
          </p:cNvSpPr>
          <p:nvPr/>
        </p:nvSpPr>
        <p:spPr bwMode="auto">
          <a:xfrm flipH="1">
            <a:off x="240999" y="1622725"/>
            <a:ext cx="514052" cy="568762"/>
          </a:xfrm>
          <a:prstGeom prst="roundRect">
            <a:avLst>
              <a:gd name="adj" fmla="val 16667"/>
            </a:avLst>
          </a:prstGeom>
          <a:noFill/>
          <a:ln w="28575">
            <a:solidFill>
              <a:schemeClr val="tx1"/>
            </a:solidFill>
            <a:round/>
            <a:headEnd type="none" w="lg" len="med"/>
            <a:tailEnd type="none" w="lg" len="med"/>
          </a:ln>
        </p:spPr>
        <p:txBody>
          <a:bodyPr wrap="square" anchor="ctr">
            <a:noAutofit/>
          </a:bodyPr>
          <a:lstStyle/>
          <a:p>
            <a:endParaRPr lang="en-US">
              <a:solidFill>
                <a:srgbClr val="000000"/>
              </a:solidFill>
            </a:endParaRPr>
          </a:p>
        </p:txBody>
      </p:sp>
      <p:pic>
        <p:nvPicPr>
          <p:cNvPr id="194" name="Picture 13" descr="Product Picture"/>
          <p:cNvPicPr>
            <a:picLocks noChangeAspect="1" noChangeArrowheads="1"/>
          </p:cNvPicPr>
          <p:nvPr/>
        </p:nvPicPr>
        <p:blipFill>
          <a:blip r:embed="rId5" cstate="print">
            <a:clrChange>
              <a:clrFrom>
                <a:srgbClr val="FFFFFF"/>
              </a:clrFrom>
              <a:clrTo>
                <a:srgbClr val="FFFFFF">
                  <a:alpha val="0"/>
                </a:srgbClr>
              </a:clrTo>
            </a:clrChange>
          </a:blip>
          <a:srcRect t="20000" r="63148" b="48000"/>
          <a:stretch>
            <a:fillRect/>
          </a:stretch>
        </p:blipFill>
        <p:spPr bwMode="auto">
          <a:xfrm flipH="1">
            <a:off x="469081" y="1629784"/>
            <a:ext cx="411010" cy="357798"/>
          </a:xfrm>
          <a:prstGeom prst="rect">
            <a:avLst/>
          </a:prstGeom>
          <a:noFill/>
          <a:ln w="9525">
            <a:noFill/>
            <a:miter lim="800000"/>
            <a:headEnd/>
            <a:tailEnd/>
          </a:ln>
        </p:spPr>
      </p:pic>
      <p:sp>
        <p:nvSpPr>
          <p:cNvPr id="195" name="Rectangle 14"/>
          <p:cNvSpPr>
            <a:spLocks noChangeArrowheads="1"/>
          </p:cNvSpPr>
          <p:nvPr/>
        </p:nvSpPr>
        <p:spPr bwMode="auto">
          <a:xfrm flipH="1">
            <a:off x="456345" y="1877579"/>
            <a:ext cx="42838" cy="114634"/>
          </a:xfrm>
          <a:prstGeom prst="rect">
            <a:avLst/>
          </a:prstGeom>
          <a:solidFill>
            <a:schemeClr val="accent1"/>
          </a:solidFill>
          <a:ln w="12700">
            <a:solidFill>
              <a:schemeClr val="tx1"/>
            </a:solidFill>
            <a:miter lim="800000"/>
            <a:headEnd type="none" w="lg" len="med"/>
            <a:tailEnd type="none" w="lg" len="med"/>
          </a:ln>
        </p:spPr>
        <p:txBody>
          <a:bodyPr wrap="none" anchor="ctr">
            <a:noAutofit/>
          </a:bodyPr>
          <a:lstStyle/>
          <a:p>
            <a:endParaRPr lang="en-US">
              <a:solidFill>
                <a:srgbClr val="000000"/>
              </a:solidFill>
            </a:endParaRPr>
          </a:p>
        </p:txBody>
      </p:sp>
      <p:sp>
        <p:nvSpPr>
          <p:cNvPr id="196" name="AutoShape 15"/>
          <p:cNvSpPr>
            <a:spLocks noChangeArrowheads="1"/>
          </p:cNvSpPr>
          <p:nvPr/>
        </p:nvSpPr>
        <p:spPr bwMode="auto">
          <a:xfrm rot="5400000" flipH="1">
            <a:off x="437814" y="1854440"/>
            <a:ext cx="113476" cy="302179"/>
          </a:xfrm>
          <a:prstGeom prst="roundRect">
            <a:avLst>
              <a:gd name="adj" fmla="val 16667"/>
            </a:avLst>
          </a:prstGeom>
          <a:solidFill>
            <a:schemeClr val="accent2"/>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grpSp>
        <p:nvGrpSpPr>
          <p:cNvPr id="13" name="Group 16"/>
          <p:cNvGrpSpPr>
            <a:grpSpLocks/>
          </p:cNvGrpSpPr>
          <p:nvPr/>
        </p:nvGrpSpPr>
        <p:grpSpPr bwMode="auto">
          <a:xfrm flipH="1">
            <a:off x="273469" y="1548965"/>
            <a:ext cx="453848" cy="85686"/>
            <a:chOff x="2282" y="276"/>
            <a:chExt cx="580" cy="111"/>
          </a:xfrm>
        </p:grpSpPr>
        <p:sp>
          <p:nvSpPr>
            <p:cNvPr id="203" name="Arc 17"/>
            <p:cNvSpPr>
              <a:spLocks/>
            </p:cNvSpPr>
            <p:nvPr/>
          </p:nvSpPr>
          <p:spPr bwMode="auto">
            <a:xfrm rot="10800000" flipH="1">
              <a:off x="2282" y="276"/>
              <a:ext cx="40"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4" name="Arc 18"/>
            <p:cNvSpPr>
              <a:spLocks/>
            </p:cNvSpPr>
            <p:nvPr/>
          </p:nvSpPr>
          <p:spPr bwMode="auto">
            <a:xfrm rot="10800000">
              <a:off x="2823" y="276"/>
              <a:ext cx="39"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99" name="AutoShape 19"/>
          <p:cNvSpPr>
            <a:spLocks noChangeArrowheads="1"/>
          </p:cNvSpPr>
          <p:nvPr/>
        </p:nvSpPr>
        <p:spPr bwMode="auto">
          <a:xfrm flipH="1" flipV="1">
            <a:off x="280363" y="1596862"/>
            <a:ext cx="446901" cy="92634"/>
          </a:xfrm>
          <a:custGeom>
            <a:avLst/>
            <a:gdLst>
              <a:gd name="T0" fmla="*/ 364 w 21600"/>
              <a:gd name="T1" fmla="*/ 40 h 21600"/>
              <a:gd name="T2" fmla="*/ 193 w 21600"/>
              <a:gd name="T3" fmla="*/ 80 h 21600"/>
              <a:gd name="T4" fmla="*/ 22 w 21600"/>
              <a:gd name="T5" fmla="*/ 40 h 21600"/>
              <a:gd name="T6" fmla="*/ 193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noAutofit/>
          </a:bodyPr>
          <a:lstStyle/>
          <a:p>
            <a:endParaRPr lang="en-US">
              <a:solidFill>
                <a:srgbClr val="000000"/>
              </a:solidFill>
            </a:endParaRPr>
          </a:p>
        </p:txBody>
      </p:sp>
      <p:sp>
        <p:nvSpPr>
          <p:cNvPr id="201" name="Freeform 21"/>
          <p:cNvSpPr>
            <a:spLocks/>
          </p:cNvSpPr>
          <p:nvPr/>
        </p:nvSpPr>
        <p:spPr bwMode="auto">
          <a:xfrm flipH="1">
            <a:off x="276758" y="1504197"/>
            <a:ext cx="444848" cy="98240"/>
          </a:xfrm>
          <a:custGeom>
            <a:avLst/>
            <a:gdLst>
              <a:gd name="T0" fmla="*/ 0 w 288"/>
              <a:gd name="T1" fmla="*/ 144 h 144"/>
              <a:gd name="T2" fmla="*/ 0 w 288"/>
              <a:gd name="T3" fmla="*/ 0 h 144"/>
              <a:gd name="T4" fmla="*/ 288 w 288"/>
              <a:gd name="T5" fmla="*/ 0 h 144"/>
              <a:gd name="T6" fmla="*/ 288 w 288"/>
              <a:gd name="T7" fmla="*/ 144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8" name="Freeform 207"/>
          <p:cNvSpPr/>
          <p:nvPr/>
        </p:nvSpPr>
        <p:spPr bwMode="auto">
          <a:xfrm>
            <a:off x="4587642" y="6420851"/>
            <a:ext cx="2567242" cy="1389649"/>
          </a:xfrm>
          <a:custGeom>
            <a:avLst/>
            <a:gdLst>
              <a:gd name="connsiteX0" fmla="*/ 0 w 5310835"/>
              <a:gd name="connsiteY0" fmla="*/ 0 h 621792"/>
              <a:gd name="connsiteX1" fmla="*/ 5310835 w 5310835"/>
              <a:gd name="connsiteY1" fmla="*/ 621792 h 621792"/>
              <a:gd name="connsiteX0" fmla="*/ 0 w 5310835"/>
              <a:gd name="connsiteY0" fmla="*/ 0 h 872947"/>
              <a:gd name="connsiteX1" fmla="*/ 5310835 w 5310835"/>
              <a:gd name="connsiteY1" fmla="*/ 621792 h 872947"/>
              <a:gd name="connsiteX0" fmla="*/ 0 w 5310835"/>
              <a:gd name="connsiteY0" fmla="*/ 0 h 1676060"/>
              <a:gd name="connsiteX1" fmla="*/ 5310835 w 5310835"/>
              <a:gd name="connsiteY1" fmla="*/ 621792 h 1676060"/>
              <a:gd name="connsiteX0" fmla="*/ 0 w 4979332"/>
              <a:gd name="connsiteY0" fmla="*/ 849044 h 2525104"/>
              <a:gd name="connsiteX1" fmla="*/ 4979332 w 4979332"/>
              <a:gd name="connsiteY1" fmla="*/ 207264 h 2525104"/>
              <a:gd name="connsiteX0" fmla="*/ 0 w 4979332"/>
              <a:gd name="connsiteY0" fmla="*/ 849044 h 1431009"/>
              <a:gd name="connsiteX1" fmla="*/ 4979332 w 4979332"/>
              <a:gd name="connsiteY1" fmla="*/ 207264 h 1431009"/>
            </a:gdLst>
            <a:ahLst/>
            <a:cxnLst>
              <a:cxn ang="0">
                <a:pos x="connsiteX0" y="connsiteY0"/>
              </a:cxn>
              <a:cxn ang="0">
                <a:pos x="connsiteX1" y="connsiteY1"/>
              </a:cxn>
            </a:cxnLst>
            <a:rect l="l" t="t" r="r" b="b"/>
            <a:pathLst>
              <a:path w="4979332" h="1431009">
                <a:moveTo>
                  <a:pt x="0" y="849044"/>
                </a:moveTo>
                <a:cubicBezTo>
                  <a:pt x="2467157" y="1431009"/>
                  <a:pt x="3209054" y="0"/>
                  <a:pt x="4979332" y="207264"/>
                </a:cubicBez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a:spcBef>
                <a:spcPct val="50000"/>
              </a:spcBef>
            </a:pPr>
            <a:endParaRPr lang="en-US" smtClean="0">
              <a:solidFill>
                <a:srgbClr val="000000"/>
              </a:solidFill>
            </a:endParaRPr>
          </a:p>
        </p:txBody>
      </p:sp>
      <p:sp>
        <p:nvSpPr>
          <p:cNvPr id="13332" name="Line 120"/>
          <p:cNvSpPr>
            <a:spLocks noChangeShapeType="1"/>
          </p:cNvSpPr>
          <p:nvPr/>
        </p:nvSpPr>
        <p:spPr bwMode="auto">
          <a:xfrm flipH="1">
            <a:off x="774497" y="2001203"/>
            <a:ext cx="96857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grpSp>
        <p:nvGrpSpPr>
          <p:cNvPr id="14" name="Group 196"/>
          <p:cNvGrpSpPr/>
          <p:nvPr/>
        </p:nvGrpSpPr>
        <p:grpSpPr>
          <a:xfrm>
            <a:off x="6158332" y="3280412"/>
            <a:ext cx="3322097" cy="3192577"/>
            <a:chOff x="4081882" y="3280412"/>
            <a:chExt cx="4638255" cy="3468369"/>
          </a:xfrm>
        </p:grpSpPr>
        <p:cxnSp>
          <p:nvCxnSpPr>
            <p:cNvPr id="206" name="Straight Connector 187"/>
            <p:cNvCxnSpPr>
              <a:cxnSpLocks noChangeShapeType="1"/>
            </p:cNvCxnSpPr>
            <p:nvPr/>
          </p:nvCxnSpPr>
          <p:spPr bwMode="auto">
            <a:xfrm rot="5400000">
              <a:off x="2370417" y="5005795"/>
              <a:ext cx="3461880" cy="11113"/>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641" y="5012284"/>
              <a:ext cx="3461880" cy="11113"/>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357"/>
              <a:ext cx="4635082" cy="12045"/>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2895600" y="2971800"/>
            <a:ext cx="533400" cy="213360"/>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CO">
              <a:solidFill>
                <a:srgbClr val="FFFFFF"/>
              </a:solidFill>
            </a:endParaRPr>
          </a:p>
        </p:txBody>
      </p:sp>
      <p:sp>
        <p:nvSpPr>
          <p:cNvPr id="212" name="Line 117"/>
          <p:cNvSpPr>
            <a:spLocks noChangeShapeType="1"/>
          </p:cNvSpPr>
          <p:nvPr/>
        </p:nvSpPr>
        <p:spPr bwMode="auto">
          <a:xfrm flipV="1">
            <a:off x="3153410" y="2768918"/>
            <a:ext cx="0" cy="267652"/>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grpSp>
        <p:nvGrpSpPr>
          <p:cNvPr id="15" name="Group 266"/>
          <p:cNvGrpSpPr/>
          <p:nvPr/>
        </p:nvGrpSpPr>
        <p:grpSpPr>
          <a:xfrm>
            <a:off x="450563" y="2180782"/>
            <a:ext cx="96456" cy="4339450"/>
            <a:chOff x="450563" y="2190307"/>
            <a:chExt cx="96456" cy="4339450"/>
          </a:xfrm>
        </p:grpSpPr>
        <p:sp>
          <p:nvSpPr>
            <p:cNvPr id="247" name="Rectangle 246"/>
            <p:cNvSpPr/>
            <p:nvPr/>
          </p:nvSpPr>
          <p:spPr bwMode="auto">
            <a:xfrm rot="5400000">
              <a:off x="-1670934" y="4311804"/>
              <a:ext cx="4339450" cy="96456"/>
            </a:xfrm>
            <a:prstGeom prst="rect">
              <a:avLst/>
            </a:pr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8" name="Straight Connector 247"/>
            <p:cNvCxnSpPr/>
            <p:nvPr/>
          </p:nvCxnSpPr>
          <p:spPr bwMode="auto">
            <a:xfrm rot="5400000">
              <a:off x="-1627126"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cxnSp>
          <p:nvCxnSpPr>
            <p:cNvPr id="249" name="Straight Connector 248"/>
            <p:cNvCxnSpPr/>
            <p:nvPr/>
          </p:nvCxnSpPr>
          <p:spPr bwMode="auto">
            <a:xfrm rot="5400000">
              <a:off x="-171716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grpSp>
      <p:sp>
        <p:nvSpPr>
          <p:cNvPr id="263" name="Freeform 262"/>
          <p:cNvSpPr/>
          <p:nvPr/>
        </p:nvSpPr>
        <p:spPr bwMode="auto">
          <a:xfrm>
            <a:off x="4153256" y="2458046"/>
            <a:ext cx="228963" cy="4156804"/>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297052 w 613258"/>
              <a:gd name="connsiteY4" fmla="*/ 1181774 h 3603762"/>
              <a:gd name="connsiteX5" fmla="*/ 613258 w 613258"/>
              <a:gd name="connsiteY5" fmla="*/ 164942 h 3603762"/>
              <a:gd name="connsiteX6" fmla="*/ 605942 w 613258"/>
              <a:gd name="connsiteY6" fmla="*/ 84474 h 3603762"/>
              <a:gd name="connsiteX0" fmla="*/ 605942 w 613258"/>
              <a:gd name="connsiteY0" fmla="*/ 84474 h 3611096"/>
              <a:gd name="connsiteX1" fmla="*/ 86563 w 613258"/>
              <a:gd name="connsiteY1" fmla="*/ 1159809 h 3611096"/>
              <a:gd name="connsiteX2" fmla="*/ 86563 w 613258"/>
              <a:gd name="connsiteY2" fmla="*/ 3603086 h 3611096"/>
              <a:gd name="connsiteX3" fmla="*/ 297050 w 613258"/>
              <a:gd name="connsiteY3" fmla="*/ 3595789 h 3611096"/>
              <a:gd name="connsiteX4" fmla="*/ 297052 w 613258"/>
              <a:gd name="connsiteY4" fmla="*/ 1181774 h 3611096"/>
              <a:gd name="connsiteX5" fmla="*/ 613258 w 613258"/>
              <a:gd name="connsiteY5" fmla="*/ 164942 h 3611096"/>
              <a:gd name="connsiteX6" fmla="*/ 605942 w 613258"/>
              <a:gd name="connsiteY6" fmla="*/ 84474 h 3611096"/>
              <a:gd name="connsiteX0" fmla="*/ 605942 w 613258"/>
              <a:gd name="connsiteY0" fmla="*/ 40473 h 3567095"/>
              <a:gd name="connsiteX1" fmla="*/ 86563 w 613258"/>
              <a:gd name="connsiteY1" fmla="*/ 1115808 h 3567095"/>
              <a:gd name="connsiteX2" fmla="*/ 86563 w 613258"/>
              <a:gd name="connsiteY2" fmla="*/ 3559085 h 3567095"/>
              <a:gd name="connsiteX3" fmla="*/ 297050 w 613258"/>
              <a:gd name="connsiteY3" fmla="*/ 3551788 h 3567095"/>
              <a:gd name="connsiteX4" fmla="*/ 297052 w 613258"/>
              <a:gd name="connsiteY4" fmla="*/ 1137773 h 3567095"/>
              <a:gd name="connsiteX5" fmla="*/ 613258 w 613258"/>
              <a:gd name="connsiteY5" fmla="*/ 164942 h 3567095"/>
              <a:gd name="connsiteX6" fmla="*/ 605942 w 613258"/>
              <a:gd name="connsiteY6" fmla="*/ 40473 h 356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567095">
                <a:moveTo>
                  <a:pt x="605942" y="40473"/>
                </a:moveTo>
                <a:cubicBezTo>
                  <a:pt x="264663" y="151963"/>
                  <a:pt x="173126" y="529373"/>
                  <a:pt x="86563" y="1115808"/>
                </a:cubicBezTo>
                <a:cubicBezTo>
                  <a:pt x="0" y="1702243"/>
                  <a:pt x="74371" y="3154311"/>
                  <a:pt x="86563" y="3559085"/>
                </a:cubicBezTo>
                <a:cubicBezTo>
                  <a:pt x="144023" y="3547399"/>
                  <a:pt x="270927" y="3567095"/>
                  <a:pt x="297050" y="3551788"/>
                </a:cubicBezTo>
                <a:cubicBezTo>
                  <a:pt x="314119" y="3133602"/>
                  <a:pt x="244351" y="1702247"/>
                  <a:pt x="297052" y="1137773"/>
                </a:cubicBezTo>
                <a:cubicBezTo>
                  <a:pt x="349753" y="573299"/>
                  <a:pt x="372967" y="198609"/>
                  <a:pt x="613258" y="164942"/>
                </a:cubicBezTo>
                <a:cubicBezTo>
                  <a:pt x="600052" y="0"/>
                  <a:pt x="612243" y="82892"/>
                  <a:pt x="605942" y="40473"/>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58" name="Freeform 257"/>
          <p:cNvSpPr/>
          <p:nvPr/>
        </p:nvSpPr>
        <p:spPr bwMode="auto">
          <a:xfrm>
            <a:off x="4197141" y="2559641"/>
            <a:ext cx="184897" cy="4040278"/>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5" name="Freeform 264"/>
          <p:cNvSpPr/>
          <p:nvPr/>
        </p:nvSpPr>
        <p:spPr bwMode="auto">
          <a:xfrm>
            <a:off x="4375746" y="2583427"/>
            <a:ext cx="177204" cy="4274573"/>
          </a:xfrm>
          <a:custGeom>
            <a:avLst/>
            <a:gdLst>
              <a:gd name="connsiteX0" fmla="*/ 9525 w 192087"/>
              <a:gd name="connsiteY0" fmla="*/ 0 h 3114675"/>
              <a:gd name="connsiteX1" fmla="*/ 190500 w 192087"/>
              <a:gd name="connsiteY1" fmla="*/ 304800 h 3114675"/>
              <a:gd name="connsiteX2" fmla="*/ 0 w 192087"/>
              <a:gd name="connsiteY2" fmla="*/ 1000125 h 3114675"/>
              <a:gd name="connsiteX3" fmla="*/ 190500 w 192087"/>
              <a:gd name="connsiteY3" fmla="*/ 1571625 h 3114675"/>
              <a:gd name="connsiteX4" fmla="*/ 9525 w 192087"/>
              <a:gd name="connsiteY4" fmla="*/ 2362200 h 3114675"/>
              <a:gd name="connsiteX5" fmla="*/ 190500 w 192087"/>
              <a:gd name="connsiteY5" fmla="*/ 311467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87" h="3114675">
                <a:moveTo>
                  <a:pt x="9525" y="0"/>
                </a:moveTo>
                <a:cubicBezTo>
                  <a:pt x="100806" y="69056"/>
                  <a:pt x="192087" y="138113"/>
                  <a:pt x="190500" y="304800"/>
                </a:cubicBezTo>
                <a:cubicBezTo>
                  <a:pt x="188913" y="471487"/>
                  <a:pt x="0" y="788988"/>
                  <a:pt x="0" y="1000125"/>
                </a:cubicBezTo>
                <a:cubicBezTo>
                  <a:pt x="0" y="1211262"/>
                  <a:pt x="188913" y="1344613"/>
                  <a:pt x="190500" y="1571625"/>
                </a:cubicBezTo>
                <a:cubicBezTo>
                  <a:pt x="192087" y="1798637"/>
                  <a:pt x="9525" y="2105025"/>
                  <a:pt x="9525" y="2362200"/>
                </a:cubicBezTo>
                <a:cubicBezTo>
                  <a:pt x="9525" y="2619375"/>
                  <a:pt x="100012" y="2867025"/>
                  <a:pt x="190500" y="3114675"/>
                </a:cubicBezTo>
              </a:path>
            </a:pathLst>
          </a:custGeom>
          <a:noFill/>
          <a:ln w="38100" cap="flat" cmpd="sng" algn="ctr">
            <a:solidFill>
              <a:schemeClr val="accent6">
                <a:lumMod val="50000"/>
              </a:schemeClr>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6" name="Group 236"/>
          <p:cNvGrpSpPr/>
          <p:nvPr/>
        </p:nvGrpSpPr>
        <p:grpSpPr>
          <a:xfrm>
            <a:off x="537882" y="6078071"/>
            <a:ext cx="3657600" cy="45719"/>
            <a:chOff x="537882" y="6078071"/>
            <a:chExt cx="3657600" cy="45719"/>
          </a:xfrm>
          <a:solidFill>
            <a:schemeClr val="accent2">
              <a:lumMod val="50000"/>
            </a:schemeClr>
          </a:solidFill>
        </p:grpSpPr>
        <p:sp>
          <p:nvSpPr>
            <p:cNvPr id="236" name="Rectangle 235"/>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19" name="Straight Connector 218"/>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25" name="Straight Connector 22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7" name="Group 237"/>
          <p:cNvGrpSpPr/>
          <p:nvPr/>
        </p:nvGrpSpPr>
        <p:grpSpPr>
          <a:xfrm>
            <a:off x="537882" y="6230471"/>
            <a:ext cx="3657600" cy="45719"/>
            <a:chOff x="537882" y="6078071"/>
            <a:chExt cx="3657600" cy="45719"/>
          </a:xfrm>
          <a:solidFill>
            <a:schemeClr val="accent2">
              <a:lumMod val="50000"/>
            </a:schemeClr>
          </a:solidFill>
        </p:grpSpPr>
        <p:sp>
          <p:nvSpPr>
            <p:cNvPr id="239" name="Rectangle 238"/>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0" name="Straight Connector 239"/>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1" name="Straight Connector 240"/>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8" name="Group 241"/>
          <p:cNvGrpSpPr/>
          <p:nvPr/>
        </p:nvGrpSpPr>
        <p:grpSpPr>
          <a:xfrm>
            <a:off x="537882" y="6382871"/>
            <a:ext cx="3657600" cy="45719"/>
            <a:chOff x="537882" y="6078071"/>
            <a:chExt cx="3657600" cy="45719"/>
          </a:xfrm>
          <a:solidFill>
            <a:schemeClr val="accent2">
              <a:lumMod val="50000"/>
            </a:schemeClr>
          </a:solidFill>
        </p:grpSpPr>
        <p:sp>
          <p:nvSpPr>
            <p:cNvPr id="243" name="Rectangle 242"/>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4" name="Straight Connector 243"/>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5" name="Straight Connector 24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sp>
        <p:nvSpPr>
          <p:cNvPr id="268" name="Flowchart: Collate 267"/>
          <p:cNvSpPr/>
          <p:nvPr/>
        </p:nvSpPr>
        <p:spPr bwMode="auto">
          <a:xfrm>
            <a:off x="419999" y="6521928"/>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9" name="Flowchart: Collate 268"/>
          <p:cNvSpPr/>
          <p:nvPr/>
        </p:nvSpPr>
        <p:spPr bwMode="auto">
          <a:xfrm>
            <a:off x="4142476" y="6589502"/>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0" name="Rounded Rectangle 269"/>
          <p:cNvSpPr/>
          <p:nvPr/>
        </p:nvSpPr>
        <p:spPr bwMode="auto">
          <a:xfrm>
            <a:off x="1733550" y="-228600"/>
            <a:ext cx="2476500" cy="1476375"/>
          </a:xfrm>
          <a:prstGeom prst="roundRect">
            <a:avLst/>
          </a:prstGeom>
          <a:solidFill>
            <a:schemeClr val="accent6">
              <a:lumMod val="50000"/>
            </a:schemeClr>
          </a:solid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9" name="Group 273"/>
          <p:cNvGrpSpPr/>
          <p:nvPr/>
        </p:nvGrpSpPr>
        <p:grpSpPr>
          <a:xfrm rot="16200000" flipV="1">
            <a:off x="1572366" y="498478"/>
            <a:ext cx="666088" cy="2100882"/>
            <a:chOff x="4090416" y="3002541"/>
            <a:chExt cx="613258" cy="3603762"/>
          </a:xfrm>
        </p:grpSpPr>
        <p:sp>
          <p:nvSpPr>
            <p:cNvPr id="275" name="Freeform 274"/>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6" name="Freeform 275"/>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sp>
        <p:nvSpPr>
          <p:cNvPr id="215" name="TextBox 214"/>
          <p:cNvSpPr txBox="1"/>
          <p:nvPr/>
        </p:nvSpPr>
        <p:spPr>
          <a:xfrm>
            <a:off x="4554747" y="276046"/>
            <a:ext cx="1571264" cy="523220"/>
          </a:xfrm>
          <a:prstGeom prst="rect">
            <a:avLst/>
          </a:prstGeom>
          <a:noFill/>
        </p:spPr>
        <p:txBody>
          <a:bodyPr wrap="none" rtlCol="0">
            <a:noAutofit/>
          </a:bodyPr>
          <a:lstStyle/>
          <a:p>
            <a:r>
              <a:rPr lang="en-US" dirty="0" smtClean="0"/>
              <a:t>Half flow</a:t>
            </a:r>
            <a:endParaRPr lang="en-US" dirty="0"/>
          </a:p>
        </p:txBody>
      </p:sp>
      <p:sp>
        <p:nvSpPr>
          <p:cNvPr id="217" name="Rectangle 216"/>
          <p:cNvSpPr/>
          <p:nvPr/>
        </p:nvSpPr>
        <p:spPr bwMode="auto">
          <a:xfrm>
            <a:off x="1466850" y="-438150"/>
            <a:ext cx="3009900" cy="438150"/>
          </a:xfrm>
          <a:prstGeom prst="rect">
            <a:avLst/>
          </a:prstGeom>
          <a:solidFill>
            <a:schemeClr val="bg1"/>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4" name="Rectangle 213"/>
          <p:cNvSpPr/>
          <p:nvPr/>
        </p:nvSpPr>
        <p:spPr bwMode="auto">
          <a:xfrm>
            <a:off x="469126" y="1415332"/>
            <a:ext cx="45719" cy="159026"/>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01" name="Rectangle 194"/>
          <p:cNvSpPr>
            <a:spLocks noChangeArrowheads="1"/>
          </p:cNvSpPr>
          <p:nvPr/>
        </p:nvSpPr>
        <p:spPr bwMode="auto">
          <a:xfrm>
            <a:off x="4412125" y="1778329"/>
            <a:ext cx="209895" cy="4930120"/>
          </a:xfrm>
          <a:prstGeom prst="rect">
            <a:avLst/>
          </a:prstGeom>
          <a:noFill/>
          <a:ln w="28575" algn="ctr">
            <a:solidFill>
              <a:srgbClr val="000000"/>
            </a:solidFill>
            <a:round/>
            <a:headEnd type="none" w="lg" len="med"/>
            <a:tailEnd type="none" w="lg" len="med"/>
          </a:ln>
        </p:spPr>
        <p:txBody>
          <a:bodyPr wrap="square">
            <a:noAutofit/>
          </a:bodyPr>
          <a:lstStyle/>
          <a:p>
            <a:pPr>
              <a:spcBef>
                <a:spcPct val="50000"/>
              </a:spcBef>
            </a:pPr>
            <a:endParaRPr lang="en-US">
              <a:solidFill>
                <a:srgbClr val="000000"/>
              </a:solidFill>
            </a:endParaRPr>
          </a:p>
        </p:txBody>
      </p:sp>
      <p:sp>
        <p:nvSpPr>
          <p:cNvPr id="256" name="Rectangle 112"/>
          <p:cNvSpPr>
            <a:spLocks noChangeArrowheads="1"/>
          </p:cNvSpPr>
          <p:nvPr/>
        </p:nvSpPr>
        <p:spPr bwMode="auto">
          <a:xfrm>
            <a:off x="4426228" y="6381750"/>
            <a:ext cx="183872" cy="321583"/>
          </a:xfrm>
          <a:prstGeom prst="rect">
            <a:avLst/>
          </a:prstGeom>
          <a:solidFill>
            <a:schemeClr val="accent2">
              <a:lumMod val="50000"/>
            </a:schemeClr>
          </a:solidFill>
          <a:ln w="12700">
            <a:noFill/>
            <a:miter lim="800000"/>
            <a:headEnd type="none" w="lg" len="med"/>
            <a:tailEnd type="none" w="lg" len="med"/>
          </a:ln>
        </p:spPr>
        <p:txBody>
          <a:bodyPr wrap="square" anchor="ctr">
            <a:noAutofit/>
          </a:bodyPr>
          <a:lstStyle/>
          <a:p>
            <a:endParaRPr lang="en-US">
              <a:solidFill>
                <a:srgbClr val="000000"/>
              </a:solidFill>
            </a:endParaRPr>
          </a:p>
        </p:txBody>
      </p:sp>
      <p:sp>
        <p:nvSpPr>
          <p:cNvPr id="13399" name="Rectangle 112"/>
          <p:cNvSpPr>
            <a:spLocks noChangeArrowheads="1"/>
          </p:cNvSpPr>
          <p:nvPr/>
        </p:nvSpPr>
        <p:spPr bwMode="auto">
          <a:xfrm>
            <a:off x="6819106" y="6410155"/>
            <a:ext cx="646113" cy="523875"/>
          </a:xfrm>
          <a:prstGeom prst="rect">
            <a:avLst/>
          </a:prstGeom>
          <a:solidFill>
            <a:srgbClr val="8EAED2"/>
          </a:solidFill>
          <a:ln w="12700">
            <a:noFill/>
            <a:miter lim="800000"/>
            <a:headEnd type="none" w="lg" len="med"/>
            <a:tailEnd type="none" w="lg" len="med"/>
          </a:ln>
        </p:spPr>
        <p:txBody>
          <a:bodyPr anchor="ctr">
            <a:noAutofit/>
          </a:bodyPr>
          <a:lstStyle/>
          <a:p>
            <a:endParaRPr lang="en-US">
              <a:solidFill>
                <a:srgbClr val="000000"/>
              </a:solidFill>
            </a:endParaRPr>
          </a:p>
        </p:txBody>
      </p:sp>
      <p:sp>
        <p:nvSpPr>
          <p:cNvPr id="13314" name="Rectangle 185"/>
          <p:cNvSpPr>
            <a:spLocks noChangeArrowheads="1"/>
          </p:cNvSpPr>
          <p:nvPr/>
        </p:nvSpPr>
        <p:spPr bwMode="auto">
          <a:xfrm>
            <a:off x="6224169" y="6024785"/>
            <a:ext cx="3195876" cy="351951"/>
          </a:xfrm>
          <a:prstGeom prst="rect">
            <a:avLst/>
          </a:prstGeom>
          <a:solidFill>
            <a:srgbClr val="8EAED2"/>
          </a:solidFill>
          <a:ln w="12700" algn="ctr">
            <a:solidFill>
              <a:schemeClr val="bg2"/>
            </a:solidFill>
            <a:round/>
            <a:headEnd type="none" w="lg" len="med"/>
            <a:tailEnd type="none" w="lg" len="med"/>
          </a:ln>
        </p:spPr>
        <p:txBody>
          <a:bodyPr>
            <a:noAutofit/>
          </a:bodyPr>
          <a:lstStyle/>
          <a:p>
            <a:pPr>
              <a:spcBef>
                <a:spcPct val="50000"/>
              </a:spcBef>
            </a:pPr>
            <a:endParaRPr lang="en-US">
              <a:solidFill>
                <a:srgbClr val="000000"/>
              </a:solidFill>
            </a:endParaRPr>
          </a:p>
        </p:txBody>
      </p:sp>
      <p:sp>
        <p:nvSpPr>
          <p:cNvPr id="13330" name="Line 117"/>
          <p:cNvSpPr>
            <a:spLocks noChangeShapeType="1"/>
          </p:cNvSpPr>
          <p:nvPr/>
        </p:nvSpPr>
        <p:spPr bwMode="auto">
          <a:xfrm>
            <a:off x="8851826" y="1734531"/>
            <a:ext cx="0" cy="4183811"/>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sp>
        <p:nvSpPr>
          <p:cNvPr id="13331" name="Line 119"/>
          <p:cNvSpPr>
            <a:spLocks noChangeShapeType="1"/>
          </p:cNvSpPr>
          <p:nvPr/>
        </p:nvSpPr>
        <p:spPr bwMode="auto">
          <a:xfrm>
            <a:off x="1342937" y="2009330"/>
            <a:ext cx="311066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sp>
        <p:nvSpPr>
          <p:cNvPr id="13394" name="Rectangle 115"/>
          <p:cNvSpPr>
            <a:spLocks noChangeArrowheads="1"/>
          </p:cNvSpPr>
          <p:nvPr/>
        </p:nvSpPr>
        <p:spPr bwMode="auto">
          <a:xfrm>
            <a:off x="8440516" y="5823456"/>
            <a:ext cx="822622" cy="350748"/>
          </a:xfrm>
          <a:prstGeom prst="rect">
            <a:avLst/>
          </a:prstGeom>
          <a:solidFill>
            <a:srgbClr val="F14343"/>
          </a:solidFill>
          <a:ln w="12700">
            <a:solidFill>
              <a:schemeClr val="tx1"/>
            </a:solidFill>
            <a:miter lim="800000"/>
            <a:headEnd type="none" w="lg" len="med"/>
            <a:tailEnd type="none" w="lg" len="med"/>
          </a:ln>
        </p:spPr>
        <p:txBody>
          <a:bodyPr wrap="square" anchor="ctr">
            <a:noAutofit/>
          </a:bodyPr>
          <a:lstStyle/>
          <a:p>
            <a:endParaRPr lang="en-US">
              <a:solidFill>
                <a:srgbClr val="000000"/>
              </a:solidFill>
            </a:endParaRPr>
          </a:p>
        </p:txBody>
      </p:sp>
      <p:grpSp>
        <p:nvGrpSpPr>
          <p:cNvPr id="2" name="Group 214"/>
          <p:cNvGrpSpPr/>
          <p:nvPr/>
        </p:nvGrpSpPr>
        <p:grpSpPr>
          <a:xfrm>
            <a:off x="6472238" y="4264025"/>
            <a:ext cx="328612" cy="1816141"/>
            <a:chOff x="6472238" y="4264025"/>
            <a:chExt cx="328612" cy="2157413"/>
          </a:xfrm>
        </p:grpSpPr>
        <p:pic>
          <p:nvPicPr>
            <p:cNvPr id="13317" name="Picture 23"/>
            <p:cNvPicPr>
              <a:picLocks noChangeAspect="1" noChangeArrowheads="1"/>
            </p:cNvPicPr>
            <p:nvPr/>
          </p:nvPicPr>
          <p:blipFill>
            <a:blip r:embed="rId3" cstate="print"/>
            <a:srcRect/>
            <a:stretch>
              <a:fillRect/>
            </a:stretch>
          </p:blipFill>
          <p:spPr bwMode="auto">
            <a:xfrm>
              <a:off x="6472238" y="4264025"/>
              <a:ext cx="130175" cy="2157413"/>
            </a:xfrm>
            <a:prstGeom prst="rect">
              <a:avLst/>
            </a:prstGeom>
            <a:noFill/>
            <a:ln w="12700">
              <a:noFill/>
              <a:miter lim="800000"/>
              <a:headEnd type="none" w="lg" len="med"/>
              <a:tailEnd type="none" w="lg" len="med"/>
            </a:ln>
          </p:spPr>
        </p:pic>
        <p:grpSp>
          <p:nvGrpSpPr>
            <p:cNvPr id="3" name="Group 24"/>
            <p:cNvGrpSpPr>
              <a:grpSpLocks/>
            </p:cNvGrpSpPr>
            <p:nvPr/>
          </p:nvGrpSpPr>
          <p:grpSpPr bwMode="auto">
            <a:xfrm>
              <a:off x="6646863" y="4275138"/>
              <a:ext cx="153987" cy="2084387"/>
              <a:chOff x="3703" y="1140"/>
              <a:chExt cx="144" cy="1959"/>
            </a:xfrm>
          </p:grpSpPr>
          <p:sp>
            <p:nvSpPr>
              <p:cNvPr id="13426"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27"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8"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9"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0"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1"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2"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3"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4"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5"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6"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7"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8"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39"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0"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1"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2"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3"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4"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5"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6"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7"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8"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49"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0"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1"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2"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3"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4"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5"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6"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7"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8"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59"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0"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1"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2"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3"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4"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5"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6"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7"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8"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69"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0"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1"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2"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3"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4"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75"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6"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7"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8"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79"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0"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1"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2"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83"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grpSp>
        <p:nvGrpSpPr>
          <p:cNvPr id="4" name="Group 83"/>
          <p:cNvGrpSpPr>
            <a:grpSpLocks/>
          </p:cNvGrpSpPr>
          <p:nvPr/>
        </p:nvGrpSpPr>
        <p:grpSpPr bwMode="auto">
          <a:xfrm>
            <a:off x="6827838" y="5943775"/>
            <a:ext cx="620712" cy="88900"/>
            <a:chOff x="4147" y="3703"/>
            <a:chExt cx="391" cy="56"/>
          </a:xfrm>
        </p:grpSpPr>
        <p:sp>
          <p:nvSpPr>
            <p:cNvPr id="13421"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2"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3"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4"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5"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5" name="Group 89"/>
          <p:cNvGrpSpPr>
            <a:grpSpLocks/>
          </p:cNvGrpSpPr>
          <p:nvPr/>
        </p:nvGrpSpPr>
        <p:grpSpPr bwMode="auto">
          <a:xfrm>
            <a:off x="6961188" y="5778497"/>
            <a:ext cx="355600" cy="88900"/>
            <a:chOff x="4235" y="3596"/>
            <a:chExt cx="224" cy="56"/>
          </a:xfrm>
        </p:grpSpPr>
        <p:sp>
          <p:nvSpPr>
            <p:cNvPr id="13418"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9"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20"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6" name="Group 93"/>
          <p:cNvGrpSpPr>
            <a:grpSpLocks/>
          </p:cNvGrpSpPr>
          <p:nvPr/>
        </p:nvGrpSpPr>
        <p:grpSpPr bwMode="auto">
          <a:xfrm>
            <a:off x="6961188" y="5613221"/>
            <a:ext cx="355600" cy="88900"/>
            <a:chOff x="4233" y="3461"/>
            <a:chExt cx="224" cy="56"/>
          </a:xfrm>
        </p:grpSpPr>
        <p:sp>
          <p:nvSpPr>
            <p:cNvPr id="13415"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6"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7"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7" name="Group 97"/>
          <p:cNvGrpSpPr>
            <a:grpSpLocks/>
          </p:cNvGrpSpPr>
          <p:nvPr/>
        </p:nvGrpSpPr>
        <p:grpSpPr bwMode="auto">
          <a:xfrm>
            <a:off x="7026275" y="5447945"/>
            <a:ext cx="222250" cy="88900"/>
            <a:chOff x="4231" y="3326"/>
            <a:chExt cx="140" cy="56"/>
          </a:xfrm>
        </p:grpSpPr>
        <p:sp>
          <p:nvSpPr>
            <p:cNvPr id="13413"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4"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8" name="Group 100"/>
          <p:cNvGrpSpPr>
            <a:grpSpLocks/>
          </p:cNvGrpSpPr>
          <p:nvPr/>
        </p:nvGrpSpPr>
        <p:grpSpPr bwMode="auto">
          <a:xfrm>
            <a:off x="7026275" y="5282669"/>
            <a:ext cx="222250" cy="88900"/>
            <a:chOff x="4229" y="3191"/>
            <a:chExt cx="140" cy="56"/>
          </a:xfrm>
        </p:grpSpPr>
        <p:sp>
          <p:nvSpPr>
            <p:cNvPr id="13411"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2"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grpSp>
        <p:nvGrpSpPr>
          <p:cNvPr id="9" name="Group 103"/>
          <p:cNvGrpSpPr>
            <a:grpSpLocks/>
          </p:cNvGrpSpPr>
          <p:nvPr/>
        </p:nvGrpSpPr>
        <p:grpSpPr bwMode="auto">
          <a:xfrm>
            <a:off x="7026275" y="5117393"/>
            <a:ext cx="222250" cy="88900"/>
            <a:chOff x="4227" y="3056"/>
            <a:chExt cx="140" cy="56"/>
          </a:xfrm>
        </p:grpSpPr>
        <p:sp>
          <p:nvSpPr>
            <p:cNvPr id="13409"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410"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sp>
        <p:nvSpPr>
          <p:cNvPr id="13325" name="Oval 106"/>
          <p:cNvSpPr>
            <a:spLocks noChangeArrowheads="1"/>
          </p:cNvSpPr>
          <p:nvPr/>
        </p:nvSpPr>
        <p:spPr bwMode="auto">
          <a:xfrm>
            <a:off x="7092950" y="4952117"/>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6" name="Oval 107"/>
          <p:cNvSpPr>
            <a:spLocks noChangeArrowheads="1"/>
          </p:cNvSpPr>
          <p:nvPr/>
        </p:nvSpPr>
        <p:spPr bwMode="auto">
          <a:xfrm>
            <a:off x="7092950" y="4786841"/>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7" name="Oval 108"/>
          <p:cNvSpPr>
            <a:spLocks noChangeArrowheads="1"/>
          </p:cNvSpPr>
          <p:nvPr/>
        </p:nvSpPr>
        <p:spPr bwMode="auto">
          <a:xfrm>
            <a:off x="7092950" y="4621565"/>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8" name="Oval 109"/>
          <p:cNvSpPr>
            <a:spLocks noChangeArrowheads="1"/>
          </p:cNvSpPr>
          <p:nvPr/>
        </p:nvSpPr>
        <p:spPr bwMode="auto">
          <a:xfrm>
            <a:off x="7092950" y="4456289"/>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29" name="Oval 110"/>
          <p:cNvSpPr>
            <a:spLocks noChangeArrowheads="1"/>
          </p:cNvSpPr>
          <p:nvPr/>
        </p:nvSpPr>
        <p:spPr bwMode="auto">
          <a:xfrm>
            <a:off x="7092950" y="4291013"/>
            <a:ext cx="88900" cy="88900"/>
          </a:xfrm>
          <a:prstGeom prst="ellips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grpSp>
        <p:nvGrpSpPr>
          <p:cNvPr id="10" name="Group 254"/>
          <p:cNvGrpSpPr/>
          <p:nvPr/>
        </p:nvGrpSpPr>
        <p:grpSpPr>
          <a:xfrm>
            <a:off x="6810375" y="3333750"/>
            <a:ext cx="663575" cy="4556125"/>
            <a:chOff x="6810375" y="3333750"/>
            <a:chExt cx="663575" cy="4556125"/>
          </a:xfrm>
        </p:grpSpPr>
        <p:sp>
          <p:nvSpPr>
            <p:cNvPr id="13407" name="Line 6"/>
            <p:cNvSpPr>
              <a:spLocks noChangeShapeType="1"/>
            </p:cNvSpPr>
            <p:nvPr/>
          </p:nvSpPr>
          <p:spPr bwMode="auto">
            <a:xfrm flipV="1">
              <a:off x="7473950" y="3333750"/>
              <a:ext cx="0" cy="4540628"/>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408" name="Line 7"/>
            <p:cNvSpPr>
              <a:spLocks noChangeShapeType="1"/>
            </p:cNvSpPr>
            <p:nvPr/>
          </p:nvSpPr>
          <p:spPr bwMode="auto">
            <a:xfrm flipV="1">
              <a:off x="6810375" y="3333750"/>
              <a:ext cx="0" cy="4556125"/>
            </a:xfrm>
            <a:prstGeom prst="line">
              <a:avLst/>
            </a:pr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3403" name="Line 118"/>
          <p:cNvSpPr>
            <a:spLocks noChangeShapeType="1"/>
          </p:cNvSpPr>
          <p:nvPr/>
        </p:nvSpPr>
        <p:spPr bwMode="auto">
          <a:xfrm flipV="1">
            <a:off x="6191250" y="2038350"/>
            <a:ext cx="0" cy="1695450"/>
          </a:xfrm>
          <a:prstGeom prst="line">
            <a:avLst/>
          </a:prstGeom>
          <a:noFill/>
          <a:ln w="76200">
            <a:solidFill>
              <a:srgbClr val="000000"/>
            </a:solidFill>
            <a:round/>
            <a:headEnd type="none" w="lg" len="med"/>
            <a:tailEnd type="none" w="lg" len="med"/>
          </a:ln>
        </p:spPr>
        <p:txBody>
          <a:bodyPr wrap="square" anchor="ctr">
            <a:noAutofit/>
          </a:bodyPr>
          <a:lstStyle/>
          <a:p>
            <a:endParaRPr lang="en-US">
              <a:solidFill>
                <a:srgbClr val="000000"/>
              </a:solidFill>
            </a:endParaRPr>
          </a:p>
        </p:txBody>
      </p:sp>
      <p:sp>
        <p:nvSpPr>
          <p:cNvPr id="13404" name="Line 118"/>
          <p:cNvSpPr>
            <a:spLocks noChangeShapeType="1"/>
          </p:cNvSpPr>
          <p:nvPr/>
        </p:nvSpPr>
        <p:spPr bwMode="auto">
          <a:xfrm flipV="1">
            <a:off x="6191250" y="1733550"/>
            <a:ext cx="0" cy="230505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11" name="Group 215"/>
          <p:cNvGrpSpPr/>
          <p:nvPr/>
        </p:nvGrpSpPr>
        <p:grpSpPr>
          <a:xfrm rot="2374105">
            <a:off x="3025961" y="-364294"/>
            <a:ext cx="5249862" cy="3746500"/>
            <a:chOff x="2957513" y="39688"/>
            <a:chExt cx="5249862" cy="3746500"/>
          </a:xfrm>
        </p:grpSpPr>
        <p:sp>
          <p:nvSpPr>
            <p:cNvPr id="13333" name="Line 127"/>
            <p:cNvSpPr>
              <a:spLocks noChangeShapeType="1"/>
            </p:cNvSpPr>
            <p:nvPr/>
          </p:nvSpPr>
          <p:spPr bwMode="auto">
            <a:xfrm flipH="1">
              <a:off x="3678238" y="39688"/>
              <a:ext cx="4529137" cy="3746500"/>
            </a:xfrm>
            <a:prstGeom prst="line">
              <a:avLst/>
            </a:prstGeom>
            <a:noFill/>
            <a:ln w="76200">
              <a:solidFill>
                <a:srgbClr val="000000"/>
              </a:solidFill>
              <a:round/>
              <a:headEnd type="none" w="lg" len="med"/>
              <a:tailEnd type="none" w="lg" len="med"/>
            </a:ln>
          </p:spPr>
          <p:txBody>
            <a:bodyPr anchor="ctr">
              <a:noAutofit/>
            </a:bodyPr>
            <a:lstStyle/>
            <a:p>
              <a:endParaRPr lang="en-US">
                <a:solidFill>
                  <a:srgbClr val="000000"/>
                </a:solidFill>
              </a:endParaRPr>
            </a:p>
          </p:txBody>
        </p:sp>
        <p:grpSp>
          <p:nvGrpSpPr>
            <p:cNvPr id="12" name="Group 184"/>
            <p:cNvGrpSpPr/>
            <p:nvPr/>
          </p:nvGrpSpPr>
          <p:grpSpPr>
            <a:xfrm>
              <a:off x="2957513" y="1573213"/>
              <a:ext cx="3281362" cy="2192337"/>
              <a:chOff x="881063" y="1573213"/>
              <a:chExt cx="3281362" cy="2192337"/>
            </a:xfrm>
          </p:grpSpPr>
          <p:sp>
            <p:nvSpPr>
              <p:cNvPr id="13334"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5"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6"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7"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8"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39"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0"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1"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2"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3"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4"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5"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6"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7"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8"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49"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0"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1"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2"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3"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4"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5"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6"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7"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8"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59"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0"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1"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2"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63"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4"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5"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6"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7"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8"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69"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0"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1"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2"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3"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4"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5"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6"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7"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8"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79"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0"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3381"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2"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3"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4"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5"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6"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7"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8"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sp>
            <p:nvSpPr>
              <p:cNvPr id="13389"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noAutofit/>
              </a:bodyPr>
              <a:lstStyle/>
              <a:p>
                <a:endParaRPr lang="en-US">
                  <a:solidFill>
                    <a:srgbClr val="000000"/>
                  </a:solidFill>
                </a:endParaRPr>
              </a:p>
            </p:txBody>
          </p:sp>
          <p:pic>
            <p:nvPicPr>
              <p:cNvPr id="13390" name="Picture 187"/>
              <p:cNvPicPr>
                <a:picLocks noChangeAspect="1" noChangeArrowheads="1"/>
              </p:cNvPicPr>
              <p:nvPr/>
            </p:nvPicPr>
            <p:blipFill>
              <a:blip r:embed="rId4" cstate="print"/>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13391"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198" name="Rectangle 197"/>
              <p:cNvSpPr/>
              <p:nvPr/>
            </p:nvSpPr>
            <p:spPr bwMode="auto">
              <a:xfrm rot="19190903">
                <a:off x="2493963" y="2663825"/>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noAutofit/>
              </a:bodyPr>
              <a:lstStyle/>
              <a:p>
                <a:pPr>
                  <a:spcBef>
                    <a:spcPct val="50000"/>
                  </a:spcBef>
                  <a:defRPr/>
                </a:pPr>
                <a:endParaRPr lang="en-US">
                  <a:solidFill>
                    <a:srgbClr val="000000"/>
                  </a:solidFill>
                </a:endParaRPr>
              </a:p>
            </p:txBody>
          </p:sp>
          <p:sp>
            <p:nvSpPr>
              <p:cNvPr id="13406"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noAutofit/>
              </a:bodyPr>
              <a:lstStyle/>
              <a:p>
                <a:endParaRPr lang="en-US">
                  <a:solidFill>
                    <a:srgbClr val="000000"/>
                  </a:solidFill>
                </a:endParaRPr>
              </a:p>
            </p:txBody>
          </p:sp>
        </p:grpSp>
      </p:grpSp>
      <p:sp>
        <p:nvSpPr>
          <p:cNvPr id="191" name="AutoShape 10"/>
          <p:cNvSpPr>
            <a:spLocks noChangeArrowheads="1"/>
          </p:cNvSpPr>
          <p:nvPr/>
        </p:nvSpPr>
        <p:spPr bwMode="auto">
          <a:xfrm flipH="1">
            <a:off x="240999" y="1964423"/>
            <a:ext cx="514052" cy="237451"/>
          </a:xfrm>
          <a:prstGeom prst="roundRect">
            <a:avLst>
              <a:gd name="adj" fmla="val 16667"/>
            </a:avLst>
          </a:prstGeom>
          <a:solidFill>
            <a:schemeClr val="accent2">
              <a:lumMod val="50000"/>
            </a:schemeClr>
          </a:solidFill>
          <a:ln w="28575">
            <a:noFill/>
            <a:round/>
            <a:headEnd type="none" w="lg" len="med"/>
            <a:tailEnd type="none" w="lg" len="med"/>
          </a:ln>
        </p:spPr>
        <p:txBody>
          <a:bodyPr anchor="ctr">
            <a:noAutofit/>
          </a:bodyPr>
          <a:lstStyle/>
          <a:p>
            <a:endParaRPr lang="en-US">
              <a:solidFill>
                <a:srgbClr val="000000"/>
              </a:solidFill>
            </a:endParaRPr>
          </a:p>
        </p:txBody>
      </p:sp>
      <p:sp>
        <p:nvSpPr>
          <p:cNvPr id="192" name="Rectangle 11"/>
          <p:cNvSpPr>
            <a:spLocks noChangeArrowheads="1"/>
          </p:cNvSpPr>
          <p:nvPr/>
        </p:nvSpPr>
        <p:spPr bwMode="auto">
          <a:xfrm flipH="1">
            <a:off x="238155" y="1913530"/>
            <a:ext cx="514052" cy="85686"/>
          </a:xfrm>
          <a:prstGeom prst="rect">
            <a:avLst/>
          </a:prstGeom>
          <a:solidFill>
            <a:schemeClr val="bg1"/>
          </a:solidFill>
          <a:ln w="12700">
            <a:noFill/>
            <a:miter lim="800000"/>
            <a:headEnd type="none" w="lg" len="med"/>
            <a:tailEnd type="none" w="lg" len="med"/>
          </a:ln>
        </p:spPr>
        <p:txBody>
          <a:bodyPr wrap="none" anchor="ctr">
            <a:noAutofit/>
          </a:bodyPr>
          <a:lstStyle/>
          <a:p>
            <a:endParaRPr lang="en-US">
              <a:solidFill>
                <a:srgbClr val="000000"/>
              </a:solidFill>
            </a:endParaRPr>
          </a:p>
        </p:txBody>
      </p:sp>
      <p:sp>
        <p:nvSpPr>
          <p:cNvPr id="193" name="AutoShape 12"/>
          <p:cNvSpPr>
            <a:spLocks noChangeArrowheads="1"/>
          </p:cNvSpPr>
          <p:nvPr/>
        </p:nvSpPr>
        <p:spPr bwMode="auto">
          <a:xfrm flipH="1">
            <a:off x="240999" y="1622725"/>
            <a:ext cx="514052" cy="568762"/>
          </a:xfrm>
          <a:prstGeom prst="roundRect">
            <a:avLst>
              <a:gd name="adj" fmla="val 16667"/>
            </a:avLst>
          </a:prstGeom>
          <a:noFill/>
          <a:ln w="28575">
            <a:solidFill>
              <a:schemeClr val="tx1"/>
            </a:solidFill>
            <a:round/>
            <a:headEnd type="none" w="lg" len="med"/>
            <a:tailEnd type="none" w="lg" len="med"/>
          </a:ln>
        </p:spPr>
        <p:txBody>
          <a:bodyPr wrap="square" anchor="ctr">
            <a:noAutofit/>
          </a:bodyPr>
          <a:lstStyle/>
          <a:p>
            <a:endParaRPr lang="en-US">
              <a:solidFill>
                <a:srgbClr val="000000"/>
              </a:solidFill>
            </a:endParaRPr>
          </a:p>
        </p:txBody>
      </p:sp>
      <p:pic>
        <p:nvPicPr>
          <p:cNvPr id="194" name="Picture 13" descr="Product Picture"/>
          <p:cNvPicPr>
            <a:picLocks noChangeAspect="1" noChangeArrowheads="1"/>
          </p:cNvPicPr>
          <p:nvPr/>
        </p:nvPicPr>
        <p:blipFill>
          <a:blip r:embed="rId5" cstate="print">
            <a:clrChange>
              <a:clrFrom>
                <a:srgbClr val="FFFFFF"/>
              </a:clrFrom>
              <a:clrTo>
                <a:srgbClr val="FFFFFF">
                  <a:alpha val="0"/>
                </a:srgbClr>
              </a:clrTo>
            </a:clrChange>
          </a:blip>
          <a:srcRect t="20000" r="63148" b="48000"/>
          <a:stretch>
            <a:fillRect/>
          </a:stretch>
        </p:blipFill>
        <p:spPr bwMode="auto">
          <a:xfrm flipH="1">
            <a:off x="469081" y="1629784"/>
            <a:ext cx="411010" cy="357798"/>
          </a:xfrm>
          <a:prstGeom prst="rect">
            <a:avLst/>
          </a:prstGeom>
          <a:noFill/>
          <a:ln w="9525">
            <a:noFill/>
            <a:miter lim="800000"/>
            <a:headEnd/>
            <a:tailEnd/>
          </a:ln>
        </p:spPr>
      </p:pic>
      <p:sp>
        <p:nvSpPr>
          <p:cNvPr id="195" name="Rectangle 14"/>
          <p:cNvSpPr>
            <a:spLocks noChangeArrowheads="1"/>
          </p:cNvSpPr>
          <p:nvPr/>
        </p:nvSpPr>
        <p:spPr bwMode="auto">
          <a:xfrm flipH="1">
            <a:off x="456345" y="1877579"/>
            <a:ext cx="42838" cy="114634"/>
          </a:xfrm>
          <a:prstGeom prst="rect">
            <a:avLst/>
          </a:prstGeom>
          <a:solidFill>
            <a:schemeClr val="accent1"/>
          </a:solidFill>
          <a:ln w="12700">
            <a:solidFill>
              <a:schemeClr val="tx1"/>
            </a:solidFill>
            <a:miter lim="800000"/>
            <a:headEnd type="none" w="lg" len="med"/>
            <a:tailEnd type="none" w="lg" len="med"/>
          </a:ln>
        </p:spPr>
        <p:txBody>
          <a:bodyPr wrap="none" anchor="ctr">
            <a:noAutofit/>
          </a:bodyPr>
          <a:lstStyle/>
          <a:p>
            <a:endParaRPr lang="en-US">
              <a:solidFill>
                <a:srgbClr val="000000"/>
              </a:solidFill>
            </a:endParaRPr>
          </a:p>
        </p:txBody>
      </p:sp>
      <p:sp>
        <p:nvSpPr>
          <p:cNvPr id="196" name="AutoShape 15"/>
          <p:cNvSpPr>
            <a:spLocks noChangeArrowheads="1"/>
          </p:cNvSpPr>
          <p:nvPr/>
        </p:nvSpPr>
        <p:spPr bwMode="auto">
          <a:xfrm rot="5400000" flipH="1">
            <a:off x="437814" y="1854440"/>
            <a:ext cx="113476" cy="302179"/>
          </a:xfrm>
          <a:prstGeom prst="roundRect">
            <a:avLst>
              <a:gd name="adj" fmla="val 16667"/>
            </a:avLst>
          </a:prstGeom>
          <a:solidFill>
            <a:schemeClr val="accent2"/>
          </a:solidFill>
          <a:ln w="12700">
            <a:solidFill>
              <a:schemeClr val="tx1"/>
            </a:solidFill>
            <a:round/>
            <a:headEnd type="none" w="lg" len="med"/>
            <a:tailEnd type="none" w="lg" len="med"/>
          </a:ln>
        </p:spPr>
        <p:txBody>
          <a:bodyPr anchor="ctr">
            <a:noAutofit/>
          </a:bodyPr>
          <a:lstStyle/>
          <a:p>
            <a:endParaRPr lang="en-US">
              <a:solidFill>
                <a:srgbClr val="000000"/>
              </a:solidFill>
            </a:endParaRPr>
          </a:p>
        </p:txBody>
      </p:sp>
      <p:grpSp>
        <p:nvGrpSpPr>
          <p:cNvPr id="13" name="Group 16"/>
          <p:cNvGrpSpPr>
            <a:grpSpLocks/>
          </p:cNvGrpSpPr>
          <p:nvPr/>
        </p:nvGrpSpPr>
        <p:grpSpPr bwMode="auto">
          <a:xfrm flipH="1">
            <a:off x="273469" y="1548965"/>
            <a:ext cx="453848" cy="85686"/>
            <a:chOff x="2282" y="276"/>
            <a:chExt cx="580" cy="111"/>
          </a:xfrm>
        </p:grpSpPr>
        <p:sp>
          <p:nvSpPr>
            <p:cNvPr id="203" name="Arc 17"/>
            <p:cNvSpPr>
              <a:spLocks/>
            </p:cNvSpPr>
            <p:nvPr/>
          </p:nvSpPr>
          <p:spPr bwMode="auto">
            <a:xfrm rot="10800000" flipH="1">
              <a:off x="2282" y="276"/>
              <a:ext cx="40"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4" name="Arc 18"/>
            <p:cNvSpPr>
              <a:spLocks/>
            </p:cNvSpPr>
            <p:nvPr/>
          </p:nvSpPr>
          <p:spPr bwMode="auto">
            <a:xfrm rot="10800000">
              <a:off x="2823" y="276"/>
              <a:ext cx="39" cy="111"/>
            </a:xfrm>
            <a:custGeom>
              <a:avLst/>
              <a:gdLst>
                <a:gd name="T0" fmla="*/ 0 w 21600"/>
                <a:gd name="T1" fmla="*/ 0 h 21600"/>
                <a:gd name="T2" fmla="*/ 40 w 21600"/>
                <a:gd name="T3" fmla="*/ 111 h 21600"/>
                <a:gd name="T4" fmla="*/ 0 w 21600"/>
                <a:gd name="T5" fmla="*/ 11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grpSp>
      <p:sp>
        <p:nvSpPr>
          <p:cNvPr id="199" name="AutoShape 19"/>
          <p:cNvSpPr>
            <a:spLocks noChangeArrowheads="1"/>
          </p:cNvSpPr>
          <p:nvPr/>
        </p:nvSpPr>
        <p:spPr bwMode="auto">
          <a:xfrm flipH="1" flipV="1">
            <a:off x="280363" y="1596862"/>
            <a:ext cx="446901" cy="92634"/>
          </a:xfrm>
          <a:custGeom>
            <a:avLst/>
            <a:gdLst>
              <a:gd name="T0" fmla="*/ 364 w 21600"/>
              <a:gd name="T1" fmla="*/ 40 h 21600"/>
              <a:gd name="T2" fmla="*/ 193 w 21600"/>
              <a:gd name="T3" fmla="*/ 80 h 21600"/>
              <a:gd name="T4" fmla="*/ 22 w 21600"/>
              <a:gd name="T5" fmla="*/ 40 h 21600"/>
              <a:gd name="T6" fmla="*/ 193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noAutofit/>
          </a:bodyPr>
          <a:lstStyle/>
          <a:p>
            <a:endParaRPr lang="en-US">
              <a:solidFill>
                <a:srgbClr val="000000"/>
              </a:solidFill>
            </a:endParaRPr>
          </a:p>
        </p:txBody>
      </p:sp>
      <p:sp>
        <p:nvSpPr>
          <p:cNvPr id="201" name="Freeform 21"/>
          <p:cNvSpPr>
            <a:spLocks/>
          </p:cNvSpPr>
          <p:nvPr/>
        </p:nvSpPr>
        <p:spPr bwMode="auto">
          <a:xfrm flipH="1">
            <a:off x="276758" y="1504197"/>
            <a:ext cx="444848" cy="98240"/>
          </a:xfrm>
          <a:custGeom>
            <a:avLst/>
            <a:gdLst>
              <a:gd name="T0" fmla="*/ 0 w 288"/>
              <a:gd name="T1" fmla="*/ 144 h 144"/>
              <a:gd name="T2" fmla="*/ 0 w 288"/>
              <a:gd name="T3" fmla="*/ 0 h 144"/>
              <a:gd name="T4" fmla="*/ 288 w 288"/>
              <a:gd name="T5" fmla="*/ 0 h 144"/>
              <a:gd name="T6" fmla="*/ 288 w 288"/>
              <a:gd name="T7" fmla="*/ 144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noAutofit/>
          </a:bodyPr>
          <a:lstStyle/>
          <a:p>
            <a:endParaRPr lang="en-US">
              <a:solidFill>
                <a:srgbClr val="000000"/>
              </a:solidFill>
            </a:endParaRPr>
          </a:p>
        </p:txBody>
      </p:sp>
      <p:sp>
        <p:nvSpPr>
          <p:cNvPr id="208" name="Freeform 207"/>
          <p:cNvSpPr/>
          <p:nvPr/>
        </p:nvSpPr>
        <p:spPr bwMode="auto">
          <a:xfrm>
            <a:off x="4631821" y="6532636"/>
            <a:ext cx="2574339" cy="365111"/>
          </a:xfrm>
          <a:custGeom>
            <a:avLst/>
            <a:gdLst>
              <a:gd name="connsiteX0" fmla="*/ 0 w 5310835"/>
              <a:gd name="connsiteY0" fmla="*/ 0 h 621792"/>
              <a:gd name="connsiteX1" fmla="*/ 5310835 w 5310835"/>
              <a:gd name="connsiteY1" fmla="*/ 621792 h 621792"/>
              <a:gd name="connsiteX0" fmla="*/ 0 w 5310835"/>
              <a:gd name="connsiteY0" fmla="*/ 0 h 872947"/>
              <a:gd name="connsiteX1" fmla="*/ 5310835 w 5310835"/>
              <a:gd name="connsiteY1" fmla="*/ 621792 h 872947"/>
              <a:gd name="connsiteX0" fmla="*/ 0 w 5310835"/>
              <a:gd name="connsiteY0" fmla="*/ 0 h 1676060"/>
              <a:gd name="connsiteX1" fmla="*/ 5310835 w 5310835"/>
              <a:gd name="connsiteY1" fmla="*/ 621792 h 1676060"/>
              <a:gd name="connsiteX0" fmla="*/ 0 w 5095359"/>
              <a:gd name="connsiteY0" fmla="*/ 0 h 1676060"/>
              <a:gd name="connsiteX1" fmla="*/ 5095359 w 5095359"/>
              <a:gd name="connsiteY1" fmla="*/ 482213 h 1676060"/>
              <a:gd name="connsiteX0" fmla="*/ 0 w 5194810"/>
              <a:gd name="connsiteY0" fmla="*/ 0 h 1676060"/>
              <a:gd name="connsiteX1" fmla="*/ 5194810 w 5194810"/>
              <a:gd name="connsiteY1" fmla="*/ 878912 h 1676060"/>
              <a:gd name="connsiteX0" fmla="*/ 0 w 5194810"/>
              <a:gd name="connsiteY0" fmla="*/ 0 h 1676060"/>
              <a:gd name="connsiteX1" fmla="*/ 5194810 w 5194810"/>
              <a:gd name="connsiteY1" fmla="*/ 878912 h 1676060"/>
              <a:gd name="connsiteX0" fmla="*/ 0 w 5194810"/>
              <a:gd name="connsiteY0" fmla="*/ 7346 h 1676060"/>
              <a:gd name="connsiteX1" fmla="*/ 69111 w 5194810"/>
              <a:gd name="connsiteY1" fmla="*/ 0 h 1676060"/>
              <a:gd name="connsiteX2" fmla="*/ 5194810 w 5194810"/>
              <a:gd name="connsiteY2" fmla="*/ 886258 h 1676060"/>
              <a:gd name="connsiteX0" fmla="*/ 0 w 5194810"/>
              <a:gd name="connsiteY0" fmla="*/ 7346 h 1242630"/>
              <a:gd name="connsiteX1" fmla="*/ 69111 w 5194810"/>
              <a:gd name="connsiteY1" fmla="*/ 0 h 1242630"/>
              <a:gd name="connsiteX2" fmla="*/ 5194810 w 5194810"/>
              <a:gd name="connsiteY2" fmla="*/ 886258 h 1242630"/>
              <a:gd name="connsiteX0" fmla="*/ 0 w 5194810"/>
              <a:gd name="connsiteY0" fmla="*/ 0 h 1881757"/>
              <a:gd name="connsiteX1" fmla="*/ 234862 w 5194810"/>
              <a:gd name="connsiteY1" fmla="*/ 639126 h 1881757"/>
              <a:gd name="connsiteX2" fmla="*/ 5194810 w 5194810"/>
              <a:gd name="connsiteY2" fmla="*/ 878912 h 1881757"/>
              <a:gd name="connsiteX0" fmla="*/ 23991 w 4983939"/>
              <a:gd name="connsiteY0" fmla="*/ 0 h 1242630"/>
              <a:gd name="connsiteX1" fmla="*/ 4983939 w 4983939"/>
              <a:gd name="connsiteY1" fmla="*/ 239786 h 1242630"/>
              <a:gd name="connsiteX0" fmla="*/ 1 w 4959949"/>
              <a:gd name="connsiteY0" fmla="*/ 0 h 588812"/>
              <a:gd name="connsiteX1" fmla="*/ 4959949 w 4959949"/>
              <a:gd name="connsiteY1" fmla="*/ 239786 h 588812"/>
              <a:gd name="connsiteX0" fmla="*/ 0 w 4993098"/>
              <a:gd name="connsiteY0" fmla="*/ 158481 h 747293"/>
              <a:gd name="connsiteX1" fmla="*/ 4993098 w 4993098"/>
              <a:gd name="connsiteY1" fmla="*/ 133801 h 747293"/>
              <a:gd name="connsiteX0" fmla="*/ 0 w 4993098"/>
              <a:gd name="connsiteY0" fmla="*/ 158481 h 313863"/>
              <a:gd name="connsiteX1" fmla="*/ 4993098 w 4993098"/>
              <a:gd name="connsiteY1" fmla="*/ 133801 h 313863"/>
            </a:gdLst>
            <a:ahLst/>
            <a:cxnLst>
              <a:cxn ang="0">
                <a:pos x="connsiteX0" y="connsiteY0"/>
              </a:cxn>
              <a:cxn ang="0">
                <a:pos x="connsiteX1" y="connsiteY1"/>
              </a:cxn>
            </a:cxnLst>
            <a:rect l="l" t="t" r="r" b="b"/>
            <a:pathLst>
              <a:path w="4993098" h="313863">
                <a:moveTo>
                  <a:pt x="0" y="158481"/>
                </a:moveTo>
                <a:cubicBezTo>
                  <a:pt x="1285445" y="313863"/>
                  <a:pt x="3222820" y="0"/>
                  <a:pt x="4993098" y="133801"/>
                </a:cubicBezTo>
              </a:path>
            </a:pathLst>
          </a:custGeom>
          <a:noFill/>
          <a:ln w="38100" cap="flat" cmpd="sng" algn="ctr">
            <a:solidFill>
              <a:schemeClr val="tx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a:spcBef>
                <a:spcPct val="50000"/>
              </a:spcBef>
            </a:pPr>
            <a:endParaRPr lang="en-US" smtClean="0">
              <a:solidFill>
                <a:srgbClr val="000000"/>
              </a:solidFill>
            </a:endParaRPr>
          </a:p>
        </p:txBody>
      </p:sp>
      <p:sp>
        <p:nvSpPr>
          <p:cNvPr id="13332" name="Line 120"/>
          <p:cNvSpPr>
            <a:spLocks noChangeShapeType="1"/>
          </p:cNvSpPr>
          <p:nvPr/>
        </p:nvSpPr>
        <p:spPr bwMode="auto">
          <a:xfrm flipH="1">
            <a:off x="774497" y="2001203"/>
            <a:ext cx="968578" cy="0"/>
          </a:xfrm>
          <a:prstGeom prst="line">
            <a:avLst/>
          </a:prstGeom>
          <a:noFill/>
          <a:ln w="12700">
            <a:solidFill>
              <a:schemeClr val="tx1"/>
            </a:solidFill>
            <a:prstDash val="dash"/>
            <a:round/>
            <a:headEnd type="none" w="lg" len="med"/>
            <a:tailEnd type="none" w="lg" len="med"/>
          </a:ln>
        </p:spPr>
        <p:txBody>
          <a:bodyPr wrap="square" anchor="ctr">
            <a:noAutofit/>
          </a:bodyPr>
          <a:lstStyle/>
          <a:p>
            <a:endParaRPr lang="en-US">
              <a:solidFill>
                <a:srgbClr val="000000"/>
              </a:solidFill>
            </a:endParaRPr>
          </a:p>
        </p:txBody>
      </p:sp>
      <p:grpSp>
        <p:nvGrpSpPr>
          <p:cNvPr id="14" name="Group 196"/>
          <p:cNvGrpSpPr/>
          <p:nvPr/>
        </p:nvGrpSpPr>
        <p:grpSpPr>
          <a:xfrm>
            <a:off x="6158332" y="3280412"/>
            <a:ext cx="3322097" cy="3192577"/>
            <a:chOff x="4081882" y="3280412"/>
            <a:chExt cx="4638255" cy="3468369"/>
          </a:xfrm>
        </p:grpSpPr>
        <p:cxnSp>
          <p:nvCxnSpPr>
            <p:cNvPr id="206" name="Straight Connector 187"/>
            <p:cNvCxnSpPr>
              <a:cxnSpLocks noChangeShapeType="1"/>
            </p:cNvCxnSpPr>
            <p:nvPr/>
          </p:nvCxnSpPr>
          <p:spPr bwMode="auto">
            <a:xfrm rot="5400000">
              <a:off x="2370417" y="5005795"/>
              <a:ext cx="3461880" cy="11113"/>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641" y="5012284"/>
              <a:ext cx="3461880" cy="11113"/>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357"/>
              <a:ext cx="4635082" cy="12045"/>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2743200" y="2000250"/>
            <a:ext cx="533400" cy="213360"/>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s-CO">
              <a:solidFill>
                <a:srgbClr val="FFFFFF"/>
              </a:solidFill>
            </a:endParaRPr>
          </a:p>
        </p:txBody>
      </p:sp>
      <p:sp>
        <p:nvSpPr>
          <p:cNvPr id="212" name="Line 117"/>
          <p:cNvSpPr>
            <a:spLocks noChangeShapeType="1"/>
          </p:cNvSpPr>
          <p:nvPr/>
        </p:nvSpPr>
        <p:spPr bwMode="auto">
          <a:xfrm flipV="1">
            <a:off x="3001010" y="1797368"/>
            <a:ext cx="0" cy="267652"/>
          </a:xfrm>
          <a:prstGeom prst="line">
            <a:avLst/>
          </a:prstGeom>
          <a:noFill/>
          <a:ln w="12700">
            <a:solidFill>
              <a:schemeClr val="tx1"/>
            </a:solidFill>
            <a:round/>
            <a:headEnd type="none" w="lg" len="med"/>
            <a:tailEnd type="none" w="lg" len="med"/>
          </a:ln>
        </p:spPr>
        <p:txBody>
          <a:bodyPr wrap="square" anchor="ctr">
            <a:noAutofit/>
          </a:bodyPr>
          <a:lstStyle/>
          <a:p>
            <a:endParaRPr lang="en-US">
              <a:solidFill>
                <a:srgbClr val="000000"/>
              </a:solidFill>
            </a:endParaRPr>
          </a:p>
        </p:txBody>
      </p:sp>
      <p:grpSp>
        <p:nvGrpSpPr>
          <p:cNvPr id="15" name="Group 266"/>
          <p:cNvGrpSpPr/>
          <p:nvPr/>
        </p:nvGrpSpPr>
        <p:grpSpPr>
          <a:xfrm>
            <a:off x="450563" y="2180782"/>
            <a:ext cx="96456" cy="4339450"/>
            <a:chOff x="450563" y="2190307"/>
            <a:chExt cx="96456" cy="4339450"/>
          </a:xfrm>
        </p:grpSpPr>
        <p:sp>
          <p:nvSpPr>
            <p:cNvPr id="247" name="Rectangle 246"/>
            <p:cNvSpPr/>
            <p:nvPr/>
          </p:nvSpPr>
          <p:spPr bwMode="auto">
            <a:xfrm rot="5400000">
              <a:off x="-1670934" y="4311804"/>
              <a:ext cx="4339450" cy="96456"/>
            </a:xfrm>
            <a:prstGeom prst="rect">
              <a:avLst/>
            </a:pr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8" name="Straight Connector 247"/>
            <p:cNvCxnSpPr/>
            <p:nvPr/>
          </p:nvCxnSpPr>
          <p:spPr bwMode="auto">
            <a:xfrm rot="5400000">
              <a:off x="-1627126"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cxnSp>
          <p:nvCxnSpPr>
            <p:cNvPr id="249" name="Straight Connector 248"/>
            <p:cNvCxnSpPr/>
            <p:nvPr/>
          </p:nvCxnSpPr>
          <p:spPr bwMode="auto">
            <a:xfrm rot="5400000">
              <a:off x="-1717160" y="4360032"/>
              <a:ext cx="4339450" cy="0"/>
            </a:xfrm>
            <a:prstGeom prst="line">
              <a:avLst/>
            </a:prstGeom>
            <a:solidFill>
              <a:schemeClr val="accent2">
                <a:lumMod val="50000"/>
              </a:schemeClr>
            </a:solidFill>
            <a:ln w="28575" cap="flat" cmpd="sng" algn="ctr">
              <a:solidFill>
                <a:schemeClr val="tx1"/>
              </a:solidFill>
              <a:prstDash val="solid"/>
              <a:round/>
              <a:headEnd type="none" w="lg" len="med"/>
              <a:tailEnd type="none" w="lg" len="med"/>
            </a:ln>
            <a:effectLst/>
          </p:spPr>
        </p:cxnSp>
      </p:grpSp>
      <p:sp>
        <p:nvSpPr>
          <p:cNvPr id="263" name="Freeform 262"/>
          <p:cNvSpPr/>
          <p:nvPr/>
        </p:nvSpPr>
        <p:spPr bwMode="auto">
          <a:xfrm>
            <a:off x="4153256" y="1897166"/>
            <a:ext cx="256374" cy="4717684"/>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297052 w 613258"/>
              <a:gd name="connsiteY4" fmla="*/ 1181774 h 3603762"/>
              <a:gd name="connsiteX5" fmla="*/ 613258 w 613258"/>
              <a:gd name="connsiteY5" fmla="*/ 164942 h 3603762"/>
              <a:gd name="connsiteX6" fmla="*/ 605942 w 613258"/>
              <a:gd name="connsiteY6" fmla="*/ 84474 h 3603762"/>
              <a:gd name="connsiteX0" fmla="*/ 605942 w 613258"/>
              <a:gd name="connsiteY0" fmla="*/ 84474 h 3611096"/>
              <a:gd name="connsiteX1" fmla="*/ 86563 w 613258"/>
              <a:gd name="connsiteY1" fmla="*/ 1159809 h 3611096"/>
              <a:gd name="connsiteX2" fmla="*/ 86563 w 613258"/>
              <a:gd name="connsiteY2" fmla="*/ 3603086 h 3611096"/>
              <a:gd name="connsiteX3" fmla="*/ 297050 w 613258"/>
              <a:gd name="connsiteY3" fmla="*/ 3595789 h 3611096"/>
              <a:gd name="connsiteX4" fmla="*/ 297052 w 613258"/>
              <a:gd name="connsiteY4" fmla="*/ 1181774 h 3611096"/>
              <a:gd name="connsiteX5" fmla="*/ 613258 w 613258"/>
              <a:gd name="connsiteY5" fmla="*/ 164942 h 3611096"/>
              <a:gd name="connsiteX6" fmla="*/ 605942 w 613258"/>
              <a:gd name="connsiteY6" fmla="*/ 84474 h 3611096"/>
              <a:gd name="connsiteX0" fmla="*/ 605942 w 613258"/>
              <a:gd name="connsiteY0" fmla="*/ 40473 h 3567095"/>
              <a:gd name="connsiteX1" fmla="*/ 86563 w 613258"/>
              <a:gd name="connsiteY1" fmla="*/ 1115808 h 3567095"/>
              <a:gd name="connsiteX2" fmla="*/ 86563 w 613258"/>
              <a:gd name="connsiteY2" fmla="*/ 3559085 h 3567095"/>
              <a:gd name="connsiteX3" fmla="*/ 297050 w 613258"/>
              <a:gd name="connsiteY3" fmla="*/ 3551788 h 3567095"/>
              <a:gd name="connsiteX4" fmla="*/ 297052 w 613258"/>
              <a:gd name="connsiteY4" fmla="*/ 1137773 h 3567095"/>
              <a:gd name="connsiteX5" fmla="*/ 613258 w 613258"/>
              <a:gd name="connsiteY5" fmla="*/ 164942 h 3567095"/>
              <a:gd name="connsiteX6" fmla="*/ 605942 w 613258"/>
              <a:gd name="connsiteY6" fmla="*/ 40473 h 356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567095">
                <a:moveTo>
                  <a:pt x="605942" y="40473"/>
                </a:moveTo>
                <a:cubicBezTo>
                  <a:pt x="264663" y="151963"/>
                  <a:pt x="173126" y="529373"/>
                  <a:pt x="86563" y="1115808"/>
                </a:cubicBezTo>
                <a:cubicBezTo>
                  <a:pt x="0" y="1702243"/>
                  <a:pt x="74371" y="3154311"/>
                  <a:pt x="86563" y="3559085"/>
                </a:cubicBezTo>
                <a:cubicBezTo>
                  <a:pt x="144023" y="3547399"/>
                  <a:pt x="270927" y="3567095"/>
                  <a:pt x="297050" y="3551788"/>
                </a:cubicBezTo>
                <a:cubicBezTo>
                  <a:pt x="314119" y="3133602"/>
                  <a:pt x="244351" y="1702247"/>
                  <a:pt x="297052" y="1137773"/>
                </a:cubicBezTo>
                <a:cubicBezTo>
                  <a:pt x="349753" y="573299"/>
                  <a:pt x="372967" y="198609"/>
                  <a:pt x="613258" y="164942"/>
                </a:cubicBezTo>
                <a:cubicBezTo>
                  <a:pt x="600052" y="0"/>
                  <a:pt x="612243" y="82892"/>
                  <a:pt x="605942" y="40473"/>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58" name="Freeform 257"/>
          <p:cNvSpPr/>
          <p:nvPr/>
        </p:nvSpPr>
        <p:spPr bwMode="auto">
          <a:xfrm>
            <a:off x="4178893" y="1999716"/>
            <a:ext cx="247828" cy="4600203"/>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5" name="Freeform 264"/>
          <p:cNvSpPr/>
          <p:nvPr/>
        </p:nvSpPr>
        <p:spPr bwMode="auto">
          <a:xfrm>
            <a:off x="4431100" y="2036482"/>
            <a:ext cx="198049" cy="4383368"/>
          </a:xfrm>
          <a:custGeom>
            <a:avLst/>
            <a:gdLst>
              <a:gd name="connsiteX0" fmla="*/ 9525 w 192087"/>
              <a:gd name="connsiteY0" fmla="*/ 0 h 3114675"/>
              <a:gd name="connsiteX1" fmla="*/ 190500 w 192087"/>
              <a:gd name="connsiteY1" fmla="*/ 304800 h 3114675"/>
              <a:gd name="connsiteX2" fmla="*/ 0 w 192087"/>
              <a:gd name="connsiteY2" fmla="*/ 1000125 h 3114675"/>
              <a:gd name="connsiteX3" fmla="*/ 190500 w 192087"/>
              <a:gd name="connsiteY3" fmla="*/ 1571625 h 3114675"/>
              <a:gd name="connsiteX4" fmla="*/ 9525 w 192087"/>
              <a:gd name="connsiteY4" fmla="*/ 2362200 h 3114675"/>
              <a:gd name="connsiteX5" fmla="*/ 190500 w 192087"/>
              <a:gd name="connsiteY5" fmla="*/ 3114675 h 311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87" h="3114675">
                <a:moveTo>
                  <a:pt x="9525" y="0"/>
                </a:moveTo>
                <a:cubicBezTo>
                  <a:pt x="100806" y="69056"/>
                  <a:pt x="192087" y="138113"/>
                  <a:pt x="190500" y="304800"/>
                </a:cubicBezTo>
                <a:cubicBezTo>
                  <a:pt x="188913" y="471487"/>
                  <a:pt x="0" y="788988"/>
                  <a:pt x="0" y="1000125"/>
                </a:cubicBezTo>
                <a:cubicBezTo>
                  <a:pt x="0" y="1211262"/>
                  <a:pt x="188913" y="1344613"/>
                  <a:pt x="190500" y="1571625"/>
                </a:cubicBezTo>
                <a:cubicBezTo>
                  <a:pt x="192087" y="1798637"/>
                  <a:pt x="9525" y="2105025"/>
                  <a:pt x="9525" y="2362200"/>
                </a:cubicBezTo>
                <a:cubicBezTo>
                  <a:pt x="9525" y="2619375"/>
                  <a:pt x="100012" y="2867025"/>
                  <a:pt x="190500" y="3114675"/>
                </a:cubicBezTo>
              </a:path>
            </a:pathLst>
          </a:custGeom>
          <a:noFill/>
          <a:ln w="38100" cap="flat" cmpd="sng" algn="ctr">
            <a:solidFill>
              <a:schemeClr val="accent6">
                <a:lumMod val="50000"/>
              </a:schemeClr>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6" name="Group 236"/>
          <p:cNvGrpSpPr/>
          <p:nvPr/>
        </p:nvGrpSpPr>
        <p:grpSpPr>
          <a:xfrm>
            <a:off x="537882" y="6078071"/>
            <a:ext cx="3657600" cy="45719"/>
            <a:chOff x="537882" y="6078071"/>
            <a:chExt cx="3657600" cy="45719"/>
          </a:xfrm>
          <a:solidFill>
            <a:schemeClr val="accent2">
              <a:lumMod val="50000"/>
            </a:schemeClr>
          </a:solidFill>
        </p:grpSpPr>
        <p:sp>
          <p:nvSpPr>
            <p:cNvPr id="236" name="Rectangle 235"/>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19" name="Straight Connector 218"/>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25" name="Straight Connector 22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7" name="Group 237"/>
          <p:cNvGrpSpPr/>
          <p:nvPr/>
        </p:nvGrpSpPr>
        <p:grpSpPr>
          <a:xfrm>
            <a:off x="537882" y="6230471"/>
            <a:ext cx="3657600" cy="45719"/>
            <a:chOff x="537882" y="6078071"/>
            <a:chExt cx="3657600" cy="45719"/>
          </a:xfrm>
          <a:solidFill>
            <a:schemeClr val="accent2">
              <a:lumMod val="50000"/>
            </a:schemeClr>
          </a:solidFill>
        </p:grpSpPr>
        <p:sp>
          <p:nvSpPr>
            <p:cNvPr id="239" name="Rectangle 238"/>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0" name="Straight Connector 239"/>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1" name="Straight Connector 240"/>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grpSp>
        <p:nvGrpSpPr>
          <p:cNvPr id="18" name="Group 241"/>
          <p:cNvGrpSpPr/>
          <p:nvPr/>
        </p:nvGrpSpPr>
        <p:grpSpPr>
          <a:xfrm>
            <a:off x="537882" y="6382871"/>
            <a:ext cx="3657600" cy="45719"/>
            <a:chOff x="537882" y="6078071"/>
            <a:chExt cx="3657600" cy="45719"/>
          </a:xfrm>
          <a:solidFill>
            <a:schemeClr val="accent2">
              <a:lumMod val="50000"/>
            </a:schemeClr>
          </a:solidFill>
        </p:grpSpPr>
        <p:sp>
          <p:nvSpPr>
            <p:cNvPr id="243" name="Rectangle 242"/>
            <p:cNvSpPr/>
            <p:nvPr/>
          </p:nvSpPr>
          <p:spPr bwMode="auto">
            <a:xfrm>
              <a:off x="537882" y="6078071"/>
              <a:ext cx="3657600" cy="45719"/>
            </a:xfrm>
            <a:prstGeom prst="rect">
              <a:avLst/>
            </a:prstGeom>
            <a:grp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cxnSp>
          <p:nvCxnSpPr>
            <p:cNvPr id="244" name="Straight Connector 243"/>
            <p:cNvCxnSpPr/>
            <p:nvPr/>
          </p:nvCxnSpPr>
          <p:spPr bwMode="auto">
            <a:xfrm>
              <a:off x="537882" y="6080166"/>
              <a:ext cx="3657600" cy="0"/>
            </a:xfrm>
            <a:prstGeom prst="line">
              <a:avLst/>
            </a:prstGeom>
            <a:grpFill/>
            <a:ln w="12700" cap="flat" cmpd="sng" algn="ctr">
              <a:solidFill>
                <a:schemeClr val="tx1"/>
              </a:solidFill>
              <a:prstDash val="solid"/>
              <a:round/>
              <a:headEnd type="none" w="lg" len="med"/>
              <a:tailEnd type="none" w="lg" len="med"/>
            </a:ln>
            <a:effectLst/>
          </p:spPr>
        </p:cxnSp>
        <p:cxnSp>
          <p:nvCxnSpPr>
            <p:cNvPr id="245" name="Straight Connector 244"/>
            <p:cNvCxnSpPr/>
            <p:nvPr/>
          </p:nvCxnSpPr>
          <p:spPr bwMode="auto">
            <a:xfrm>
              <a:off x="537882" y="6122841"/>
              <a:ext cx="3657600" cy="0"/>
            </a:xfrm>
            <a:prstGeom prst="line">
              <a:avLst/>
            </a:prstGeom>
            <a:grpFill/>
            <a:ln w="12700" cap="flat" cmpd="sng" algn="ctr">
              <a:solidFill>
                <a:schemeClr val="tx1"/>
              </a:solidFill>
              <a:prstDash val="solid"/>
              <a:round/>
              <a:headEnd type="none" w="lg" len="med"/>
              <a:tailEnd type="none" w="lg" len="med"/>
            </a:ln>
            <a:effectLst/>
          </p:spPr>
        </p:cxnSp>
      </p:grpSp>
      <p:sp>
        <p:nvSpPr>
          <p:cNvPr id="268" name="Flowchart: Collate 267"/>
          <p:cNvSpPr/>
          <p:nvPr/>
        </p:nvSpPr>
        <p:spPr bwMode="auto">
          <a:xfrm>
            <a:off x="419999" y="6521928"/>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69" name="Flowchart: Collate 268"/>
          <p:cNvSpPr/>
          <p:nvPr/>
        </p:nvSpPr>
        <p:spPr bwMode="auto">
          <a:xfrm>
            <a:off x="4142476" y="6589502"/>
            <a:ext cx="152400" cy="133350"/>
          </a:xfrm>
          <a:prstGeom prst="flowChartCollat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0" name="Rounded Rectangle 269"/>
          <p:cNvSpPr/>
          <p:nvPr/>
        </p:nvSpPr>
        <p:spPr bwMode="auto">
          <a:xfrm>
            <a:off x="1733550" y="-228600"/>
            <a:ext cx="2476500" cy="1476375"/>
          </a:xfrm>
          <a:prstGeom prst="roundRect">
            <a:avLst/>
          </a:prstGeom>
          <a:solidFill>
            <a:schemeClr val="accent6">
              <a:lumMod val="50000"/>
            </a:schemeClr>
          </a:solidFill>
          <a:ln w="5715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nvGrpSpPr>
          <p:cNvPr id="19" name="Group 273"/>
          <p:cNvGrpSpPr/>
          <p:nvPr/>
        </p:nvGrpSpPr>
        <p:grpSpPr>
          <a:xfrm rot="16200000" flipV="1">
            <a:off x="1572366" y="498478"/>
            <a:ext cx="666088" cy="2100882"/>
            <a:chOff x="4090416" y="3002541"/>
            <a:chExt cx="613258" cy="3603762"/>
          </a:xfrm>
        </p:grpSpPr>
        <p:sp>
          <p:nvSpPr>
            <p:cNvPr id="275" name="Freeform 274"/>
            <p:cNvSpPr/>
            <p:nvPr/>
          </p:nvSpPr>
          <p:spPr bwMode="auto">
            <a:xfrm>
              <a:off x="4090416" y="3002541"/>
              <a:ext cx="613258" cy="3603762"/>
            </a:xfrm>
            <a:custGeom>
              <a:avLst/>
              <a:gdLst>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693724"/>
                <a:gd name="connsiteY0" fmla="*/ 165811 h 4089197"/>
                <a:gd name="connsiteX1" fmla="*/ 86563 w 693724"/>
                <a:gd name="connsiteY1" fmla="*/ 1241146 h 4089197"/>
                <a:gd name="connsiteX2" fmla="*/ 86563 w 693724"/>
                <a:gd name="connsiteY2" fmla="*/ 3684423 h 4089197"/>
                <a:gd name="connsiteX3" fmla="*/ 159715 w 693724"/>
                <a:gd name="connsiteY3" fmla="*/ 3669792 h 4089197"/>
                <a:gd name="connsiteX4" fmla="*/ 188976 w 693724"/>
                <a:gd name="connsiteY4" fmla="*/ 1175309 h 4089197"/>
                <a:gd name="connsiteX5" fmla="*/ 613258 w 693724"/>
                <a:gd name="connsiteY5" fmla="*/ 246279 h 4089197"/>
                <a:gd name="connsiteX6" fmla="*/ 605942 w 693724"/>
                <a:gd name="connsiteY6" fmla="*/ 165811 h 4089197"/>
                <a:gd name="connsiteX0" fmla="*/ 605942 w 965328"/>
                <a:gd name="connsiteY0" fmla="*/ 84474 h 4007860"/>
                <a:gd name="connsiteX1" fmla="*/ 86563 w 965328"/>
                <a:gd name="connsiteY1" fmla="*/ 1159809 h 4007860"/>
                <a:gd name="connsiteX2" fmla="*/ 86563 w 965328"/>
                <a:gd name="connsiteY2" fmla="*/ 3603086 h 4007860"/>
                <a:gd name="connsiteX3" fmla="*/ 159715 w 965328"/>
                <a:gd name="connsiteY3" fmla="*/ 3588455 h 4007860"/>
                <a:gd name="connsiteX4" fmla="*/ 188976 w 965328"/>
                <a:gd name="connsiteY4" fmla="*/ 1093972 h 4007860"/>
                <a:gd name="connsiteX5" fmla="*/ 613258 w 965328"/>
                <a:gd name="connsiteY5" fmla="*/ 164942 h 4007860"/>
                <a:gd name="connsiteX6" fmla="*/ 605942 w 96532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4007860"/>
                <a:gd name="connsiteX1" fmla="*/ 86563 w 613258"/>
                <a:gd name="connsiteY1" fmla="*/ 1159809 h 4007860"/>
                <a:gd name="connsiteX2" fmla="*/ 86563 w 613258"/>
                <a:gd name="connsiteY2" fmla="*/ 3603086 h 4007860"/>
                <a:gd name="connsiteX3" fmla="*/ 159715 w 613258"/>
                <a:gd name="connsiteY3" fmla="*/ 3588455 h 4007860"/>
                <a:gd name="connsiteX4" fmla="*/ 188976 w 613258"/>
                <a:gd name="connsiteY4" fmla="*/ 1093972 h 4007860"/>
                <a:gd name="connsiteX5" fmla="*/ 613258 w 613258"/>
                <a:gd name="connsiteY5" fmla="*/ 164942 h 4007860"/>
                <a:gd name="connsiteX6" fmla="*/ 605942 w 613258"/>
                <a:gd name="connsiteY6" fmla="*/ 84474 h 4007860"/>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88976 w 613258"/>
                <a:gd name="connsiteY4" fmla="*/ 1093972 h 3603762"/>
                <a:gd name="connsiteX5" fmla="*/ 613258 w 613258"/>
                <a:gd name="connsiteY5" fmla="*/ 164942 h 3603762"/>
                <a:gd name="connsiteX6" fmla="*/ 605942 w 613258"/>
                <a:gd name="connsiteY6" fmla="*/ 84474 h 3603762"/>
                <a:gd name="connsiteX0" fmla="*/ 605942 w 613258"/>
                <a:gd name="connsiteY0" fmla="*/ 84474 h 3603762"/>
                <a:gd name="connsiteX1" fmla="*/ 86563 w 613258"/>
                <a:gd name="connsiteY1" fmla="*/ 1159809 h 3603762"/>
                <a:gd name="connsiteX2" fmla="*/ 86563 w 613258"/>
                <a:gd name="connsiteY2" fmla="*/ 3603086 h 3603762"/>
                <a:gd name="connsiteX3" fmla="*/ 159715 w 613258"/>
                <a:gd name="connsiteY3" fmla="*/ 3588455 h 3603762"/>
                <a:gd name="connsiteX4" fmla="*/ 159715 w 613258"/>
                <a:gd name="connsiteY4" fmla="*/ 1174440 h 3603762"/>
                <a:gd name="connsiteX5" fmla="*/ 613258 w 613258"/>
                <a:gd name="connsiteY5" fmla="*/ 164942 h 3603762"/>
                <a:gd name="connsiteX6" fmla="*/ 605942 w 613258"/>
                <a:gd name="connsiteY6" fmla="*/ 84474 h 3603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258" h="3603762">
                  <a:moveTo>
                    <a:pt x="605942" y="84474"/>
                  </a:moveTo>
                  <a:cubicBezTo>
                    <a:pt x="264663" y="195964"/>
                    <a:pt x="173126" y="573374"/>
                    <a:pt x="86563" y="1159809"/>
                  </a:cubicBezTo>
                  <a:cubicBezTo>
                    <a:pt x="0" y="1746244"/>
                    <a:pt x="74371" y="3198312"/>
                    <a:pt x="86563" y="3603086"/>
                  </a:cubicBezTo>
                  <a:cubicBezTo>
                    <a:pt x="144023" y="3591400"/>
                    <a:pt x="133592" y="3603762"/>
                    <a:pt x="159715" y="3588455"/>
                  </a:cubicBezTo>
                  <a:cubicBezTo>
                    <a:pt x="176784" y="3170269"/>
                    <a:pt x="84125" y="1745025"/>
                    <a:pt x="159715" y="1174440"/>
                  </a:cubicBezTo>
                  <a:cubicBezTo>
                    <a:pt x="235305" y="603855"/>
                    <a:pt x="372967" y="198609"/>
                    <a:pt x="613258" y="164942"/>
                  </a:cubicBezTo>
                  <a:cubicBezTo>
                    <a:pt x="600052" y="0"/>
                    <a:pt x="612243" y="126893"/>
                    <a:pt x="605942" y="84474"/>
                  </a:cubicBezTo>
                  <a:close/>
                </a:path>
              </a:pathLst>
            </a:custGeom>
            <a:solidFill>
              <a:schemeClr val="accent2">
                <a:lumMod val="50000"/>
              </a:schemeClr>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sp>
          <p:nvSpPr>
            <p:cNvPr id="276" name="Freeform 275"/>
            <p:cNvSpPr/>
            <p:nvPr/>
          </p:nvSpPr>
          <p:spPr bwMode="auto">
            <a:xfrm>
              <a:off x="4155453" y="3133725"/>
              <a:ext cx="547687" cy="3467100"/>
            </a:xfrm>
            <a:custGeom>
              <a:avLst/>
              <a:gdLst>
                <a:gd name="connsiteX0" fmla="*/ 61912 w 547687"/>
                <a:gd name="connsiteY0" fmla="*/ 3467100 h 3467100"/>
                <a:gd name="connsiteX1" fmla="*/ 80962 w 547687"/>
                <a:gd name="connsiteY1" fmla="*/ 876300 h 3467100"/>
                <a:gd name="connsiteX2" fmla="*/ 547687 w 547687"/>
                <a:gd name="connsiteY2" fmla="*/ 0 h 3467100"/>
                <a:gd name="connsiteX3" fmla="*/ 547687 w 547687"/>
                <a:gd name="connsiteY3" fmla="*/ 0 h 3467100"/>
                <a:gd name="connsiteX0" fmla="*/ 61912 w 632370"/>
                <a:gd name="connsiteY0" fmla="*/ 3604185 h 3604185"/>
                <a:gd name="connsiteX1" fmla="*/ 80962 w 632370"/>
                <a:gd name="connsiteY1" fmla="*/ 1013385 h 3604185"/>
                <a:gd name="connsiteX2" fmla="*/ 547687 w 632370"/>
                <a:gd name="connsiteY2" fmla="*/ 137085 h 3604185"/>
                <a:gd name="connsiteX3" fmla="*/ 589063 w 632370"/>
                <a:gd name="connsiteY3" fmla="*/ 190873 h 3604185"/>
                <a:gd name="connsiteX0" fmla="*/ 61912 w 547687"/>
                <a:gd name="connsiteY0" fmla="*/ 3467100 h 3467100"/>
                <a:gd name="connsiteX1" fmla="*/ 80962 w 547687"/>
                <a:gd name="connsiteY1" fmla="*/ 876300 h 3467100"/>
                <a:gd name="connsiteX2" fmla="*/ 547687 w 547687"/>
                <a:gd name="connsiteY2" fmla="*/ 0 h 3467100"/>
                <a:gd name="connsiteX0" fmla="*/ 61912 w 547687"/>
                <a:gd name="connsiteY0" fmla="*/ 3467100 h 3467100"/>
                <a:gd name="connsiteX1" fmla="*/ 80962 w 547687"/>
                <a:gd name="connsiteY1" fmla="*/ 876300 h 3467100"/>
                <a:gd name="connsiteX2" fmla="*/ 547687 w 547687"/>
                <a:gd name="connsiteY2" fmla="*/ 0 h 3467100"/>
                <a:gd name="connsiteX0" fmla="*/ 30956 w 516731"/>
                <a:gd name="connsiteY0" fmla="*/ 3467100 h 3467100"/>
                <a:gd name="connsiteX1" fmla="*/ 50006 w 516731"/>
                <a:gd name="connsiteY1" fmla="*/ 876300 h 3467100"/>
                <a:gd name="connsiteX2" fmla="*/ 516731 w 516731"/>
                <a:gd name="connsiteY2" fmla="*/ 0 h 3467100"/>
                <a:gd name="connsiteX0" fmla="*/ 61912 w 547687"/>
                <a:gd name="connsiteY0" fmla="*/ 3467100 h 3467100"/>
                <a:gd name="connsiteX1" fmla="*/ 80962 w 547687"/>
                <a:gd name="connsiteY1" fmla="*/ 876300 h 3467100"/>
                <a:gd name="connsiteX2" fmla="*/ 547687 w 547687"/>
                <a:gd name="connsiteY2" fmla="*/ 0 h 3467100"/>
              </a:gdLst>
              <a:ahLst/>
              <a:cxnLst>
                <a:cxn ang="0">
                  <a:pos x="connsiteX0" y="connsiteY0"/>
                </a:cxn>
                <a:cxn ang="0">
                  <a:pos x="connsiteX1" y="connsiteY1"/>
                </a:cxn>
                <a:cxn ang="0">
                  <a:pos x="connsiteX2" y="connsiteY2"/>
                </a:cxn>
              </a:cxnLst>
              <a:rect l="l" t="t" r="r" b="b"/>
              <a:pathLst>
                <a:path w="547687" h="3467100">
                  <a:moveTo>
                    <a:pt x="61912" y="3467100"/>
                  </a:moveTo>
                  <a:cubicBezTo>
                    <a:pt x="30956" y="2460625"/>
                    <a:pt x="0" y="1454150"/>
                    <a:pt x="80962" y="876300"/>
                  </a:cubicBezTo>
                  <a:cubicBezTo>
                    <a:pt x="161924" y="298450"/>
                    <a:pt x="359565" y="8821"/>
                    <a:pt x="547687" y="0"/>
                  </a:cubicBezTo>
                </a:path>
              </a:pathLst>
            </a:custGeom>
            <a:noFill/>
            <a:ln w="127000" cap="flat" cmpd="dbl"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noAutofit/>
            </a:bodyPr>
            <a:lstStyle/>
            <a:p>
              <a:pPr eaLnBrk="1" hangingPunct="1"/>
              <a:endParaRPr lang="en-US" sz="1800" smtClean="0">
                <a:solidFill>
                  <a:srgbClr val="000000"/>
                </a:solidFill>
                <a:latin typeface="Century Gothic" pitchFamily="34" charset="0"/>
                <a:cs typeface="Arial" charset="0"/>
              </a:endParaRPr>
            </a:p>
          </p:txBody>
        </p:sp>
      </p:grpSp>
      <p:sp>
        <p:nvSpPr>
          <p:cNvPr id="215" name="TextBox 214"/>
          <p:cNvSpPr txBox="1"/>
          <p:nvPr/>
        </p:nvSpPr>
        <p:spPr>
          <a:xfrm>
            <a:off x="4554747" y="276046"/>
            <a:ext cx="1425327" cy="523220"/>
          </a:xfrm>
          <a:prstGeom prst="rect">
            <a:avLst/>
          </a:prstGeom>
          <a:noFill/>
        </p:spPr>
        <p:txBody>
          <a:bodyPr wrap="none" rtlCol="0">
            <a:noAutofit/>
          </a:bodyPr>
          <a:lstStyle/>
          <a:p>
            <a:r>
              <a:rPr lang="en-US" dirty="0" smtClean="0">
                <a:solidFill>
                  <a:srgbClr val="000000"/>
                </a:solidFill>
              </a:rPr>
              <a:t>Plant off</a:t>
            </a:r>
            <a:endParaRPr lang="en-US" dirty="0">
              <a:solidFill>
                <a:srgbClr val="000000"/>
              </a:solidFill>
            </a:endParaRPr>
          </a:p>
        </p:txBody>
      </p:sp>
      <p:sp>
        <p:nvSpPr>
          <p:cNvPr id="216" name="Rectangle 215"/>
          <p:cNvSpPr/>
          <p:nvPr/>
        </p:nvSpPr>
        <p:spPr bwMode="auto">
          <a:xfrm>
            <a:off x="1466850" y="-438150"/>
            <a:ext cx="3009900" cy="438150"/>
          </a:xfrm>
          <a:prstGeom prst="rect">
            <a:avLst/>
          </a:prstGeom>
          <a:solidFill>
            <a:schemeClr val="bg1"/>
          </a:solidFill>
          <a:ln w="12700" cap="flat" cmpd="sng" algn="ctr">
            <a:no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13" name="Rectangle 212"/>
          <p:cNvSpPr/>
          <p:nvPr/>
        </p:nvSpPr>
        <p:spPr bwMode="auto">
          <a:xfrm>
            <a:off x="469126" y="1415332"/>
            <a:ext cx="45719" cy="159026"/>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8" name="Rectangle 2"/>
          <p:cNvSpPr>
            <a:spLocks noGrp="1" noChangeArrowheads="1"/>
          </p:cNvSpPr>
          <p:nvPr>
            <p:ph type="title"/>
          </p:nvPr>
        </p:nvSpPr>
        <p:spPr/>
        <p:txBody>
          <a:bodyPr/>
          <a:lstStyle/>
          <a:p>
            <a:r>
              <a:rPr lang="en-US" noProof="0"/>
              <a:t>Gravity Water Supply</a:t>
            </a:r>
          </a:p>
        </p:txBody>
      </p:sp>
      <p:sp>
        <p:nvSpPr>
          <p:cNvPr id="587779" name="Freeform 3"/>
          <p:cNvSpPr>
            <a:spLocks/>
          </p:cNvSpPr>
          <p:nvPr/>
        </p:nvSpPr>
        <p:spPr bwMode="auto">
          <a:xfrm>
            <a:off x="-52388" y="2990850"/>
            <a:ext cx="9288463" cy="3919538"/>
          </a:xfrm>
          <a:custGeom>
            <a:avLst/>
            <a:gdLst/>
            <a:ahLst/>
            <a:cxnLst>
              <a:cxn ang="0">
                <a:pos x="25" y="0"/>
              </a:cxn>
              <a:cxn ang="0">
                <a:pos x="657" y="276"/>
              </a:cxn>
              <a:cxn ang="0">
                <a:pos x="1374" y="140"/>
              </a:cxn>
              <a:cxn ang="0">
                <a:pos x="1917" y="922"/>
              </a:cxn>
              <a:cxn ang="0">
                <a:pos x="2433" y="1524"/>
              </a:cxn>
              <a:cxn ang="0">
                <a:pos x="3009" y="1284"/>
              </a:cxn>
              <a:cxn ang="0">
                <a:pos x="3351" y="1254"/>
              </a:cxn>
              <a:cxn ang="0">
                <a:pos x="3801" y="1206"/>
              </a:cxn>
              <a:cxn ang="0">
                <a:pos x="4180" y="873"/>
              </a:cxn>
              <a:cxn ang="0">
                <a:pos x="4583" y="1029"/>
              </a:cxn>
              <a:cxn ang="0">
                <a:pos x="5834" y="1251"/>
              </a:cxn>
              <a:cxn ang="0">
                <a:pos x="5826" y="2452"/>
              </a:cxn>
              <a:cxn ang="0">
                <a:pos x="8" y="2461"/>
              </a:cxn>
              <a:cxn ang="0">
                <a:pos x="25" y="0"/>
              </a:cxn>
              <a:cxn ang="0">
                <a:pos x="25" y="0"/>
              </a:cxn>
            </a:cxnLst>
            <a:rect l="0" t="0" r="r" b="b"/>
            <a:pathLst>
              <a:path w="5851" h="2469">
                <a:moveTo>
                  <a:pt x="25" y="0"/>
                </a:moveTo>
                <a:cubicBezTo>
                  <a:pt x="130" y="49"/>
                  <a:pt x="532" y="231"/>
                  <a:pt x="657" y="276"/>
                </a:cubicBezTo>
                <a:cubicBezTo>
                  <a:pt x="782" y="321"/>
                  <a:pt x="1164" y="32"/>
                  <a:pt x="1374" y="140"/>
                </a:cubicBezTo>
                <a:cubicBezTo>
                  <a:pt x="1584" y="248"/>
                  <a:pt x="1741" y="691"/>
                  <a:pt x="1917" y="922"/>
                </a:cubicBezTo>
                <a:cubicBezTo>
                  <a:pt x="2093" y="1153"/>
                  <a:pt x="2251" y="1464"/>
                  <a:pt x="2433" y="1524"/>
                </a:cubicBezTo>
                <a:cubicBezTo>
                  <a:pt x="2615" y="1584"/>
                  <a:pt x="2856" y="1329"/>
                  <a:pt x="3009" y="1284"/>
                </a:cubicBezTo>
                <a:cubicBezTo>
                  <a:pt x="3162" y="1239"/>
                  <a:pt x="3219" y="1267"/>
                  <a:pt x="3351" y="1254"/>
                </a:cubicBezTo>
                <a:cubicBezTo>
                  <a:pt x="3483" y="1241"/>
                  <a:pt x="3663" y="1269"/>
                  <a:pt x="3801" y="1206"/>
                </a:cubicBezTo>
                <a:cubicBezTo>
                  <a:pt x="3939" y="1143"/>
                  <a:pt x="4050" y="902"/>
                  <a:pt x="4180" y="873"/>
                </a:cubicBezTo>
                <a:cubicBezTo>
                  <a:pt x="4310" y="844"/>
                  <a:pt x="4307" y="966"/>
                  <a:pt x="4583" y="1029"/>
                </a:cubicBezTo>
                <a:cubicBezTo>
                  <a:pt x="4788" y="1224"/>
                  <a:pt x="5546" y="1235"/>
                  <a:pt x="5834" y="1251"/>
                </a:cubicBezTo>
                <a:cubicBezTo>
                  <a:pt x="5826" y="1465"/>
                  <a:pt x="5851" y="2206"/>
                  <a:pt x="5826" y="2452"/>
                </a:cubicBezTo>
                <a:cubicBezTo>
                  <a:pt x="5620" y="2469"/>
                  <a:pt x="206" y="2469"/>
                  <a:pt x="8" y="2461"/>
                </a:cubicBezTo>
                <a:cubicBezTo>
                  <a:pt x="0" y="2156"/>
                  <a:pt x="22" y="513"/>
                  <a:pt x="25" y="0"/>
                </a:cubicBezTo>
                <a:cubicBezTo>
                  <a:pt x="25" y="0"/>
                  <a:pt x="25" y="0"/>
                  <a:pt x="25" y="0"/>
                </a:cubicBezTo>
                <a:close/>
              </a:path>
            </a:pathLst>
          </a:custGeom>
          <a:solidFill>
            <a:srgbClr val="449D35">
              <a:alpha val="50000"/>
            </a:srgbClr>
          </a:solidFill>
          <a:ln w="12700" cap="flat" cmpd="sng">
            <a:noFill/>
            <a:prstDash val="solid"/>
            <a:round/>
            <a:headEnd type="none" w="lg" len="med"/>
            <a:tailEnd type="none" w="lg" len="med"/>
          </a:ln>
          <a:effectLst/>
        </p:spPr>
        <p:txBody>
          <a:bodyPr wrap="none" anchor="ctr">
            <a:spAutoFit/>
          </a:bodyPr>
          <a:lstStyle/>
          <a:p>
            <a:endParaRPr lang="en-US"/>
          </a:p>
        </p:txBody>
      </p:sp>
      <p:grpSp>
        <p:nvGrpSpPr>
          <p:cNvPr id="2" name="Group 4"/>
          <p:cNvGrpSpPr>
            <a:grpSpLocks/>
          </p:cNvGrpSpPr>
          <p:nvPr/>
        </p:nvGrpSpPr>
        <p:grpSpPr bwMode="auto">
          <a:xfrm>
            <a:off x="6986588" y="4378325"/>
            <a:ext cx="314325" cy="312738"/>
            <a:chOff x="4401" y="2758"/>
            <a:chExt cx="198" cy="197"/>
          </a:xfrm>
        </p:grpSpPr>
        <p:sp>
          <p:nvSpPr>
            <p:cNvPr id="587781" name="Rectangle 5"/>
            <p:cNvSpPr>
              <a:spLocks noChangeArrowheads="1"/>
            </p:cNvSpPr>
            <p:nvPr/>
          </p:nvSpPr>
          <p:spPr bwMode="auto">
            <a:xfrm>
              <a:off x="4401" y="2806"/>
              <a:ext cx="198" cy="148"/>
            </a:xfrm>
            <a:prstGeom prst="rect">
              <a:avLst/>
            </a:prstGeom>
            <a:solidFill>
              <a:schemeClr val="hlink"/>
            </a:solidFill>
            <a:ln w="12700">
              <a:noFill/>
              <a:miter lim="800000"/>
              <a:headEnd type="none" w="lg" len="med"/>
              <a:tailEnd type="none" w="lg" len="med"/>
            </a:ln>
            <a:effectLst/>
          </p:spPr>
          <p:txBody>
            <a:bodyPr anchor="ctr">
              <a:spAutoFit/>
            </a:bodyPr>
            <a:lstStyle/>
            <a:p>
              <a:endParaRPr lang="en-US"/>
            </a:p>
          </p:txBody>
        </p:sp>
        <p:sp>
          <p:nvSpPr>
            <p:cNvPr id="587782" name="Rectangle 6"/>
            <p:cNvSpPr>
              <a:spLocks noChangeArrowheads="1"/>
            </p:cNvSpPr>
            <p:nvPr/>
          </p:nvSpPr>
          <p:spPr bwMode="auto">
            <a:xfrm>
              <a:off x="4401" y="2758"/>
              <a:ext cx="198" cy="197"/>
            </a:xfrm>
            <a:prstGeom prst="rect">
              <a:avLst/>
            </a:prstGeom>
            <a:noFill/>
            <a:ln w="12700">
              <a:solidFill>
                <a:schemeClr val="tx1"/>
              </a:solidFill>
              <a:miter lim="800000"/>
              <a:headEnd type="none" w="lg" len="med"/>
              <a:tailEnd type="none" w="lg" len="med"/>
            </a:ln>
            <a:effectLst/>
          </p:spPr>
          <p:txBody>
            <a:bodyPr anchor="ctr">
              <a:spAutoFit/>
            </a:bodyPr>
            <a:lstStyle/>
            <a:p>
              <a:endParaRPr lang="en-US"/>
            </a:p>
          </p:txBody>
        </p:sp>
      </p:grpSp>
      <p:grpSp>
        <p:nvGrpSpPr>
          <p:cNvPr id="3" name="Group 7"/>
          <p:cNvGrpSpPr>
            <a:grpSpLocks/>
          </p:cNvGrpSpPr>
          <p:nvPr/>
        </p:nvGrpSpPr>
        <p:grpSpPr bwMode="auto">
          <a:xfrm>
            <a:off x="93663" y="2967038"/>
            <a:ext cx="511175" cy="292100"/>
            <a:chOff x="59" y="1869"/>
            <a:chExt cx="322" cy="184"/>
          </a:xfrm>
        </p:grpSpPr>
        <p:sp>
          <p:nvSpPr>
            <p:cNvPr id="587784" name="Freeform 8"/>
            <p:cNvSpPr>
              <a:spLocks/>
            </p:cNvSpPr>
            <p:nvPr/>
          </p:nvSpPr>
          <p:spPr bwMode="auto">
            <a:xfrm>
              <a:off x="59" y="1925"/>
              <a:ext cx="322" cy="128"/>
            </a:xfrm>
            <a:custGeom>
              <a:avLst/>
              <a:gdLst/>
              <a:ahLst/>
              <a:cxnLst>
                <a:cxn ang="0">
                  <a:pos x="0" y="0"/>
                </a:cxn>
                <a:cxn ang="0">
                  <a:pos x="331" y="128"/>
                </a:cxn>
                <a:cxn ang="0">
                  <a:pos x="331" y="0"/>
                </a:cxn>
                <a:cxn ang="0">
                  <a:pos x="0" y="0"/>
                </a:cxn>
              </a:cxnLst>
              <a:rect l="0" t="0" r="r" b="b"/>
              <a:pathLst>
                <a:path w="331" h="128">
                  <a:moveTo>
                    <a:pt x="0" y="0"/>
                  </a:moveTo>
                  <a:lnTo>
                    <a:pt x="331" y="128"/>
                  </a:lnTo>
                  <a:lnTo>
                    <a:pt x="331" y="0"/>
                  </a:lnTo>
                  <a:lnTo>
                    <a:pt x="0" y="0"/>
                  </a:lnTo>
                  <a:close/>
                </a:path>
              </a:pathLst>
            </a:custGeom>
            <a:solidFill>
              <a:schemeClr val="hlink"/>
            </a:solidFill>
            <a:ln w="12700" cap="flat" cmpd="sng">
              <a:solidFill>
                <a:schemeClr val="tx1"/>
              </a:solidFill>
              <a:prstDash val="solid"/>
              <a:round/>
              <a:headEnd type="none" w="lg" len="med"/>
              <a:tailEnd type="none" w="lg" len="med"/>
            </a:ln>
            <a:effectLst/>
          </p:spPr>
          <p:txBody>
            <a:bodyPr anchor="ctr">
              <a:spAutoFit/>
            </a:bodyPr>
            <a:lstStyle/>
            <a:p>
              <a:endParaRPr lang="en-US"/>
            </a:p>
          </p:txBody>
        </p:sp>
        <p:sp>
          <p:nvSpPr>
            <p:cNvPr id="587785" name="Rectangle 9"/>
            <p:cNvSpPr>
              <a:spLocks noChangeArrowheads="1"/>
            </p:cNvSpPr>
            <p:nvPr/>
          </p:nvSpPr>
          <p:spPr bwMode="auto">
            <a:xfrm>
              <a:off x="60" y="1869"/>
              <a:ext cx="321" cy="56"/>
            </a:xfrm>
            <a:prstGeom prst="rect">
              <a:avLst/>
            </a:prstGeom>
            <a:noFill/>
            <a:ln w="12700">
              <a:solidFill>
                <a:schemeClr val="tx1"/>
              </a:solidFill>
              <a:miter lim="800000"/>
              <a:headEnd type="none" w="lg" len="med"/>
              <a:tailEnd type="none" w="lg" len="med"/>
            </a:ln>
            <a:effectLst/>
          </p:spPr>
          <p:txBody>
            <a:bodyPr anchor="ctr">
              <a:spAutoFit/>
            </a:bodyPr>
            <a:lstStyle/>
            <a:p>
              <a:endParaRPr lang="en-US"/>
            </a:p>
          </p:txBody>
        </p:sp>
      </p:grpSp>
      <p:sp>
        <p:nvSpPr>
          <p:cNvPr id="587786" name="Freeform 10"/>
          <p:cNvSpPr>
            <a:spLocks/>
          </p:cNvSpPr>
          <p:nvPr/>
        </p:nvSpPr>
        <p:spPr bwMode="auto">
          <a:xfrm>
            <a:off x="587375" y="3167063"/>
            <a:ext cx="6432550" cy="1995487"/>
          </a:xfrm>
          <a:custGeom>
            <a:avLst/>
            <a:gdLst/>
            <a:ahLst/>
            <a:cxnLst>
              <a:cxn ang="0">
                <a:pos x="0" y="2"/>
              </a:cxn>
              <a:cxn ang="0">
                <a:pos x="104" y="0"/>
              </a:cxn>
              <a:cxn ang="0">
                <a:pos x="110" y="192"/>
              </a:cxn>
              <a:cxn ang="0">
                <a:pos x="856" y="46"/>
              </a:cxn>
              <a:cxn ang="0">
                <a:pos x="1478" y="882"/>
              </a:cxn>
              <a:cxn ang="0">
                <a:pos x="1748" y="1251"/>
              </a:cxn>
              <a:cxn ang="0">
                <a:pos x="2522" y="1257"/>
              </a:cxn>
              <a:cxn ang="0">
                <a:pos x="2924" y="1185"/>
              </a:cxn>
              <a:cxn ang="0">
                <a:pos x="3422" y="1143"/>
              </a:cxn>
              <a:cxn ang="0">
                <a:pos x="3785" y="822"/>
              </a:cxn>
              <a:cxn ang="0">
                <a:pos x="3968" y="891"/>
              </a:cxn>
              <a:cxn ang="0">
                <a:pos x="4052" y="903"/>
              </a:cxn>
            </a:cxnLst>
            <a:rect l="0" t="0" r="r" b="b"/>
            <a:pathLst>
              <a:path w="4052" h="1257">
                <a:moveTo>
                  <a:pt x="0" y="2"/>
                </a:moveTo>
                <a:cubicBezTo>
                  <a:pt x="17" y="2"/>
                  <a:pt x="62" y="0"/>
                  <a:pt x="104" y="0"/>
                </a:cubicBezTo>
                <a:cubicBezTo>
                  <a:pt x="104" y="82"/>
                  <a:pt x="110" y="126"/>
                  <a:pt x="110" y="192"/>
                </a:cubicBezTo>
                <a:cubicBezTo>
                  <a:pt x="346" y="293"/>
                  <a:pt x="675" y="46"/>
                  <a:pt x="856" y="46"/>
                </a:cubicBezTo>
                <a:cubicBezTo>
                  <a:pt x="1037" y="46"/>
                  <a:pt x="1329" y="681"/>
                  <a:pt x="1478" y="882"/>
                </a:cubicBezTo>
                <a:cubicBezTo>
                  <a:pt x="1627" y="1083"/>
                  <a:pt x="1658" y="1119"/>
                  <a:pt x="1748" y="1251"/>
                </a:cubicBezTo>
                <a:cubicBezTo>
                  <a:pt x="1928" y="1251"/>
                  <a:pt x="2336" y="1257"/>
                  <a:pt x="2522" y="1257"/>
                </a:cubicBezTo>
                <a:cubicBezTo>
                  <a:pt x="2696" y="1167"/>
                  <a:pt x="2762" y="1185"/>
                  <a:pt x="2924" y="1185"/>
                </a:cubicBezTo>
                <a:cubicBezTo>
                  <a:pt x="3086" y="1185"/>
                  <a:pt x="3278" y="1204"/>
                  <a:pt x="3422" y="1143"/>
                </a:cubicBezTo>
                <a:cubicBezTo>
                  <a:pt x="3566" y="1082"/>
                  <a:pt x="3694" y="864"/>
                  <a:pt x="3785" y="822"/>
                </a:cubicBezTo>
                <a:cubicBezTo>
                  <a:pt x="3876" y="780"/>
                  <a:pt x="3923" y="877"/>
                  <a:pt x="3968" y="891"/>
                </a:cubicBezTo>
                <a:cubicBezTo>
                  <a:pt x="4013" y="905"/>
                  <a:pt x="4035" y="901"/>
                  <a:pt x="4052" y="903"/>
                </a:cubicBezTo>
              </a:path>
            </a:pathLst>
          </a:custGeom>
          <a:noFill/>
          <a:ln w="38100" cap="flat" cmpd="sng">
            <a:solidFill>
              <a:schemeClr val="accent1"/>
            </a:solidFill>
            <a:prstDash val="solid"/>
            <a:round/>
            <a:headEnd type="none" w="lg" len="med"/>
            <a:tailEnd type="none" w="lg" len="med"/>
          </a:ln>
          <a:effectLst/>
        </p:spPr>
        <p:txBody>
          <a:bodyPr wrap="none" anchor="ctr">
            <a:spAutoFit/>
          </a:bodyPr>
          <a:lstStyle/>
          <a:p>
            <a:endParaRPr lang="en-US"/>
          </a:p>
        </p:txBody>
      </p:sp>
      <p:grpSp>
        <p:nvGrpSpPr>
          <p:cNvPr id="4" name="Group 11"/>
          <p:cNvGrpSpPr>
            <a:grpSpLocks/>
          </p:cNvGrpSpPr>
          <p:nvPr/>
        </p:nvGrpSpPr>
        <p:grpSpPr bwMode="auto">
          <a:xfrm>
            <a:off x="3257550" y="4800600"/>
            <a:ext cx="1609725" cy="633413"/>
            <a:chOff x="2052" y="3024"/>
            <a:chExt cx="1014" cy="399"/>
          </a:xfrm>
        </p:grpSpPr>
        <p:grpSp>
          <p:nvGrpSpPr>
            <p:cNvPr id="5" name="Group 12"/>
            <p:cNvGrpSpPr>
              <a:grpSpLocks/>
            </p:cNvGrpSpPr>
            <p:nvPr/>
          </p:nvGrpSpPr>
          <p:grpSpPr bwMode="auto">
            <a:xfrm>
              <a:off x="2196" y="3072"/>
              <a:ext cx="612" cy="189"/>
              <a:chOff x="2196" y="3072"/>
              <a:chExt cx="612" cy="189"/>
            </a:xfrm>
          </p:grpSpPr>
          <p:sp>
            <p:nvSpPr>
              <p:cNvPr id="587789" name="Line 13"/>
              <p:cNvSpPr>
                <a:spLocks noChangeShapeType="1"/>
              </p:cNvSpPr>
              <p:nvPr/>
            </p:nvSpPr>
            <p:spPr bwMode="auto">
              <a:xfrm>
                <a:off x="2196" y="3093"/>
                <a:ext cx="0" cy="144"/>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0" name="Line 14"/>
              <p:cNvSpPr>
                <a:spLocks noChangeShapeType="1"/>
              </p:cNvSpPr>
              <p:nvPr/>
            </p:nvSpPr>
            <p:spPr bwMode="auto">
              <a:xfrm>
                <a:off x="2283" y="3153"/>
                <a:ext cx="0" cy="9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1" name="Line 15"/>
              <p:cNvSpPr>
                <a:spLocks noChangeShapeType="1"/>
              </p:cNvSpPr>
              <p:nvPr/>
            </p:nvSpPr>
            <p:spPr bwMode="auto">
              <a:xfrm>
                <a:off x="2633" y="3189"/>
                <a:ext cx="0" cy="6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2" name="Line 16"/>
              <p:cNvSpPr>
                <a:spLocks noChangeShapeType="1"/>
              </p:cNvSpPr>
              <p:nvPr/>
            </p:nvSpPr>
            <p:spPr bwMode="auto">
              <a:xfrm>
                <a:off x="2720" y="3135"/>
                <a:ext cx="0" cy="126"/>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3" name="Line 17"/>
              <p:cNvSpPr>
                <a:spLocks noChangeShapeType="1"/>
              </p:cNvSpPr>
              <p:nvPr/>
            </p:nvSpPr>
            <p:spPr bwMode="auto">
              <a:xfrm>
                <a:off x="2808" y="3072"/>
                <a:ext cx="0" cy="168"/>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4" name="Line 18"/>
              <p:cNvSpPr>
                <a:spLocks noChangeShapeType="1"/>
              </p:cNvSpPr>
              <p:nvPr/>
            </p:nvSpPr>
            <p:spPr bwMode="auto">
              <a:xfrm>
                <a:off x="2370" y="3198"/>
                <a:ext cx="0" cy="54"/>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5" name="Line 19"/>
              <p:cNvSpPr>
                <a:spLocks noChangeShapeType="1"/>
              </p:cNvSpPr>
              <p:nvPr/>
            </p:nvSpPr>
            <p:spPr bwMode="auto">
              <a:xfrm>
                <a:off x="2458" y="3228"/>
                <a:ext cx="0" cy="3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6" name="Line 20"/>
              <p:cNvSpPr>
                <a:spLocks noChangeShapeType="1"/>
              </p:cNvSpPr>
              <p:nvPr/>
            </p:nvSpPr>
            <p:spPr bwMode="auto">
              <a:xfrm>
                <a:off x="2545" y="3216"/>
                <a:ext cx="0" cy="42"/>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grpSp>
        <p:sp>
          <p:nvSpPr>
            <p:cNvPr id="587797" name="Freeform 21"/>
            <p:cNvSpPr>
              <a:spLocks/>
            </p:cNvSpPr>
            <p:nvPr/>
          </p:nvSpPr>
          <p:spPr bwMode="auto">
            <a:xfrm>
              <a:off x="2242" y="3291"/>
              <a:ext cx="513" cy="132"/>
            </a:xfrm>
            <a:custGeom>
              <a:avLst/>
              <a:gdLst/>
              <a:ahLst/>
              <a:cxnLst>
                <a:cxn ang="0">
                  <a:pos x="0" y="2"/>
                </a:cxn>
                <a:cxn ang="0">
                  <a:pos x="240" y="148"/>
                </a:cxn>
                <a:cxn ang="0">
                  <a:pos x="534" y="2"/>
                </a:cxn>
                <a:cxn ang="0">
                  <a:pos x="0" y="2"/>
                </a:cxn>
              </a:cxnLst>
              <a:rect l="0" t="0" r="r" b="b"/>
              <a:pathLst>
                <a:path w="534" h="148">
                  <a:moveTo>
                    <a:pt x="0" y="2"/>
                  </a:moveTo>
                  <a:cubicBezTo>
                    <a:pt x="52" y="70"/>
                    <a:pt x="151" y="148"/>
                    <a:pt x="240" y="148"/>
                  </a:cubicBezTo>
                  <a:cubicBezTo>
                    <a:pt x="321" y="148"/>
                    <a:pt x="464" y="54"/>
                    <a:pt x="534" y="2"/>
                  </a:cubicBezTo>
                  <a:cubicBezTo>
                    <a:pt x="444" y="0"/>
                    <a:pt x="74" y="0"/>
                    <a:pt x="0" y="2"/>
                  </a:cubicBezTo>
                  <a:close/>
                </a:path>
              </a:pathLst>
            </a:custGeom>
            <a:solidFill>
              <a:schemeClr val="hlink"/>
            </a:solidFill>
            <a:ln w="12700" cap="flat" cmpd="sng">
              <a:noFill/>
              <a:prstDash val="solid"/>
              <a:round/>
              <a:headEnd type="none" w="lg" len="med"/>
              <a:tailEnd type="none" w="lg" len="med"/>
            </a:ln>
            <a:effectLst/>
          </p:spPr>
          <p:txBody>
            <a:bodyPr anchor="ctr">
              <a:spAutoFit/>
            </a:bodyPr>
            <a:lstStyle/>
            <a:p>
              <a:endParaRPr lang="en-US"/>
            </a:p>
          </p:txBody>
        </p:sp>
        <p:sp>
          <p:nvSpPr>
            <p:cNvPr id="587798" name="Rectangle 22"/>
            <p:cNvSpPr>
              <a:spLocks noChangeArrowheads="1"/>
            </p:cNvSpPr>
            <p:nvPr/>
          </p:nvSpPr>
          <p:spPr bwMode="auto">
            <a:xfrm>
              <a:off x="2868" y="3030"/>
              <a:ext cx="27" cy="234"/>
            </a:xfrm>
            <a:prstGeom prst="rect">
              <a:avLst/>
            </a:prstGeom>
            <a:solidFill>
              <a:schemeClr val="tx2"/>
            </a:solidFill>
            <a:ln w="12700">
              <a:solidFill>
                <a:schemeClr val="tx2"/>
              </a:solidFill>
              <a:miter lim="800000"/>
              <a:headEnd type="none" w="lg" len="med"/>
              <a:tailEnd type="none" w="lg" len="med"/>
            </a:ln>
            <a:effectLst/>
          </p:spPr>
          <p:txBody>
            <a:bodyPr anchor="ctr">
              <a:spAutoFit/>
            </a:bodyPr>
            <a:lstStyle/>
            <a:p>
              <a:endParaRPr lang="en-US"/>
            </a:p>
          </p:txBody>
        </p:sp>
        <p:sp>
          <p:nvSpPr>
            <p:cNvPr id="587799" name="Rectangle 23"/>
            <p:cNvSpPr>
              <a:spLocks noChangeArrowheads="1"/>
            </p:cNvSpPr>
            <p:nvPr/>
          </p:nvSpPr>
          <p:spPr bwMode="auto">
            <a:xfrm>
              <a:off x="2112" y="3030"/>
              <a:ext cx="27" cy="234"/>
            </a:xfrm>
            <a:prstGeom prst="rect">
              <a:avLst/>
            </a:prstGeom>
            <a:solidFill>
              <a:schemeClr val="tx2"/>
            </a:solidFill>
            <a:ln w="12700">
              <a:solidFill>
                <a:schemeClr val="tx2"/>
              </a:solidFill>
              <a:miter lim="800000"/>
              <a:headEnd type="none" w="lg" len="med"/>
              <a:tailEnd type="none" w="lg" len="med"/>
            </a:ln>
            <a:effectLst/>
          </p:spPr>
          <p:txBody>
            <a:bodyPr anchor="ctr">
              <a:spAutoFit/>
            </a:bodyPr>
            <a:lstStyle/>
            <a:p>
              <a:endParaRPr lang="en-US"/>
            </a:p>
          </p:txBody>
        </p:sp>
        <p:sp>
          <p:nvSpPr>
            <p:cNvPr id="587800" name="Freeform 24"/>
            <p:cNvSpPr>
              <a:spLocks/>
            </p:cNvSpPr>
            <p:nvPr/>
          </p:nvSpPr>
          <p:spPr bwMode="auto">
            <a:xfrm>
              <a:off x="2052" y="3024"/>
              <a:ext cx="1014" cy="205"/>
            </a:xfrm>
            <a:custGeom>
              <a:avLst/>
              <a:gdLst/>
              <a:ahLst/>
              <a:cxnLst>
                <a:cxn ang="0">
                  <a:pos x="0" y="42"/>
                </a:cxn>
                <a:cxn ang="0">
                  <a:pos x="78" y="6"/>
                </a:cxn>
                <a:cxn ang="0">
                  <a:pos x="438" y="204"/>
                </a:cxn>
                <a:cxn ang="0">
                  <a:pos x="828" y="0"/>
                </a:cxn>
                <a:cxn ang="0">
                  <a:pos x="1014" y="120"/>
                </a:cxn>
              </a:cxnLst>
              <a:rect l="0" t="0" r="r" b="b"/>
              <a:pathLst>
                <a:path w="1014" h="205">
                  <a:moveTo>
                    <a:pt x="0" y="42"/>
                  </a:moveTo>
                  <a:cubicBezTo>
                    <a:pt x="0" y="42"/>
                    <a:pt x="6" y="36"/>
                    <a:pt x="78" y="6"/>
                  </a:cubicBezTo>
                  <a:cubicBezTo>
                    <a:pt x="162" y="78"/>
                    <a:pt x="313" y="205"/>
                    <a:pt x="438" y="204"/>
                  </a:cubicBezTo>
                  <a:cubicBezTo>
                    <a:pt x="563" y="203"/>
                    <a:pt x="726" y="78"/>
                    <a:pt x="828" y="0"/>
                  </a:cubicBezTo>
                  <a:cubicBezTo>
                    <a:pt x="930" y="78"/>
                    <a:pt x="975" y="95"/>
                    <a:pt x="1014" y="120"/>
                  </a:cubicBezTo>
                </a:path>
              </a:pathLst>
            </a:custGeom>
            <a:noFill/>
            <a:ln w="12700" cap="flat" cmpd="sng">
              <a:solidFill>
                <a:schemeClr val="tx1"/>
              </a:solidFill>
              <a:prstDash val="solid"/>
              <a:round/>
              <a:headEnd type="none" w="lg" len="med"/>
              <a:tailEnd type="none" w="lg" len="med"/>
            </a:ln>
            <a:effectLst/>
          </p:spPr>
          <p:txBody>
            <a:bodyPr wrap="none" anchor="ctr">
              <a:spAutoFit/>
            </a:bodyPr>
            <a:lstStyle/>
            <a:p>
              <a:endParaRPr lang="en-US"/>
            </a:p>
          </p:txBody>
        </p:sp>
      </p:grpSp>
      <p:grpSp>
        <p:nvGrpSpPr>
          <p:cNvPr id="6" name="Group 25"/>
          <p:cNvGrpSpPr>
            <a:grpSpLocks/>
          </p:cNvGrpSpPr>
          <p:nvPr/>
        </p:nvGrpSpPr>
        <p:grpSpPr bwMode="auto">
          <a:xfrm>
            <a:off x="6910388" y="4654550"/>
            <a:ext cx="2195512" cy="2243138"/>
            <a:chOff x="4353" y="2932"/>
            <a:chExt cx="1383" cy="1413"/>
          </a:xfrm>
        </p:grpSpPr>
        <p:sp>
          <p:nvSpPr>
            <p:cNvPr id="587802" name="Freeform 26"/>
            <p:cNvSpPr>
              <a:spLocks/>
            </p:cNvSpPr>
            <p:nvPr/>
          </p:nvSpPr>
          <p:spPr bwMode="auto">
            <a:xfrm>
              <a:off x="4353" y="3110"/>
              <a:ext cx="987" cy="1235"/>
            </a:xfrm>
            <a:custGeom>
              <a:avLst/>
              <a:gdLst/>
              <a:ahLst/>
              <a:cxnLst>
                <a:cxn ang="0">
                  <a:pos x="987" y="0"/>
                </a:cxn>
                <a:cxn ang="0">
                  <a:pos x="938" y="297"/>
                </a:cxn>
                <a:cxn ang="0">
                  <a:pos x="724" y="609"/>
                </a:cxn>
                <a:cxn ang="0">
                  <a:pos x="0" y="1235"/>
                </a:cxn>
              </a:cxnLst>
              <a:rect l="0" t="0" r="r" b="b"/>
              <a:pathLst>
                <a:path w="987" h="1235">
                  <a:moveTo>
                    <a:pt x="987" y="0"/>
                  </a:moveTo>
                  <a:cubicBezTo>
                    <a:pt x="984" y="98"/>
                    <a:pt x="982" y="196"/>
                    <a:pt x="938" y="297"/>
                  </a:cubicBezTo>
                  <a:cubicBezTo>
                    <a:pt x="894" y="398"/>
                    <a:pt x="880" y="453"/>
                    <a:pt x="724" y="609"/>
                  </a:cubicBezTo>
                  <a:cubicBezTo>
                    <a:pt x="568" y="765"/>
                    <a:pt x="284" y="1000"/>
                    <a:pt x="0" y="1235"/>
                  </a:cubicBezTo>
                </a:path>
              </a:pathLst>
            </a:custGeom>
            <a:noFill/>
            <a:ln w="152400" cap="flat" cmpd="sng">
              <a:solidFill>
                <a:srgbClr val="A1804B"/>
              </a:solidFill>
              <a:prstDash val="solid"/>
              <a:round/>
              <a:headEnd type="none" w="lg" len="med"/>
              <a:tailEnd type="none" w="lg" len="med"/>
            </a:ln>
            <a:effectLst/>
          </p:spPr>
          <p:txBody>
            <a:bodyPr wrap="none" anchor="ctr">
              <a:spAutoFit/>
            </a:bodyPr>
            <a:lstStyle/>
            <a:p>
              <a:endParaRPr lang="en-US"/>
            </a:p>
          </p:txBody>
        </p:sp>
        <p:grpSp>
          <p:nvGrpSpPr>
            <p:cNvPr id="7" name="Group 27"/>
            <p:cNvGrpSpPr>
              <a:grpSpLocks/>
            </p:cNvGrpSpPr>
            <p:nvPr/>
          </p:nvGrpSpPr>
          <p:grpSpPr bwMode="auto">
            <a:xfrm>
              <a:off x="4362" y="2932"/>
              <a:ext cx="1374" cy="1228"/>
              <a:chOff x="4362" y="2932"/>
              <a:chExt cx="1374" cy="1228"/>
            </a:xfrm>
          </p:grpSpPr>
          <p:grpSp>
            <p:nvGrpSpPr>
              <p:cNvPr id="8" name="Group 28"/>
              <p:cNvGrpSpPr>
                <a:grpSpLocks/>
              </p:cNvGrpSpPr>
              <p:nvPr/>
            </p:nvGrpSpPr>
            <p:grpSpPr bwMode="auto">
              <a:xfrm flipH="1">
                <a:off x="5588" y="2953"/>
                <a:ext cx="140" cy="180"/>
                <a:chOff x="4468" y="1156"/>
                <a:chExt cx="568" cy="808"/>
              </a:xfrm>
            </p:grpSpPr>
            <p:sp>
              <p:nvSpPr>
                <p:cNvPr id="587805" name="Rectangle 29"/>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06" name="Rectangle 30"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07" name="AutoShape 31"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08" name="Rectangle 32"/>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09" name="Line 33"/>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10" name="Line 34"/>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9" name="Group 35"/>
              <p:cNvGrpSpPr>
                <a:grpSpLocks/>
              </p:cNvGrpSpPr>
              <p:nvPr/>
            </p:nvGrpSpPr>
            <p:grpSpPr bwMode="auto">
              <a:xfrm>
                <a:off x="4976" y="3264"/>
                <a:ext cx="140" cy="180"/>
                <a:chOff x="4468" y="1156"/>
                <a:chExt cx="568" cy="808"/>
              </a:xfrm>
            </p:grpSpPr>
            <p:sp>
              <p:nvSpPr>
                <p:cNvPr id="587812" name="Rectangle 36"/>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13" name="Rectangle 37"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14" name="AutoShape 38"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15" name="Rectangle 39"/>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16" name="Line 40"/>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17" name="Line 41"/>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0" name="Group 42"/>
              <p:cNvGrpSpPr>
                <a:grpSpLocks/>
              </p:cNvGrpSpPr>
              <p:nvPr/>
            </p:nvGrpSpPr>
            <p:grpSpPr bwMode="auto">
              <a:xfrm>
                <a:off x="5007" y="2932"/>
                <a:ext cx="140" cy="180"/>
                <a:chOff x="4468" y="1156"/>
                <a:chExt cx="568" cy="808"/>
              </a:xfrm>
            </p:grpSpPr>
            <p:sp>
              <p:nvSpPr>
                <p:cNvPr id="587819" name="Rectangle 43"/>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20" name="Rectangle 44"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21" name="AutoShape 45"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22" name="Rectangle 46"/>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23" name="Line 47"/>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24" name="Line 48"/>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1" name="Group 49"/>
              <p:cNvGrpSpPr>
                <a:grpSpLocks/>
              </p:cNvGrpSpPr>
              <p:nvPr/>
            </p:nvGrpSpPr>
            <p:grpSpPr bwMode="auto">
              <a:xfrm>
                <a:off x="5596" y="3193"/>
                <a:ext cx="140" cy="180"/>
                <a:chOff x="4468" y="1156"/>
                <a:chExt cx="568" cy="808"/>
              </a:xfrm>
            </p:grpSpPr>
            <p:sp>
              <p:nvSpPr>
                <p:cNvPr id="587826" name="Rectangle 50"/>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27" name="Rectangle 51"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28" name="AutoShape 52"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29" name="Rectangle 53"/>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30" name="Line 54"/>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31" name="Line 55"/>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2" name="Group 56"/>
              <p:cNvGrpSpPr>
                <a:grpSpLocks/>
              </p:cNvGrpSpPr>
              <p:nvPr/>
            </p:nvGrpSpPr>
            <p:grpSpPr bwMode="auto">
              <a:xfrm flipH="1">
                <a:off x="4757" y="3489"/>
                <a:ext cx="140" cy="180"/>
                <a:chOff x="4468" y="1156"/>
                <a:chExt cx="568" cy="808"/>
              </a:xfrm>
            </p:grpSpPr>
            <p:sp>
              <p:nvSpPr>
                <p:cNvPr id="587833" name="Rectangle 57"/>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34" name="Rectangle 58"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35" name="AutoShape 59"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36" name="Rectangle 60"/>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37" name="Line 61"/>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38" name="Line 62"/>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3" name="Group 63"/>
              <p:cNvGrpSpPr>
                <a:grpSpLocks/>
              </p:cNvGrpSpPr>
              <p:nvPr/>
            </p:nvGrpSpPr>
            <p:grpSpPr bwMode="auto">
              <a:xfrm flipH="1">
                <a:off x="4935" y="3980"/>
                <a:ext cx="140" cy="180"/>
                <a:chOff x="4468" y="1156"/>
                <a:chExt cx="568" cy="808"/>
              </a:xfrm>
            </p:grpSpPr>
            <p:sp>
              <p:nvSpPr>
                <p:cNvPr id="587840" name="Rectangle 64"/>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41" name="Rectangle 65"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42" name="AutoShape 66"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43" name="Rectangle 67"/>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44" name="Line 68"/>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45" name="Line 69"/>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4" name="Group 70"/>
              <p:cNvGrpSpPr>
                <a:grpSpLocks/>
              </p:cNvGrpSpPr>
              <p:nvPr/>
            </p:nvGrpSpPr>
            <p:grpSpPr bwMode="auto">
              <a:xfrm>
                <a:off x="5530" y="3753"/>
                <a:ext cx="140" cy="180"/>
                <a:chOff x="4468" y="1156"/>
                <a:chExt cx="568" cy="808"/>
              </a:xfrm>
            </p:grpSpPr>
            <p:sp>
              <p:nvSpPr>
                <p:cNvPr id="587847" name="Rectangle 71"/>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48" name="Rectangle 72"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49" name="AutoShape 73"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50" name="Rectangle 74"/>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51" name="Line 75"/>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52" name="Line 76"/>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5" name="Group 77"/>
              <p:cNvGrpSpPr>
                <a:grpSpLocks/>
              </p:cNvGrpSpPr>
              <p:nvPr/>
            </p:nvGrpSpPr>
            <p:grpSpPr bwMode="auto">
              <a:xfrm>
                <a:off x="4362" y="3555"/>
                <a:ext cx="140" cy="180"/>
                <a:chOff x="4468" y="1156"/>
                <a:chExt cx="568" cy="808"/>
              </a:xfrm>
            </p:grpSpPr>
            <p:sp>
              <p:nvSpPr>
                <p:cNvPr id="587854" name="Rectangle 78"/>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55" name="Rectangle 79"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56" name="AutoShape 80"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57" name="Rectangle 81"/>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58" name="Line 82"/>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59" name="Line 83"/>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grpSp>
      <p:grpSp>
        <p:nvGrpSpPr>
          <p:cNvPr id="16" name="Group 84"/>
          <p:cNvGrpSpPr>
            <a:grpSpLocks/>
          </p:cNvGrpSpPr>
          <p:nvPr/>
        </p:nvGrpSpPr>
        <p:grpSpPr bwMode="auto">
          <a:xfrm>
            <a:off x="7207250" y="4987925"/>
            <a:ext cx="1419225" cy="1404938"/>
            <a:chOff x="4540" y="3142"/>
            <a:chExt cx="894" cy="885"/>
          </a:xfrm>
        </p:grpSpPr>
        <p:grpSp>
          <p:nvGrpSpPr>
            <p:cNvPr id="17" name="Group 85"/>
            <p:cNvGrpSpPr>
              <a:grpSpLocks/>
            </p:cNvGrpSpPr>
            <p:nvPr/>
          </p:nvGrpSpPr>
          <p:grpSpPr bwMode="auto">
            <a:xfrm>
              <a:off x="4540" y="3142"/>
              <a:ext cx="140" cy="180"/>
              <a:chOff x="2697" y="1364"/>
              <a:chExt cx="140" cy="180"/>
            </a:xfrm>
          </p:grpSpPr>
          <p:sp>
            <p:nvSpPr>
              <p:cNvPr id="587862" name="Rectangle 86"/>
              <p:cNvSpPr>
                <a:spLocks noChangeArrowheads="1"/>
              </p:cNvSpPr>
              <p:nvPr/>
            </p:nvSpPr>
            <p:spPr bwMode="auto">
              <a:xfrm>
                <a:off x="2792" y="1364"/>
                <a:ext cx="10" cy="5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63" name="Rectangle 87"/>
              <p:cNvSpPr>
                <a:spLocks noChangeArrowheads="1"/>
              </p:cNvSpPr>
              <p:nvPr/>
            </p:nvSpPr>
            <p:spPr bwMode="auto">
              <a:xfrm>
                <a:off x="2709" y="1428"/>
                <a:ext cx="116" cy="11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64" name="AutoShape 88" descr="Diagonal brick"/>
              <p:cNvSpPr>
                <a:spLocks noChangeArrowheads="1"/>
              </p:cNvSpPr>
              <p:nvPr/>
            </p:nvSpPr>
            <p:spPr bwMode="auto">
              <a:xfrm>
                <a:off x="2697" y="1375"/>
                <a:ext cx="140" cy="51"/>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65" name="Rectangle 89"/>
              <p:cNvSpPr>
                <a:spLocks noChangeArrowheads="1"/>
              </p:cNvSpPr>
              <p:nvPr/>
            </p:nvSpPr>
            <p:spPr bwMode="auto">
              <a:xfrm>
                <a:off x="2756" y="1460"/>
                <a:ext cx="34" cy="41"/>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66" name="Line 90"/>
              <p:cNvSpPr>
                <a:spLocks noChangeShapeType="1"/>
              </p:cNvSpPr>
              <p:nvPr/>
            </p:nvSpPr>
            <p:spPr bwMode="auto">
              <a:xfrm>
                <a:off x="2773" y="1460"/>
                <a:ext cx="0" cy="41"/>
              </a:xfrm>
              <a:prstGeom prst="line">
                <a:avLst/>
              </a:prstGeom>
              <a:noFill/>
              <a:ln w="12700">
                <a:solidFill>
                  <a:schemeClr val="tx1"/>
                </a:solidFill>
                <a:round/>
                <a:headEnd/>
                <a:tailEnd/>
              </a:ln>
              <a:effectLst/>
            </p:spPr>
            <p:txBody>
              <a:bodyPr wrap="none" anchor="ctr"/>
              <a:lstStyle/>
              <a:p>
                <a:endParaRPr lang="en-US"/>
              </a:p>
            </p:txBody>
          </p:sp>
          <p:sp>
            <p:nvSpPr>
              <p:cNvPr id="587867" name="Line 91"/>
              <p:cNvSpPr>
                <a:spLocks noChangeShapeType="1"/>
              </p:cNvSpPr>
              <p:nvPr/>
            </p:nvSpPr>
            <p:spPr bwMode="auto">
              <a:xfrm>
                <a:off x="2756" y="1481"/>
                <a:ext cx="34" cy="0"/>
              </a:xfrm>
              <a:prstGeom prst="line">
                <a:avLst/>
              </a:prstGeom>
              <a:noFill/>
              <a:ln w="12700">
                <a:solidFill>
                  <a:schemeClr val="tx1"/>
                </a:solidFill>
                <a:round/>
                <a:headEnd/>
                <a:tailEnd/>
              </a:ln>
              <a:effectLst/>
            </p:spPr>
            <p:txBody>
              <a:bodyPr wrap="none" anchor="ctr"/>
              <a:lstStyle/>
              <a:p>
                <a:endParaRPr lang="en-US"/>
              </a:p>
            </p:txBody>
          </p:sp>
        </p:grpSp>
        <p:grpSp>
          <p:nvGrpSpPr>
            <p:cNvPr id="18" name="Group 92"/>
            <p:cNvGrpSpPr>
              <a:grpSpLocks/>
            </p:cNvGrpSpPr>
            <p:nvPr/>
          </p:nvGrpSpPr>
          <p:grpSpPr bwMode="auto">
            <a:xfrm>
              <a:off x="5294" y="3847"/>
              <a:ext cx="140" cy="180"/>
              <a:chOff x="2697" y="1364"/>
              <a:chExt cx="140" cy="180"/>
            </a:xfrm>
          </p:grpSpPr>
          <p:sp>
            <p:nvSpPr>
              <p:cNvPr id="587869" name="Rectangle 93"/>
              <p:cNvSpPr>
                <a:spLocks noChangeArrowheads="1"/>
              </p:cNvSpPr>
              <p:nvPr/>
            </p:nvSpPr>
            <p:spPr bwMode="auto">
              <a:xfrm>
                <a:off x="2792" y="1364"/>
                <a:ext cx="10" cy="5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70" name="Rectangle 94"/>
              <p:cNvSpPr>
                <a:spLocks noChangeArrowheads="1"/>
              </p:cNvSpPr>
              <p:nvPr/>
            </p:nvSpPr>
            <p:spPr bwMode="auto">
              <a:xfrm>
                <a:off x="2709" y="1428"/>
                <a:ext cx="116" cy="11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71" name="AutoShape 95" descr="Diagonal brick"/>
              <p:cNvSpPr>
                <a:spLocks noChangeArrowheads="1"/>
              </p:cNvSpPr>
              <p:nvPr/>
            </p:nvSpPr>
            <p:spPr bwMode="auto">
              <a:xfrm>
                <a:off x="2697" y="1375"/>
                <a:ext cx="140" cy="51"/>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72" name="Rectangle 96"/>
              <p:cNvSpPr>
                <a:spLocks noChangeArrowheads="1"/>
              </p:cNvSpPr>
              <p:nvPr/>
            </p:nvSpPr>
            <p:spPr bwMode="auto">
              <a:xfrm>
                <a:off x="2756" y="1460"/>
                <a:ext cx="34" cy="41"/>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73" name="Line 97"/>
              <p:cNvSpPr>
                <a:spLocks noChangeShapeType="1"/>
              </p:cNvSpPr>
              <p:nvPr/>
            </p:nvSpPr>
            <p:spPr bwMode="auto">
              <a:xfrm>
                <a:off x="2773" y="1460"/>
                <a:ext cx="0" cy="41"/>
              </a:xfrm>
              <a:prstGeom prst="line">
                <a:avLst/>
              </a:prstGeom>
              <a:noFill/>
              <a:ln w="12700">
                <a:solidFill>
                  <a:schemeClr val="tx1"/>
                </a:solidFill>
                <a:round/>
                <a:headEnd/>
                <a:tailEnd/>
              </a:ln>
              <a:effectLst/>
            </p:spPr>
            <p:txBody>
              <a:bodyPr wrap="none" anchor="ctr"/>
              <a:lstStyle/>
              <a:p>
                <a:endParaRPr lang="en-US"/>
              </a:p>
            </p:txBody>
          </p:sp>
          <p:sp>
            <p:nvSpPr>
              <p:cNvPr id="587874" name="Line 98"/>
              <p:cNvSpPr>
                <a:spLocks noChangeShapeType="1"/>
              </p:cNvSpPr>
              <p:nvPr/>
            </p:nvSpPr>
            <p:spPr bwMode="auto">
              <a:xfrm>
                <a:off x="2756" y="1481"/>
                <a:ext cx="34" cy="0"/>
              </a:xfrm>
              <a:prstGeom prst="line">
                <a:avLst/>
              </a:prstGeom>
              <a:noFill/>
              <a:ln w="12700">
                <a:solidFill>
                  <a:schemeClr val="tx1"/>
                </a:solidFill>
                <a:round/>
                <a:headEnd/>
                <a:tailEnd/>
              </a:ln>
              <a:effectLst/>
            </p:spPr>
            <p:txBody>
              <a:bodyPr wrap="none" anchor="ctr"/>
              <a:lstStyle/>
              <a:p>
                <a:endParaRPr lang="en-US"/>
              </a:p>
            </p:txBody>
          </p:sp>
        </p:grpSp>
      </p:grpSp>
      <p:grpSp>
        <p:nvGrpSpPr>
          <p:cNvPr id="19" name="Group 99"/>
          <p:cNvGrpSpPr>
            <a:grpSpLocks/>
          </p:cNvGrpSpPr>
          <p:nvPr/>
        </p:nvGrpSpPr>
        <p:grpSpPr bwMode="auto">
          <a:xfrm>
            <a:off x="7315200" y="4648200"/>
            <a:ext cx="1373188" cy="1600200"/>
            <a:chOff x="4608" y="2928"/>
            <a:chExt cx="865" cy="1008"/>
          </a:xfrm>
        </p:grpSpPr>
        <p:sp>
          <p:nvSpPr>
            <p:cNvPr id="587876" name="Freeform 100"/>
            <p:cNvSpPr>
              <a:spLocks/>
            </p:cNvSpPr>
            <p:nvPr/>
          </p:nvSpPr>
          <p:spPr bwMode="auto">
            <a:xfrm>
              <a:off x="4608" y="2928"/>
              <a:ext cx="864" cy="1008"/>
            </a:xfrm>
            <a:custGeom>
              <a:avLst/>
              <a:gdLst/>
              <a:ahLst/>
              <a:cxnLst>
                <a:cxn ang="0">
                  <a:pos x="0" y="0"/>
                </a:cxn>
                <a:cxn ang="0">
                  <a:pos x="240" y="240"/>
                </a:cxn>
                <a:cxn ang="0">
                  <a:pos x="864" y="384"/>
                </a:cxn>
                <a:cxn ang="0">
                  <a:pos x="624" y="816"/>
                </a:cxn>
                <a:cxn ang="0">
                  <a:pos x="336" y="1008"/>
                </a:cxn>
              </a:cxnLst>
              <a:rect l="0" t="0" r="r" b="b"/>
              <a:pathLst>
                <a:path w="864" h="1008">
                  <a:moveTo>
                    <a:pt x="0" y="0"/>
                  </a:moveTo>
                  <a:lnTo>
                    <a:pt x="240" y="240"/>
                  </a:lnTo>
                  <a:lnTo>
                    <a:pt x="864" y="384"/>
                  </a:lnTo>
                  <a:lnTo>
                    <a:pt x="624" y="816"/>
                  </a:lnTo>
                  <a:lnTo>
                    <a:pt x="336" y="1008"/>
                  </a:lnTo>
                </a:path>
              </a:pathLst>
            </a:custGeom>
            <a:noFill/>
            <a:ln w="28575" cap="flat" cmpd="sng">
              <a:solidFill>
                <a:schemeClr val="accent1"/>
              </a:solidFill>
              <a:prstDash val="solid"/>
              <a:round/>
              <a:headEnd type="none" w="lg" len="med"/>
              <a:tailEnd type="none" w="lg" len="med"/>
            </a:ln>
            <a:effectLst/>
          </p:spPr>
          <p:txBody>
            <a:bodyPr wrap="none" anchor="ctr">
              <a:spAutoFit/>
            </a:bodyPr>
            <a:lstStyle/>
            <a:p>
              <a:endParaRPr lang="en-US"/>
            </a:p>
          </p:txBody>
        </p:sp>
        <p:sp>
          <p:nvSpPr>
            <p:cNvPr id="587877" name="Line 101"/>
            <p:cNvSpPr>
              <a:spLocks noChangeShapeType="1"/>
            </p:cNvSpPr>
            <p:nvPr/>
          </p:nvSpPr>
          <p:spPr bwMode="auto">
            <a:xfrm flipH="1">
              <a:off x="4608" y="3168"/>
              <a:ext cx="240" cy="432"/>
            </a:xfrm>
            <a:prstGeom prst="line">
              <a:avLst/>
            </a:prstGeom>
            <a:noFill/>
            <a:ln w="28575">
              <a:solidFill>
                <a:schemeClr val="accent1"/>
              </a:solidFill>
              <a:round/>
              <a:headEnd type="none" w="lg" len="med"/>
              <a:tailEnd type="none" w="lg" len="med"/>
            </a:ln>
            <a:effectLst/>
          </p:spPr>
          <p:txBody>
            <a:bodyPr wrap="none" anchor="ctr">
              <a:spAutoFit/>
            </a:bodyPr>
            <a:lstStyle/>
            <a:p>
              <a:endParaRPr lang="en-US"/>
            </a:p>
          </p:txBody>
        </p:sp>
        <p:sp>
          <p:nvSpPr>
            <p:cNvPr id="587878" name="Line 102"/>
            <p:cNvSpPr>
              <a:spLocks noChangeShapeType="1"/>
            </p:cNvSpPr>
            <p:nvPr/>
          </p:nvSpPr>
          <p:spPr bwMode="auto">
            <a:xfrm flipV="1">
              <a:off x="5472" y="3120"/>
              <a:ext cx="1" cy="192"/>
            </a:xfrm>
            <a:prstGeom prst="line">
              <a:avLst/>
            </a:prstGeom>
            <a:noFill/>
            <a:ln w="28575">
              <a:solidFill>
                <a:schemeClr val="accent1"/>
              </a:solidFill>
              <a:round/>
              <a:headEnd type="none" w="lg" len="med"/>
              <a:tailEnd type="none" w="lg" len="med"/>
            </a:ln>
            <a:effectLst/>
          </p:spPr>
          <p:txBody>
            <a:bodyPr wrap="none" anchor="ctr">
              <a:spAutoFit/>
            </a:bodyPr>
            <a:lstStyle/>
            <a:p>
              <a:endParaRPr lang="en-US"/>
            </a:p>
          </p:txBody>
        </p:sp>
      </p:grpSp>
      <p:pic>
        <p:nvPicPr>
          <p:cNvPr id="587879" name="Picture 103" descr="toma agua VC"/>
          <p:cNvPicPr>
            <a:picLocks noChangeAspect="1" noChangeArrowheads="1"/>
          </p:cNvPicPr>
          <p:nvPr/>
        </p:nvPicPr>
        <p:blipFill>
          <a:blip r:embed="rId3" cstate="email"/>
          <a:srcRect/>
          <a:stretch>
            <a:fillRect/>
          </a:stretch>
        </p:blipFill>
        <p:spPr bwMode="auto">
          <a:xfrm>
            <a:off x="0" y="2463800"/>
            <a:ext cx="1665288" cy="1249363"/>
          </a:xfrm>
          <a:prstGeom prst="rect">
            <a:avLst/>
          </a:prstGeom>
          <a:noFill/>
        </p:spPr>
      </p:pic>
      <p:pic>
        <p:nvPicPr>
          <p:cNvPr id="587880" name="Picture 104" descr="IMG_0252"/>
          <p:cNvPicPr>
            <a:picLocks noChangeAspect="1" noChangeArrowheads="1"/>
          </p:cNvPicPr>
          <p:nvPr/>
        </p:nvPicPr>
        <p:blipFill>
          <a:blip r:embed="rId4" cstate="email"/>
          <a:srcRect/>
          <a:stretch>
            <a:fillRect/>
          </a:stretch>
        </p:blipFill>
        <p:spPr bwMode="auto">
          <a:xfrm>
            <a:off x="6516688" y="3833813"/>
            <a:ext cx="1322387" cy="1036637"/>
          </a:xfrm>
          <a:prstGeom prst="rect">
            <a:avLst/>
          </a:prstGeom>
          <a:noFill/>
        </p:spPr>
      </p:pic>
      <p:grpSp>
        <p:nvGrpSpPr>
          <p:cNvPr id="20" name="Group 105"/>
          <p:cNvGrpSpPr>
            <a:grpSpLocks/>
          </p:cNvGrpSpPr>
          <p:nvPr/>
        </p:nvGrpSpPr>
        <p:grpSpPr bwMode="auto">
          <a:xfrm>
            <a:off x="5268913" y="2078038"/>
            <a:ext cx="2265362" cy="1687512"/>
            <a:chOff x="3095" y="1352"/>
            <a:chExt cx="1427" cy="1063"/>
          </a:xfrm>
        </p:grpSpPr>
        <p:sp>
          <p:nvSpPr>
            <p:cNvPr id="587882" name="Text Box 106"/>
            <p:cNvSpPr txBox="1">
              <a:spLocks noChangeArrowheads="1"/>
            </p:cNvSpPr>
            <p:nvPr/>
          </p:nvSpPr>
          <p:spPr bwMode="auto">
            <a:xfrm>
              <a:off x="3095" y="1352"/>
              <a:ext cx="1254" cy="596"/>
            </a:xfrm>
            <a:prstGeom prst="rect">
              <a:avLst/>
            </a:prstGeom>
            <a:noFill/>
            <a:ln w="12700">
              <a:noFill/>
              <a:miter lim="800000"/>
              <a:headEnd type="none" w="lg" len="med"/>
              <a:tailEnd type="none" w="lg" len="med"/>
            </a:ln>
            <a:effectLst/>
          </p:spPr>
          <p:txBody>
            <a:bodyPr>
              <a:spAutoFit/>
            </a:bodyPr>
            <a:lstStyle/>
            <a:p>
              <a:pPr algn="ctr" eaLnBrk="0" hangingPunct="0"/>
              <a:r>
                <a:rPr lang="en-US" sz="2800" b="0">
                  <a:latin typeface="Times New Roman" pitchFamily="18" charset="0"/>
                </a:rPr>
                <a:t>Drip Chlorinator</a:t>
              </a:r>
            </a:p>
          </p:txBody>
        </p:sp>
        <p:cxnSp>
          <p:nvCxnSpPr>
            <p:cNvPr id="587883" name="AutoShape 107"/>
            <p:cNvCxnSpPr>
              <a:cxnSpLocks noChangeShapeType="1"/>
              <a:stCxn id="587882" idx="3"/>
              <a:endCxn id="0" idx="0"/>
            </p:cNvCxnSpPr>
            <p:nvPr/>
          </p:nvCxnSpPr>
          <p:spPr bwMode="auto">
            <a:xfrm>
              <a:off x="4349" y="1650"/>
              <a:ext cx="173" cy="765"/>
            </a:xfrm>
            <a:prstGeom prst="bentConnector2">
              <a:avLst/>
            </a:prstGeom>
            <a:noFill/>
            <a:ln w="12700">
              <a:solidFill>
                <a:schemeClr val="tx1"/>
              </a:solidFill>
              <a:miter lim="800000"/>
              <a:headEnd type="none" w="lg" len="med"/>
              <a:tailEnd type="triangle" w="lg" len="med"/>
            </a:ln>
            <a:effectLst/>
          </p:spPr>
        </p:cxnSp>
      </p:grpSp>
      <p:grpSp>
        <p:nvGrpSpPr>
          <p:cNvPr id="21" name="Group 108"/>
          <p:cNvGrpSpPr>
            <a:grpSpLocks/>
          </p:cNvGrpSpPr>
          <p:nvPr/>
        </p:nvGrpSpPr>
        <p:grpSpPr bwMode="auto">
          <a:xfrm>
            <a:off x="3895725" y="3025775"/>
            <a:ext cx="3248025" cy="1352550"/>
            <a:chOff x="2454" y="1906"/>
            <a:chExt cx="2046" cy="852"/>
          </a:xfrm>
        </p:grpSpPr>
        <p:sp>
          <p:nvSpPr>
            <p:cNvPr id="587885" name="Text Box 109"/>
            <p:cNvSpPr txBox="1">
              <a:spLocks noChangeArrowheads="1"/>
            </p:cNvSpPr>
            <p:nvPr/>
          </p:nvSpPr>
          <p:spPr bwMode="auto">
            <a:xfrm>
              <a:off x="2454" y="1906"/>
              <a:ext cx="1254" cy="596"/>
            </a:xfrm>
            <a:prstGeom prst="rect">
              <a:avLst/>
            </a:prstGeom>
            <a:noFill/>
            <a:ln w="12700">
              <a:noFill/>
              <a:miter lim="800000"/>
              <a:headEnd type="none" w="lg" len="med"/>
              <a:tailEnd type="none" w="lg" len="med"/>
            </a:ln>
            <a:effectLst/>
          </p:spPr>
          <p:txBody>
            <a:bodyPr>
              <a:spAutoFit/>
            </a:bodyPr>
            <a:lstStyle/>
            <a:p>
              <a:pPr algn="ctr" eaLnBrk="0" hangingPunct="0"/>
              <a:r>
                <a:rPr lang="en-US" sz="2800" b="0">
                  <a:latin typeface="Times New Roman" pitchFamily="18" charset="0"/>
                </a:rPr>
                <a:t>Distribution Tank</a:t>
              </a:r>
            </a:p>
          </p:txBody>
        </p:sp>
        <p:cxnSp>
          <p:nvCxnSpPr>
            <p:cNvPr id="587886" name="AutoShape 110"/>
            <p:cNvCxnSpPr>
              <a:cxnSpLocks noChangeShapeType="1"/>
              <a:stCxn id="587885" idx="3"/>
              <a:endCxn id="587782" idx="0"/>
            </p:cNvCxnSpPr>
            <p:nvPr/>
          </p:nvCxnSpPr>
          <p:spPr bwMode="auto">
            <a:xfrm>
              <a:off x="3708" y="2204"/>
              <a:ext cx="792" cy="554"/>
            </a:xfrm>
            <a:prstGeom prst="bentConnector2">
              <a:avLst/>
            </a:prstGeom>
            <a:noFill/>
            <a:ln w="12700">
              <a:solidFill>
                <a:schemeClr val="tx1"/>
              </a:solidFill>
              <a:miter lim="800000"/>
              <a:headEnd type="none" w="lg" len="med"/>
              <a:tailEnd type="triangle" w="lg" len="med"/>
            </a:ln>
            <a:effectLst/>
          </p:spPr>
        </p:cxnSp>
      </p:grpSp>
      <p:pic>
        <p:nvPicPr>
          <p:cNvPr id="587887" name="Picture 111" descr="IMG_0449"/>
          <p:cNvPicPr>
            <a:picLocks noChangeAspect="1" noChangeArrowheads="1"/>
          </p:cNvPicPr>
          <p:nvPr/>
        </p:nvPicPr>
        <p:blipFill>
          <a:blip r:embed="rId5" cstate="email"/>
          <a:srcRect/>
          <a:stretch>
            <a:fillRect/>
          </a:stretch>
        </p:blipFill>
        <p:spPr bwMode="auto">
          <a:xfrm>
            <a:off x="6067425" y="5264150"/>
            <a:ext cx="1809750" cy="1281113"/>
          </a:xfrm>
          <a:prstGeom prst="rect">
            <a:avLst/>
          </a:prstGeom>
          <a:noFill/>
        </p:spPr>
      </p:pic>
      <p:pic>
        <p:nvPicPr>
          <p:cNvPr id="587888" name="Picture 112" descr="CedricSummer05-1 015b"/>
          <p:cNvPicPr>
            <a:picLocks noChangeAspect="1" noChangeArrowheads="1"/>
          </p:cNvPicPr>
          <p:nvPr/>
        </p:nvPicPr>
        <p:blipFill>
          <a:blip r:embed="rId6" cstate="email"/>
          <a:srcRect/>
          <a:stretch>
            <a:fillRect/>
          </a:stretch>
        </p:blipFill>
        <p:spPr bwMode="auto">
          <a:xfrm>
            <a:off x="0" y="1857375"/>
            <a:ext cx="2493963" cy="2100263"/>
          </a:xfrm>
          <a:prstGeom prst="rect">
            <a:avLst/>
          </a:prstGeom>
          <a:noFill/>
        </p:spPr>
      </p:pic>
      <p:grpSp>
        <p:nvGrpSpPr>
          <p:cNvPr id="22" name="Group 113"/>
          <p:cNvGrpSpPr>
            <a:grpSpLocks/>
          </p:cNvGrpSpPr>
          <p:nvPr/>
        </p:nvGrpSpPr>
        <p:grpSpPr bwMode="auto">
          <a:xfrm>
            <a:off x="182563" y="3259138"/>
            <a:ext cx="1233487" cy="2089150"/>
            <a:chOff x="115" y="2053"/>
            <a:chExt cx="777" cy="1316"/>
          </a:xfrm>
        </p:grpSpPr>
        <p:sp>
          <p:nvSpPr>
            <p:cNvPr id="587890" name="Text Box 114"/>
            <p:cNvSpPr txBox="1">
              <a:spLocks noChangeArrowheads="1"/>
            </p:cNvSpPr>
            <p:nvPr/>
          </p:nvSpPr>
          <p:spPr bwMode="auto">
            <a:xfrm>
              <a:off x="115" y="2504"/>
              <a:ext cx="777" cy="865"/>
            </a:xfrm>
            <a:prstGeom prst="rect">
              <a:avLst/>
            </a:prstGeom>
            <a:noFill/>
            <a:ln w="12700">
              <a:noFill/>
              <a:miter lim="800000"/>
              <a:headEnd type="none" w="lg" len="med"/>
              <a:tailEnd type="none" w="lg" len="med"/>
            </a:ln>
            <a:effectLst/>
          </p:spPr>
          <p:txBody>
            <a:bodyPr>
              <a:spAutoFit/>
            </a:bodyPr>
            <a:lstStyle/>
            <a:p>
              <a:pPr eaLnBrk="0" hangingPunct="0"/>
              <a:r>
                <a:rPr lang="en-US" sz="2800" b="0">
                  <a:latin typeface="Times New Roman" pitchFamily="18" charset="0"/>
                </a:rPr>
                <a:t>Spring box or dam</a:t>
              </a:r>
            </a:p>
          </p:txBody>
        </p:sp>
        <p:cxnSp>
          <p:nvCxnSpPr>
            <p:cNvPr id="587891" name="AutoShape 115"/>
            <p:cNvCxnSpPr>
              <a:cxnSpLocks noChangeShapeType="1"/>
              <a:stCxn id="587890" idx="0"/>
              <a:endCxn id="587784" idx="1"/>
            </p:cNvCxnSpPr>
            <p:nvPr/>
          </p:nvCxnSpPr>
          <p:spPr bwMode="auto">
            <a:xfrm flipH="1" flipV="1">
              <a:off x="381" y="2053"/>
              <a:ext cx="123" cy="451"/>
            </a:xfrm>
            <a:prstGeom prst="straightConnector1">
              <a:avLst/>
            </a:prstGeom>
            <a:noFill/>
            <a:ln w="12700">
              <a:solidFill>
                <a:schemeClr val="tx1"/>
              </a:solidFill>
              <a:round/>
              <a:headEnd type="none" w="lg" len="med"/>
              <a:tailEnd type="triangle" w="lg" len="med"/>
            </a:ln>
            <a:effectLst/>
          </p:spPr>
        </p:cxnSp>
      </p:grpSp>
      <p:pic>
        <p:nvPicPr>
          <p:cNvPr id="587892" name="Picture 116"/>
          <p:cNvPicPr>
            <a:picLocks noChangeAspect="1" noChangeArrowheads="1"/>
          </p:cNvPicPr>
          <p:nvPr/>
        </p:nvPicPr>
        <p:blipFill>
          <a:blip r:embed="rId7" cstate="email"/>
          <a:srcRect/>
          <a:stretch>
            <a:fillRect/>
          </a:stretch>
        </p:blipFill>
        <p:spPr bwMode="auto">
          <a:xfrm>
            <a:off x="4033838" y="3830638"/>
            <a:ext cx="2408237" cy="79216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78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78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788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788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587892"/>
                                        </p:tgtEl>
                                        <p:attrNameLst>
                                          <p:attrName>style.visibility</p:attrName>
                                        </p:attrNameLst>
                                      </p:cBhvr>
                                      <p:to>
                                        <p:strVal val="visible"/>
                                      </p:to>
                                    </p:set>
                                    <p:anim calcmode="lin" valueType="num">
                                      <p:cBhvr additive="base">
                                        <p:cTn id="27" dur="500" fill="hold"/>
                                        <p:tgtEl>
                                          <p:spTgt spid="587892"/>
                                        </p:tgtEl>
                                        <p:attrNameLst>
                                          <p:attrName>ppt_x</p:attrName>
                                        </p:attrNameLst>
                                      </p:cBhvr>
                                      <p:tavLst>
                                        <p:tav tm="0">
                                          <p:val>
                                            <p:strVal val="1+#ppt_w/2"/>
                                          </p:val>
                                        </p:tav>
                                        <p:tav tm="100000">
                                          <p:val>
                                            <p:strVal val="#ppt_x"/>
                                          </p:val>
                                        </p:tav>
                                      </p:tavLst>
                                    </p:anim>
                                    <p:anim calcmode="lin" valueType="num">
                                      <p:cBhvr additive="base">
                                        <p:cTn id="28" dur="500" fill="hold"/>
                                        <p:tgtEl>
                                          <p:spTgt spid="5878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5234" name="Picture 2" descr="https://lh5.googleusercontent.com/-W2egoW1ff7k/UBv8BrxPEsI/AAAAAAAAoOU/50LMTTKwuEg/s912/IMG_6969.JPG">
            <a:hlinkClick r:id="rId3"/>
          </p:cNvPr>
          <p:cNvPicPr>
            <a:picLocks noChangeAspect="1" noChangeArrowheads="1"/>
          </p:cNvPicPr>
          <p:nvPr/>
        </p:nvPicPr>
        <p:blipFill>
          <a:blip r:embed="rId4" cstate="print"/>
          <a:srcRect b="10859"/>
          <a:stretch>
            <a:fillRect/>
          </a:stretch>
        </p:blipFill>
        <p:spPr bwMode="auto">
          <a:xfrm>
            <a:off x="0" y="1423915"/>
            <a:ext cx="9144000" cy="5434085"/>
          </a:xfrm>
          <a:prstGeom prst="rect">
            <a:avLst/>
          </a:prstGeom>
          <a:noFill/>
        </p:spPr>
      </p:pic>
      <p:sp>
        <p:nvSpPr>
          <p:cNvPr id="3" name="TextBox 2"/>
          <p:cNvSpPr txBox="1"/>
          <p:nvPr/>
        </p:nvSpPr>
        <p:spPr>
          <a:xfrm>
            <a:off x="163774" y="0"/>
            <a:ext cx="8980226" cy="954107"/>
          </a:xfrm>
          <a:prstGeom prst="rect">
            <a:avLst/>
          </a:prstGeom>
          <a:noFill/>
        </p:spPr>
        <p:txBody>
          <a:bodyPr wrap="square" rtlCol="0">
            <a:spAutoFit/>
          </a:bodyPr>
          <a:lstStyle/>
          <a:p>
            <a:r>
              <a:rPr lang="en-US" dirty="0" err="1" smtClean="0"/>
              <a:t>Atima</a:t>
            </a:r>
            <a:r>
              <a:rPr lang="en-US" dirty="0" smtClean="0"/>
              <a:t> </a:t>
            </a:r>
            <a:r>
              <a:rPr lang="en-US" dirty="0" err="1" smtClean="0"/>
              <a:t>doser</a:t>
            </a:r>
            <a:r>
              <a:rPr lang="en-US" dirty="0" smtClean="0"/>
              <a:t>: Three 1/8” diameter tubes, 1.93 m long, 187.5 g/L stock solution of </a:t>
            </a:r>
            <a:r>
              <a:rPr lang="en-US" dirty="0" err="1" smtClean="0"/>
              <a:t>PACl</a:t>
            </a:r>
            <a:r>
              <a:rPr lang="en-US" dirty="0" smtClean="0"/>
              <a:t>, 5 to 48 mg/L dose range.</a:t>
            </a:r>
          </a:p>
        </p:txBody>
      </p:sp>
      <p:sp>
        <p:nvSpPr>
          <p:cNvPr id="5" name="TextBox 4"/>
          <p:cNvSpPr txBox="1"/>
          <p:nvPr/>
        </p:nvSpPr>
        <p:spPr>
          <a:xfrm>
            <a:off x="3145809" y="2408830"/>
            <a:ext cx="782587" cy="400110"/>
          </a:xfrm>
          <a:prstGeom prst="rect">
            <a:avLst/>
          </a:prstGeom>
          <a:noFill/>
        </p:spPr>
        <p:txBody>
          <a:bodyPr wrap="none" rtlCol="0">
            <a:spAutoFit/>
          </a:bodyPr>
          <a:lstStyle/>
          <a:p>
            <a:r>
              <a:rPr lang="en-US" sz="2000" dirty="0" smtClean="0">
                <a:latin typeface="+mn-lt"/>
              </a:rPr>
              <a:t>Lever</a:t>
            </a:r>
          </a:p>
        </p:txBody>
      </p:sp>
      <p:sp>
        <p:nvSpPr>
          <p:cNvPr id="7" name="TextBox 6"/>
          <p:cNvSpPr txBox="1"/>
          <p:nvPr/>
        </p:nvSpPr>
        <p:spPr>
          <a:xfrm>
            <a:off x="0" y="2930857"/>
            <a:ext cx="1231127" cy="1015663"/>
          </a:xfrm>
          <a:prstGeom prst="rect">
            <a:avLst/>
          </a:prstGeom>
          <a:noFill/>
        </p:spPr>
        <p:txBody>
          <a:bodyPr wrap="square" rtlCol="0">
            <a:spAutoFit/>
          </a:bodyPr>
          <a:lstStyle/>
          <a:p>
            <a:r>
              <a:rPr lang="en-US" sz="2000" dirty="0" smtClean="0">
                <a:latin typeface="+mn-lt"/>
              </a:rPr>
              <a:t>Constant Head Tank</a:t>
            </a:r>
          </a:p>
        </p:txBody>
      </p:sp>
      <p:sp>
        <p:nvSpPr>
          <p:cNvPr id="8" name="TextBox 7"/>
          <p:cNvSpPr txBox="1"/>
          <p:nvPr/>
        </p:nvSpPr>
        <p:spPr>
          <a:xfrm>
            <a:off x="1" y="1452350"/>
            <a:ext cx="1501254" cy="707886"/>
          </a:xfrm>
          <a:prstGeom prst="rect">
            <a:avLst/>
          </a:prstGeom>
          <a:noFill/>
        </p:spPr>
        <p:txBody>
          <a:bodyPr wrap="square" rtlCol="0">
            <a:spAutoFit/>
          </a:bodyPr>
          <a:lstStyle/>
          <a:p>
            <a:r>
              <a:rPr lang="en-US" sz="2000" dirty="0" smtClean="0">
                <a:latin typeface="+mn-lt"/>
              </a:rPr>
              <a:t>Coagulant Stock Tank</a:t>
            </a:r>
          </a:p>
        </p:txBody>
      </p:sp>
      <p:cxnSp>
        <p:nvCxnSpPr>
          <p:cNvPr id="9" name="Straight Arrow Connector 8"/>
          <p:cNvCxnSpPr>
            <a:stCxn id="5" idx="1"/>
          </p:cNvCxnSpPr>
          <p:nvPr/>
        </p:nvCxnSpPr>
        <p:spPr>
          <a:xfrm flipH="1">
            <a:off x="2704531" y="2608885"/>
            <a:ext cx="441278" cy="66999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3"/>
          </p:cNvCxnSpPr>
          <p:nvPr/>
        </p:nvCxnSpPr>
        <p:spPr>
          <a:xfrm>
            <a:off x="1231127" y="3438689"/>
            <a:ext cx="379309" cy="6878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rot="995183">
            <a:off x="4437590" y="3345503"/>
            <a:ext cx="1992850" cy="707886"/>
          </a:xfrm>
          <a:prstGeom prst="rect">
            <a:avLst/>
          </a:prstGeom>
          <a:noFill/>
        </p:spPr>
        <p:txBody>
          <a:bodyPr wrap="square" rtlCol="0">
            <a:spAutoFit/>
          </a:bodyPr>
          <a:lstStyle/>
          <a:p>
            <a:r>
              <a:rPr lang="en-US" sz="2000" dirty="0" smtClean="0">
                <a:solidFill>
                  <a:schemeClr val="bg1"/>
                </a:solidFill>
                <a:latin typeface="+mn-lt"/>
              </a:rPr>
              <a:t>Linear Flow Orifice Meter</a:t>
            </a:r>
          </a:p>
        </p:txBody>
      </p:sp>
      <p:cxnSp>
        <p:nvCxnSpPr>
          <p:cNvPr id="15" name="Straight Arrow Connector 14"/>
          <p:cNvCxnSpPr>
            <a:stCxn id="14" idx="1"/>
          </p:cNvCxnSpPr>
          <p:nvPr/>
        </p:nvCxnSpPr>
        <p:spPr>
          <a:xfrm flipH="1">
            <a:off x="3516574" y="3415006"/>
            <a:ext cx="962477" cy="28012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rot="1037296">
            <a:off x="2922895" y="5492087"/>
            <a:ext cx="2290549" cy="400110"/>
          </a:xfrm>
          <a:prstGeom prst="rect">
            <a:avLst/>
          </a:prstGeom>
          <a:noFill/>
        </p:spPr>
        <p:txBody>
          <a:bodyPr wrap="square" rtlCol="0">
            <a:spAutoFit/>
          </a:bodyPr>
          <a:lstStyle/>
          <a:p>
            <a:r>
              <a:rPr lang="en-US" sz="2000" smtClean="0">
                <a:latin typeface="+mn-lt"/>
              </a:rPr>
              <a:t>Dosing Tubes</a:t>
            </a:r>
            <a:endParaRPr lang="en-US" sz="2000" dirty="0" smtClean="0">
              <a:latin typeface="+mn-lt"/>
            </a:endParaRPr>
          </a:p>
        </p:txBody>
      </p:sp>
      <p:cxnSp>
        <p:nvCxnSpPr>
          <p:cNvPr id="17" name="Straight Arrow Connector 16"/>
          <p:cNvCxnSpPr>
            <a:stCxn id="16" idx="3"/>
          </p:cNvCxnSpPr>
          <p:nvPr/>
        </p:nvCxnSpPr>
        <p:spPr>
          <a:xfrm flipV="1">
            <a:off x="5161702" y="5841242"/>
            <a:ext cx="229164" cy="19125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129050" y="1588827"/>
            <a:ext cx="2333768" cy="707886"/>
          </a:xfrm>
          <a:prstGeom prst="rect">
            <a:avLst/>
          </a:prstGeom>
          <a:noFill/>
        </p:spPr>
        <p:txBody>
          <a:bodyPr wrap="square" rtlCol="0">
            <a:spAutoFit/>
          </a:bodyPr>
          <a:lstStyle/>
          <a:p>
            <a:r>
              <a:rPr lang="en-US" sz="2000" dirty="0" smtClean="0">
                <a:latin typeface="+mn-lt"/>
              </a:rPr>
              <a:t>Flow calibration column</a:t>
            </a:r>
          </a:p>
        </p:txBody>
      </p:sp>
      <p:cxnSp>
        <p:nvCxnSpPr>
          <p:cNvPr id="27" name="Straight Arrow Connector 26"/>
          <p:cNvCxnSpPr/>
          <p:nvPr/>
        </p:nvCxnSpPr>
        <p:spPr>
          <a:xfrm>
            <a:off x="1201003" y="1787857"/>
            <a:ext cx="450376"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1" idx="1"/>
          </p:cNvCxnSpPr>
          <p:nvPr/>
        </p:nvCxnSpPr>
        <p:spPr>
          <a:xfrm flipH="1">
            <a:off x="1885665" y="1942770"/>
            <a:ext cx="243385" cy="14875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Uw3lvT-BCXs?version=3&amp;hl=en_US&amp;rel=0"/>
          <p:cNvPicPr>
            <a:picLocks noRot="1" noChangeAspect="1"/>
          </p:cNvPicPr>
          <p:nvPr>
            <a:videoFile r:link="rId1"/>
          </p:nvPr>
        </p:nvPicPr>
        <p:blipFill>
          <a:blip r:embed="rId3" cstate="print">
            <a:extLst>
              <a:ext uri="{28A0092B-C50C-407E-A947-70E740481C1C}">
                <a14:useLocalDpi xmlns:a14="http://schemas.microsoft.com/office/drawing/2010/main" xmlns="" val="0"/>
              </a:ext>
            </a:extLst>
          </a:blip>
          <a:stretch>
            <a:fillRect/>
          </a:stretch>
        </p:blipFill>
        <p:spPr>
          <a:xfrm>
            <a:off x="0" y="2284"/>
            <a:ext cx="9144000" cy="6853431"/>
          </a:xfrm>
          <a:prstGeom prst="rect">
            <a:avLst/>
          </a:prstGeom>
        </p:spPr>
      </p:pic>
    </p:spTree>
    <p:extLst>
      <p:ext uri="{BB962C8B-B14F-4D97-AF65-F5344CB8AC3E}">
        <p14:creationId xmlns:p14="http://schemas.microsoft.com/office/powerpoint/2010/main" xmlns="" val="6875981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1300" name="Picture 4"/>
          <p:cNvPicPr>
            <a:picLocks noChangeAspect="1" noChangeArrowheads="1"/>
          </p:cNvPicPr>
          <p:nvPr/>
        </p:nvPicPr>
        <p:blipFill>
          <a:blip r:embed="rId3" cstate="print">
            <a:clrChange>
              <a:clrFrom>
                <a:srgbClr val="212830"/>
              </a:clrFrom>
              <a:clrTo>
                <a:srgbClr val="212830">
                  <a:alpha val="0"/>
                </a:srgbClr>
              </a:clrTo>
            </a:clrChange>
          </a:blip>
          <a:srcRect t="3747"/>
          <a:stretch>
            <a:fillRect/>
          </a:stretch>
        </p:blipFill>
        <p:spPr bwMode="auto">
          <a:xfrm>
            <a:off x="6488084" y="4664192"/>
            <a:ext cx="2228077" cy="1964206"/>
          </a:xfrm>
          <a:prstGeom prst="rect">
            <a:avLst/>
          </a:prstGeom>
          <a:noFill/>
          <a:ln w="9525">
            <a:noFill/>
            <a:miter lim="800000"/>
            <a:headEnd/>
            <a:tailEnd/>
          </a:ln>
        </p:spPr>
      </p:pic>
      <p:sp>
        <p:nvSpPr>
          <p:cNvPr id="8" name="Title 7"/>
          <p:cNvSpPr>
            <a:spLocks noGrp="1"/>
          </p:cNvSpPr>
          <p:nvPr>
            <p:ph type="title"/>
          </p:nvPr>
        </p:nvSpPr>
        <p:spPr/>
        <p:txBody>
          <a:bodyPr/>
          <a:lstStyle/>
          <a:p>
            <a:r>
              <a:rPr lang="en-US" dirty="0" smtClean="0"/>
              <a:t>Rapid Mix</a:t>
            </a:r>
            <a:endParaRPr lang="en-US" dirty="0"/>
          </a:p>
        </p:txBody>
      </p:sp>
      <p:pic>
        <p:nvPicPr>
          <p:cNvPr id="951299" name="Picture 3"/>
          <p:cNvPicPr>
            <a:picLocks noChangeAspect="1" noChangeArrowheads="1"/>
          </p:cNvPicPr>
          <p:nvPr/>
        </p:nvPicPr>
        <p:blipFill>
          <a:blip r:embed="rId4" cstate="print">
            <a:clrChange>
              <a:clrFrom>
                <a:srgbClr val="212830"/>
              </a:clrFrom>
              <a:clrTo>
                <a:srgbClr val="212830">
                  <a:alpha val="0"/>
                </a:srgbClr>
              </a:clrTo>
            </a:clrChange>
          </a:blip>
          <a:srcRect/>
          <a:stretch>
            <a:fillRect/>
          </a:stretch>
        </p:blipFill>
        <p:spPr bwMode="auto">
          <a:xfrm>
            <a:off x="3378118" y="2224003"/>
            <a:ext cx="4159503" cy="4451129"/>
          </a:xfrm>
          <a:prstGeom prst="rect">
            <a:avLst/>
          </a:prstGeom>
          <a:noFill/>
          <a:ln w="9525">
            <a:noFill/>
            <a:miter lim="800000"/>
            <a:headEnd/>
            <a:tailEnd/>
          </a:ln>
        </p:spPr>
      </p:pic>
      <p:pic>
        <p:nvPicPr>
          <p:cNvPr id="951301" name="Picture 5"/>
          <p:cNvPicPr>
            <a:picLocks noChangeAspect="1" noChangeArrowheads="1"/>
          </p:cNvPicPr>
          <p:nvPr/>
        </p:nvPicPr>
        <p:blipFill>
          <a:blip r:embed="rId5" cstate="print">
            <a:clrChange>
              <a:clrFrom>
                <a:srgbClr val="212830"/>
              </a:clrFrom>
              <a:clrTo>
                <a:srgbClr val="212830">
                  <a:alpha val="0"/>
                </a:srgbClr>
              </a:clrTo>
            </a:clrChange>
          </a:blip>
          <a:srcRect/>
          <a:stretch>
            <a:fillRect/>
          </a:stretch>
        </p:blipFill>
        <p:spPr bwMode="auto">
          <a:xfrm>
            <a:off x="223271" y="3767034"/>
            <a:ext cx="3105674" cy="2763795"/>
          </a:xfrm>
          <a:prstGeom prst="rect">
            <a:avLst/>
          </a:prstGeom>
          <a:noFill/>
          <a:ln w="9525">
            <a:noFill/>
            <a:miter lim="800000"/>
            <a:headEnd/>
            <a:tailEnd/>
          </a:ln>
        </p:spPr>
      </p:pic>
      <p:pic>
        <p:nvPicPr>
          <p:cNvPr id="951298" name="Picture 2"/>
          <p:cNvPicPr>
            <a:picLocks noChangeAspect="1" noChangeArrowheads="1"/>
          </p:cNvPicPr>
          <p:nvPr/>
        </p:nvPicPr>
        <p:blipFill>
          <a:blip r:embed="rId6" cstate="print">
            <a:clrChange>
              <a:clrFrom>
                <a:srgbClr val="212830"/>
              </a:clrFrom>
              <a:clrTo>
                <a:srgbClr val="212830">
                  <a:alpha val="0"/>
                </a:srgbClr>
              </a:clrTo>
            </a:clrChange>
          </a:blip>
          <a:srcRect b="2252"/>
          <a:stretch>
            <a:fillRect/>
          </a:stretch>
        </p:blipFill>
        <p:spPr bwMode="auto">
          <a:xfrm>
            <a:off x="9144000" y="1820411"/>
            <a:ext cx="6105589" cy="5037589"/>
          </a:xfrm>
          <a:prstGeom prst="rect">
            <a:avLst/>
          </a:prstGeom>
          <a:noFill/>
          <a:ln w="9525">
            <a:noFill/>
            <a:miter lim="800000"/>
            <a:headEnd/>
            <a:tailEnd/>
          </a:ln>
        </p:spPr>
      </p:pic>
      <p:sp>
        <p:nvSpPr>
          <p:cNvPr id="21" name="Rectangle 20"/>
          <p:cNvSpPr/>
          <p:nvPr/>
        </p:nvSpPr>
        <p:spPr bwMode="auto">
          <a:xfrm>
            <a:off x="2197916" y="2189528"/>
            <a:ext cx="67112" cy="3271706"/>
          </a:xfrm>
          <a:prstGeom prst="rect">
            <a:avLst/>
          </a:prstGeom>
          <a:solidFill>
            <a:schemeClr val="accent1"/>
          </a:solid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eaLnBrk="0" fontAlgn="base" hangingPunct="0">
              <a:spcBef>
                <a:spcPct val="50000"/>
              </a:spcBef>
              <a:spcAft>
                <a:spcPct val="0"/>
              </a:spcAft>
            </a:pPr>
            <a:endParaRPr lang="en-US" sz="2800" smtClean="0">
              <a:solidFill>
                <a:srgbClr val="000000"/>
              </a:solidFill>
            </a:endParaRPr>
          </a:p>
        </p:txBody>
      </p:sp>
      <p:pic>
        <p:nvPicPr>
          <p:cNvPr id="22" name="Picture 5"/>
          <p:cNvPicPr>
            <a:picLocks noChangeAspect="1" noChangeArrowheads="1"/>
          </p:cNvPicPr>
          <p:nvPr/>
        </p:nvPicPr>
        <p:blipFill>
          <a:blip r:embed="rId5" cstate="print">
            <a:clrChange>
              <a:clrFrom>
                <a:srgbClr val="212830"/>
              </a:clrFrom>
              <a:clrTo>
                <a:srgbClr val="212830">
                  <a:alpha val="0"/>
                </a:srgbClr>
              </a:clrTo>
            </a:clrChange>
          </a:blip>
          <a:srcRect l="60566" r="31600" b="55445"/>
          <a:stretch>
            <a:fillRect/>
          </a:stretch>
        </p:blipFill>
        <p:spPr bwMode="auto">
          <a:xfrm>
            <a:off x="2114027" y="3760043"/>
            <a:ext cx="243279" cy="1231406"/>
          </a:xfrm>
          <a:prstGeom prst="rect">
            <a:avLst/>
          </a:prstGeom>
          <a:noFill/>
          <a:ln w="9525">
            <a:noFill/>
            <a:miter lim="800000"/>
            <a:headEnd/>
            <a:tailEnd/>
          </a:ln>
        </p:spPr>
      </p:pic>
      <p:grpSp>
        <p:nvGrpSpPr>
          <p:cNvPr id="2" name="Group 23"/>
          <p:cNvGrpSpPr/>
          <p:nvPr/>
        </p:nvGrpSpPr>
        <p:grpSpPr>
          <a:xfrm>
            <a:off x="125833" y="1778467"/>
            <a:ext cx="6333690" cy="3431096"/>
            <a:chOff x="125833" y="1912691"/>
            <a:chExt cx="6333690" cy="3431096"/>
          </a:xfrm>
        </p:grpSpPr>
        <p:cxnSp>
          <p:nvCxnSpPr>
            <p:cNvPr id="10" name="Straight Arrow Connector 9"/>
            <p:cNvCxnSpPr>
              <a:stCxn id="11" idx="1"/>
            </p:cNvCxnSpPr>
            <p:nvPr/>
          </p:nvCxnSpPr>
          <p:spPr bwMode="auto">
            <a:xfrm>
              <a:off x="2885812" y="2954476"/>
              <a:ext cx="41947" cy="2389311"/>
            </a:xfrm>
            <a:prstGeom prst="straightConnector1">
              <a:avLst/>
            </a:prstGeom>
            <a:noFill/>
            <a:ln w="12700" cap="flat" cmpd="sng" algn="ctr">
              <a:solidFill>
                <a:schemeClr val="bg2"/>
              </a:solidFill>
              <a:prstDash val="solid"/>
              <a:round/>
              <a:headEnd type="none" w="lg" len="med"/>
              <a:tailEnd type="arrow"/>
            </a:ln>
            <a:effectLst/>
          </p:spPr>
        </p:cxnSp>
        <p:sp>
          <p:nvSpPr>
            <p:cNvPr id="11" name="TextBox 10"/>
            <p:cNvSpPr txBox="1"/>
            <p:nvPr/>
          </p:nvSpPr>
          <p:spPr>
            <a:xfrm>
              <a:off x="2885812" y="2692866"/>
              <a:ext cx="1971414" cy="523220"/>
            </a:xfrm>
            <a:prstGeom prst="rect">
              <a:avLst/>
            </a:prstGeom>
            <a:noFill/>
          </p:spPr>
          <p:txBody>
            <a:bodyPr wrap="square" rtlCol="0">
              <a:spAutoFit/>
            </a:bodyPr>
            <a:lstStyle/>
            <a:p>
              <a:pPr eaLnBrk="0" fontAlgn="base" hangingPunct="0">
                <a:spcBef>
                  <a:spcPct val="50000"/>
                </a:spcBef>
                <a:spcAft>
                  <a:spcPct val="0"/>
                </a:spcAft>
              </a:pPr>
              <a:r>
                <a:rPr lang="en-US" sz="2800" dirty="0" smtClean="0">
                  <a:solidFill>
                    <a:srgbClr val="000000"/>
                  </a:solidFill>
                </a:rPr>
                <a:t>Orifice plate</a:t>
              </a:r>
              <a:endParaRPr lang="en-US" sz="2800" dirty="0">
                <a:solidFill>
                  <a:srgbClr val="000000"/>
                </a:solidFill>
              </a:endParaRPr>
            </a:p>
          </p:txBody>
        </p:sp>
        <p:cxnSp>
          <p:nvCxnSpPr>
            <p:cNvPr id="12" name="Straight Arrow Connector 11"/>
            <p:cNvCxnSpPr/>
            <p:nvPr/>
          </p:nvCxnSpPr>
          <p:spPr bwMode="auto">
            <a:xfrm flipH="1">
              <a:off x="2432808" y="2382473"/>
              <a:ext cx="260058" cy="2323751"/>
            </a:xfrm>
            <a:prstGeom prst="straightConnector1">
              <a:avLst/>
            </a:prstGeom>
            <a:noFill/>
            <a:ln w="12700" cap="flat" cmpd="sng" algn="ctr">
              <a:solidFill>
                <a:schemeClr val="bg2"/>
              </a:solidFill>
              <a:prstDash val="solid"/>
              <a:round/>
              <a:headEnd type="none" w="lg" len="med"/>
              <a:tailEnd type="arrow"/>
            </a:ln>
            <a:effectLst/>
          </p:spPr>
        </p:cxnSp>
        <p:sp>
          <p:nvSpPr>
            <p:cNvPr id="13" name="TextBox 12"/>
            <p:cNvSpPr txBox="1"/>
            <p:nvPr/>
          </p:nvSpPr>
          <p:spPr>
            <a:xfrm>
              <a:off x="2483140" y="1912691"/>
              <a:ext cx="3976383" cy="523220"/>
            </a:xfrm>
            <a:prstGeom prst="rect">
              <a:avLst/>
            </a:prstGeom>
            <a:noFill/>
          </p:spPr>
          <p:txBody>
            <a:bodyPr wrap="square" rtlCol="0">
              <a:spAutoFit/>
            </a:bodyPr>
            <a:lstStyle/>
            <a:p>
              <a:pPr eaLnBrk="0" fontAlgn="base" hangingPunct="0">
                <a:spcBef>
                  <a:spcPct val="50000"/>
                </a:spcBef>
                <a:spcAft>
                  <a:spcPct val="0"/>
                </a:spcAft>
              </a:pPr>
              <a:r>
                <a:rPr lang="en-US" sz="2800" dirty="0" smtClean="0">
                  <a:solidFill>
                    <a:srgbClr val="000000"/>
                  </a:solidFill>
                </a:rPr>
                <a:t>Pin to keep plate in place</a:t>
              </a:r>
              <a:endParaRPr lang="en-US" sz="2800" dirty="0">
                <a:solidFill>
                  <a:srgbClr val="000000"/>
                </a:solidFill>
              </a:endParaRPr>
            </a:p>
          </p:txBody>
        </p:sp>
        <p:sp>
          <p:nvSpPr>
            <p:cNvPr id="19" name="TextBox 18"/>
            <p:cNvSpPr txBox="1"/>
            <p:nvPr/>
          </p:nvSpPr>
          <p:spPr>
            <a:xfrm>
              <a:off x="125833" y="2340528"/>
              <a:ext cx="2357307" cy="1384995"/>
            </a:xfrm>
            <a:prstGeom prst="rect">
              <a:avLst/>
            </a:prstGeom>
            <a:noFill/>
          </p:spPr>
          <p:txBody>
            <a:bodyPr wrap="square" rtlCol="0">
              <a:spAutoFit/>
            </a:bodyPr>
            <a:lstStyle/>
            <a:p>
              <a:pPr eaLnBrk="0" fontAlgn="base" hangingPunct="0">
                <a:spcBef>
                  <a:spcPct val="50000"/>
                </a:spcBef>
                <a:spcAft>
                  <a:spcPct val="0"/>
                </a:spcAft>
              </a:pPr>
              <a:r>
                <a:rPr lang="en-US" sz="2800" dirty="0" smtClean="0">
                  <a:solidFill>
                    <a:srgbClr val="000000"/>
                  </a:solidFill>
                </a:rPr>
                <a:t>Access pipe for coagulant delivery tube</a:t>
              </a:r>
              <a:endParaRPr lang="en-US" sz="2800" dirty="0">
                <a:solidFill>
                  <a:srgbClr val="000000"/>
                </a:solidFill>
              </a:endParaRPr>
            </a:p>
          </p:txBody>
        </p:sp>
        <p:cxnSp>
          <p:nvCxnSpPr>
            <p:cNvPr id="17" name="Straight Arrow Connector 16"/>
            <p:cNvCxnSpPr/>
            <p:nvPr/>
          </p:nvCxnSpPr>
          <p:spPr bwMode="auto">
            <a:xfrm>
              <a:off x="1862356" y="3615655"/>
              <a:ext cx="327171" cy="478173"/>
            </a:xfrm>
            <a:prstGeom prst="straightConnector1">
              <a:avLst/>
            </a:prstGeom>
            <a:noFill/>
            <a:ln w="12700" cap="flat" cmpd="sng" algn="ctr">
              <a:solidFill>
                <a:schemeClr val="bg2"/>
              </a:solidFill>
              <a:prstDash val="solid"/>
              <a:round/>
              <a:headEnd type="none" w="lg" len="med"/>
              <a:tailEnd type="arrow"/>
            </a:ln>
            <a:effectLst/>
          </p:spPr>
        </p:cxnSp>
      </p:grpSp>
      <p:grpSp>
        <p:nvGrpSpPr>
          <p:cNvPr id="3" name="Group 27"/>
          <p:cNvGrpSpPr/>
          <p:nvPr/>
        </p:nvGrpSpPr>
        <p:grpSpPr>
          <a:xfrm>
            <a:off x="0" y="5486400"/>
            <a:ext cx="3629520" cy="1371600"/>
            <a:chOff x="0" y="5486400"/>
            <a:chExt cx="3629520" cy="1371600"/>
          </a:xfrm>
        </p:grpSpPr>
        <p:sp>
          <p:nvSpPr>
            <p:cNvPr id="25" name="TextBox 24"/>
            <p:cNvSpPr txBox="1"/>
            <p:nvPr/>
          </p:nvSpPr>
          <p:spPr>
            <a:xfrm>
              <a:off x="0" y="6334780"/>
              <a:ext cx="3629520" cy="523220"/>
            </a:xfrm>
            <a:prstGeom prst="rect">
              <a:avLst/>
            </a:prstGeom>
            <a:noFill/>
          </p:spPr>
          <p:txBody>
            <a:bodyPr wrap="none" rtlCol="0">
              <a:spAutoFit/>
            </a:bodyPr>
            <a:lstStyle/>
            <a:p>
              <a:pPr eaLnBrk="0" fontAlgn="base" hangingPunct="0">
                <a:spcBef>
                  <a:spcPct val="50000"/>
                </a:spcBef>
                <a:spcAft>
                  <a:spcPct val="0"/>
                </a:spcAft>
              </a:pPr>
              <a:r>
                <a:rPr lang="en-US" sz="2800" dirty="0" smtClean="0">
                  <a:solidFill>
                    <a:srgbClr val="000000"/>
                  </a:solidFill>
                </a:rPr>
                <a:t>Coagulant delivery tube</a:t>
              </a:r>
              <a:endParaRPr lang="en-US" sz="2800" dirty="0">
                <a:solidFill>
                  <a:srgbClr val="000000"/>
                </a:solidFill>
              </a:endParaRPr>
            </a:p>
          </p:txBody>
        </p:sp>
        <p:cxnSp>
          <p:nvCxnSpPr>
            <p:cNvPr id="27" name="Straight Arrow Connector 26"/>
            <p:cNvCxnSpPr>
              <a:stCxn id="25" idx="3"/>
            </p:cNvCxnSpPr>
            <p:nvPr/>
          </p:nvCxnSpPr>
          <p:spPr bwMode="auto">
            <a:xfrm flipH="1" flipV="1">
              <a:off x="2248250" y="5486400"/>
              <a:ext cx="1381270" cy="1109990"/>
            </a:xfrm>
            <a:prstGeom prst="curvedConnector3">
              <a:avLst>
                <a:gd name="adj1" fmla="val -16550"/>
              </a:avLst>
            </a:prstGeom>
            <a:noFill/>
            <a:ln w="12700" cap="flat" cmpd="sng" algn="ctr">
              <a:solidFill>
                <a:schemeClr val="bg2"/>
              </a:solidFill>
              <a:prstDash val="solid"/>
              <a:round/>
              <a:headEnd type="none" w="lg" len="med"/>
              <a:tailEnd type="arrow"/>
            </a:ln>
            <a:effec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13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nodeType="clickEffect">
                                  <p:stCondLst>
                                    <p:cond delay="0"/>
                                  </p:stCondLst>
                                  <p:childTnLst>
                                    <p:animMotion origin="layout" path="M -4.16667E-6 1.38793E-7 L -0.66632 1.38793E-7 " pathEditMode="relative" rAng="0" ptsTypes="AA">
                                      <p:cBhvr>
                                        <p:cTn id="10" dur="2000" fill="hold"/>
                                        <p:tgtEl>
                                          <p:spTgt spid="951298"/>
                                        </p:tgtEl>
                                        <p:attrNameLst>
                                          <p:attrName>ppt_x</p:attrName>
                                          <p:attrName>ppt_y</p:attrName>
                                        </p:attrNameLst>
                                      </p:cBhvr>
                                      <p:rCtr x="-333" y="0"/>
                                    </p:animMotion>
                                  </p:childTnLst>
                                </p:cTn>
                              </p:par>
                              <p:par>
                                <p:cTn id="11" presetID="1" presetClass="exit" presetSubtype="0" fill="hold" nodeType="withEffect">
                                  <p:stCondLst>
                                    <p:cond delay="0"/>
                                  </p:stCondLst>
                                  <p:childTnLst>
                                    <p:set>
                                      <p:cBhvr>
                                        <p:cTn id="12" dur="1" fill="hold">
                                          <p:stCondLst>
                                            <p:cond delay="0"/>
                                          </p:stCondLst>
                                        </p:cTn>
                                        <p:tgtEl>
                                          <p:spTgt spid="95130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5130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effectLst/>
        </p:spPr>
        <p:txBody>
          <a:bodyPr/>
          <a:lstStyle/>
          <a:p>
            <a:r>
              <a:rPr lang="en-US" dirty="0" smtClean="0"/>
              <a:t>How do the flocs grow?</a:t>
            </a:r>
            <a:endParaRPr lang="en-US" dirty="0"/>
          </a:p>
        </p:txBody>
      </p:sp>
      <p:pic>
        <p:nvPicPr>
          <p:cNvPr id="155" name="Picture 24"/>
          <p:cNvPicPr>
            <a:picLocks noChangeAspect="1" noChangeArrowheads="1"/>
          </p:cNvPicPr>
          <p:nvPr/>
        </p:nvPicPr>
        <p:blipFill>
          <a:blip r:embed="rId3" cstate="screen"/>
          <a:srcRect/>
          <a:stretch>
            <a:fillRect/>
          </a:stretch>
        </p:blipFill>
        <p:spPr bwMode="auto">
          <a:xfrm rot="16200000">
            <a:off x="1884277" y="3948305"/>
            <a:ext cx="187325" cy="185738"/>
          </a:xfrm>
          <a:prstGeom prst="rect">
            <a:avLst/>
          </a:prstGeom>
          <a:noFill/>
          <a:ln w="12700">
            <a:noFill/>
            <a:miter lim="800000"/>
            <a:headEnd type="none" w="lg" len="med"/>
            <a:tailEnd type="none" w="lg" len="med"/>
          </a:ln>
          <a:effectLst/>
        </p:spPr>
      </p:pic>
      <p:pic>
        <p:nvPicPr>
          <p:cNvPr id="156" name="Picture 24"/>
          <p:cNvPicPr>
            <a:picLocks noChangeAspect="1" noChangeArrowheads="1"/>
          </p:cNvPicPr>
          <p:nvPr/>
        </p:nvPicPr>
        <p:blipFill>
          <a:blip r:embed="rId3" cstate="screen"/>
          <a:srcRect/>
          <a:stretch>
            <a:fillRect/>
          </a:stretch>
        </p:blipFill>
        <p:spPr bwMode="auto">
          <a:xfrm rot="5400000" flipV="1">
            <a:off x="3220765" y="4829456"/>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7" name="Picture 24"/>
          <p:cNvPicPr>
            <a:picLocks noChangeAspect="1" noChangeArrowheads="1"/>
          </p:cNvPicPr>
          <p:nvPr/>
        </p:nvPicPr>
        <p:blipFill>
          <a:blip r:embed="rId3" cstate="screen"/>
          <a:srcRect/>
          <a:stretch>
            <a:fillRect/>
          </a:stretch>
        </p:blipFill>
        <p:spPr bwMode="auto">
          <a:xfrm rot="16200000">
            <a:off x="2036677" y="1864508"/>
            <a:ext cx="187325" cy="185738"/>
          </a:xfrm>
          <a:prstGeom prst="rect">
            <a:avLst/>
          </a:prstGeom>
          <a:noFill/>
          <a:ln w="12700">
            <a:noFill/>
            <a:miter lim="800000"/>
            <a:headEnd type="none" w="lg" len="med"/>
            <a:tailEnd type="none" w="lg" len="med"/>
          </a:ln>
          <a:effectLst/>
        </p:spPr>
      </p:pic>
      <p:pic>
        <p:nvPicPr>
          <p:cNvPr id="158" name="Picture 24"/>
          <p:cNvPicPr>
            <a:picLocks noChangeAspect="1" noChangeArrowheads="1"/>
          </p:cNvPicPr>
          <p:nvPr/>
        </p:nvPicPr>
        <p:blipFill>
          <a:blip r:embed="rId3" cstate="screen"/>
          <a:srcRect/>
          <a:stretch>
            <a:fillRect/>
          </a:stretch>
        </p:blipFill>
        <p:spPr bwMode="auto">
          <a:xfrm rot="5400000" flipV="1">
            <a:off x="3373165" y="2762285"/>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59" name="Picture 24"/>
          <p:cNvPicPr>
            <a:picLocks noChangeAspect="1" noChangeArrowheads="1"/>
          </p:cNvPicPr>
          <p:nvPr/>
        </p:nvPicPr>
        <p:blipFill>
          <a:blip r:embed="rId3" cstate="screen"/>
          <a:srcRect/>
          <a:stretch>
            <a:fillRect/>
          </a:stretch>
        </p:blipFill>
        <p:spPr bwMode="auto">
          <a:xfrm rot="16200000">
            <a:off x="2177998" y="2978450"/>
            <a:ext cx="187325" cy="185738"/>
          </a:xfrm>
          <a:prstGeom prst="rect">
            <a:avLst/>
          </a:prstGeom>
          <a:noFill/>
          <a:ln w="12700">
            <a:noFill/>
            <a:miter lim="800000"/>
            <a:headEnd type="none" w="lg" len="med"/>
            <a:tailEnd type="none" w="lg" len="med"/>
          </a:ln>
          <a:effectLst/>
        </p:spPr>
      </p:pic>
      <p:pic>
        <p:nvPicPr>
          <p:cNvPr id="160" name="Picture 24"/>
          <p:cNvPicPr>
            <a:picLocks noChangeAspect="1" noChangeArrowheads="1"/>
          </p:cNvPicPr>
          <p:nvPr/>
        </p:nvPicPr>
        <p:blipFill>
          <a:blip r:embed="rId3" cstate="screen"/>
          <a:srcRect/>
          <a:stretch>
            <a:fillRect/>
          </a:stretch>
        </p:blipFill>
        <p:spPr bwMode="auto">
          <a:xfrm rot="5400000" flipV="1">
            <a:off x="3514486" y="3876227"/>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63" name="Picture 24"/>
          <p:cNvPicPr>
            <a:picLocks noChangeAspect="1" noChangeArrowheads="1"/>
          </p:cNvPicPr>
          <p:nvPr/>
        </p:nvPicPr>
        <p:blipFill>
          <a:blip r:embed="rId3" cstate="screen"/>
          <a:srcRect/>
          <a:stretch>
            <a:fillRect/>
          </a:stretch>
        </p:blipFill>
        <p:spPr bwMode="auto">
          <a:xfrm rot="16200000">
            <a:off x="5428381" y="3843002"/>
            <a:ext cx="187325" cy="185738"/>
          </a:xfrm>
          <a:prstGeom prst="rect">
            <a:avLst/>
          </a:prstGeom>
          <a:noFill/>
          <a:ln w="12700">
            <a:noFill/>
            <a:miter lim="800000"/>
            <a:headEnd type="none" w="lg" len="med"/>
            <a:tailEnd type="none" w="lg" len="med"/>
          </a:ln>
          <a:effectLst/>
        </p:spPr>
      </p:pic>
      <p:pic>
        <p:nvPicPr>
          <p:cNvPr id="164" name="Picture 24"/>
          <p:cNvPicPr>
            <a:picLocks noChangeAspect="1" noChangeArrowheads="1"/>
          </p:cNvPicPr>
          <p:nvPr/>
        </p:nvPicPr>
        <p:blipFill>
          <a:blip r:embed="rId3" cstate="screen"/>
          <a:srcRect/>
          <a:stretch>
            <a:fillRect/>
          </a:stretch>
        </p:blipFill>
        <p:spPr bwMode="auto">
          <a:xfrm rot="5400000" flipV="1">
            <a:off x="6764869" y="47407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nvGrpSpPr>
          <p:cNvPr id="2" name="Group 166"/>
          <p:cNvGrpSpPr/>
          <p:nvPr/>
        </p:nvGrpSpPr>
        <p:grpSpPr>
          <a:xfrm>
            <a:off x="7111118" y="3304654"/>
            <a:ext cx="283630" cy="253824"/>
            <a:chOff x="6986427" y="2972145"/>
            <a:chExt cx="283630" cy="253824"/>
          </a:xfrm>
        </p:grpSpPr>
        <p:pic>
          <p:nvPicPr>
            <p:cNvPr id="165" name="Picture 24"/>
            <p:cNvPicPr>
              <a:picLocks noChangeAspect="1" noChangeArrowheads="1"/>
            </p:cNvPicPr>
            <p:nvPr/>
          </p:nvPicPr>
          <p:blipFill>
            <a:blip r:embed="rId3"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66" name="Picture 24"/>
            <p:cNvPicPr>
              <a:picLocks noChangeAspect="1" noChangeArrowheads="1"/>
            </p:cNvPicPr>
            <p:nvPr/>
          </p:nvPicPr>
          <p:blipFill>
            <a:blip r:embed="rId3"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nvGrpSpPr>
          <p:cNvPr id="3" name="Group 169"/>
          <p:cNvGrpSpPr/>
          <p:nvPr/>
        </p:nvGrpSpPr>
        <p:grpSpPr>
          <a:xfrm>
            <a:off x="2394919" y="5205503"/>
            <a:ext cx="291942" cy="203954"/>
            <a:chOff x="2394919" y="5205503"/>
            <a:chExt cx="291942" cy="203954"/>
          </a:xfrm>
        </p:grpSpPr>
        <p:pic>
          <p:nvPicPr>
            <p:cNvPr id="168" name="Picture 24"/>
            <p:cNvPicPr>
              <a:picLocks noChangeAspect="1" noChangeArrowheads="1"/>
            </p:cNvPicPr>
            <p:nvPr/>
          </p:nvPicPr>
          <p:blipFill>
            <a:blip r:embed="rId3" cstate="screen"/>
            <a:srcRect/>
            <a:stretch>
              <a:fillRect/>
            </a:stretch>
          </p:blipFill>
          <p:spPr bwMode="auto">
            <a:xfrm rot="16200000">
              <a:off x="2394125" y="5206297"/>
              <a:ext cx="187325" cy="185738"/>
            </a:xfrm>
            <a:prstGeom prst="rect">
              <a:avLst/>
            </a:prstGeom>
            <a:noFill/>
            <a:ln w="12700">
              <a:noFill/>
              <a:miter lim="800000"/>
              <a:headEnd type="none" w="lg" len="med"/>
              <a:tailEnd type="none" w="lg" len="med"/>
            </a:ln>
            <a:effectLst/>
          </p:spPr>
        </p:pic>
        <p:pic>
          <p:nvPicPr>
            <p:cNvPr id="169" name="Picture 24"/>
            <p:cNvPicPr>
              <a:picLocks noChangeAspect="1" noChangeArrowheads="1"/>
            </p:cNvPicPr>
            <p:nvPr/>
          </p:nvPicPr>
          <p:blipFill>
            <a:blip r:embed="rId3" cstate="screen"/>
            <a:srcRect/>
            <a:stretch>
              <a:fillRect/>
            </a:stretch>
          </p:blipFill>
          <p:spPr bwMode="auto">
            <a:xfrm rot="5400000" flipV="1">
              <a:off x="2500329" y="5222926"/>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nvGrpSpPr>
          <p:cNvPr id="4" name="Group 173"/>
          <p:cNvGrpSpPr/>
          <p:nvPr/>
        </p:nvGrpSpPr>
        <p:grpSpPr>
          <a:xfrm>
            <a:off x="2231441" y="3703623"/>
            <a:ext cx="291937" cy="212275"/>
            <a:chOff x="2231441" y="3046896"/>
            <a:chExt cx="291937" cy="212275"/>
          </a:xfrm>
        </p:grpSpPr>
        <p:pic>
          <p:nvPicPr>
            <p:cNvPr id="172" name="Picture 24"/>
            <p:cNvPicPr>
              <a:picLocks noChangeAspect="1" noChangeArrowheads="1"/>
            </p:cNvPicPr>
            <p:nvPr/>
          </p:nvPicPr>
          <p:blipFill>
            <a:blip r:embed="rId3" cstate="screen"/>
            <a:srcRect/>
            <a:stretch>
              <a:fillRect/>
            </a:stretch>
          </p:blipFill>
          <p:spPr bwMode="auto">
            <a:xfrm rot="5400000" flipV="1">
              <a:off x="2336846" y="3047690"/>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73" name="Picture 24"/>
            <p:cNvPicPr>
              <a:picLocks noChangeAspect="1" noChangeArrowheads="1"/>
            </p:cNvPicPr>
            <p:nvPr/>
          </p:nvPicPr>
          <p:blipFill>
            <a:blip r:embed="rId3" cstate="screen"/>
            <a:srcRect/>
            <a:stretch>
              <a:fillRect/>
            </a:stretch>
          </p:blipFill>
          <p:spPr bwMode="auto">
            <a:xfrm rot="16200000">
              <a:off x="2230647" y="3072640"/>
              <a:ext cx="187325" cy="185738"/>
            </a:xfrm>
            <a:prstGeom prst="rect">
              <a:avLst/>
            </a:prstGeom>
            <a:noFill/>
            <a:ln w="12700">
              <a:noFill/>
              <a:miter lim="800000"/>
              <a:headEnd type="none" w="lg" len="med"/>
              <a:tailEnd type="none" w="lg" len="med"/>
            </a:ln>
            <a:effectLst/>
          </p:spPr>
        </p:pic>
      </p:grpSp>
      <p:grpSp>
        <p:nvGrpSpPr>
          <p:cNvPr id="5" name="Group 175"/>
          <p:cNvGrpSpPr/>
          <p:nvPr/>
        </p:nvGrpSpPr>
        <p:grpSpPr>
          <a:xfrm>
            <a:off x="2962956" y="2115885"/>
            <a:ext cx="300259" cy="237183"/>
            <a:chOff x="2962956" y="2115885"/>
            <a:chExt cx="300259" cy="237183"/>
          </a:xfrm>
        </p:grpSpPr>
        <p:pic>
          <p:nvPicPr>
            <p:cNvPr id="171" name="Picture 24"/>
            <p:cNvPicPr>
              <a:picLocks noChangeAspect="1" noChangeArrowheads="1"/>
            </p:cNvPicPr>
            <p:nvPr/>
          </p:nvPicPr>
          <p:blipFill>
            <a:blip r:embed="rId3"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75" name="Picture 24"/>
            <p:cNvPicPr>
              <a:picLocks noChangeAspect="1" noChangeArrowheads="1"/>
            </p:cNvPicPr>
            <p:nvPr/>
          </p:nvPicPr>
          <p:blipFill>
            <a:blip r:embed="rId3"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6" name="Group 182"/>
          <p:cNvGrpSpPr/>
          <p:nvPr/>
        </p:nvGrpSpPr>
        <p:grpSpPr>
          <a:xfrm>
            <a:off x="4503627" y="2218458"/>
            <a:ext cx="499826" cy="320263"/>
            <a:chOff x="4503627" y="2218458"/>
            <a:chExt cx="499826" cy="320263"/>
          </a:xfrm>
        </p:grpSpPr>
        <p:grpSp>
          <p:nvGrpSpPr>
            <p:cNvPr id="7" name="Group 176"/>
            <p:cNvGrpSpPr/>
            <p:nvPr/>
          </p:nvGrpSpPr>
          <p:grpSpPr>
            <a:xfrm>
              <a:off x="4503627" y="2301538"/>
              <a:ext cx="300259" cy="237183"/>
              <a:chOff x="2962956" y="2115885"/>
              <a:chExt cx="300259" cy="237183"/>
            </a:xfrm>
          </p:grpSpPr>
          <p:pic>
            <p:nvPicPr>
              <p:cNvPr id="178" name="Picture 24"/>
              <p:cNvPicPr>
                <a:picLocks noChangeAspect="1" noChangeArrowheads="1"/>
              </p:cNvPicPr>
              <p:nvPr/>
            </p:nvPicPr>
            <p:blipFill>
              <a:blip r:embed="rId3" cstate="screen"/>
              <a:srcRect/>
              <a:stretch>
                <a:fillRect/>
              </a:stretch>
            </p:blipFill>
            <p:spPr bwMode="auto">
              <a:xfrm rot="5400000" flipV="1">
                <a:off x="3076683" y="211667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79" name="Picture 24"/>
              <p:cNvPicPr>
                <a:picLocks noChangeAspect="1" noChangeArrowheads="1"/>
              </p:cNvPicPr>
              <p:nvPr/>
            </p:nvPicPr>
            <p:blipFill>
              <a:blip r:embed="rId3" cstate="screen"/>
              <a:srcRect/>
              <a:stretch>
                <a:fillRect/>
              </a:stretch>
            </p:blipFill>
            <p:spPr bwMode="auto">
              <a:xfrm rot="16200000">
                <a:off x="2962162" y="2166537"/>
                <a:ext cx="187325" cy="185738"/>
              </a:xfrm>
              <a:prstGeom prst="rect">
                <a:avLst/>
              </a:prstGeom>
              <a:noFill/>
              <a:ln w="12700">
                <a:noFill/>
                <a:miter lim="800000"/>
                <a:headEnd type="none" w="lg" len="med"/>
                <a:tailEnd type="none" w="lg" len="med"/>
              </a:ln>
              <a:effectLst/>
            </p:spPr>
          </p:pic>
        </p:grpSp>
        <p:grpSp>
          <p:nvGrpSpPr>
            <p:cNvPr id="8" name="Group 179"/>
            <p:cNvGrpSpPr/>
            <p:nvPr/>
          </p:nvGrpSpPr>
          <p:grpSpPr>
            <a:xfrm>
              <a:off x="4719823" y="2218458"/>
              <a:ext cx="283630" cy="253824"/>
              <a:chOff x="6986427" y="2972145"/>
              <a:chExt cx="283630" cy="253824"/>
            </a:xfrm>
          </p:grpSpPr>
          <p:pic>
            <p:nvPicPr>
              <p:cNvPr id="181" name="Picture 24"/>
              <p:cNvPicPr>
                <a:picLocks noChangeAspect="1" noChangeArrowheads="1"/>
              </p:cNvPicPr>
              <p:nvPr/>
            </p:nvPicPr>
            <p:blipFill>
              <a:blip r:embed="rId3" cstate="screen"/>
              <a:srcRect/>
              <a:stretch>
                <a:fillRect/>
              </a:stretch>
            </p:blipFill>
            <p:spPr bwMode="auto">
              <a:xfrm rot="16200000">
                <a:off x="6985633" y="3039438"/>
                <a:ext cx="187325" cy="185738"/>
              </a:xfrm>
              <a:prstGeom prst="rect">
                <a:avLst/>
              </a:prstGeom>
              <a:noFill/>
              <a:ln w="12700">
                <a:noFill/>
                <a:miter lim="800000"/>
                <a:headEnd type="none" w="lg" len="med"/>
                <a:tailEnd type="none" w="lg" len="med"/>
              </a:ln>
              <a:effectLst/>
            </p:spPr>
          </p:pic>
          <p:pic>
            <p:nvPicPr>
              <p:cNvPr id="182" name="Picture 24"/>
              <p:cNvPicPr>
                <a:picLocks noChangeAspect="1" noChangeArrowheads="1"/>
              </p:cNvPicPr>
              <p:nvPr/>
            </p:nvPicPr>
            <p:blipFill>
              <a:blip r:embed="rId3" cstate="screen"/>
              <a:srcRect/>
              <a:stretch>
                <a:fillRect/>
              </a:stretch>
            </p:blipFill>
            <p:spPr bwMode="auto">
              <a:xfrm rot="5400000" flipV="1">
                <a:off x="7083525" y="2972939"/>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grpSp>
        <p:nvGrpSpPr>
          <p:cNvPr id="9" name="Group 189"/>
          <p:cNvGrpSpPr/>
          <p:nvPr/>
        </p:nvGrpSpPr>
        <p:grpSpPr>
          <a:xfrm>
            <a:off x="1849027" y="5784639"/>
            <a:ext cx="319658" cy="359128"/>
            <a:chOff x="1849027" y="5784639"/>
            <a:chExt cx="319658" cy="359128"/>
          </a:xfrm>
        </p:grpSpPr>
        <p:grpSp>
          <p:nvGrpSpPr>
            <p:cNvPr id="10" name="Group 183"/>
            <p:cNvGrpSpPr/>
            <p:nvPr/>
          </p:nvGrpSpPr>
          <p:grpSpPr>
            <a:xfrm>
              <a:off x="1849027" y="5939813"/>
              <a:ext cx="291942" cy="203954"/>
              <a:chOff x="2394919" y="5205503"/>
              <a:chExt cx="291942" cy="203954"/>
            </a:xfrm>
          </p:grpSpPr>
          <p:pic>
            <p:nvPicPr>
              <p:cNvPr id="185" name="Picture 24"/>
              <p:cNvPicPr>
                <a:picLocks noChangeAspect="1" noChangeArrowheads="1"/>
              </p:cNvPicPr>
              <p:nvPr/>
            </p:nvPicPr>
            <p:blipFill>
              <a:blip r:embed="rId3" cstate="screen"/>
              <a:srcRect/>
              <a:stretch>
                <a:fillRect/>
              </a:stretch>
            </p:blipFill>
            <p:spPr bwMode="auto">
              <a:xfrm rot="16200000">
                <a:off x="2394125" y="5206297"/>
                <a:ext cx="187325" cy="185738"/>
              </a:xfrm>
              <a:prstGeom prst="rect">
                <a:avLst/>
              </a:prstGeom>
              <a:noFill/>
              <a:ln w="12700">
                <a:noFill/>
                <a:miter lim="800000"/>
                <a:headEnd type="none" w="lg" len="med"/>
                <a:tailEnd type="none" w="lg" len="med"/>
              </a:ln>
              <a:effectLst/>
            </p:spPr>
          </p:pic>
          <p:pic>
            <p:nvPicPr>
              <p:cNvPr id="186" name="Picture 24"/>
              <p:cNvPicPr>
                <a:picLocks noChangeAspect="1" noChangeArrowheads="1"/>
              </p:cNvPicPr>
              <p:nvPr/>
            </p:nvPicPr>
            <p:blipFill>
              <a:blip r:embed="rId3" cstate="screen"/>
              <a:srcRect/>
              <a:stretch>
                <a:fillRect/>
              </a:stretch>
            </p:blipFill>
            <p:spPr bwMode="auto">
              <a:xfrm rot="5400000" flipV="1">
                <a:off x="2500329" y="5222926"/>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grpSp>
        <p:grpSp>
          <p:nvGrpSpPr>
            <p:cNvPr id="11" name="Group 186"/>
            <p:cNvGrpSpPr/>
            <p:nvPr/>
          </p:nvGrpSpPr>
          <p:grpSpPr>
            <a:xfrm>
              <a:off x="1876748" y="5784639"/>
              <a:ext cx="291937" cy="212275"/>
              <a:chOff x="2231441" y="3046896"/>
              <a:chExt cx="291937" cy="212275"/>
            </a:xfrm>
          </p:grpSpPr>
          <p:pic>
            <p:nvPicPr>
              <p:cNvPr id="188" name="Picture 24"/>
              <p:cNvPicPr>
                <a:picLocks noChangeAspect="1" noChangeArrowheads="1"/>
              </p:cNvPicPr>
              <p:nvPr/>
            </p:nvPicPr>
            <p:blipFill>
              <a:blip r:embed="rId3" cstate="screen"/>
              <a:srcRect/>
              <a:stretch>
                <a:fillRect/>
              </a:stretch>
            </p:blipFill>
            <p:spPr bwMode="auto">
              <a:xfrm rot="5400000" flipV="1">
                <a:off x="2336846" y="3047690"/>
                <a:ext cx="187325" cy="185738"/>
              </a:xfrm>
              <a:prstGeom prst="rect">
                <a:avLst/>
              </a:prstGeom>
              <a:noFill/>
              <a:ln w="12700">
                <a:noFill/>
                <a:miter lim="800000"/>
                <a:headEnd type="none" w="lg" len="med"/>
                <a:tailEnd type="none" w="lg" len="med"/>
              </a:ln>
              <a:effectLst/>
              <a:scene3d>
                <a:camera prst="orthographicFront">
                  <a:rot lat="0" lon="0" rev="19799999"/>
                </a:camera>
                <a:lightRig rig="threePt" dir="t"/>
              </a:scene3d>
            </p:spPr>
          </p:pic>
          <p:pic>
            <p:nvPicPr>
              <p:cNvPr id="189" name="Picture 24"/>
              <p:cNvPicPr>
                <a:picLocks noChangeAspect="1" noChangeArrowheads="1"/>
              </p:cNvPicPr>
              <p:nvPr/>
            </p:nvPicPr>
            <p:blipFill>
              <a:blip r:embed="rId3" cstate="screen"/>
              <a:srcRect/>
              <a:stretch>
                <a:fillRect/>
              </a:stretch>
            </p:blipFill>
            <p:spPr bwMode="auto">
              <a:xfrm rot="16200000">
                <a:off x="2230647" y="3072640"/>
                <a:ext cx="187325" cy="185738"/>
              </a:xfrm>
              <a:prstGeom prst="rect">
                <a:avLst/>
              </a:prstGeom>
              <a:noFill/>
              <a:ln w="12700">
                <a:noFill/>
                <a:miter lim="800000"/>
                <a:headEnd type="none" w="lg" len="med"/>
                <a:tailEnd type="none" w="lg" len="med"/>
              </a:ln>
              <a:effectLst/>
            </p:spPr>
          </p:pic>
        </p:grpSp>
      </p:grpSp>
      <p:pic>
        <p:nvPicPr>
          <p:cNvPr id="38" name="Picture 24"/>
          <p:cNvPicPr>
            <a:picLocks noChangeAspect="1" noChangeArrowheads="1"/>
          </p:cNvPicPr>
          <p:nvPr/>
        </p:nvPicPr>
        <p:blipFill>
          <a:blip r:embed="rId3" cstate="screen"/>
          <a:srcRect/>
          <a:stretch>
            <a:fillRect/>
          </a:stretch>
        </p:blipFill>
        <p:spPr bwMode="auto">
          <a:xfrm rot="16200000">
            <a:off x="764880" y="2882756"/>
            <a:ext cx="187325" cy="185738"/>
          </a:xfrm>
          <a:prstGeom prst="rect">
            <a:avLst/>
          </a:prstGeom>
          <a:noFill/>
          <a:ln w="12700">
            <a:noFill/>
            <a:miter lim="800000"/>
            <a:headEnd type="none" w="lg" len="med"/>
            <a:tailEnd type="none" w="lg" len="me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nodeType="clickEffect">
                                  <p:stCondLst>
                                    <p:cond delay="0"/>
                                  </p:stCondLst>
                                  <p:childTnLst>
                                    <p:animMotion origin="layout" path="M 3.88889E-6 -9.43326E-6 C -0.04688 0.03932 -0.09375 0.07864 -0.05139 0.12722 C -0.00903 0.1758 0.15017 0.28521 0.25399 0.291 C 0.35781 0.29724 0.55677 0.21582 0.5717 0.16377 C 0.58663 0.11172 0.40226 -0.01851 0.3434 -0.02129 C 0.28455 -0.02406 0.26285 0.16747 0.21858 0.14735 C 0.17431 0.12722 0.11285 -0.19732 0.07778 -0.14157 C 0.04271 -0.08583 -0.06875 0.37936 0.00799 0.48184 C 0.08472 0.58477 0.4816 0.57182 0.53802 0.4749 C 0.59444 0.37844 0.43559 -0.01828 0.34687 -0.09785 C 0.25816 -0.17743 0.1316 -0.08999 0.00521 -0.00255 " pathEditMode="relative" ptsTypes="aaaaaaaaaaA">
                                      <p:cBhvr>
                                        <p:cTn id="6" dur="5000" fill="hold"/>
                                        <p:tgtEl>
                                          <p:spTgt spid="38"/>
                                        </p:tgtEl>
                                        <p:attrNameLst>
                                          <p:attrName>ppt_x</p:attrName>
                                          <p:attrName>ppt_y</p:attrName>
                                        </p:attrNameLst>
                                      </p:cBhvr>
                                    </p:animMotion>
                                  </p:childTnLst>
                                </p:cTn>
                              </p:par>
                              <p:par>
                                <p:cTn id="7" presetID="0" presetClass="path" presetSubtype="0" fill="hold" nodeType="withEffect">
                                  <p:stCondLst>
                                    <p:cond delay="0"/>
                                  </p:stCondLst>
                                  <p:childTnLst>
                                    <p:animMotion origin="layout" path="M 5.55556E-7 4.44444E-6 C 0.0066 0.01504 0.04444 0.07569 0.03958 0.09027 C 0.03472 0.10486 -0.01719 0.09328 -0.02951 0.08796 C -0.04184 0.08263 -0.03924 0.06226 -0.0349 0.05763 C -0.03056 0.053 -0.00642 0.0618 -0.00313 0.06018 C 0.00017 0.05856 -0.00747 0.05324 -0.01493 0.04791 C -0.0224 0.04259 -0.03993 0.02754 -0.04757 0.02847 C -0.05521 0.02939 -0.06215 0.04097 -0.06129 0.05277 C -0.06042 0.06458 -0.05313 0.09537 -0.04271 0.0993 C -0.03229 0.10324 0.00434 0.08078 0.00087 0.07615 C -0.0026 0.07152 -0.05712 0.06342 -0.06389 0.07106 L -0.03941 0.12199 C -0.02379 0.13101 0.0151 0.13032 0.03056 0.12546 C 0.04601 0.1206 0.04549 0.10046 0.05365 0.09328 C 0.06181 0.08611 0.08038 0.09074 0.07969 0.08194 C 0.07899 0.07314 0.04566 0.04722 0.04965 0.04074 L 0.10365 0.04236 " pathEditMode="relative" rAng="0" ptsTypes="aaaaaaaaaaAaaaaAa">
                                      <p:cBhvr>
                                        <p:cTn id="8" dur="3000" fill="hold"/>
                                        <p:tgtEl>
                                          <p:spTgt spid="157"/>
                                        </p:tgtEl>
                                        <p:attrNameLst>
                                          <p:attrName>ppt_x</p:attrName>
                                          <p:attrName>ppt_y</p:attrName>
                                        </p:attrNameLst>
                                      </p:cBhvr>
                                      <p:rCtr x="2000" y="6600"/>
                                    </p:animMotion>
                                  </p:childTnLst>
                                  <p:subTnLst>
                                    <p:set>
                                      <p:cBhvr override="childStyle">
                                        <p:cTn dur="1" fill="hold" display="0" masterRel="sameClick" afterEffect="1">
                                          <p:stCondLst>
                                            <p:cond evt="end" delay="0">
                                              <p:tn val="7"/>
                                            </p:cond>
                                          </p:stCondLst>
                                        </p:cTn>
                                        <p:tgtEl>
                                          <p:spTgt spid="157"/>
                                        </p:tgtEl>
                                        <p:attrNameLst>
                                          <p:attrName>style.visibility</p:attrName>
                                        </p:attrNameLst>
                                      </p:cBhvr>
                                      <p:to>
                                        <p:strVal val="hidden"/>
                                      </p:to>
                                    </p:set>
                                  </p:subTnLst>
                                </p:cTn>
                              </p:par>
                              <p:par>
                                <p:cTn id="9" presetID="0" presetClass="path" presetSubtype="0" fill="hold" nodeType="withEffect">
                                  <p:stCondLst>
                                    <p:cond delay="0"/>
                                  </p:stCondLst>
                                  <p:childTnLst>
                                    <p:animMotion origin="layout" path="M 5.55112E-17 -2.59259E-6 C 0.00729 -0.00555 0.03542 -0.0324 0.04358 -0.03403 C 0.05174 -0.03565 0.05521 -0.02963 0.04913 -0.00972 C 0.04306 0.01019 0.02552 0.07408 0.00729 0.08496 C -0.01094 0.09584 -0.05608 0.05116 -0.06007 0.05579 C -0.06406 0.06042 -0.03958 0.11227 -0.01632 0.11273 C 0.00694 0.1132 0.08229 0.07153 0.08003 0.0581 C 0.07778 0.04468 -0.01233 0.0456 -0.03003 0.03148 C -0.04774 0.01736 -0.0342 -0.01528 -0.02639 -0.02662 C -0.01858 -0.03796 0.01181 -0.02778 0.01719 -0.03634 C 0.02257 -0.0449 0.01285 -0.07453 0.00642 -0.0787 C 5.55112E-17 -0.08287 -0.01615 -0.05926 -0.02101 -0.0618 C -0.02587 -0.06435 -0.02066 -0.08935 -0.02274 -0.09444 L -0.03368 -0.09213 " pathEditMode="relative" rAng="0" ptsTypes="aaaaaaaaaaaaAA">
                                      <p:cBhvr>
                                        <p:cTn id="10" dur="3000" fill="hold"/>
                                        <p:tgtEl>
                                          <p:spTgt spid="158"/>
                                        </p:tgtEl>
                                        <p:attrNameLst>
                                          <p:attrName>ppt_x</p:attrName>
                                          <p:attrName>ppt_y</p:attrName>
                                        </p:attrNameLst>
                                      </p:cBhvr>
                                      <p:rCtr x="900" y="900"/>
                                    </p:animMotion>
                                  </p:childTnLst>
                                  <p:subTnLst>
                                    <p:set>
                                      <p:cBhvr override="childStyle">
                                        <p:cTn dur="1" fill="hold" display="0" masterRel="sameClick" afterEffect="1">
                                          <p:stCondLst>
                                            <p:cond evt="end" delay="0">
                                              <p:tn val="9"/>
                                            </p:cond>
                                          </p:stCondLst>
                                        </p:cTn>
                                        <p:tgtEl>
                                          <p:spTgt spid="158"/>
                                        </p:tgtEl>
                                        <p:attrNameLst>
                                          <p:attrName>style.visibility</p:attrName>
                                        </p:attrNameLst>
                                      </p:cBhvr>
                                      <p:to>
                                        <p:strVal val="hidden"/>
                                      </p:to>
                                    </p:set>
                                  </p:subTnLst>
                                </p:cTn>
                              </p:par>
                              <p:par>
                                <p:cTn id="11" presetID="0" presetClass="path" presetSubtype="0" fill="hold" nodeType="withEffect">
                                  <p:stCondLst>
                                    <p:cond delay="0"/>
                                  </p:stCondLst>
                                  <p:childTnLst>
                                    <p:animMotion origin="layout" path="M 2.5E-6 -0.00115 C 0.00642 0.01389 0.04427 0.07454 0.03941 0.08912 C 0.03472 0.10371 -0.01719 0.09213 -0.02952 0.08681 C -0.04184 0.08148 -0.03924 0.06111 -0.0349 0.05648 C -0.03056 0.05186 -0.00643 0.06065 -0.00313 0.05903 C 2.5E-6 0.05741 -0.00747 0.05209 -0.01493 0.04676 C -0.0224 0.04144 -0.03993 0.02639 -0.04757 0.02732 C -0.05521 0.02824 -0.06216 0.03982 -0.06129 0.05162 C -0.06042 0.06343 -0.05313 0.09422 -0.04271 0.09815 C -0.03229 0.10209 0.00416 0.07963 0.00087 0.075 C -0.00261 0.07037 -0.05712 0.06227 -0.06389 0.06991 L -0.03941 0.12084 C -0.02379 0.12986 0.03784 0.12014 0.03055 0.12431 C 0.02309 0.12848 -0.06354 0.14838 -0.08299 0.14607 C -0.10243 0.14375 -0.08594 0.12292 -0.08577 0.10973 C -0.08559 0.09653 -0.09688 0.06667 -0.08212 0.06621 L 0.0033 0.10625 " pathEditMode="relative" rAng="0" ptsTypes="aaaaaaaaaaAaaaaAa">
                                      <p:cBhvr>
                                        <p:cTn id="12" dur="3000" fill="hold"/>
                                        <p:tgtEl>
                                          <p:spTgt spid="159"/>
                                        </p:tgtEl>
                                        <p:attrNameLst>
                                          <p:attrName>ppt_x</p:attrName>
                                          <p:attrName>ppt_y</p:attrName>
                                        </p:attrNameLst>
                                      </p:cBhvr>
                                      <p:rCtr x="-2900" y="7500"/>
                                    </p:animMotion>
                                  </p:childTnLst>
                                  <p:subTnLst>
                                    <p:set>
                                      <p:cBhvr override="childStyle">
                                        <p:cTn dur="1" fill="hold" display="0" masterRel="sameClick" afterEffect="1">
                                          <p:stCondLst>
                                            <p:cond evt="end" delay="0">
                                              <p:tn val="11"/>
                                            </p:cond>
                                          </p:stCondLst>
                                        </p:cTn>
                                        <p:tgtEl>
                                          <p:spTgt spid="159"/>
                                        </p:tgtEl>
                                        <p:attrNameLst>
                                          <p:attrName>style.visibility</p:attrName>
                                        </p:attrNameLst>
                                      </p:cBhvr>
                                      <p:to>
                                        <p:strVal val="hidden"/>
                                      </p:to>
                                    </p:set>
                                  </p:subTnLst>
                                </p:cTn>
                              </p:par>
                              <p:par>
                                <p:cTn id="13" presetID="0" presetClass="path" presetSubtype="0" fill="hold" nodeType="withEffect">
                                  <p:stCondLst>
                                    <p:cond delay="0"/>
                                  </p:stCondLst>
                                  <p:childTnLst>
                                    <p:animMotion origin="layout" path="M 1.94444E-6 -0.00116 C 0.00729 -0.00671 0.03541 -0.03356 0.04357 -0.03518 C 0.05173 -0.03681 0.05521 -0.03079 0.04913 -0.01088 C 0.04305 0.00903 0.02552 0.07292 0.00729 0.0838 C -0.01094 0.09468 -0.04774 0.08171 -0.06007 0.05463 C -0.0724 0.02755 -0.05261 -0.07014 -0.06649 -0.07917 C -0.08038 -0.08819 -0.14896 -0.01736 -0.14288 0.00093 C -0.13681 0.01921 -0.04948 0.03519 -0.03004 0.03032 C -0.01059 0.02546 -0.0342 -0.01643 -0.02639 -0.02778 C -0.01858 -0.03912 0.0118 -0.02893 0.01719 -0.0375 C 0.02257 -0.04606 0.01285 -0.07569 0.00642 -0.07986 C 1.94444E-6 -0.08403 -0.01059 -0.0713 -0.02101 -0.06296 C -0.03143 -0.05463 -0.03802 -0.03727 -0.05608 -0.03032 C -0.07413 -0.02338 -0.11441 -0.02361 -0.12969 -0.02176 " pathEditMode="relative" rAng="0" ptsTypes="aaaaaaaaaaaaaa">
                                      <p:cBhvr>
                                        <p:cTn id="14" dur="3000" fill="hold"/>
                                        <p:tgtEl>
                                          <p:spTgt spid="160"/>
                                        </p:tgtEl>
                                        <p:attrNameLst>
                                          <p:attrName>ppt_x</p:attrName>
                                          <p:attrName>ppt_y</p:attrName>
                                        </p:attrNameLst>
                                      </p:cBhvr>
                                      <p:rCtr x="-4700" y="400"/>
                                    </p:animMotion>
                                  </p:childTnLst>
                                  <p:subTnLst>
                                    <p:set>
                                      <p:cBhvr override="childStyle">
                                        <p:cTn dur="1" fill="hold" display="0" masterRel="sameClick" afterEffect="1">
                                          <p:stCondLst>
                                            <p:cond evt="end" delay="0">
                                              <p:tn val="13"/>
                                            </p:cond>
                                          </p:stCondLst>
                                        </p:cTn>
                                        <p:tgtEl>
                                          <p:spTgt spid="160"/>
                                        </p:tgtEl>
                                        <p:attrNameLst>
                                          <p:attrName>style.visibility</p:attrName>
                                        </p:attrNameLst>
                                      </p:cBhvr>
                                      <p:to>
                                        <p:strVal val="hidden"/>
                                      </p:to>
                                    </p:set>
                                  </p:subTnLst>
                                </p:cTn>
                              </p:par>
                              <p:par>
                                <p:cTn id="15" presetID="0" presetClass="path" presetSubtype="0" fill="hold" nodeType="withEffect">
                                  <p:stCondLst>
                                    <p:cond delay="0"/>
                                  </p:stCondLst>
                                  <p:childTnLst>
                                    <p:animMotion origin="layout" path="M 0.00712 0.00185 C 0.02222 0.0294 0.10156 0.14005 0.09878 0.1669 C 0.09601 0.19375 -0.01007 0.1713 -0.0099 0.1625 C -0.00972 0.15371 0.08264 0.12917 0.09983 0.11459 C 0.11701 0.1 0.10781 0.07894 0.0934 0.07454 C 0.07899 0.07014 0.0349 0.09213 0.01302 0.08843 C -0.00885 0.08472 -0.02622 0.05093 -0.03837 0.05255 C -0.05035 0.05417 -0.06129 0.0757 -0.0599 0.09746 C -0.05851 0.11945 -0.05608 0.20185 -0.03073 0.18357 C -0.00538 0.16528 0.09809 -0.00393 0.09253 -0.01273 C 0.08698 -0.02153 -0.04427 0.09144 -0.06389 0.13125 C -0.08351 0.17107 -0.05035 0.20857 -0.02552 0.22547 C -0.00069 0.24236 0.06024 0.24097 0.08455 0.23195 C 0.10885 0.22292 0.10799 0.18565 0.12083 0.17246 C 0.13368 0.15926 0.16302 0.16783 0.16181 0.15139 C 0.16076 0.13519 0.11094 0.11227 0.11458 0.07523 L 0.18351 -0.07083 " pathEditMode="relative" rAng="0" ptsTypes="aaaaaaaaaaaaaaaAa">
                                      <p:cBhvr>
                                        <p:cTn id="16" dur="3000" fill="hold"/>
                                        <p:tgtEl>
                                          <p:spTgt spid="163"/>
                                        </p:tgtEl>
                                        <p:attrNameLst>
                                          <p:attrName>ppt_x</p:attrName>
                                          <p:attrName>ppt_y</p:attrName>
                                        </p:attrNameLst>
                                      </p:cBhvr>
                                      <p:rCtr x="4300" y="8400"/>
                                    </p:animMotion>
                                  </p:childTnLst>
                                  <p:subTnLst>
                                    <p:set>
                                      <p:cBhvr override="childStyle">
                                        <p:cTn dur="1" fill="hold" display="0" masterRel="sameClick" afterEffect="1">
                                          <p:stCondLst>
                                            <p:cond evt="end" delay="0">
                                              <p:tn val="15"/>
                                            </p:cond>
                                          </p:stCondLst>
                                        </p:cTn>
                                        <p:tgtEl>
                                          <p:spTgt spid="163"/>
                                        </p:tgtEl>
                                        <p:attrNameLst>
                                          <p:attrName>style.visibility</p:attrName>
                                        </p:attrNameLst>
                                      </p:cBhvr>
                                      <p:to>
                                        <p:strVal val="hidden"/>
                                      </p:to>
                                    </p:set>
                                  </p:subTnLst>
                                </p:cTn>
                              </p:par>
                              <p:par>
                                <p:cTn id="17" presetID="0" presetClass="path" presetSubtype="0" fill="hold" nodeType="withEffect">
                                  <p:stCondLst>
                                    <p:cond delay="0"/>
                                  </p:stCondLst>
                                  <p:childTnLst>
                                    <p:animMotion origin="layout" path="M 0.00451 0.00208 C 0.01632 0.01111 0.04653 0.04444 0.07552 0.05648 C 0.10451 0.06852 0.17361 0.04884 0.17813 0.07477 C 0.18264 0.10069 0.12951 0.19583 0.10226 0.21157 C 0.075 0.22731 0.02014 0.16227 0.01493 0.16898 C 0.0099 0.17569 0.04149 0.25139 0.0717 0.25208 C 0.10191 0.25278 0.19965 0.1919 0.1967 0.17222 C 0.19375 0.15278 0.07691 0.15417 0.05399 0.13356 C 0.0309 0.11296 0.04063 0.09815 0.05868 0.04884 C 0.07674 -0.00046 0.15608 -0.12917 0.16267 -0.16273 C 0.16927 -0.1963 0.10955 -0.11898 0.09826 -0.15301 C 0.08698 -0.18704 0.08872 -0.35625 0.09462 -0.36759 C 0.10052 -0.37894 0.14132 -0.24769 0.13368 -0.22107 C 0.12604 -0.19444 0.06597 -0.21042 0.04826 -0.20764 " pathEditMode="relative" rAng="0" ptsTypes="aaaaaaaaaaaaaa">
                                      <p:cBhvr>
                                        <p:cTn id="18" dur="3000" fill="hold"/>
                                        <p:tgtEl>
                                          <p:spTgt spid="164"/>
                                        </p:tgtEl>
                                        <p:attrNameLst>
                                          <p:attrName>ppt_x</p:attrName>
                                          <p:attrName>ppt_y</p:attrName>
                                        </p:attrNameLst>
                                      </p:cBhvr>
                                      <p:rCtr x="9800" y="-6500"/>
                                    </p:animMotion>
                                  </p:childTnLst>
                                  <p:subTnLst>
                                    <p:set>
                                      <p:cBhvr override="childStyle">
                                        <p:cTn dur="1" fill="hold" display="0" masterRel="sameClick" afterEffect="1">
                                          <p:stCondLst>
                                            <p:cond evt="end" delay="0">
                                              <p:tn val="17"/>
                                            </p:cond>
                                          </p:stCondLst>
                                        </p:cTn>
                                        <p:tgtEl>
                                          <p:spTgt spid="164"/>
                                        </p:tgtEl>
                                        <p:attrNameLst>
                                          <p:attrName>style.visibility</p:attrName>
                                        </p:attrNameLst>
                                      </p:cBhvr>
                                      <p:to>
                                        <p:strVal val="hidden"/>
                                      </p:to>
                                    </p:set>
                                  </p:subTnLst>
                                </p:cTn>
                              </p:par>
                              <p:par>
                                <p:cTn id="19" presetID="0" presetClass="path" presetSubtype="0" fill="hold" nodeType="withEffect">
                                  <p:stCondLst>
                                    <p:cond delay="0"/>
                                  </p:stCondLst>
                                  <p:childTnLst>
                                    <p:animMotion origin="layout" path="M 5.55556E-7 -0.00255 C 0.01667 0.02569 0.10035 0.13935 0.09878 0.16689 C 0.09722 0.19444 0.00955 0.17245 -0.0099 0.1625 C -0.02934 0.15277 -0.02517 0.11504 -0.0184 0.10648 C -0.01163 0.09791 0.02639 0.11412 0.0316 0.11111 C 0.03681 0.10833 0.02483 0.09838 0.01302 0.08842 C 0.00121 0.0787 -0.02622 0.05092 -0.03837 0.05254 C -0.05035 0.05416 -0.06129 0.07569 -0.0599 0.09745 C -0.05851 0.11944 -0.04705 0.17638 -0.03073 0.18356 C -0.01424 0.19097 0.0434 0.1493 0.03785 0.14074 C 0.03246 0.13217 -0.0533 0.11713 -0.06389 0.13125 L -0.02552 0.22546 C -0.00087 0.24236 0.06024 0.24097 0.08455 0.23194 C 0.10885 0.22291 0.10799 0.18564 0.12083 0.17245 C 0.13368 0.15925 0.16302 0.16782 0.16181 0.15138 C 0.16076 0.13518 0.13177 0.07013 0.11458 0.07523 L 0.05816 0.18356 " pathEditMode="relative" rAng="0" ptsTypes="aaaaaaaaaaAaaaaAa">
                                      <p:cBhvr>
                                        <p:cTn id="20" dur="3000" fill="hold"/>
                                        <p:tgtEl>
                                          <p:spTgt spid="155"/>
                                        </p:tgtEl>
                                        <p:attrNameLst>
                                          <p:attrName>ppt_x</p:attrName>
                                          <p:attrName>ppt_y</p:attrName>
                                        </p:attrNameLst>
                                      </p:cBhvr>
                                      <p:rCtr x="4900" y="12200"/>
                                    </p:animMotion>
                                  </p:childTnLst>
                                  <p:subTnLst>
                                    <p:set>
                                      <p:cBhvr override="childStyle">
                                        <p:cTn dur="1" fill="hold" display="0" masterRel="sameClick" afterEffect="1">
                                          <p:stCondLst>
                                            <p:cond evt="end" delay="0">
                                              <p:tn val="19"/>
                                            </p:cond>
                                          </p:stCondLst>
                                        </p:cTn>
                                        <p:tgtEl>
                                          <p:spTgt spid="155"/>
                                        </p:tgtEl>
                                        <p:attrNameLst>
                                          <p:attrName>style.visibility</p:attrName>
                                        </p:attrNameLst>
                                      </p:cBhvr>
                                      <p:to>
                                        <p:strVal val="hidden"/>
                                      </p:to>
                                    </p:set>
                                  </p:subTnLst>
                                </p:cTn>
                              </p:par>
                              <p:par>
                                <p:cTn id="21" presetID="0" presetClass="path" presetSubtype="0" fill="hold" nodeType="withEffect">
                                  <p:stCondLst>
                                    <p:cond delay="0"/>
                                  </p:stCondLst>
                                  <p:childTnLst>
                                    <p:animMotion origin="layout" path="M 0.00469 0.00371 C 0.02865 0.00949 0.12691 0.01667 0.14931 0.03797 C 0.1717 0.05926 0.14705 0.10324 0.13924 0.13218 C 0.13142 0.16111 0.12292 0.20556 0.10226 0.21158 C 0.0816 0.2176 0.02014 0.16227 0.01493 0.16898 C 0.0099 0.1757 0.04149 0.25139 0.0717 0.25209 C 0.10191 0.25278 0.19965 0.1919 0.1967 0.17222 C 0.19375 0.15278 0.07691 0.15417 0.05399 0.13357 C 0.0309 0.11297 0.04861 0.06528 0.05868 0.04885 C 0.06875 0.03218 0.10816 0.04722 0.1151 0.03472 C 0.12222 0.02222 0.10955 -0.02106 0.10122 -0.02708 C 0.09288 -0.0331 0.07917 -0.01458 0.06563 -0.00254 C 0.05208 0.00972 0.04358 0.03496 0.02014 0.04514 C -0.0033 0.05533 -0.05538 0.05486 -0.07517 0.05764 " pathEditMode="relative" rAng="0" ptsTypes="aaaaaaaaaaaaaa">
                                      <p:cBhvr>
                                        <p:cTn id="22" dur="3000" fill="hold"/>
                                        <p:tgtEl>
                                          <p:spTgt spid="156"/>
                                        </p:tgtEl>
                                        <p:attrNameLst>
                                          <p:attrName>ppt_x</p:attrName>
                                          <p:attrName>ppt_y</p:attrName>
                                        </p:attrNameLst>
                                      </p:cBhvr>
                                      <p:rCtr x="5700" y="10600"/>
                                    </p:animMotion>
                                  </p:childTnLst>
                                  <p:subTnLst>
                                    <p:set>
                                      <p:cBhvr override="childStyle">
                                        <p:cTn dur="1" fill="hold" display="0" masterRel="sameClick" afterEffect="1">
                                          <p:stCondLst>
                                            <p:cond evt="end" delay="0">
                                              <p:tn val="21"/>
                                            </p:cond>
                                          </p:stCondLst>
                                        </p:cTn>
                                        <p:tgtEl>
                                          <p:spTgt spid="156"/>
                                        </p:tgtEl>
                                        <p:attrNameLst>
                                          <p:attrName>style.visibility</p:attrName>
                                        </p:attrNameLst>
                                      </p:cBhvr>
                                      <p:to>
                                        <p:strVal val="hidden"/>
                                      </p:to>
                                    </p:set>
                                  </p:subTnLst>
                                </p:cTn>
                              </p:par>
                            </p:childTnLst>
                          </p:cTn>
                        </p:par>
                        <p:par>
                          <p:cTn id="23" fill="hold">
                            <p:stCondLst>
                              <p:cond delay="3000"/>
                            </p:stCondLst>
                            <p:childTnLst>
                              <p:par>
                                <p:cTn id="24" presetID="1"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childTnLst>
                                </p:cTn>
                              </p:par>
                            </p:childTnLst>
                          </p:cTn>
                        </p:par>
                        <p:par>
                          <p:cTn id="26" fill="hold">
                            <p:stCondLst>
                              <p:cond delay="3000"/>
                            </p:stCondLst>
                            <p:childTnLst>
                              <p:par>
                                <p:cTn id="27" presetID="1" presetClass="entr" presetSubtype="0" fill="hold" nodeType="after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par>
                          <p:cTn id="29" fill="hold">
                            <p:stCondLst>
                              <p:cond delay="3000"/>
                            </p:stCondLst>
                            <p:childTnLst>
                              <p:par>
                                <p:cTn id="30" presetID="1" presetClass="entr" presetSubtype="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par>
                          <p:cTn id="32" fill="hold">
                            <p:stCondLst>
                              <p:cond delay="3000"/>
                            </p:stCondLst>
                            <p:childTnLst>
                              <p:par>
                                <p:cTn id="33" presetID="1"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par>
                          <p:cTn id="35" fill="hold">
                            <p:stCondLst>
                              <p:cond delay="3000"/>
                            </p:stCondLst>
                            <p:childTnLst>
                              <p:par>
                                <p:cTn id="36" presetID="0" presetClass="path" presetSubtype="0" fill="hold" nodeType="afterEffect">
                                  <p:stCondLst>
                                    <p:cond delay="0"/>
                                  </p:stCondLst>
                                  <p:childTnLst>
                                    <p:animMotion origin="layout" path="M 5.55556E-7 4.44444E-6 C -0.02778 0.00648 -0.13663 0.00856 -0.16632 0.03888 C -0.19601 0.06921 -0.20399 0.16851 -0.17813 0.18194 C -0.15226 0.19537 -0.03038 0.13796 -0.01076 0.11898 C 0.00885 0.1 -0.0408 0.06481 -0.06076 0.06805 C -0.08073 0.07129 -0.11927 0.10972 -0.1309 0.13819 C -0.14254 0.16666 -0.14653 0.21088 -0.1309 0.23888 C -0.11528 0.26689 -0.0566 0.29259 -0.03715 0.30671 " pathEditMode="relative" rAng="0" ptsTypes="aaaaaaaa">
                                      <p:cBhvr>
                                        <p:cTn id="37" dur="3000" fill="hold"/>
                                        <p:tgtEl>
                                          <p:spTgt spid="4"/>
                                        </p:tgtEl>
                                        <p:attrNameLst>
                                          <p:attrName>ppt_x</p:attrName>
                                          <p:attrName>ppt_y</p:attrName>
                                        </p:attrNameLst>
                                      </p:cBhvr>
                                      <p:rCtr x="-9800" y="15300"/>
                                    </p:animMotion>
                                  </p:childTnLst>
                                  <p:subTnLst>
                                    <p:set>
                                      <p:cBhvr override="childStyle">
                                        <p:cTn dur="1" fill="hold" display="0" masterRel="sameClick" afterEffect="1">
                                          <p:stCondLst>
                                            <p:cond evt="end" delay="0">
                                              <p:tn val="36"/>
                                            </p:cond>
                                          </p:stCondLst>
                                        </p:cTn>
                                        <p:tgtEl>
                                          <p:spTgt spid="4"/>
                                        </p:tgtEl>
                                        <p:attrNameLst>
                                          <p:attrName>style.visibility</p:attrName>
                                        </p:attrNameLst>
                                      </p:cBhvr>
                                      <p:to>
                                        <p:strVal val="hidden"/>
                                      </p:to>
                                    </p:set>
                                  </p:subTnLst>
                                </p:cTn>
                              </p:par>
                              <p:par>
                                <p:cTn id="38" presetID="0" presetClass="path" presetSubtype="0" fill="hold" nodeType="withEffect">
                                  <p:stCondLst>
                                    <p:cond delay="0"/>
                                  </p:stCondLst>
                                  <p:childTnLst>
                                    <p:animMotion origin="layout" path="M -1.38889E-6 -1.85185E-6 C 0.02413 0.02963 0.04844 0.0595 0.07448 0.06551 C 0.10052 0.07153 0.13629 0.06459 0.15643 0.03635 C 0.17657 0.00811 0.20538 -0.07638 0.19549 -0.10416 C 0.18559 -0.13194 0.12761 -0.128 0.09723 -0.13078 C 0.06684 -0.13356 0.03334 -0.13495 0.01268 -0.12106 C -0.00798 -0.10717 -0.03055 -0.08518 -0.02725 -0.04722 C -0.02396 -0.00925 0.02223 0.06991 0.03282 0.10672 C 0.04341 0.14352 0.05243 0.15903 0.03629 0.17338 C 0.02014 0.18774 -0.04305 0.19977 -0.06458 0.19283 C -0.08611 0.18588 -0.09375 0.14746 -0.09271 0.13218 C -0.09166 0.1169 -0.075 0.1088 -0.05816 0.1007 " pathEditMode="relative" ptsTypes="aaaaaaaaaaaA">
                                      <p:cBhvr>
                                        <p:cTn id="39" dur="3000" fill="hold"/>
                                        <p:tgtEl>
                                          <p:spTgt spid="3"/>
                                        </p:tgtEl>
                                        <p:attrNameLst>
                                          <p:attrName>ppt_x</p:attrName>
                                          <p:attrName>ppt_y</p:attrName>
                                        </p:attrNameLst>
                                      </p:cBhvr>
                                    </p:animMotion>
                                  </p:childTnLst>
                                  <p:subTnLst>
                                    <p:set>
                                      <p:cBhvr override="childStyle">
                                        <p:cTn dur="1" fill="hold" display="0" masterRel="sameClick" afterEffect="1">
                                          <p:stCondLst>
                                            <p:cond evt="end" delay="0">
                                              <p:tn val="38"/>
                                            </p:cond>
                                          </p:stCondLst>
                                        </p:cTn>
                                        <p:tgtEl>
                                          <p:spTgt spid="3"/>
                                        </p:tgtEl>
                                        <p:attrNameLst>
                                          <p:attrName>style.visibility</p:attrName>
                                        </p:attrNameLst>
                                      </p:cBhvr>
                                      <p:to>
                                        <p:strVal val="hidden"/>
                                      </p:to>
                                    </p:set>
                                  </p:subTnLst>
                                </p:cTn>
                              </p:par>
                              <p:par>
                                <p:cTn id="40" presetID="0" presetClass="path" presetSubtype="0" fill="hold" nodeType="withEffect">
                                  <p:stCondLst>
                                    <p:cond delay="0"/>
                                  </p:stCondLst>
                                  <p:childTnLst>
                                    <p:animMotion origin="layout" path="M -1.38889E-6 -4.44444E-6 C 0.04653 -0.02708 0.09306 -0.05393 0.13993 -0.04861 C 0.18681 -0.04328 0.26285 0.01019 0.28177 0.03264 C 0.3007 0.0551 0.26441 0.07037 0.25365 0.08588 C 0.24288 0.10139 0.21111 0.11459 0.21684 0.12639 C 0.22257 0.1382 0.26545 0.15811 0.28768 0.15672 C 0.3099 0.15533 0.34115 0.13681 0.35052 0.11806 C 0.3599 0.09931 0.37031 0.06204 0.34358 0.04468 C 0.31684 0.02732 0.25538 0.01806 0.18993 0.01436 " pathEditMode="relative" rAng="0" ptsTypes="aaaaaaaaa">
                                      <p:cBhvr>
                                        <p:cTn id="41" dur="3000" fill="hold"/>
                                        <p:tgtEl>
                                          <p:spTgt spid="5"/>
                                        </p:tgtEl>
                                        <p:attrNameLst>
                                          <p:attrName>ppt_x</p:attrName>
                                          <p:attrName>ppt_y</p:attrName>
                                        </p:attrNameLst>
                                      </p:cBhvr>
                                      <p:rCtr x="18500" y="5200"/>
                                    </p:animMotion>
                                  </p:childTnLst>
                                  <p:subTnLst>
                                    <p:set>
                                      <p:cBhvr override="childStyle">
                                        <p:cTn dur="1" fill="hold" display="0" masterRel="sameClick" afterEffect="1">
                                          <p:stCondLst>
                                            <p:cond evt="end" delay="0">
                                              <p:tn val="40"/>
                                            </p:cond>
                                          </p:stCondLst>
                                        </p:cTn>
                                        <p:tgtEl>
                                          <p:spTgt spid="5"/>
                                        </p:tgtEl>
                                        <p:attrNameLst>
                                          <p:attrName>style.visibility</p:attrName>
                                        </p:attrNameLst>
                                      </p:cBhvr>
                                      <p:to>
                                        <p:strVal val="hidden"/>
                                      </p:to>
                                    </p:set>
                                  </p:subTnLst>
                                </p:cTn>
                              </p:par>
                              <p:par>
                                <p:cTn id="42" presetID="0" presetClass="path" presetSubtype="0" fill="hold" nodeType="withEffect">
                                  <p:stCondLst>
                                    <p:cond delay="0"/>
                                  </p:stCondLst>
                                  <p:childTnLst>
                                    <p:animMotion origin="layout" path="M 4.44444E-6 -2.96296E-6 C -0.02917 0.0044 -0.05834 0.00903 -0.07188 -0.00115 C -0.08542 -0.01134 -0.09098 -0.03171 -0.08178 -0.06065 C -0.07257 -0.08958 -0.03351 -0.1669 -0.01632 -0.17453 C 0.00086 -0.18217 0.02951 -0.1294 0.02187 -0.10671 C 0.01423 -0.08402 -0.02223 -0.05995 -0.06181 -0.03889 C -0.10139 -0.01782 -0.17605 0.02824 -0.2158 0.01945 C -0.25556 0.01065 -0.28907 -0.06342 -0.3 -0.09097 C -0.31094 -0.11852 -0.29844 -0.12824 -0.28178 -0.1456 " pathEditMode="relative" rAng="0" ptsTypes="aaaaaaaaa">
                                      <p:cBhvr>
                                        <p:cTn id="43" dur="3000" fill="hold"/>
                                        <p:tgtEl>
                                          <p:spTgt spid="2"/>
                                        </p:tgtEl>
                                        <p:attrNameLst>
                                          <p:attrName>ppt_x</p:attrName>
                                          <p:attrName>ppt_y</p:attrName>
                                        </p:attrNameLst>
                                      </p:cBhvr>
                                      <p:rCtr x="-14100" y="-7700"/>
                                    </p:animMotion>
                                  </p:childTnLst>
                                  <p:subTnLst>
                                    <p:set>
                                      <p:cBhvr override="childStyle">
                                        <p:cTn dur="1" fill="hold" display="0" masterRel="sameClick" afterEffect="1">
                                          <p:stCondLst>
                                            <p:cond evt="end" delay="0">
                                              <p:tn val="42"/>
                                            </p:cond>
                                          </p:stCondLst>
                                        </p:cTn>
                                        <p:tgtEl>
                                          <p:spTgt spid="2"/>
                                        </p:tgtEl>
                                        <p:attrNameLst>
                                          <p:attrName>style.visibility</p:attrName>
                                        </p:attrNameLst>
                                      </p:cBhvr>
                                      <p:to>
                                        <p:strVal val="hidden"/>
                                      </p:to>
                                    </p:set>
                                  </p:subTnLst>
                                </p:cTn>
                              </p:par>
                            </p:childTnLst>
                          </p:cTn>
                        </p:par>
                        <p:par>
                          <p:cTn id="44" fill="hold">
                            <p:stCondLst>
                              <p:cond delay="6000"/>
                            </p:stCondLst>
                            <p:childTnLst>
                              <p:par>
                                <p:cTn id="45" presetID="1" presetClass="entr" presetSubtype="0" fill="hold" nodeType="afterEffect">
                                  <p:stCondLst>
                                    <p:cond delay="0"/>
                                  </p:stCondLst>
                                  <p:childTnLst>
                                    <p:set>
                                      <p:cBhvr>
                                        <p:cTn id="46" dur="1" fill="hold">
                                          <p:stCondLst>
                                            <p:cond delay="0"/>
                                          </p:stCondLst>
                                        </p:cTn>
                                        <p:tgtEl>
                                          <p:spTgt spid="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childTnLst>
                                </p:cTn>
                              </p:par>
                              <p:par>
                                <p:cTn id="49" presetID="0" presetClass="path" presetSubtype="0" fill="hold" nodeType="withEffect">
                                  <p:stCondLst>
                                    <p:cond delay="0"/>
                                  </p:stCondLst>
                                  <p:childTnLst>
                                    <p:animMotion origin="layout" path="M 6.66667E-6 7.40741E-7 C 0.03351 0.00185 0.06702 0.00393 0.06632 0.03032 C 0.06563 0.05671 0.03507 0.14329 -0.00364 0.1588 C -0.04236 0.1743 -0.12517 0.10555 -0.16649 0.12361 C -0.20781 0.14167 -0.27378 0.22917 -0.2519 0.26782 C -0.23003 0.30648 -0.08472 0.36528 -0.03559 0.35509 C 0.01355 0.34491 0.04688 0.23079 0.04271 0.20718 C 0.03855 0.18356 -0.04548 0.20486 -0.06093 0.21319 C -0.07638 0.22153 -0.06319 0.23912 -0.04999 0.25694 " pathEditMode="relative" ptsTypes="aaaaaaaaA">
                                      <p:cBhvr>
                                        <p:cTn id="50" dur="2000" fill="hold"/>
                                        <p:tgtEl>
                                          <p:spTgt spid="6"/>
                                        </p:tgtEl>
                                        <p:attrNameLst>
                                          <p:attrName>ppt_x</p:attrName>
                                          <p:attrName>ppt_y</p:attrName>
                                        </p:attrNameLst>
                                      </p:cBhvr>
                                    </p:animMotion>
                                  </p:childTnLst>
                                </p:cTn>
                              </p:par>
                              <p:par>
                                <p:cTn id="51" presetID="0" presetClass="path" presetSubtype="0" fill="hold" nodeType="withEffect">
                                  <p:stCondLst>
                                    <p:cond delay="0"/>
                                  </p:stCondLst>
                                  <p:childTnLst>
                                    <p:animMotion origin="layout" path="M -5E-6 -1.85185E-6 C 0.12535 0.02014 0.2507 0.04028 0.33455 -0.01204 C 0.41841 -0.06435 0.51372 -0.24722 0.50278 -0.31389 C 0.49184 -0.38056 0.32014 -0.40648 0.2691 -0.41204 C 0.21806 -0.41759 0.20764 -0.37037 0.19636 -0.34792 C 0.18507 -0.32547 0.1941 -0.29283 0.20087 -0.27755 C 0.20764 -0.26227 0.2224 -0.25972 0.23733 -0.25695 " pathEditMode="relative" ptsTypes="aaaaaaA">
                                      <p:cBhvr>
                                        <p:cTn id="52" dur="2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cstate="print">
            <a:clrChange>
              <a:clrFrom>
                <a:srgbClr val="E6E6E6"/>
              </a:clrFrom>
              <a:clrTo>
                <a:srgbClr val="E6E6E6">
                  <a:alpha val="0"/>
                </a:srgbClr>
              </a:clrTo>
            </a:clrChange>
            <a:extLst>
              <a:ext uri="{28A0092B-C50C-407E-A947-70E740481C1C}">
                <a14:useLocalDpi xmlns:a14="http://schemas.microsoft.com/office/drawing/2010/main" xmlns="" val="0"/>
              </a:ext>
            </a:extLst>
          </a:blip>
          <a:srcRect r="8507"/>
          <a:stretch/>
        </p:blipFill>
        <p:spPr bwMode="auto">
          <a:xfrm>
            <a:off x="-1" y="0"/>
            <a:ext cx="9144001"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2" name="Group 10"/>
          <p:cNvGrpSpPr/>
          <p:nvPr/>
        </p:nvGrpSpPr>
        <p:grpSpPr>
          <a:xfrm>
            <a:off x="6431152" y="2720001"/>
            <a:ext cx="833248" cy="2022041"/>
            <a:chOff x="6431152" y="2720001"/>
            <a:chExt cx="833248" cy="2022041"/>
          </a:xfrm>
        </p:grpSpPr>
        <p:sp>
          <p:nvSpPr>
            <p:cNvPr id="5" name="Freeform 4"/>
            <p:cNvSpPr/>
            <p:nvPr/>
          </p:nvSpPr>
          <p:spPr>
            <a:xfrm>
              <a:off x="6847776" y="2720001"/>
              <a:ext cx="416624" cy="1888693"/>
            </a:xfrm>
            <a:custGeom>
              <a:avLst/>
              <a:gdLst>
                <a:gd name="connsiteX0" fmla="*/ 416560 w 416560"/>
                <a:gd name="connsiteY0" fmla="*/ 1718509 h 2033316"/>
                <a:gd name="connsiteX1" fmla="*/ 314960 w 416560"/>
                <a:gd name="connsiteY1" fmla="*/ 1469 h 2033316"/>
                <a:gd name="connsiteX2" fmla="*/ 152400 w 416560"/>
                <a:gd name="connsiteY2" fmla="*/ 1972509 h 2033316"/>
                <a:gd name="connsiteX3" fmla="*/ 0 w 416560"/>
                <a:gd name="connsiteY3" fmla="*/ 1586429 h 2033316"/>
                <a:gd name="connsiteX0" fmla="*/ 416618 w 416618"/>
                <a:gd name="connsiteY0" fmla="*/ 1718509 h 2063161"/>
                <a:gd name="connsiteX1" fmla="*/ 315018 w 416618"/>
                <a:gd name="connsiteY1" fmla="*/ 1469 h 2063161"/>
                <a:gd name="connsiteX2" fmla="*/ 152458 w 416618"/>
                <a:gd name="connsiteY2" fmla="*/ 1972509 h 2063161"/>
                <a:gd name="connsiteX3" fmla="*/ 58 w 416618"/>
                <a:gd name="connsiteY3" fmla="*/ 1586429 h 2063161"/>
                <a:gd name="connsiteX0" fmla="*/ 416621 w 416621"/>
                <a:gd name="connsiteY0" fmla="*/ 1718509 h 2009536"/>
                <a:gd name="connsiteX1" fmla="*/ 315021 w 416621"/>
                <a:gd name="connsiteY1" fmla="*/ 1469 h 2009536"/>
                <a:gd name="connsiteX2" fmla="*/ 152461 w 416621"/>
                <a:gd name="connsiteY2" fmla="*/ 1972509 h 2009536"/>
                <a:gd name="connsiteX3" fmla="*/ 61 w 416621"/>
                <a:gd name="connsiteY3" fmla="*/ 1586429 h 2009536"/>
                <a:gd name="connsiteX0" fmla="*/ 416621 w 416621"/>
                <a:gd name="connsiteY0" fmla="*/ 1718509 h 1989099"/>
                <a:gd name="connsiteX1" fmla="*/ 315021 w 416621"/>
                <a:gd name="connsiteY1" fmla="*/ 1469 h 1989099"/>
                <a:gd name="connsiteX2" fmla="*/ 152461 w 416621"/>
                <a:gd name="connsiteY2" fmla="*/ 1972509 h 1989099"/>
                <a:gd name="connsiteX3" fmla="*/ 61 w 416621"/>
                <a:gd name="connsiteY3" fmla="*/ 1586429 h 1989099"/>
                <a:gd name="connsiteX0" fmla="*/ 416612 w 416612"/>
                <a:gd name="connsiteY0" fmla="*/ 1599665 h 1936073"/>
                <a:gd name="connsiteX1" fmla="*/ 234050 w 416612"/>
                <a:gd name="connsiteY1" fmla="*/ 1687 h 1936073"/>
                <a:gd name="connsiteX2" fmla="*/ 152452 w 416612"/>
                <a:gd name="connsiteY2" fmla="*/ 1853665 h 1936073"/>
                <a:gd name="connsiteX3" fmla="*/ 52 w 416612"/>
                <a:gd name="connsiteY3" fmla="*/ 1467585 h 1936073"/>
                <a:gd name="connsiteX0" fmla="*/ 416612 w 416612"/>
                <a:gd name="connsiteY0" fmla="*/ 1597997 h 1934405"/>
                <a:gd name="connsiteX1" fmla="*/ 234050 w 416612"/>
                <a:gd name="connsiteY1" fmla="*/ 19 h 1934405"/>
                <a:gd name="connsiteX2" fmla="*/ 152452 w 416612"/>
                <a:gd name="connsiteY2" fmla="*/ 1851997 h 1934405"/>
                <a:gd name="connsiteX3" fmla="*/ 52 w 416612"/>
                <a:gd name="connsiteY3" fmla="*/ 1465917 h 1934405"/>
                <a:gd name="connsiteX0" fmla="*/ 416615 w 416615"/>
                <a:gd name="connsiteY0" fmla="*/ 1597997 h 1934405"/>
                <a:gd name="connsiteX1" fmla="*/ 286441 w 416615"/>
                <a:gd name="connsiteY1" fmla="*/ 19 h 1934405"/>
                <a:gd name="connsiteX2" fmla="*/ 152455 w 416615"/>
                <a:gd name="connsiteY2" fmla="*/ 1851997 h 1934405"/>
                <a:gd name="connsiteX3" fmla="*/ 55 w 416615"/>
                <a:gd name="connsiteY3" fmla="*/ 1465917 h 1934405"/>
                <a:gd name="connsiteX0" fmla="*/ 416615 w 416615"/>
                <a:gd name="connsiteY0" fmla="*/ 1597997 h 1961119"/>
                <a:gd name="connsiteX1" fmla="*/ 286441 w 416615"/>
                <a:gd name="connsiteY1" fmla="*/ 19 h 1961119"/>
                <a:gd name="connsiteX2" fmla="*/ 152455 w 416615"/>
                <a:gd name="connsiteY2" fmla="*/ 1851997 h 1961119"/>
                <a:gd name="connsiteX3" fmla="*/ 55 w 416615"/>
                <a:gd name="connsiteY3" fmla="*/ 1575454 h 1961119"/>
                <a:gd name="connsiteX0" fmla="*/ 416610 w 416610"/>
                <a:gd name="connsiteY0" fmla="*/ 1597997 h 1892748"/>
                <a:gd name="connsiteX1" fmla="*/ 286436 w 416610"/>
                <a:gd name="connsiteY1" fmla="*/ 19 h 1892748"/>
                <a:gd name="connsiteX2" fmla="*/ 152450 w 416610"/>
                <a:gd name="connsiteY2" fmla="*/ 1851997 h 1892748"/>
                <a:gd name="connsiteX3" fmla="*/ 50 w 416610"/>
                <a:gd name="connsiteY3" fmla="*/ 1575454 h 1892748"/>
                <a:gd name="connsiteX0" fmla="*/ 416624 w 416624"/>
                <a:gd name="connsiteY0" fmla="*/ 1597997 h 1888693"/>
                <a:gd name="connsiteX1" fmla="*/ 286450 w 416624"/>
                <a:gd name="connsiteY1" fmla="*/ 19 h 1888693"/>
                <a:gd name="connsiteX2" fmla="*/ 152464 w 416624"/>
                <a:gd name="connsiteY2" fmla="*/ 1851997 h 1888693"/>
                <a:gd name="connsiteX3" fmla="*/ 64 w 416624"/>
                <a:gd name="connsiteY3" fmla="*/ 1575454 h 1888693"/>
              </a:gdLst>
              <a:ahLst/>
              <a:cxnLst>
                <a:cxn ang="0">
                  <a:pos x="connsiteX0" y="connsiteY0"/>
                </a:cxn>
                <a:cxn ang="0">
                  <a:pos x="connsiteX1" y="connsiteY1"/>
                </a:cxn>
                <a:cxn ang="0">
                  <a:pos x="connsiteX2" y="connsiteY2"/>
                </a:cxn>
                <a:cxn ang="0">
                  <a:pos x="connsiteX3" y="connsiteY3"/>
                </a:cxn>
              </a:cxnLst>
              <a:rect l="l" t="t" r="r" b="b"/>
              <a:pathLst>
                <a:path w="416624" h="1888693">
                  <a:moveTo>
                    <a:pt x="416624" y="1597997"/>
                  </a:moveTo>
                  <a:cubicBezTo>
                    <a:pt x="387837" y="718310"/>
                    <a:pt x="378102" y="-4214"/>
                    <a:pt x="286450" y="19"/>
                  </a:cubicBezTo>
                  <a:cubicBezTo>
                    <a:pt x="194798" y="4252"/>
                    <a:pt x="214482" y="1756111"/>
                    <a:pt x="152464" y="1851997"/>
                  </a:cubicBezTo>
                  <a:cubicBezTo>
                    <a:pt x="90446" y="1947883"/>
                    <a:pt x="-2793" y="1855912"/>
                    <a:pt x="64" y="1575454"/>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Freeform 7"/>
            <p:cNvSpPr/>
            <p:nvPr/>
          </p:nvSpPr>
          <p:spPr>
            <a:xfrm>
              <a:off x="6431152" y="2853349"/>
              <a:ext cx="416624" cy="1888693"/>
            </a:xfrm>
            <a:custGeom>
              <a:avLst/>
              <a:gdLst>
                <a:gd name="connsiteX0" fmla="*/ 416560 w 416560"/>
                <a:gd name="connsiteY0" fmla="*/ 1718509 h 2033316"/>
                <a:gd name="connsiteX1" fmla="*/ 314960 w 416560"/>
                <a:gd name="connsiteY1" fmla="*/ 1469 h 2033316"/>
                <a:gd name="connsiteX2" fmla="*/ 152400 w 416560"/>
                <a:gd name="connsiteY2" fmla="*/ 1972509 h 2033316"/>
                <a:gd name="connsiteX3" fmla="*/ 0 w 416560"/>
                <a:gd name="connsiteY3" fmla="*/ 1586429 h 2033316"/>
                <a:gd name="connsiteX0" fmla="*/ 416618 w 416618"/>
                <a:gd name="connsiteY0" fmla="*/ 1718509 h 2063161"/>
                <a:gd name="connsiteX1" fmla="*/ 315018 w 416618"/>
                <a:gd name="connsiteY1" fmla="*/ 1469 h 2063161"/>
                <a:gd name="connsiteX2" fmla="*/ 152458 w 416618"/>
                <a:gd name="connsiteY2" fmla="*/ 1972509 h 2063161"/>
                <a:gd name="connsiteX3" fmla="*/ 58 w 416618"/>
                <a:gd name="connsiteY3" fmla="*/ 1586429 h 2063161"/>
                <a:gd name="connsiteX0" fmla="*/ 416621 w 416621"/>
                <a:gd name="connsiteY0" fmla="*/ 1718509 h 2009536"/>
                <a:gd name="connsiteX1" fmla="*/ 315021 w 416621"/>
                <a:gd name="connsiteY1" fmla="*/ 1469 h 2009536"/>
                <a:gd name="connsiteX2" fmla="*/ 152461 w 416621"/>
                <a:gd name="connsiteY2" fmla="*/ 1972509 h 2009536"/>
                <a:gd name="connsiteX3" fmla="*/ 61 w 416621"/>
                <a:gd name="connsiteY3" fmla="*/ 1586429 h 2009536"/>
                <a:gd name="connsiteX0" fmla="*/ 416621 w 416621"/>
                <a:gd name="connsiteY0" fmla="*/ 1718509 h 1989099"/>
                <a:gd name="connsiteX1" fmla="*/ 315021 w 416621"/>
                <a:gd name="connsiteY1" fmla="*/ 1469 h 1989099"/>
                <a:gd name="connsiteX2" fmla="*/ 152461 w 416621"/>
                <a:gd name="connsiteY2" fmla="*/ 1972509 h 1989099"/>
                <a:gd name="connsiteX3" fmla="*/ 61 w 416621"/>
                <a:gd name="connsiteY3" fmla="*/ 1586429 h 1989099"/>
                <a:gd name="connsiteX0" fmla="*/ 416612 w 416612"/>
                <a:gd name="connsiteY0" fmla="*/ 1599665 h 1936073"/>
                <a:gd name="connsiteX1" fmla="*/ 234050 w 416612"/>
                <a:gd name="connsiteY1" fmla="*/ 1687 h 1936073"/>
                <a:gd name="connsiteX2" fmla="*/ 152452 w 416612"/>
                <a:gd name="connsiteY2" fmla="*/ 1853665 h 1936073"/>
                <a:gd name="connsiteX3" fmla="*/ 52 w 416612"/>
                <a:gd name="connsiteY3" fmla="*/ 1467585 h 1936073"/>
                <a:gd name="connsiteX0" fmla="*/ 416612 w 416612"/>
                <a:gd name="connsiteY0" fmla="*/ 1597997 h 1934405"/>
                <a:gd name="connsiteX1" fmla="*/ 234050 w 416612"/>
                <a:gd name="connsiteY1" fmla="*/ 19 h 1934405"/>
                <a:gd name="connsiteX2" fmla="*/ 152452 w 416612"/>
                <a:gd name="connsiteY2" fmla="*/ 1851997 h 1934405"/>
                <a:gd name="connsiteX3" fmla="*/ 52 w 416612"/>
                <a:gd name="connsiteY3" fmla="*/ 1465917 h 1934405"/>
                <a:gd name="connsiteX0" fmla="*/ 416615 w 416615"/>
                <a:gd name="connsiteY0" fmla="*/ 1597997 h 1934405"/>
                <a:gd name="connsiteX1" fmla="*/ 286441 w 416615"/>
                <a:gd name="connsiteY1" fmla="*/ 19 h 1934405"/>
                <a:gd name="connsiteX2" fmla="*/ 152455 w 416615"/>
                <a:gd name="connsiteY2" fmla="*/ 1851997 h 1934405"/>
                <a:gd name="connsiteX3" fmla="*/ 55 w 416615"/>
                <a:gd name="connsiteY3" fmla="*/ 1465917 h 1934405"/>
                <a:gd name="connsiteX0" fmla="*/ 416615 w 416615"/>
                <a:gd name="connsiteY0" fmla="*/ 1597997 h 1961119"/>
                <a:gd name="connsiteX1" fmla="*/ 286441 w 416615"/>
                <a:gd name="connsiteY1" fmla="*/ 19 h 1961119"/>
                <a:gd name="connsiteX2" fmla="*/ 152455 w 416615"/>
                <a:gd name="connsiteY2" fmla="*/ 1851997 h 1961119"/>
                <a:gd name="connsiteX3" fmla="*/ 55 w 416615"/>
                <a:gd name="connsiteY3" fmla="*/ 1575454 h 1961119"/>
                <a:gd name="connsiteX0" fmla="*/ 416610 w 416610"/>
                <a:gd name="connsiteY0" fmla="*/ 1597997 h 1892748"/>
                <a:gd name="connsiteX1" fmla="*/ 286436 w 416610"/>
                <a:gd name="connsiteY1" fmla="*/ 19 h 1892748"/>
                <a:gd name="connsiteX2" fmla="*/ 152450 w 416610"/>
                <a:gd name="connsiteY2" fmla="*/ 1851997 h 1892748"/>
                <a:gd name="connsiteX3" fmla="*/ 50 w 416610"/>
                <a:gd name="connsiteY3" fmla="*/ 1575454 h 1892748"/>
                <a:gd name="connsiteX0" fmla="*/ 416624 w 416624"/>
                <a:gd name="connsiteY0" fmla="*/ 1597997 h 1888693"/>
                <a:gd name="connsiteX1" fmla="*/ 286450 w 416624"/>
                <a:gd name="connsiteY1" fmla="*/ 19 h 1888693"/>
                <a:gd name="connsiteX2" fmla="*/ 152464 w 416624"/>
                <a:gd name="connsiteY2" fmla="*/ 1851997 h 1888693"/>
                <a:gd name="connsiteX3" fmla="*/ 64 w 416624"/>
                <a:gd name="connsiteY3" fmla="*/ 1575454 h 1888693"/>
              </a:gdLst>
              <a:ahLst/>
              <a:cxnLst>
                <a:cxn ang="0">
                  <a:pos x="connsiteX0" y="connsiteY0"/>
                </a:cxn>
                <a:cxn ang="0">
                  <a:pos x="connsiteX1" y="connsiteY1"/>
                </a:cxn>
                <a:cxn ang="0">
                  <a:pos x="connsiteX2" y="connsiteY2"/>
                </a:cxn>
                <a:cxn ang="0">
                  <a:pos x="connsiteX3" y="connsiteY3"/>
                </a:cxn>
              </a:cxnLst>
              <a:rect l="l" t="t" r="r" b="b"/>
              <a:pathLst>
                <a:path w="416624" h="1888693">
                  <a:moveTo>
                    <a:pt x="416624" y="1597997"/>
                  </a:moveTo>
                  <a:cubicBezTo>
                    <a:pt x="387837" y="718310"/>
                    <a:pt x="378102" y="-4214"/>
                    <a:pt x="286450" y="19"/>
                  </a:cubicBezTo>
                  <a:cubicBezTo>
                    <a:pt x="194798" y="4252"/>
                    <a:pt x="214482" y="1756111"/>
                    <a:pt x="152464" y="1851997"/>
                  </a:cubicBezTo>
                  <a:cubicBezTo>
                    <a:pt x="90446" y="1947883"/>
                    <a:pt x="-2793" y="1855912"/>
                    <a:pt x="64" y="1575454"/>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9" name="Straight Arrow Connector 8"/>
            <p:cNvCxnSpPr>
              <a:stCxn id="8" idx="3"/>
            </p:cNvCxnSpPr>
            <p:nvPr/>
          </p:nvCxnSpPr>
          <p:spPr>
            <a:xfrm flipH="1" flipV="1">
              <a:off x="6431152" y="4191000"/>
              <a:ext cx="64" cy="23780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7056088" y="4742042"/>
            <a:ext cx="1803400" cy="369332"/>
          </a:xfrm>
          <a:prstGeom prst="rect">
            <a:avLst/>
          </a:prstGeom>
          <a:noFill/>
        </p:spPr>
        <p:txBody>
          <a:bodyPr wrap="square" rtlCol="0">
            <a:spAutoFit/>
          </a:bodyPr>
          <a:lstStyle/>
          <a:p>
            <a:r>
              <a:rPr lang="en-US" dirty="0" smtClean="0">
                <a:latin typeface="+mn-lt"/>
              </a:rPr>
              <a:t>Rapid Mix Pipe</a:t>
            </a:r>
          </a:p>
        </p:txBody>
      </p:sp>
      <p:cxnSp>
        <p:nvCxnSpPr>
          <p:cNvPr id="20" name="Straight Arrow Connector 19"/>
          <p:cNvCxnSpPr/>
          <p:nvPr/>
        </p:nvCxnSpPr>
        <p:spPr>
          <a:xfrm flipH="1">
            <a:off x="3276600" y="2514600"/>
            <a:ext cx="3779488" cy="1447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2362200" y="1234101"/>
            <a:ext cx="3779488" cy="1447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3002216" y="1958001"/>
            <a:ext cx="3429000" cy="1371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 name="Group 23"/>
          <p:cNvGrpSpPr/>
          <p:nvPr/>
        </p:nvGrpSpPr>
        <p:grpSpPr>
          <a:xfrm>
            <a:off x="2124074" y="381000"/>
            <a:ext cx="3438526" cy="1819275"/>
            <a:chOff x="2124074" y="381000"/>
            <a:chExt cx="3438526" cy="1819275"/>
          </a:xfrm>
        </p:grpSpPr>
        <p:cxnSp>
          <p:nvCxnSpPr>
            <p:cNvPr id="18" name="Straight Arrow Connector 17"/>
            <p:cNvCxnSpPr/>
            <p:nvPr/>
          </p:nvCxnSpPr>
          <p:spPr>
            <a:xfrm flipH="1" flipV="1">
              <a:off x="5257800" y="381000"/>
              <a:ext cx="304800" cy="457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2124074" y="828675"/>
              <a:ext cx="3429000" cy="1371600"/>
            </a:xfrm>
            <a:prstGeom prst="straightConnector1">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grpSp>
      <p:sp>
        <p:nvSpPr>
          <p:cNvPr id="26" name="TextBox 25"/>
          <p:cNvSpPr txBox="1"/>
          <p:nvPr/>
        </p:nvSpPr>
        <p:spPr>
          <a:xfrm>
            <a:off x="533400" y="390525"/>
            <a:ext cx="3048000" cy="553998"/>
          </a:xfrm>
          <a:prstGeom prst="rect">
            <a:avLst/>
          </a:prstGeom>
          <a:noFill/>
        </p:spPr>
        <p:txBody>
          <a:bodyPr wrap="square" rtlCol="0">
            <a:spAutoFit/>
          </a:bodyPr>
          <a:lstStyle/>
          <a:p>
            <a:r>
              <a:rPr lang="en-US" sz="3000" b="1" dirty="0" smtClean="0">
                <a:solidFill>
                  <a:srgbClr val="002060"/>
                </a:solidFill>
                <a:latin typeface="+mn-lt"/>
              </a:rPr>
              <a:t>Flocculator</a:t>
            </a:r>
          </a:p>
        </p:txBody>
      </p:sp>
    </p:spTree>
    <p:extLst>
      <p:ext uri="{BB962C8B-B14F-4D97-AF65-F5344CB8AC3E}">
        <p14:creationId xmlns:p14="http://schemas.microsoft.com/office/powerpoint/2010/main" xmlns="" val="8587669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1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righ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right)">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13698" name="Picture 2"/>
          <p:cNvPicPr>
            <a:picLocks noChangeAspect="1" noChangeArrowheads="1"/>
          </p:cNvPicPr>
          <p:nvPr/>
        </p:nvPicPr>
        <p:blipFill>
          <a:blip r:embed="rId2" cstate="screen"/>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Flocculation</a:t>
            </a:r>
            <a:endParaRPr lang="en-US" dirty="0"/>
          </a:p>
        </p:txBody>
      </p:sp>
      <p:pic>
        <p:nvPicPr>
          <p:cNvPr id="4" name="Picture 3" descr="Floc realistic.png"/>
          <p:cNvPicPr>
            <a:picLocks noChangeAspect="1"/>
          </p:cNvPicPr>
          <p:nvPr/>
        </p:nvPicPr>
        <p:blipFill>
          <a:blip r:embed="rId2" cstate="print">
            <a:clrChange>
              <a:clrFrom>
                <a:srgbClr val="FFFFFF"/>
              </a:clrFrom>
              <a:clrTo>
                <a:srgbClr val="FFFFFF">
                  <a:alpha val="0"/>
                </a:srgbClr>
              </a:clrTo>
            </a:clrChange>
          </a:blip>
          <a:srcRect l="6604" t="7547" r="13208" b="3145"/>
          <a:stretch>
            <a:fillRect/>
          </a:stretch>
        </p:blipFill>
        <p:spPr>
          <a:xfrm>
            <a:off x="1423182" y="1447800"/>
            <a:ext cx="6477000" cy="5410200"/>
          </a:xfrm>
          <a:prstGeom prst="rect">
            <a:avLst/>
          </a:prstGeom>
        </p:spPr>
      </p:pic>
      <p:sp>
        <p:nvSpPr>
          <p:cNvPr id="6" name="Oval 5"/>
          <p:cNvSpPr/>
          <p:nvPr/>
        </p:nvSpPr>
        <p:spPr>
          <a:xfrm>
            <a:off x="7292924" y="4114800"/>
            <a:ext cx="182880" cy="182880"/>
          </a:xfrm>
          <a:prstGeom prst="ellipse">
            <a:avLst/>
          </a:prstGeom>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grpId="0" nodeType="clickEffect">
                                  <p:stCondLst>
                                    <p:cond delay="0"/>
                                  </p:stCondLst>
                                  <p:childTnLst>
                                    <p:animMotion origin="layout" path="M -0.00035 -0.01087 L 0.00122 -0.19353 L -0.04427 -0.16532 L -0.03663 -0.00185 L -0.07552 0.0289 L -0.08142 -0.13272 L -0.11632 -0.11353 L -0.10486 0.06982 L -0.13819 0.08624 L -0.14444 -0.08555 L -0.17743 -0.06081 L -0.17135 0.10705 L -0.19809 0.12532 L -0.20451 -0.04278 L -0.23594 -0.01804 L -0.23003 0.13757 L -0.26319 0.15607 L -0.26892 0.00462 L -0.30503 0.02959 L -0.29913 0.18497 L -0.33385 0.20578 L -0.33941 0.05849 L -0.1934 0.10427 " pathEditMode="relative" rAng="-168372" ptsTypes="AAAAAAAAAAAAAAAAAAAAAAA">
                                      <p:cBhvr>
                                        <p:cTn id="6" dur="15000" fill="hold"/>
                                        <p:tgtEl>
                                          <p:spTgt spid="6"/>
                                        </p:tgtEl>
                                        <p:attrNameLst>
                                          <p:attrName>ppt_x</p:attrName>
                                          <p:attrName>ppt_y</p:attrName>
                                        </p:attrNameLst>
                                      </p:cBhvr>
                                      <p:rCtr x="-16615" y="168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Flocculation</a:t>
            </a:r>
            <a:endParaRPr lang="en-US" dirty="0"/>
          </a:p>
        </p:txBody>
      </p:sp>
      <p:pic>
        <p:nvPicPr>
          <p:cNvPr id="7" name="Content Placeholder 6" descr="Floc.png"/>
          <p:cNvPicPr>
            <a:picLocks noGrp="1" noChangeAspect="1"/>
          </p:cNvPicPr>
          <p:nvPr>
            <p:ph idx="1"/>
          </p:nvPr>
        </p:nvPicPr>
        <p:blipFill>
          <a:blip r:embed="rId2" cstate="print">
            <a:clrChange>
              <a:clrFrom>
                <a:srgbClr val="FFFFFF"/>
              </a:clrFrom>
              <a:clrTo>
                <a:srgbClr val="FFFFFF">
                  <a:alpha val="0"/>
                </a:srgbClr>
              </a:clrTo>
            </a:clrChange>
          </a:blip>
          <a:srcRect l="3395" t="3725" r="6984" b="9680"/>
          <a:stretch>
            <a:fillRect/>
          </a:stretch>
        </p:blipFill>
        <p:spPr>
          <a:xfrm rot="16200000">
            <a:off x="1808016" y="969817"/>
            <a:ext cx="5334001" cy="6442365"/>
          </a:xfrm>
        </p:spPr>
      </p:pic>
      <p:sp>
        <p:nvSpPr>
          <p:cNvPr id="4" name="Oval 3"/>
          <p:cNvSpPr/>
          <p:nvPr/>
        </p:nvSpPr>
        <p:spPr>
          <a:xfrm>
            <a:off x="1066800" y="4495800"/>
            <a:ext cx="182880" cy="182880"/>
          </a:xfrm>
          <a:prstGeom prst="ellipse">
            <a:avLst/>
          </a:prstGeom>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grpId="0" nodeType="clickEffect">
                                  <p:stCondLst>
                                    <p:cond delay="0"/>
                                  </p:stCondLst>
                                  <p:childTnLst>
                                    <p:animMotion origin="layout" path="M 3.33333E-6 4.62535E-7 L 0.1092 0.06961 L 0.09531 -0.14339 L 0.13073 -0.15356 L 0.13836 0.00833 L 0.18472 -0.01688 L 0.18316 -0.18085 L 0.22309 -0.20907 L 0.22309 -0.04718 L 0.2585 -0.06406 L 0.25382 -0.24792 L 0.28767 -0.26226 L 0.28767 -0.09019 L 0.32152 -0.11263 L 0.32152 -0.28076 L 0.34913 -0.29718 L 0.34913 -0.12905 L 0.38142 -0.15171 L 0.38142 -0.30735 L 0.41527 -0.32377 L 0.41527 -0.17206 L 0.45225 -0.19473 L 0.45225 -0.35037 L 0.48767 -0.36887 L 0.48767 -0.22132 L 0.49531 -0.20698 " pathEditMode="relative" rAng="0" ptsTypes="AAAAAAAAAAAAAAAAAAAAAAAAAA">
                                      <p:cBhvr>
                                        <p:cTn id="6" dur="15000" fill="hold"/>
                                        <p:tgtEl>
                                          <p:spTgt spid="4"/>
                                        </p:tgtEl>
                                        <p:attrNameLst>
                                          <p:attrName>ppt_x</p:attrName>
                                          <p:attrName>ppt_y</p:attrName>
                                        </p:attrNameLst>
                                      </p:cBhvr>
                                      <p:rCtr x="24757" y="-1496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6"/>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12700">
            <a:noFill/>
            <a:miter lim="800000"/>
            <a:headEnd type="none" w="lg" len="med"/>
            <a:tailEnd type="none" w="lg" len="med"/>
          </a:ln>
        </p:spPr>
      </p:pic>
      <p:sp>
        <p:nvSpPr>
          <p:cNvPr id="44035" name="Rectangle 2"/>
          <p:cNvSpPr>
            <a:spLocks noGrp="1" noChangeArrowheads="1"/>
          </p:cNvSpPr>
          <p:nvPr>
            <p:ph type="ctrTitle" sz="quarter"/>
          </p:nvPr>
        </p:nvSpPr>
        <p:spPr>
          <a:xfrm>
            <a:off x="76200" y="533400"/>
            <a:ext cx="8382000" cy="1143000"/>
          </a:xfrm>
        </p:spPr>
        <p:txBody>
          <a:bodyPr/>
          <a:lstStyle/>
          <a:p>
            <a:pPr>
              <a:defRPr/>
            </a:pPr>
            <a:r>
              <a:rPr lang="en-US" dirty="0" smtClean="0"/>
              <a:t>Flocculation - Sedimentation</a:t>
            </a: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Sedimentation</a:t>
            </a:r>
            <a:endParaRPr lang="en-US" dirty="0"/>
          </a:p>
        </p:txBody>
      </p:sp>
      <p:pic>
        <p:nvPicPr>
          <p:cNvPr id="5" name="Picture 4" descr="Sed realistic.png"/>
          <p:cNvPicPr>
            <a:picLocks noChangeAspect="1"/>
          </p:cNvPicPr>
          <p:nvPr/>
        </p:nvPicPr>
        <p:blipFill>
          <a:blip r:embed="rId2" cstate="print">
            <a:clrChange>
              <a:clrFrom>
                <a:srgbClr val="FFFFFF"/>
              </a:clrFrom>
              <a:clrTo>
                <a:srgbClr val="FFFFFF">
                  <a:alpha val="0"/>
                </a:srgbClr>
              </a:clrTo>
            </a:clrChange>
          </a:blip>
          <a:srcRect t="12222"/>
          <a:stretch>
            <a:fillRect/>
          </a:stretch>
        </p:blipFill>
        <p:spPr>
          <a:xfrm>
            <a:off x="0" y="838200"/>
            <a:ext cx="9144000" cy="6019800"/>
          </a:xfrm>
          <a:prstGeom prst="rect">
            <a:avLst/>
          </a:prstGeom>
        </p:spPr>
      </p:pic>
      <p:sp>
        <p:nvSpPr>
          <p:cNvPr id="6" name="Oval 5"/>
          <p:cNvSpPr/>
          <p:nvPr/>
        </p:nvSpPr>
        <p:spPr>
          <a:xfrm>
            <a:off x="365760" y="2026920"/>
            <a:ext cx="182880" cy="182880"/>
          </a:xfrm>
          <a:prstGeom prst="ellipse">
            <a:avLst/>
          </a:prstGeom>
          <a:solidFill>
            <a:schemeClr val="accent2">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grpId="0" nodeType="clickEffect">
                                  <p:stCondLst>
                                    <p:cond delay="0"/>
                                  </p:stCondLst>
                                  <p:childTnLst>
                                    <p:animMotion origin="layout" path="M 3.05556E-6 4.79186E-6 L 0.51389 0.31337 L 0.53385 0.34019 L 0.53385 0.4179 L 0.6 0.4815 L 0.72777 0.36471 L 0.72934 0.41605 L 0.74462 0.38321 L 0.7493 0.31545 L 0.78628 0.21716 L 0.75087 0.16189 L 0.60781 0.27035 L 0.06614 -0.04117 L 0.06927 0.05111 L 0.0585 0.09413 L -0.04913 0.13529 " pathEditMode="relative" ptsTypes="AAAAAAAAAAAAAAAA">
                                      <p:cBhvr>
                                        <p:cTn id="6" dur="15000" fill="hold"/>
                                        <p:tgtEl>
                                          <p:spTgt spid="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6" name="Kk1rZBrCIX0?version=3&amp;hl=en_US&amp;rel=0"/>
          <p:cNvPicPr>
            <a:picLocks noRot="1" noChangeAspect="1"/>
          </p:cNvPicPr>
          <p:nvPr>
            <a:videoFile r:link="rId1"/>
          </p:nvPr>
        </p:nvPicPr>
        <p:blipFill>
          <a:blip r:embed="rId4"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41012263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Sedimentation</a:t>
            </a:r>
            <a:endParaRPr lang="en-US" dirty="0"/>
          </a:p>
        </p:txBody>
      </p:sp>
      <p:pic>
        <p:nvPicPr>
          <p:cNvPr id="3" name="Picture 2" descr="Sed.png"/>
          <p:cNvPicPr>
            <a:picLocks noChangeAspect="1"/>
          </p:cNvPicPr>
          <p:nvPr/>
        </p:nvPicPr>
        <p:blipFill>
          <a:blip r:embed="rId2" cstate="print">
            <a:clrChange>
              <a:clrFrom>
                <a:srgbClr val="FFFFFF"/>
              </a:clrFrom>
              <a:clrTo>
                <a:srgbClr val="FFFFFF">
                  <a:alpha val="0"/>
                </a:srgbClr>
              </a:clrTo>
            </a:clrChange>
          </a:blip>
          <a:srcRect t="12222"/>
          <a:stretch>
            <a:fillRect/>
          </a:stretch>
        </p:blipFill>
        <p:spPr>
          <a:xfrm>
            <a:off x="-98476" y="838200"/>
            <a:ext cx="9144000" cy="6019800"/>
          </a:xfrm>
          <a:prstGeom prst="rect">
            <a:avLst/>
          </a:prstGeom>
        </p:spPr>
      </p:pic>
      <p:sp>
        <p:nvSpPr>
          <p:cNvPr id="4" name="Oval 3"/>
          <p:cNvSpPr/>
          <p:nvPr/>
        </p:nvSpPr>
        <p:spPr>
          <a:xfrm>
            <a:off x="365760" y="2057400"/>
            <a:ext cx="182880" cy="182880"/>
          </a:xfrm>
          <a:prstGeom prst="ellipse">
            <a:avLst/>
          </a:prstGeom>
          <a:solidFill>
            <a:schemeClr val="accent2">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grpId="0" nodeType="clickEffect">
                                  <p:stCondLst>
                                    <p:cond delay="0"/>
                                  </p:stCondLst>
                                  <p:childTnLst>
                                    <p:animMotion origin="layout" path="M 3.05556E-6 4.79186E-6 L 0.51389 0.31337 L 0.53385 0.34019 L 0.53385 0.4179 L 0.6 0.4815 L 0.72777 0.36471 L 0.72934 0.41605 L 0.74462 0.38321 L 0.7493 0.31545 L 0.78628 0.21716 L 0.75087 0.16189 L 0.60781 0.27035 L 0.06614 -0.04117 L 0.06927 0.05111 L 0.0585 0.09413 L -0.04913 0.13529 " pathEditMode="relative" ptsTypes="AAAAAAAAAAAAAAAA">
                                      <p:cBhvr>
                                        <p:cTn id="6" dur="15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82" name="Picture 2" descr="http://designserver.cee.cornell.edu/Designs/EtFlocSedFi/5299/12Lps/EtFlocSedFiSed_f.png"/>
          <p:cNvPicPr>
            <a:picLocks noChangeAspect="1" noChangeArrowheads="1"/>
          </p:cNvPicPr>
          <p:nvPr/>
        </p:nvPicPr>
        <p:blipFill>
          <a:blip r:embed="rId3" cstate="print"/>
          <a:srcRect t="47033"/>
          <a:stretch>
            <a:fillRect/>
          </a:stretch>
        </p:blipFill>
        <p:spPr bwMode="auto">
          <a:xfrm>
            <a:off x="0" y="2538241"/>
            <a:ext cx="8834442" cy="3310759"/>
          </a:xfrm>
          <a:prstGeom prst="rect">
            <a:avLst/>
          </a:prstGeom>
          <a:noFill/>
        </p:spPr>
      </p:pic>
      <p:sp>
        <p:nvSpPr>
          <p:cNvPr id="49" name="TextBox 48"/>
          <p:cNvSpPr txBox="1"/>
          <p:nvPr/>
        </p:nvSpPr>
        <p:spPr>
          <a:xfrm>
            <a:off x="2435772" y="2057413"/>
            <a:ext cx="16764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Exit Channel</a:t>
            </a:r>
          </a:p>
        </p:txBody>
      </p:sp>
      <p:sp>
        <p:nvSpPr>
          <p:cNvPr id="50" name="TextBox 49"/>
          <p:cNvSpPr txBox="1"/>
          <p:nvPr/>
        </p:nvSpPr>
        <p:spPr>
          <a:xfrm>
            <a:off x="246063" y="1686790"/>
            <a:ext cx="2009745"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Entrance Channel</a:t>
            </a:r>
          </a:p>
        </p:txBody>
      </p:sp>
      <p:sp>
        <p:nvSpPr>
          <p:cNvPr id="51" name="TextBox 50"/>
          <p:cNvSpPr txBox="1"/>
          <p:nvPr/>
        </p:nvSpPr>
        <p:spPr>
          <a:xfrm>
            <a:off x="4218559" y="2765392"/>
            <a:ext cx="1190655"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Launder</a:t>
            </a:r>
          </a:p>
        </p:txBody>
      </p:sp>
      <p:sp>
        <p:nvSpPr>
          <p:cNvPr id="52" name="TextBox 51"/>
          <p:cNvSpPr txBox="1"/>
          <p:nvPr/>
        </p:nvSpPr>
        <p:spPr>
          <a:xfrm>
            <a:off x="4309241" y="4748043"/>
            <a:ext cx="17526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Inlet Manifold</a:t>
            </a:r>
          </a:p>
        </p:txBody>
      </p:sp>
      <p:sp>
        <p:nvSpPr>
          <p:cNvPr id="53" name="TextBox 52"/>
          <p:cNvSpPr txBox="1"/>
          <p:nvPr/>
        </p:nvSpPr>
        <p:spPr>
          <a:xfrm>
            <a:off x="3880944" y="3366538"/>
            <a:ext cx="16764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Plate Settlers</a:t>
            </a:r>
          </a:p>
        </p:txBody>
      </p:sp>
      <p:sp>
        <p:nvSpPr>
          <p:cNvPr id="54" name="TextBox 53"/>
          <p:cNvSpPr txBox="1"/>
          <p:nvPr/>
        </p:nvSpPr>
        <p:spPr>
          <a:xfrm>
            <a:off x="4544740" y="5113802"/>
            <a:ext cx="11430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Diffusers</a:t>
            </a:r>
          </a:p>
        </p:txBody>
      </p:sp>
      <p:sp>
        <p:nvSpPr>
          <p:cNvPr id="55" name="TextBox 54"/>
          <p:cNvSpPr txBox="1"/>
          <p:nvPr/>
        </p:nvSpPr>
        <p:spPr>
          <a:xfrm>
            <a:off x="630618" y="6488668"/>
            <a:ext cx="1734210" cy="369332"/>
          </a:xfrm>
          <a:prstGeom prst="rect">
            <a:avLst/>
          </a:prstGeom>
          <a:noFill/>
        </p:spPr>
        <p:txBody>
          <a:bodyPr wrap="square" rtlCol="0">
            <a:spAutoFit/>
          </a:bodyPr>
          <a:lstStyle/>
          <a:p>
            <a:pPr eaLnBrk="1" fontAlgn="auto" hangingPunct="1">
              <a:spcBef>
                <a:spcPts val="0"/>
              </a:spcBef>
              <a:spcAft>
                <a:spcPts val="0"/>
              </a:spcAft>
            </a:pPr>
            <a:r>
              <a:rPr lang="en-US" sz="1800" dirty="0" err="1" smtClean="0">
                <a:latin typeface="Calibri"/>
              </a:rPr>
              <a:t>Sed</a:t>
            </a:r>
            <a:r>
              <a:rPr lang="en-US" sz="1800" dirty="0" smtClean="0">
                <a:latin typeface="Calibri"/>
              </a:rPr>
              <a:t> Tank Drain</a:t>
            </a:r>
          </a:p>
        </p:txBody>
      </p:sp>
      <p:sp>
        <p:nvSpPr>
          <p:cNvPr id="58" name="TextBox 57"/>
          <p:cNvSpPr txBox="1"/>
          <p:nvPr/>
        </p:nvSpPr>
        <p:spPr>
          <a:xfrm>
            <a:off x="3019096" y="4081370"/>
            <a:ext cx="15240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Floc Weir</a:t>
            </a:r>
          </a:p>
        </p:txBody>
      </p:sp>
      <p:sp>
        <p:nvSpPr>
          <p:cNvPr id="26" name="Title 25"/>
          <p:cNvSpPr>
            <a:spLocks noGrp="1"/>
          </p:cNvSpPr>
          <p:nvPr>
            <p:ph type="title"/>
          </p:nvPr>
        </p:nvSpPr>
        <p:spPr/>
        <p:txBody>
          <a:bodyPr/>
          <a:lstStyle/>
          <a:p>
            <a:r>
              <a:rPr lang="en-US" b="1" dirty="0" smtClean="0">
                <a:solidFill>
                  <a:srgbClr val="002060"/>
                </a:solidFill>
                <a:latin typeface="Calibri"/>
              </a:rPr>
              <a:t>AguaClara Sedimentation Tank</a:t>
            </a:r>
            <a:endParaRPr lang="en-US" dirty="0"/>
          </a:p>
        </p:txBody>
      </p:sp>
      <p:sp>
        <p:nvSpPr>
          <p:cNvPr id="28" name="Oval 27"/>
          <p:cNvSpPr/>
          <p:nvPr/>
        </p:nvSpPr>
        <p:spPr bwMode="auto">
          <a:xfrm>
            <a:off x="993227" y="2885090"/>
            <a:ext cx="182880" cy="18288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30" name="Straight Arrow Connector 29"/>
          <p:cNvCxnSpPr>
            <a:stCxn id="58" idx="1"/>
          </p:cNvCxnSpPr>
          <p:nvPr/>
        </p:nvCxnSpPr>
        <p:spPr bwMode="auto">
          <a:xfrm flipH="1">
            <a:off x="2617076" y="4266036"/>
            <a:ext cx="402020" cy="101012"/>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32" name="Rectangle 31"/>
          <p:cNvSpPr/>
          <p:nvPr/>
        </p:nvSpPr>
        <p:spPr bwMode="auto">
          <a:xfrm>
            <a:off x="2490952" y="3878317"/>
            <a:ext cx="268014" cy="220717"/>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35" name="Straight Arrow Connector 34"/>
          <p:cNvCxnSpPr>
            <a:stCxn id="55" idx="1"/>
          </p:cNvCxnSpPr>
          <p:nvPr/>
        </p:nvCxnSpPr>
        <p:spPr bwMode="auto">
          <a:xfrm flipH="1" flipV="1">
            <a:off x="204952" y="5675586"/>
            <a:ext cx="425666" cy="99774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38" name="TextBox 37"/>
          <p:cNvSpPr txBox="1"/>
          <p:nvPr/>
        </p:nvSpPr>
        <p:spPr>
          <a:xfrm rot="2629359">
            <a:off x="1016876" y="4633163"/>
            <a:ext cx="15240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Floc Hopper</a:t>
            </a:r>
          </a:p>
        </p:txBody>
      </p:sp>
      <p:sp>
        <p:nvSpPr>
          <p:cNvPr id="42" name="TextBox 41"/>
          <p:cNvSpPr txBox="1"/>
          <p:nvPr/>
        </p:nvSpPr>
        <p:spPr>
          <a:xfrm>
            <a:off x="756743" y="5984171"/>
            <a:ext cx="5234154"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Floc Hopper Drain (to remove sludge)</a:t>
            </a:r>
          </a:p>
        </p:txBody>
      </p:sp>
      <p:cxnSp>
        <p:nvCxnSpPr>
          <p:cNvPr id="43" name="Straight Arrow Connector 42"/>
          <p:cNvCxnSpPr>
            <a:stCxn id="42" idx="1"/>
          </p:cNvCxnSpPr>
          <p:nvPr/>
        </p:nvCxnSpPr>
        <p:spPr bwMode="auto">
          <a:xfrm flipH="1" flipV="1">
            <a:off x="551793" y="5423339"/>
            <a:ext cx="204950" cy="74549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60" name="Oval 59"/>
          <p:cNvSpPr/>
          <p:nvPr/>
        </p:nvSpPr>
        <p:spPr bwMode="auto">
          <a:xfrm>
            <a:off x="1003738" y="2864069"/>
            <a:ext cx="182880" cy="18288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63" name="Straight Arrow Connector 62"/>
          <p:cNvCxnSpPr>
            <a:stCxn id="50" idx="2"/>
            <a:endCxn id="60" idx="0"/>
          </p:cNvCxnSpPr>
          <p:nvPr/>
        </p:nvCxnSpPr>
        <p:spPr bwMode="auto">
          <a:xfrm flipH="1">
            <a:off x="1095178" y="2056122"/>
            <a:ext cx="155758" cy="807947"/>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65" name="Straight Arrow Connector 64"/>
          <p:cNvCxnSpPr>
            <a:stCxn id="49" idx="1"/>
          </p:cNvCxnSpPr>
          <p:nvPr/>
        </p:nvCxnSpPr>
        <p:spPr bwMode="auto">
          <a:xfrm rot="10800000" flipV="1">
            <a:off x="1860332" y="2242078"/>
            <a:ext cx="575440" cy="753369"/>
          </a:xfrm>
          <a:prstGeom prst="curvedConnector2">
            <a:avLst/>
          </a:prstGeom>
          <a:solidFill>
            <a:schemeClr val="accent1"/>
          </a:solidFill>
          <a:ln w="12700" cap="flat" cmpd="sng" algn="ctr">
            <a:solidFill>
              <a:schemeClr val="tx1"/>
            </a:solidFill>
            <a:prstDash val="solid"/>
            <a:round/>
            <a:headEnd type="none" w="lg" len="med"/>
            <a:tailEnd type="arrow"/>
          </a:ln>
          <a:effectLst/>
        </p:spPr>
      </p:cxnSp>
      <p:sp>
        <p:nvSpPr>
          <p:cNvPr id="23" name="TextBox 22"/>
          <p:cNvSpPr txBox="1"/>
          <p:nvPr/>
        </p:nvSpPr>
        <p:spPr>
          <a:xfrm>
            <a:off x="2392578" y="1702288"/>
            <a:ext cx="4325937"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Dump poorly flocculated water channel</a:t>
            </a:r>
          </a:p>
        </p:txBody>
      </p:sp>
      <p:cxnSp>
        <p:nvCxnSpPr>
          <p:cNvPr id="24" name="Straight Arrow Connector 23"/>
          <p:cNvCxnSpPr>
            <a:stCxn id="23" idx="1"/>
          </p:cNvCxnSpPr>
          <p:nvPr/>
        </p:nvCxnSpPr>
        <p:spPr bwMode="auto">
          <a:xfrm rot="10800000" flipV="1">
            <a:off x="1593654" y="1886954"/>
            <a:ext cx="798924" cy="1017642"/>
          </a:xfrm>
          <a:prstGeom prst="curvedConnector2">
            <a:avLst/>
          </a:prstGeom>
          <a:solidFill>
            <a:schemeClr val="accent1"/>
          </a:solidFill>
          <a:ln w="12700" cap="flat" cmpd="sng" algn="ctr">
            <a:solidFill>
              <a:schemeClr val="tx1"/>
            </a:solidFill>
            <a:prstDash val="solid"/>
            <a:round/>
            <a:headEnd type="none" w="lg" len="med"/>
            <a:tailEnd type="arrow"/>
          </a:ln>
          <a:effectLst/>
        </p:spPr>
      </p:cxnSp>
      <p:sp>
        <p:nvSpPr>
          <p:cNvPr id="27" name="TextBox 26"/>
          <p:cNvSpPr txBox="1"/>
          <p:nvPr/>
        </p:nvSpPr>
        <p:spPr>
          <a:xfrm>
            <a:off x="3975315" y="2010919"/>
            <a:ext cx="4548753" cy="646331"/>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Exit Weir that controls water levels all the way back to the next free fall (LFOM!)</a:t>
            </a:r>
          </a:p>
        </p:txBody>
      </p:sp>
      <p:cxnSp>
        <p:nvCxnSpPr>
          <p:cNvPr id="31" name="Elbow Connector 30"/>
          <p:cNvCxnSpPr>
            <a:stCxn id="27" idx="1"/>
            <a:endCxn id="34" idx="0"/>
          </p:cNvCxnSpPr>
          <p:nvPr/>
        </p:nvCxnSpPr>
        <p:spPr bwMode="auto">
          <a:xfrm rot="10800000" flipV="1">
            <a:off x="2030279" y="2334084"/>
            <a:ext cx="1945037" cy="502105"/>
          </a:xfrm>
          <a:prstGeom prst="curvedConnector2">
            <a:avLst/>
          </a:prstGeom>
          <a:noFill/>
          <a:ln w="12700" cap="flat" cmpd="sng" algn="ctr">
            <a:solidFill>
              <a:schemeClr val="bg2"/>
            </a:solidFill>
            <a:prstDash val="solid"/>
            <a:round/>
            <a:headEnd type="none" w="lg" len="med"/>
            <a:tailEnd type="arrow"/>
          </a:ln>
          <a:effectLst/>
        </p:spPr>
      </p:cxnSp>
      <p:sp>
        <p:nvSpPr>
          <p:cNvPr id="34" name="Rectangle 33"/>
          <p:cNvSpPr/>
          <p:nvPr/>
        </p:nvSpPr>
        <p:spPr bwMode="auto">
          <a:xfrm>
            <a:off x="1991532" y="2836190"/>
            <a:ext cx="77492" cy="356461"/>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xmlns="" val="2366227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grpId="0" nodeType="clickEffect">
                                  <p:stCondLst>
                                    <p:cond delay="0"/>
                                  </p:stCondLst>
                                  <p:childTnLst>
                                    <p:animMotion origin="layout" path="M 3.61111E-6 2.22222E-6 L 0.0052 0.10578 L 0.13802 0.28495 L 0.16562 0.29421 L 0.65 0.30578 L 0.64826 0.3493 C 0.65086 0.35324 0.66336 0.36666 0.66597 0.32916 C 0.66857 0.29166 0.65677 0.17801 0.66389 0.12407 L 0.70694 0.02291 L 0.71389 -0.00695 L 0.12066 -0.00232 L 0.1052 -0.03218 L 0.09149 -0.02523 L 0.08455 0.00694 " pathEditMode="relative" rAng="0" ptsTypes="AAAAAasAAAAAAA">
                                      <p:cBhvr>
                                        <p:cTn id="6" dur="10000" fill="hold"/>
                                        <p:tgtEl>
                                          <p:spTgt spid="28"/>
                                        </p:tgtEl>
                                        <p:attrNameLst>
                                          <p:attrName>ppt_x</p:attrName>
                                          <p:attrName>ppt_y</p:attrName>
                                        </p:attrNameLst>
                                      </p:cBhvr>
                                      <p:rCtr x="35700" y="16700"/>
                                    </p:animMotion>
                                  </p:childTnLst>
                                </p:cTn>
                              </p:par>
                              <p:par>
                                <p:cTn id="7" presetID="0" presetClass="path" presetSubtype="0" repeatCount="indefinite" fill="hold" grpId="0" nodeType="withEffect">
                                  <p:stCondLst>
                                    <p:cond delay="4000"/>
                                  </p:stCondLst>
                                  <p:childTnLst>
                                    <p:animMotion origin="layout" path="M 1.94444E-6 2.96296E-6 L 0.00521 0.10578 L 0.13802 0.28495 L 0.16562 0.29421 L 0.32691 0.31412 L 0.33385 0.35301 C 0.33767 0.35648 0.34496 0.37152 0.3493 0.33472 L 0.35972 0.1324 L 0.3993 0.03356 L 0.3993 0.0037 L 0.12066 -0.00232 L 0.10521 -0.03218 L 0.09149 -0.02523 L 0.08455 0.00694 " pathEditMode="relative" rAng="0" ptsTypes="AAAAAaSAAAAAAA">
                                      <p:cBhvr>
                                        <p:cTn id="8" dur="10000" fill="hold"/>
                                        <p:tgtEl>
                                          <p:spTgt spid="60"/>
                                        </p:tgtEl>
                                        <p:attrNameLst>
                                          <p:attrName>ppt_x</p:attrName>
                                          <p:attrName>ppt_y</p:attrName>
                                        </p:attrNameLst>
                                      </p:cBhvr>
                                      <p:rCtr x="20000" y="17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6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8930" name="Picture 2" descr="https://lh3.googleusercontent.com/-6BRNreGn4to/T8Ot6c4C8aI/AAAAAAAAnO8/ggqt6QZWWm8/s912/IMG_6123.JPG"/>
          <p:cNvPicPr>
            <a:picLocks noChangeAspect="1" noChangeArrowheads="1"/>
          </p:cNvPicPr>
          <p:nvPr/>
        </p:nvPicPr>
        <p:blipFill>
          <a:blip r:embed="rId2" cstate="print"/>
          <a:srcRect r="11111"/>
          <a:stretch>
            <a:fillRect/>
          </a:stretch>
        </p:blipFill>
        <p:spPr bwMode="auto">
          <a:xfrm>
            <a:off x="0" y="1"/>
            <a:ext cx="9144000" cy="6858000"/>
          </a:xfrm>
          <a:prstGeom prst="rect">
            <a:avLst/>
          </a:prstGeom>
          <a:noFill/>
        </p:spPr>
      </p:pic>
      <p:sp>
        <p:nvSpPr>
          <p:cNvPr id="5" name="Title 4"/>
          <p:cNvSpPr>
            <a:spLocks noGrp="1"/>
          </p:cNvSpPr>
          <p:nvPr>
            <p:ph type="title"/>
          </p:nvPr>
        </p:nvSpPr>
        <p:spPr/>
        <p:txBody>
          <a:bodyPr/>
          <a:lstStyle/>
          <a:p>
            <a:r>
              <a:rPr lang="en-US" dirty="0" err="1" smtClean="0"/>
              <a:t>Atima</a:t>
            </a:r>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786882" name="Picture 2" descr="https://lh4.googleusercontent.com/-pO0yjJcuaO0/T8OoCKTgT3I/AAAAAAAAnJw/Jw4nMxsYPwQ/s912/IMG_6051.JPG"/>
          <p:cNvPicPr>
            <a:picLocks noChangeAspect="1" noChangeArrowheads="1"/>
          </p:cNvPicPr>
          <p:nvPr/>
        </p:nvPicPr>
        <p:blipFill>
          <a:blip r:embed="rId2" cstate="print"/>
          <a:srcRect l="11111"/>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789954" name="Picture 2" descr="https://lh3.googleusercontent.com/-MR9P70kuEZs/T8O1fzjAj-I/AAAAAAAAnYw/4aFAvS_he6M/s576/IMG_6259.JPG"/>
          <p:cNvPicPr>
            <a:picLocks noChangeAspect="1" noChangeArrowheads="1"/>
          </p:cNvPicPr>
          <p:nvPr/>
        </p:nvPicPr>
        <p:blipFill>
          <a:blip r:embed="rId2" cstate="print"/>
          <a:srcRect/>
          <a:stretch>
            <a:fillRect/>
          </a:stretch>
        </p:blipFill>
        <p:spPr bwMode="auto">
          <a:xfrm>
            <a:off x="4572000" y="0"/>
            <a:ext cx="4572000" cy="6858000"/>
          </a:xfrm>
          <a:prstGeom prst="rect">
            <a:avLst/>
          </a:prstGeom>
          <a:noFill/>
        </p:spPr>
      </p:pic>
      <p:pic>
        <p:nvPicPr>
          <p:cNvPr id="1789956" name="Picture 4" descr="https://lh6.googleusercontent.com/-mtPdtpK-bow/T8O0pp2Y_EI/AAAAAAAAnXg/edXHcA848sw/s576/IMG_6249.JPG"/>
          <p:cNvPicPr>
            <a:picLocks noChangeAspect="1" noChangeArrowheads="1"/>
          </p:cNvPicPr>
          <p:nvPr/>
        </p:nvPicPr>
        <p:blipFill>
          <a:blip r:embed="rId3" cstate="print"/>
          <a:srcRect/>
          <a:stretch>
            <a:fillRect/>
          </a:stretch>
        </p:blipFill>
        <p:spPr bwMode="auto">
          <a:xfrm>
            <a:off x="0" y="0"/>
            <a:ext cx="4572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a8sPdTDIis0?version=3&amp;hl=en_US&amp;rel=0"/>
          <p:cNvPicPr>
            <a:picLocks noGrp="1" noRot="1" noChangeAspect="1"/>
          </p:cNvPicPr>
          <p:nvPr>
            <p:ph idx="1"/>
            <a:videoFile r:link="rId1"/>
          </p:nvPr>
        </p:nvPicPr>
        <p:blipFill>
          <a:blip r:embed="rId4"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xmlns="" val="10108115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Floc Blanket </a:t>
            </a:r>
            <a:r>
              <a:rPr lang="en-US" dirty="0" err="1" smtClean="0"/>
              <a:t>Resuspender</a:t>
            </a:r>
            <a:endParaRPr lang="en-US" dirty="0"/>
          </a:p>
        </p:txBody>
      </p:sp>
      <p:grpSp>
        <p:nvGrpSpPr>
          <p:cNvPr id="2" name="Group 19"/>
          <p:cNvGrpSpPr/>
          <p:nvPr/>
        </p:nvGrpSpPr>
        <p:grpSpPr>
          <a:xfrm>
            <a:off x="5037891" y="1500597"/>
            <a:ext cx="362312" cy="2943447"/>
            <a:chOff x="6705600" y="2819400"/>
            <a:chExt cx="762000" cy="1676400"/>
          </a:xfrm>
        </p:grpSpPr>
        <p:cxnSp>
          <p:nvCxnSpPr>
            <p:cNvPr id="11" name="Straight Connector 10"/>
            <p:cNvCxnSpPr/>
            <p:nvPr/>
          </p:nvCxnSpPr>
          <p:spPr>
            <a:xfrm rot="5400000" flipH="1" flipV="1">
              <a:off x="5867400" y="3657600"/>
              <a:ext cx="167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flipH="1" flipV="1">
              <a:off x="6629400" y="3657600"/>
              <a:ext cx="16764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 name="Group 31"/>
          <p:cNvGrpSpPr/>
          <p:nvPr/>
        </p:nvGrpSpPr>
        <p:grpSpPr>
          <a:xfrm>
            <a:off x="3056692" y="2664250"/>
            <a:ext cx="5351252" cy="2034105"/>
            <a:chOff x="3056692" y="2664250"/>
            <a:chExt cx="5351252" cy="2034105"/>
          </a:xfrm>
        </p:grpSpPr>
        <p:cxnSp>
          <p:nvCxnSpPr>
            <p:cNvPr id="14" name="Straight Connector 13"/>
            <p:cNvCxnSpPr/>
            <p:nvPr/>
          </p:nvCxnSpPr>
          <p:spPr>
            <a:xfrm flipV="1">
              <a:off x="6392238" y="2664250"/>
              <a:ext cx="2015706" cy="20157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056692" y="2741040"/>
              <a:ext cx="1957315" cy="1957315"/>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 name="Straight Connector 17"/>
          <p:cNvCxnSpPr/>
          <p:nvPr/>
        </p:nvCxnSpPr>
        <p:spPr>
          <a:xfrm>
            <a:off x="2971866" y="6607802"/>
            <a:ext cx="58674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231285" y="5646466"/>
            <a:ext cx="922047" cy="523220"/>
          </a:xfrm>
          <a:prstGeom prst="rect">
            <a:avLst/>
          </a:prstGeom>
          <a:noFill/>
          <a:ln>
            <a:noFill/>
          </a:ln>
        </p:spPr>
        <p:txBody>
          <a:bodyPr wrap="none" rtlCol="0">
            <a:spAutoFit/>
          </a:bodyPr>
          <a:lstStyle/>
          <a:p>
            <a:r>
              <a:rPr lang="en-US" dirty="0" smtClean="0"/>
              <a:t>drain</a:t>
            </a:r>
            <a:endParaRPr lang="en-US" dirty="0"/>
          </a:p>
        </p:txBody>
      </p:sp>
      <p:pic>
        <p:nvPicPr>
          <p:cNvPr id="17" name="Picture 56"/>
          <p:cNvPicPr>
            <a:picLocks noChangeAspect="1" noChangeArrowheads="1"/>
          </p:cNvPicPr>
          <p:nvPr/>
        </p:nvPicPr>
        <p:blipFill>
          <a:blip r:embed="rId2" cstate="print">
            <a:lum bright="-22000" contrast="54000"/>
          </a:blip>
          <a:srcRect/>
          <a:stretch>
            <a:fillRect/>
          </a:stretch>
        </p:blipFill>
        <p:spPr bwMode="auto">
          <a:xfrm>
            <a:off x="7296426" y="2538119"/>
            <a:ext cx="201941" cy="201941"/>
          </a:xfrm>
          <a:prstGeom prst="rect">
            <a:avLst/>
          </a:prstGeom>
          <a:noFill/>
          <a:ln w="9525">
            <a:noFill/>
            <a:miter lim="800000"/>
            <a:headEnd/>
            <a:tailEnd/>
          </a:ln>
          <a:effectLst/>
        </p:spPr>
      </p:pic>
      <p:pic>
        <p:nvPicPr>
          <p:cNvPr id="19" name="Picture 56"/>
          <p:cNvPicPr>
            <a:picLocks noChangeAspect="1" noChangeArrowheads="1"/>
          </p:cNvPicPr>
          <p:nvPr/>
        </p:nvPicPr>
        <p:blipFill>
          <a:blip r:embed="rId2" cstate="print">
            <a:lum bright="-40000" contrast="54000"/>
          </a:blip>
          <a:srcRect/>
          <a:stretch>
            <a:fillRect/>
          </a:stretch>
        </p:blipFill>
        <p:spPr bwMode="auto">
          <a:xfrm>
            <a:off x="5904758" y="2020764"/>
            <a:ext cx="109871" cy="109871"/>
          </a:xfrm>
          <a:prstGeom prst="rect">
            <a:avLst/>
          </a:prstGeom>
          <a:noFill/>
          <a:ln w="9525">
            <a:noFill/>
            <a:miter lim="800000"/>
            <a:headEnd/>
            <a:tailEnd/>
          </a:ln>
          <a:effectLst/>
        </p:spPr>
      </p:pic>
      <p:pic>
        <p:nvPicPr>
          <p:cNvPr id="21" name="Picture 56"/>
          <p:cNvPicPr>
            <a:picLocks noChangeAspect="1" noChangeArrowheads="1"/>
          </p:cNvPicPr>
          <p:nvPr/>
        </p:nvPicPr>
        <p:blipFill>
          <a:blip r:embed="rId2" cstate="print">
            <a:lum bright="-40000" contrast="54000"/>
          </a:blip>
          <a:srcRect/>
          <a:stretch>
            <a:fillRect/>
          </a:stretch>
        </p:blipFill>
        <p:spPr bwMode="auto">
          <a:xfrm>
            <a:off x="6057158" y="2173164"/>
            <a:ext cx="109871" cy="109871"/>
          </a:xfrm>
          <a:prstGeom prst="rect">
            <a:avLst/>
          </a:prstGeom>
          <a:noFill/>
          <a:ln w="9525">
            <a:noFill/>
            <a:miter lim="800000"/>
            <a:headEnd/>
            <a:tailEnd/>
          </a:ln>
          <a:effectLst/>
        </p:spPr>
      </p:pic>
      <p:pic>
        <p:nvPicPr>
          <p:cNvPr id="22" name="Picture 56"/>
          <p:cNvPicPr>
            <a:picLocks noChangeAspect="1" noChangeArrowheads="1"/>
          </p:cNvPicPr>
          <p:nvPr/>
        </p:nvPicPr>
        <p:blipFill>
          <a:blip r:embed="rId2" cstate="print">
            <a:lum bright="-40000" contrast="54000"/>
          </a:blip>
          <a:srcRect/>
          <a:stretch>
            <a:fillRect/>
          </a:stretch>
        </p:blipFill>
        <p:spPr bwMode="auto">
          <a:xfrm>
            <a:off x="6060696" y="2166069"/>
            <a:ext cx="109871" cy="109871"/>
          </a:xfrm>
          <a:prstGeom prst="rect">
            <a:avLst/>
          </a:prstGeom>
          <a:noFill/>
          <a:ln w="9525">
            <a:noFill/>
            <a:miter lim="800000"/>
            <a:headEnd/>
            <a:tailEnd/>
          </a:ln>
          <a:effectLst/>
        </p:spPr>
      </p:pic>
      <p:pic>
        <p:nvPicPr>
          <p:cNvPr id="23" name="Picture 56"/>
          <p:cNvPicPr>
            <a:picLocks noChangeAspect="1" noChangeArrowheads="1"/>
          </p:cNvPicPr>
          <p:nvPr/>
        </p:nvPicPr>
        <p:blipFill>
          <a:blip r:embed="rId2" cstate="print">
            <a:lum bright="-40000" contrast="54000"/>
          </a:blip>
          <a:srcRect/>
          <a:stretch>
            <a:fillRect/>
          </a:stretch>
        </p:blipFill>
        <p:spPr bwMode="auto">
          <a:xfrm>
            <a:off x="6064234" y="2180240"/>
            <a:ext cx="109871" cy="109871"/>
          </a:xfrm>
          <a:prstGeom prst="rect">
            <a:avLst/>
          </a:prstGeom>
          <a:noFill/>
          <a:ln w="9525">
            <a:noFill/>
            <a:miter lim="800000"/>
            <a:headEnd/>
            <a:tailEnd/>
          </a:ln>
          <a:effectLst/>
        </p:spPr>
      </p:pic>
      <p:pic>
        <p:nvPicPr>
          <p:cNvPr id="24" name="Picture 56"/>
          <p:cNvPicPr>
            <a:picLocks noChangeAspect="1" noChangeArrowheads="1"/>
          </p:cNvPicPr>
          <p:nvPr/>
        </p:nvPicPr>
        <p:blipFill>
          <a:blip r:embed="rId2" cstate="print">
            <a:lum bright="-40000" contrast="54000"/>
          </a:blip>
          <a:srcRect/>
          <a:stretch>
            <a:fillRect/>
          </a:stretch>
        </p:blipFill>
        <p:spPr bwMode="auto">
          <a:xfrm>
            <a:off x="6067772" y="2183778"/>
            <a:ext cx="109871" cy="109871"/>
          </a:xfrm>
          <a:prstGeom prst="rect">
            <a:avLst/>
          </a:prstGeom>
          <a:noFill/>
          <a:ln w="9525">
            <a:noFill/>
            <a:miter lim="800000"/>
            <a:headEnd/>
            <a:tailEnd/>
          </a:ln>
          <a:effectLst/>
        </p:spPr>
      </p:pic>
      <p:sp>
        <p:nvSpPr>
          <p:cNvPr id="25" name="TextBox 24"/>
          <p:cNvSpPr txBox="1"/>
          <p:nvPr/>
        </p:nvSpPr>
        <p:spPr>
          <a:xfrm rot="16200000">
            <a:off x="4431573" y="3294430"/>
            <a:ext cx="1571456" cy="400110"/>
          </a:xfrm>
          <a:prstGeom prst="rect">
            <a:avLst/>
          </a:prstGeom>
          <a:noFill/>
        </p:spPr>
        <p:txBody>
          <a:bodyPr wrap="none" rtlCol="0">
            <a:spAutoFit/>
          </a:bodyPr>
          <a:lstStyle/>
          <a:p>
            <a:r>
              <a:rPr lang="en-US" sz="2000" dirty="0" smtClean="0"/>
              <a:t>Inlet diffuser </a:t>
            </a:r>
            <a:endParaRPr lang="en-US" sz="2000" dirty="0"/>
          </a:p>
        </p:txBody>
      </p:sp>
      <p:sp>
        <p:nvSpPr>
          <p:cNvPr id="27" name="Arc 26"/>
          <p:cNvSpPr/>
          <p:nvPr/>
        </p:nvSpPr>
        <p:spPr bwMode="auto">
          <a:xfrm flipV="1">
            <a:off x="5012010" y="3994007"/>
            <a:ext cx="1371600" cy="1371600"/>
          </a:xfrm>
          <a:prstGeom prst="arc">
            <a:avLst>
              <a:gd name="adj1" fmla="val 10905744"/>
              <a:gd name="adj2" fmla="val 0"/>
            </a:avLst>
          </a:prstGeom>
          <a:noFill/>
          <a:ln w="127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0" name="Oval 29"/>
          <p:cNvSpPr/>
          <p:nvPr/>
        </p:nvSpPr>
        <p:spPr bwMode="auto">
          <a:xfrm>
            <a:off x="5171599" y="5451870"/>
            <a:ext cx="1052422" cy="1052422"/>
          </a:xfrm>
          <a:prstGeom prst="ellipse">
            <a:avLst/>
          </a:prstGeom>
          <a:noFill/>
          <a:ln w="127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pic>
        <p:nvPicPr>
          <p:cNvPr id="31" name="Picture 56"/>
          <p:cNvPicPr>
            <a:picLocks noChangeAspect="1" noChangeArrowheads="1"/>
          </p:cNvPicPr>
          <p:nvPr/>
        </p:nvPicPr>
        <p:blipFill>
          <a:blip r:embed="rId2" cstate="print">
            <a:lum bright="-22000" contrast="54000"/>
          </a:blip>
          <a:srcRect/>
          <a:stretch>
            <a:fillRect/>
          </a:stretch>
        </p:blipFill>
        <p:spPr bwMode="auto">
          <a:xfrm flipH="1">
            <a:off x="3841715" y="2550273"/>
            <a:ext cx="201941" cy="201941"/>
          </a:xfrm>
          <a:prstGeom prst="rect">
            <a:avLst/>
          </a:prstGeom>
          <a:noFill/>
          <a:ln w="9525">
            <a:noFill/>
            <a:miter lim="800000"/>
            <a:headEnd/>
            <a:tailEnd/>
          </a:ln>
          <a:effectLst/>
        </p:spPr>
      </p:pic>
      <p:pic>
        <p:nvPicPr>
          <p:cNvPr id="26" name="Picture 56"/>
          <p:cNvPicPr>
            <a:picLocks noChangeAspect="1" noChangeArrowheads="1"/>
          </p:cNvPicPr>
          <p:nvPr/>
        </p:nvPicPr>
        <p:blipFill>
          <a:blip r:embed="rId2" cstate="print">
            <a:lum bright="-22000" contrast="54000"/>
          </a:blip>
          <a:srcRect/>
          <a:stretch>
            <a:fillRect/>
          </a:stretch>
        </p:blipFill>
        <p:spPr bwMode="auto">
          <a:xfrm>
            <a:off x="8066343" y="2631143"/>
            <a:ext cx="201941" cy="201941"/>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nodeType="clickEffect">
                                  <p:stCondLst>
                                    <p:cond delay="0"/>
                                  </p:stCondLst>
                                  <p:childTnLst>
                                    <p:animMotion origin="layout" path="M -4.16667E-6 -0.00532 C -0.00034 0.01873 0.01598 0.09019 -0.00243 0.13876 C -0.03489 0.17738 -0.07847 0.23774 -0.11041 0.28677 C -0.11215 0.19889 -0.09982 0.1709 -0.09895 0.12812 C -0.09809 0.08533 -0.10468 0.06336 -0.10555 0.0296 C -0.10642 -0.00417 -0.10781 -0.03631 -0.10434 -0.07424 C -0.10086 -0.11217 -0.08489 -0.1612 -0.08454 -0.19797 C -0.0842 -0.23474 -0.10191 -0.25764 -0.10208 -0.29579 C -0.10225 -0.33395 -0.10034 -0.41883 -0.08541 -0.42762 C -0.07048 -0.43641 -0.02326 -0.37951 -0.0125 -0.34852 C -0.00173 -0.31753 -0.01197 -0.26781 -0.02066 -0.24145 C -0.02934 -0.21531 -0.06197 -0.21069 -0.06475 -0.19196 C -0.06753 -0.17322 -0.05225 -0.14663 -0.03697 -0.12836 C -0.0217 -0.11217 0.02066 -0.11471 0.02709 -0.09436 C 0.03351 -0.07401 0.01737 -0.04001 0.00139 -0.00602 " pathEditMode="relative" rAng="0" ptsTypes="affaaaaaaaaaaaa">
                                      <p:cBhvr>
                                        <p:cTn id="6" dur="3000" fill="hold"/>
                                        <p:tgtEl>
                                          <p:spTgt spid="17"/>
                                        </p:tgtEl>
                                        <p:attrNameLst>
                                          <p:attrName>ppt_x</p:attrName>
                                          <p:attrName>ppt_y</p:attrName>
                                        </p:attrNameLst>
                                      </p:cBhvr>
                                      <p:rCtr x="-3900" y="-7000"/>
                                    </p:animMotion>
                                  </p:childTnLst>
                                </p:cTn>
                              </p:par>
                              <p:par>
                                <p:cTn id="7" presetID="0" presetClass="path" presetSubtype="0" repeatCount="indefinite" fill="hold" nodeType="withEffect">
                                  <p:stCondLst>
                                    <p:cond delay="0"/>
                                  </p:stCondLst>
                                  <p:childTnLst>
                                    <p:animMotion origin="layout" path="M -0.00122 -0.01295 C -0.01598 0.01041 -0.05573 0.07933 -0.0882 0.12743 C -0.12066 0.16605 -0.16424 0.22641 -0.19618 0.27544 C -0.19792 0.18756 -0.18559 0.15958 -0.18473 0.11679 C -0.18386 0.07401 -0.19046 0.05204 -0.19132 0.01827 C -0.19219 -0.01573 -0.19358 -0.04764 -0.19011 -0.0858 C -0.18664 -0.1235 -0.17066 -0.17252 -0.17032 -0.2093 C -0.16997 -0.24607 -0.18768 -0.26919 -0.18785 -0.30712 C -0.18803 -0.34528 -0.19098 -0.42646 -0.17118 -0.43894 C -0.15139 -0.45143 -0.0875 -0.39894 -0.06962 -0.38252 C -0.05174 -0.3661 -0.07153 -0.35014 -0.06441 -0.34089 C -0.0573 -0.33164 -0.03507 -0.34227 -0.02674 -0.32701 C -0.01841 -0.31175 -0.00695 -0.26226 -0.01389 -0.24954 C -0.02084 -0.23659 -0.0632 -0.23959 -0.06841 -0.25092 C -0.07362 -0.26249 -0.04375 -0.33187 -0.04497 -0.31845 C -0.04618 -0.30504 -0.08039 -0.18571 -0.07622 -0.16975 C -0.07205 -0.15379 -0.03178 -0.22641 -0.02032 -0.2234 C -0.00886 -0.21993 -0.00747 -0.16929 -0.0073 -0.15055 C -0.00712 -0.13182 -0.01928 -0.13367 -0.0191 -0.11078 C -0.01893 -0.08788 -0.00903 -0.03353 -0.00643 -0.01295 " pathEditMode="relative" rAng="0" ptsTypes="affaaaaaaaaaaaaaaaaa">
                                      <p:cBhvr>
                                        <p:cTn id="8" dur="4000" fill="hold"/>
                                        <p:tgtEl>
                                          <p:spTgt spid="26"/>
                                        </p:tgtEl>
                                        <p:attrNameLst>
                                          <p:attrName>ppt_x</p:attrName>
                                          <p:attrName>ppt_y</p:attrName>
                                        </p:attrNameLst>
                                      </p:cBhvr>
                                      <p:rCtr x="-9800" y="-7500"/>
                                    </p:animMotion>
                                  </p:childTnLst>
                                </p:cTn>
                              </p:par>
                              <p:par>
                                <p:cTn id="9" presetID="0" presetClass="path" presetSubtype="0" repeatCount="indefinite" fill="hold" nodeType="withEffect">
                                  <p:stCondLst>
                                    <p:cond delay="0"/>
                                  </p:stCondLst>
                                  <p:childTnLst>
                                    <p:animMotion origin="layout" path="M -0.06962 -0.02454 C -0.0691 0.04977 -0.08351 0.34815 -0.06598 0.42199 C -0.05625 0.48056 0.03767 0.45648 0.03593 0.41806 C 0.04097 0.35417 0.05625 0.34028 0.0559 0.29468 C 0.05555 0.24907 0.03489 0.19329 0.0342 0.14421 C 0.0335 0.09514 0.04236 0.04745 0.05121 3.7037E-7 " pathEditMode="relative" rAng="0" ptsTypes="affaaa">
                                      <p:cBhvr>
                                        <p:cTn id="10" dur="2000" fill="hold"/>
                                        <p:tgtEl>
                                          <p:spTgt spid="19"/>
                                        </p:tgtEl>
                                        <p:attrNameLst>
                                          <p:attrName>ppt_x</p:attrName>
                                          <p:attrName>ppt_y</p:attrName>
                                        </p:attrNameLst>
                                      </p:cBhvr>
                                      <p:rCtr x="5600" y="25300"/>
                                    </p:animMotion>
                                  </p:childTnLst>
                                </p:cTn>
                              </p:par>
                              <p:par>
                                <p:cTn id="11" presetID="0" presetClass="path" presetSubtype="0" repeatCount="indefinite" fill="hold" nodeType="withEffect">
                                  <p:stCondLst>
                                    <p:cond delay="300"/>
                                  </p:stCondLst>
                                  <p:childTnLst>
                                    <p:animMotion origin="layout" path="M -0.10989 -0.05069 C -0.10642 0.02408 -0.1118 0.32477 -0.0901 0.39838 C -0.08021 0.45695 0.02205 0.4294 0.02032 0.39097 C 0.02552 0.32709 0.03924 0.3169 0.03872 0.27199 C 0.0382 0.22709 0.01736 0.1706 0.01667 0.12153 C 0.01598 0.07246 0.025 0.02477 0.03403 -0.02268 " pathEditMode="relative" rAng="0" ptsTypes="affaaa">
                                      <p:cBhvr>
                                        <p:cTn id="12" dur="2000" fill="hold"/>
                                        <p:tgtEl>
                                          <p:spTgt spid="21"/>
                                        </p:tgtEl>
                                        <p:attrNameLst>
                                          <p:attrName>ppt_x</p:attrName>
                                          <p:attrName>ppt_y</p:attrName>
                                        </p:attrNameLst>
                                      </p:cBhvr>
                                      <p:rCtr x="7400" y="25400"/>
                                    </p:animMotion>
                                  </p:childTnLst>
                                </p:cTn>
                              </p:par>
                              <p:par>
                                <p:cTn id="13" presetID="0" presetClass="path" presetSubtype="0" repeatCount="indefinite" fill="hold" nodeType="withEffect">
                                  <p:stCondLst>
                                    <p:cond delay="600"/>
                                  </p:stCondLst>
                                  <p:childTnLst>
                                    <p:animMotion origin="layout" path="M -0.11215 -0.06227 C -0.10972 0.01643 -0.11979 0.33588 -0.09792 0.41203 C -0.08802 0.47037 0.02066 0.43287 0.01892 0.39444 C 0.02413 0.33055 0.03906 0.31736 0.03872 0.27199 C 0.03837 0.22662 0.01736 0.1706 0.01667 0.12152 C 0.01597 0.07245 0.025 0.02476 0.03403 -0.02269 " pathEditMode="relative" rAng="0" ptsTypes="affaaa">
                                      <p:cBhvr>
                                        <p:cTn id="14" dur="2000" fill="hold"/>
                                        <p:tgtEl>
                                          <p:spTgt spid="22"/>
                                        </p:tgtEl>
                                        <p:attrNameLst>
                                          <p:attrName>ppt_x</p:attrName>
                                          <p:attrName>ppt_y</p:attrName>
                                        </p:attrNameLst>
                                      </p:cBhvr>
                                      <p:rCtr x="7200" y="26600"/>
                                    </p:animMotion>
                                  </p:childTnLst>
                                </p:cTn>
                              </p:par>
                              <p:par>
                                <p:cTn id="15" presetID="0" presetClass="path" presetSubtype="0" repeatCount="indefinite" fill="hold" nodeType="withEffect">
                                  <p:stCondLst>
                                    <p:cond delay="900"/>
                                  </p:stCondLst>
                                  <p:childTnLst>
                                    <p:animMotion origin="layout" path="M -0.09549 -0.06042 C -0.09358 0.01852 -0.10347 0.33819 -0.08507 0.41389 C -0.07518 0.47222 0.00972 0.45764 0.01493 0.39375 C 0.02014 0.32986 0.01823 0.31342 0.01857 0.26805 C 0.01892 0.22268 0.01406 0.16991 0.01666 0.12153 C 0.01927 0.07315 0.025 0.02477 0.03403 -0.02269 " pathEditMode="relative" rAng="0" ptsTypes="afsaaa">
                                      <p:cBhvr>
                                        <p:cTn id="16" dur="2000" fill="hold"/>
                                        <p:tgtEl>
                                          <p:spTgt spid="23"/>
                                        </p:tgtEl>
                                        <p:attrNameLst>
                                          <p:attrName>ppt_x</p:attrName>
                                          <p:attrName>ppt_y</p:attrName>
                                        </p:attrNameLst>
                                      </p:cBhvr>
                                      <p:rCtr x="6100" y="26600"/>
                                    </p:animMotion>
                                  </p:childTnLst>
                                </p:cTn>
                              </p:par>
                              <p:par>
                                <p:cTn id="17" presetID="0" presetClass="path" presetSubtype="0" repeatCount="indefinite" fill="hold" nodeType="withEffect">
                                  <p:stCondLst>
                                    <p:cond delay="1100"/>
                                  </p:stCondLst>
                                  <p:childTnLst>
                                    <p:animMotion origin="layout" path="M -0.10156 -0.07477 C -0.10017 0.0044 -0.1125 0.32454 -0.09305 0.4007 C -0.08316 0.45926 0.01719 0.42153 0.01546 0.3831 C 0.02066 0.31922 0.00209 0.31204 0.00226 0.26852 C 0.00244 0.225 0.01146 0.17014 0.01667 0.12153 C 0.02188 0.07292 0.025 0.02477 0.03403 -0.02268 " pathEditMode="relative" rAng="0" ptsTypes="affaaa">
                                      <p:cBhvr>
                                        <p:cTn id="18" dur="2000" fill="hold"/>
                                        <p:tgtEl>
                                          <p:spTgt spid="24"/>
                                        </p:tgtEl>
                                        <p:attrNameLst>
                                          <p:attrName>ppt_x</p:attrName>
                                          <p:attrName>ppt_y</p:attrName>
                                        </p:attrNameLst>
                                      </p:cBhvr>
                                      <p:rCtr x="6200" y="26700"/>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repeatCount="indefinite" fill="hold" nodeType="clickEffect">
                                  <p:stCondLst>
                                    <p:cond delay="0"/>
                                  </p:stCondLst>
                                  <p:childTnLst>
                                    <p:animMotion origin="layout" path="M 0.00139 -0.00671 C 0.00173 0.01711 -0.01667 0.08811 0.00382 0.1376 C 0.03767 0.17553 0.0908 0.24098 0.12413 0.29024 C 0.14323 0.4438 0.2625 0.34065 0.26041 0.29718 C 0.27569 0.24768 0.22482 0.06359 0.21614 -0.00486 C 0.20746 -0.07285 0.21059 -0.08395 0.20816 -0.11263 C 0.20573 -0.14085 0.20833 -0.12535 0.20139 -0.1753 C 0.19444 -0.22549 0.19514 -0.3735 0.16632 -0.41397 C 0.1375 -0.45444 0.0526 -0.44589 0.02864 -0.41744 C 0.00468 -0.389 0.03211 -0.29649 0.02291 -0.24307 C 0.01371 -0.18941 -0.02309 -0.1346 -0.02691 -0.09575 C -0.03073 -0.05666 -0.01684 -0.04163 -0.00018 -0.00764 " pathEditMode="relative" rAng="0" ptsTypes="affaaaaaaaaa">
                                      <p:cBhvr>
                                        <p:cTn id="22" dur="3000" fill="hold"/>
                                        <p:tgtEl>
                                          <p:spTgt spid="31"/>
                                        </p:tgtEl>
                                        <p:attrNameLst>
                                          <p:attrName>ppt_x</p:attrName>
                                          <p:attrName>ppt_y</p:attrName>
                                        </p:attrNameLst>
                                      </p:cBhvr>
                                      <p:rCtr x="12100" y="1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d channelsl.png"/>
          <p:cNvPicPr>
            <a:picLocks noChangeAspect="1"/>
          </p:cNvPicPr>
          <p:nvPr/>
        </p:nvPicPr>
        <p:blipFill rotWithShape="1">
          <a:blip r:embed="rId2" cstate="print">
            <a:clrChange>
              <a:clrFrom>
                <a:srgbClr val="FFFFFF"/>
              </a:clrFrom>
              <a:clrTo>
                <a:srgbClr val="FFFFFF">
                  <a:alpha val="0"/>
                </a:srgbClr>
              </a:clrTo>
            </a:clrChange>
          </a:blip>
          <a:srcRect l="5557" t="14444" r="42898" b="58542"/>
          <a:stretch/>
        </p:blipFill>
        <p:spPr>
          <a:xfrm rot="16200000">
            <a:off x="2916062" y="2974198"/>
            <a:ext cx="7525738" cy="4930139"/>
          </a:xfrm>
          <a:prstGeom prst="rect">
            <a:avLst/>
          </a:prstGeom>
        </p:spPr>
      </p:pic>
      <p:sp>
        <p:nvSpPr>
          <p:cNvPr id="2" name="Title 1"/>
          <p:cNvSpPr>
            <a:spLocks noGrp="1"/>
          </p:cNvSpPr>
          <p:nvPr>
            <p:ph type="title"/>
          </p:nvPr>
        </p:nvSpPr>
        <p:spPr/>
        <p:txBody>
          <a:bodyPr/>
          <a:lstStyle/>
          <a:p>
            <a:r>
              <a:rPr lang="en-US" dirty="0" smtClean="0"/>
              <a:t>Sedimentation Channels</a:t>
            </a:r>
            <a:endParaRPr lang="en-US" dirty="0"/>
          </a:p>
        </p:txBody>
      </p:sp>
      <p:pic>
        <p:nvPicPr>
          <p:cNvPr id="4" name="Picture 3" descr="sed channelsl.png"/>
          <p:cNvPicPr>
            <a:picLocks noChangeAspect="1"/>
          </p:cNvPicPr>
          <p:nvPr/>
        </p:nvPicPr>
        <p:blipFill>
          <a:blip r:embed="rId2" cstate="print">
            <a:clrChange>
              <a:clrFrom>
                <a:srgbClr val="FFFFFF"/>
              </a:clrFrom>
              <a:clrTo>
                <a:srgbClr val="FFFFFF">
                  <a:alpha val="0"/>
                </a:srgbClr>
              </a:clrTo>
            </a:clrChange>
          </a:blip>
          <a:srcRect l="5556" t="14444" r="8333" b="15556"/>
          <a:stretch>
            <a:fillRect/>
          </a:stretch>
        </p:blipFill>
        <p:spPr>
          <a:xfrm rot="16200000">
            <a:off x="-109462" y="1490737"/>
            <a:ext cx="5324324" cy="5410200"/>
          </a:xfrm>
          <a:prstGeom prst="rect">
            <a:avLst/>
          </a:prstGeom>
        </p:spPr>
      </p:pic>
      <p:sp>
        <p:nvSpPr>
          <p:cNvPr id="6" name="Oval 5"/>
          <p:cNvSpPr/>
          <p:nvPr/>
        </p:nvSpPr>
        <p:spPr>
          <a:xfrm>
            <a:off x="5913120" y="1447800"/>
            <a:ext cx="182880" cy="182880"/>
          </a:xfrm>
          <a:prstGeom prst="ellipse">
            <a:avLst/>
          </a:prstGeom>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943600" y="1447800"/>
            <a:ext cx="182880" cy="182880"/>
          </a:xfrm>
          <a:prstGeom prst="ellipse">
            <a:avLst/>
          </a:prstGeom>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943600" y="1447800"/>
            <a:ext cx="182880" cy="182880"/>
          </a:xfrm>
          <a:prstGeom prst="ellipse">
            <a:avLst/>
          </a:prstGeom>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grpId="0" nodeType="withEffect">
                                  <p:stCondLst>
                                    <p:cond delay="200"/>
                                  </p:stCondLst>
                                  <p:childTnLst>
                                    <p:animMotion origin="layout" path="M 2.77778E-7 -3.38575E-6 L 0.05694 0.31776 L 0.05694 0.34852 " pathEditMode="relative" ptsTypes="AAA">
                                      <p:cBhvr>
                                        <p:cTn id="6" dur="5000" fill="hold"/>
                                        <p:tgtEl>
                                          <p:spTgt spid="6"/>
                                        </p:tgtEl>
                                        <p:attrNameLst>
                                          <p:attrName>ppt_x</p:attrName>
                                          <p:attrName>ppt_y</p:attrName>
                                        </p:attrNameLst>
                                      </p:cBhvr>
                                    </p:animMotion>
                                  </p:childTnLst>
                                </p:cTn>
                              </p:par>
                              <p:par>
                                <p:cTn id="7" presetID="0" presetClass="path" presetSubtype="0" repeatCount="indefinite" accel="50000" decel="50000" fill="hold" grpId="0" nodeType="withEffect">
                                  <p:stCondLst>
                                    <p:cond delay="6800"/>
                                  </p:stCondLst>
                                  <p:childTnLst>
                                    <p:animMotion origin="layout" path="M 4.16667E-6 1.94265E-6 L 0.0151 0.09921 L 0.0151 0.10892 " pathEditMode="relative" rAng="0" ptsTypes="AAA">
                                      <p:cBhvr>
                                        <p:cTn id="8" dur="2000" fill="hold"/>
                                        <p:tgtEl>
                                          <p:spTgt spid="7"/>
                                        </p:tgtEl>
                                        <p:attrNameLst>
                                          <p:attrName>ppt_x</p:attrName>
                                          <p:attrName>ppt_y</p:attrName>
                                        </p:attrNameLst>
                                      </p:cBhvr>
                                      <p:rCtr x="747" y="5435"/>
                                    </p:animMotion>
                                  </p:childTnLst>
                                </p:cTn>
                              </p:par>
                              <p:par>
                                <p:cTn id="9" presetID="0" presetClass="path" presetSubtype="0" repeatCount="indefinite" accel="50000" decel="50000" fill="hold" grpId="0" nodeType="withEffect">
                                  <p:stCondLst>
                                    <p:cond delay="800"/>
                                  </p:stCondLst>
                                  <p:childTnLst>
                                    <p:animMotion origin="layout" path="M 4.16667E-6 3.75723E-6 L 0.09843 0.51352 L 0.09843 0.56393 " pathEditMode="relative" rAng="0" ptsTypes="AAA">
                                      <p:cBhvr>
                                        <p:cTn id="10" dur="8000" fill="hold"/>
                                        <p:tgtEl>
                                          <p:spTgt spid="8"/>
                                        </p:tgtEl>
                                        <p:attrNameLst>
                                          <p:attrName>ppt_x</p:attrName>
                                          <p:attrName>ppt_y</p:attrName>
                                        </p:attrNameLst>
                                      </p:cBhvr>
                                      <p:rCtr x="4913" y="28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Channels with Weirs</a:t>
            </a:r>
            <a:endParaRPr lang="en-US" dirty="0"/>
          </a:p>
        </p:txBody>
      </p:sp>
      <p:pic>
        <p:nvPicPr>
          <p:cNvPr id="1542146" name="Picture 2" descr="https://lh3.googleusercontent.com/-q8C54sk6Bq8/Te0-0-4-oDI/AAAAAAAAfw0/Q2Uml5ti_s4/s576/IMG_1209.JPG"/>
          <p:cNvPicPr>
            <a:picLocks noChangeAspect="1" noChangeArrowheads="1"/>
          </p:cNvPicPr>
          <p:nvPr/>
        </p:nvPicPr>
        <p:blipFill>
          <a:blip r:embed="rId2" cstate="print"/>
          <a:srcRect/>
          <a:stretch>
            <a:fillRect/>
          </a:stretch>
        </p:blipFill>
        <p:spPr bwMode="auto">
          <a:xfrm>
            <a:off x="5011947" y="2418272"/>
            <a:ext cx="3329796" cy="4439728"/>
          </a:xfrm>
          <a:prstGeom prst="rect">
            <a:avLst/>
          </a:prstGeom>
          <a:noFill/>
        </p:spPr>
      </p:pic>
      <p:pic>
        <p:nvPicPr>
          <p:cNvPr id="1542148" name="Picture 4" descr="https://lh4.googleusercontent.com/-qiaJxPB884Q/Te1PrDhqhRI/AAAAAAAAf2c/QcGfPHhLYio/s576/IMG_1263.JPG"/>
          <p:cNvPicPr>
            <a:picLocks noChangeAspect="1" noChangeArrowheads="1"/>
          </p:cNvPicPr>
          <p:nvPr/>
        </p:nvPicPr>
        <p:blipFill>
          <a:blip r:embed="rId3" cstate="print"/>
          <a:srcRect/>
          <a:stretch>
            <a:fillRect/>
          </a:stretch>
        </p:blipFill>
        <p:spPr bwMode="auto">
          <a:xfrm>
            <a:off x="638355" y="2398143"/>
            <a:ext cx="3344893" cy="4459857"/>
          </a:xfrm>
          <a:prstGeom prst="rect">
            <a:avLst/>
          </a:prstGeom>
          <a:noFill/>
        </p:spPr>
      </p:pic>
      <p:sp>
        <p:nvSpPr>
          <p:cNvPr id="6" name="TextBox 5"/>
          <p:cNvSpPr txBox="1"/>
          <p:nvPr/>
        </p:nvSpPr>
        <p:spPr>
          <a:xfrm>
            <a:off x="284672" y="1863306"/>
            <a:ext cx="4070410" cy="523220"/>
          </a:xfrm>
          <a:prstGeom prst="rect">
            <a:avLst/>
          </a:prstGeom>
          <a:noFill/>
        </p:spPr>
        <p:txBody>
          <a:bodyPr wrap="none" rtlCol="0">
            <a:spAutoFit/>
          </a:bodyPr>
          <a:lstStyle/>
          <a:p>
            <a:r>
              <a:rPr lang="en-US" dirty="0" smtClean="0"/>
              <a:t>Flocculated Water Channel</a:t>
            </a:r>
            <a:endParaRPr lang="en-US" dirty="0"/>
          </a:p>
        </p:txBody>
      </p:sp>
      <p:sp>
        <p:nvSpPr>
          <p:cNvPr id="7" name="TextBox 6"/>
          <p:cNvSpPr txBox="1"/>
          <p:nvPr/>
        </p:nvSpPr>
        <p:spPr>
          <a:xfrm>
            <a:off x="4986067" y="1846052"/>
            <a:ext cx="3393942" cy="523220"/>
          </a:xfrm>
          <a:prstGeom prst="rect">
            <a:avLst/>
          </a:prstGeom>
          <a:noFill/>
        </p:spPr>
        <p:txBody>
          <a:bodyPr wrap="none" rtlCol="0">
            <a:spAutoFit/>
          </a:bodyPr>
          <a:lstStyle/>
          <a:p>
            <a:r>
              <a:rPr lang="en-US" dirty="0" smtClean="0"/>
              <a:t>Settled Water Channel</a:t>
            </a:r>
            <a:endParaRPr lang="en-US" dirty="0"/>
          </a:p>
        </p:txBody>
      </p:sp>
      <p:sp>
        <p:nvSpPr>
          <p:cNvPr id="8" name="Oval 7"/>
          <p:cNvSpPr/>
          <p:nvPr/>
        </p:nvSpPr>
        <p:spPr bwMode="auto">
          <a:xfrm>
            <a:off x="8282355" y="1"/>
            <a:ext cx="861646" cy="476071"/>
          </a:xfrm>
          <a:prstGeom prst="ellipse">
            <a:avLst/>
          </a:prstGeom>
          <a:solidFill>
            <a:schemeClr val="accent4"/>
          </a:solid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r>
              <a:rPr lang="en-US" sz="1600" dirty="0" smtClean="0">
                <a:solidFill>
                  <a:schemeClr val="bg1"/>
                </a:solidFill>
              </a:rPr>
              <a:t>extra</a:t>
            </a:r>
            <a:endParaRPr kumimoji="0" lang="en-US" sz="1600" b="0" i="0" u="none" strike="noStrike" cap="none" normalizeH="0" baseline="0" dirty="0" smtClean="0">
              <a:ln>
                <a:noFill/>
              </a:ln>
              <a:solidFill>
                <a:schemeClr val="bg1"/>
              </a:solidFill>
              <a:effectLst/>
              <a:latin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Filter</a:t>
            </a:r>
            <a:endParaRPr lang="en-US" dirty="0"/>
          </a:p>
        </p:txBody>
      </p:sp>
      <p:pic>
        <p:nvPicPr>
          <p:cNvPr id="5" name="Picture 4" descr="Fi.png"/>
          <p:cNvPicPr>
            <a:picLocks noChangeAspect="1"/>
          </p:cNvPicPr>
          <p:nvPr/>
        </p:nvPicPr>
        <p:blipFill>
          <a:blip r:embed="rId2" cstate="print">
            <a:clrChange>
              <a:clrFrom>
                <a:srgbClr val="FFFFFF"/>
              </a:clrFrom>
              <a:clrTo>
                <a:srgbClr val="FFFFFF">
                  <a:alpha val="0"/>
                </a:srgbClr>
              </a:clrTo>
            </a:clrChange>
          </a:blip>
          <a:srcRect b="27778"/>
          <a:stretch>
            <a:fillRect/>
          </a:stretch>
        </p:blipFill>
        <p:spPr>
          <a:xfrm rot="16200000">
            <a:off x="4487334" y="1989667"/>
            <a:ext cx="4572000" cy="4402667"/>
          </a:xfrm>
          <a:prstGeom prst="rect">
            <a:avLst/>
          </a:prstGeom>
        </p:spPr>
      </p:pic>
      <p:pic>
        <p:nvPicPr>
          <p:cNvPr id="7" name="Picture 6" descr="Fi realistic.png"/>
          <p:cNvPicPr>
            <a:picLocks noChangeAspect="1"/>
          </p:cNvPicPr>
          <p:nvPr/>
        </p:nvPicPr>
        <p:blipFill>
          <a:blip r:embed="rId3" cstate="print">
            <a:clrChange>
              <a:clrFrom>
                <a:srgbClr val="FFFFFF"/>
              </a:clrFrom>
              <a:clrTo>
                <a:srgbClr val="FFFFFF">
                  <a:alpha val="0"/>
                </a:srgbClr>
              </a:clrTo>
            </a:clrChange>
          </a:blip>
          <a:srcRect t="4444" b="26667"/>
          <a:stretch>
            <a:fillRect/>
          </a:stretch>
        </p:blipFill>
        <p:spPr>
          <a:xfrm rot="16200000">
            <a:off x="-33866" y="2243668"/>
            <a:ext cx="4572000" cy="4199467"/>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Female AguaClara Plant Operator: Rosa</a:t>
            </a:r>
            <a:endParaRPr lang="en-US" dirty="0"/>
          </a:p>
        </p:txBody>
      </p:sp>
      <p:pic>
        <p:nvPicPr>
          <p:cNvPr id="4" name="SwnEnFJXU5g?hl=en_US&amp;version=3&amp;rel=0"/>
          <p:cNvPicPr>
            <a:picLocks noRot="1" noChangeAspect="1"/>
          </p:cNvPicPr>
          <p:nvPr>
            <a:videoFile r:link="rId1"/>
          </p:nvPr>
        </p:nvPicPr>
        <p:blipFill>
          <a:blip r:embed="rId3"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HN"/>
          </a:p>
        </p:txBody>
      </p:sp>
      <p:pic>
        <p:nvPicPr>
          <p:cNvPr id="3" name="nnlqoFyu28c?hl=en_US&amp;version=3"/>
          <p:cNvPicPr>
            <a:picLocks noRot="1" noChangeAspect="1"/>
          </p:cNvPicPr>
          <p:nvPr>
            <a:videoFile r:link="rId1"/>
          </p:nvPr>
        </p:nvPicPr>
        <p:blipFill>
          <a:blip r:embed="rId3"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a:noFill/>
          <a:ln>
            <a:noFill/>
          </a:ln>
        </p:spPr>
      </p:pic>
    </p:spTree>
    <p:extLst>
      <p:ext uri="{BB962C8B-B14F-4D97-AF65-F5344CB8AC3E}">
        <p14:creationId xmlns:p14="http://schemas.microsoft.com/office/powerpoint/2010/main" xmlns="" val="7814182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3" cstate="print">
            <a:clrChange>
              <a:clrFrom>
                <a:srgbClr val="E6E6E6"/>
              </a:clrFrom>
              <a:clrTo>
                <a:srgbClr val="E6E6E6">
                  <a:alpha val="0"/>
                </a:srgbClr>
              </a:clrTo>
            </a:clrChange>
            <a:extLst>
              <a:ext uri="{28A0092B-C50C-407E-A947-70E740481C1C}">
                <a14:useLocalDpi xmlns:a14="http://schemas.microsoft.com/office/drawing/2010/main" xmlns="" val="0"/>
              </a:ext>
            </a:extLst>
          </a:blip>
          <a:srcRect t="2875" r="11070" b="8977"/>
          <a:stretch/>
        </p:blipFill>
        <p:spPr bwMode="auto">
          <a:xfrm>
            <a:off x="-228600" y="-76200"/>
            <a:ext cx="9386851" cy="693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381000" y="228600"/>
            <a:ext cx="5486400" cy="553998"/>
          </a:xfrm>
          <a:prstGeom prst="rect">
            <a:avLst/>
          </a:prstGeom>
          <a:noFill/>
        </p:spPr>
        <p:txBody>
          <a:bodyPr wrap="square" rtlCol="0">
            <a:spAutoFit/>
          </a:bodyPr>
          <a:lstStyle/>
          <a:p>
            <a:r>
              <a:rPr lang="en-US" sz="3000" b="1" dirty="0" smtClean="0">
                <a:solidFill>
                  <a:srgbClr val="002060"/>
                </a:solidFill>
                <a:latin typeface="+mn-lt"/>
              </a:rPr>
              <a:t>Stacked Rapid Sand Filtration</a:t>
            </a:r>
          </a:p>
        </p:txBody>
      </p:sp>
      <p:cxnSp>
        <p:nvCxnSpPr>
          <p:cNvPr id="6" name="Straight Arrow Connector 5"/>
          <p:cNvCxnSpPr/>
          <p:nvPr/>
        </p:nvCxnSpPr>
        <p:spPr>
          <a:xfrm flipH="1">
            <a:off x="6096000" y="1295400"/>
            <a:ext cx="6858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997700" y="833735"/>
            <a:ext cx="2133600" cy="923330"/>
          </a:xfrm>
          <a:prstGeom prst="rect">
            <a:avLst/>
          </a:prstGeom>
          <a:noFill/>
        </p:spPr>
        <p:txBody>
          <a:bodyPr wrap="square" rtlCol="0">
            <a:spAutoFit/>
          </a:bodyPr>
          <a:lstStyle/>
          <a:p>
            <a:r>
              <a:rPr lang="en-US" dirty="0" smtClean="0">
                <a:latin typeface="+mn-lt"/>
              </a:rPr>
              <a:t>Filtration Entrance Tank (from Sedimentation Tank)</a:t>
            </a:r>
          </a:p>
        </p:txBody>
      </p:sp>
      <p:grpSp>
        <p:nvGrpSpPr>
          <p:cNvPr id="2" name="Group 5142"/>
          <p:cNvGrpSpPr/>
          <p:nvPr/>
        </p:nvGrpSpPr>
        <p:grpSpPr>
          <a:xfrm>
            <a:off x="2743200" y="2133600"/>
            <a:ext cx="3048000" cy="2438400"/>
            <a:chOff x="2743200" y="2133600"/>
            <a:chExt cx="3048000" cy="2438400"/>
          </a:xfrm>
        </p:grpSpPr>
        <p:cxnSp>
          <p:nvCxnSpPr>
            <p:cNvPr id="18" name="Straight Connector 17"/>
            <p:cNvCxnSpPr/>
            <p:nvPr/>
          </p:nvCxnSpPr>
          <p:spPr>
            <a:xfrm>
              <a:off x="5791200" y="2133600"/>
              <a:ext cx="0" cy="2438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2743200" y="4572000"/>
              <a:ext cx="3048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 name="Group 5143"/>
          <p:cNvGrpSpPr/>
          <p:nvPr/>
        </p:nvGrpSpPr>
        <p:grpSpPr>
          <a:xfrm>
            <a:off x="2819400" y="2133600"/>
            <a:ext cx="2590800" cy="2209800"/>
            <a:chOff x="2819400" y="2133600"/>
            <a:chExt cx="2590800" cy="2209800"/>
          </a:xfrm>
        </p:grpSpPr>
        <p:cxnSp>
          <p:nvCxnSpPr>
            <p:cNvPr id="21" name="Straight Connector 20"/>
            <p:cNvCxnSpPr/>
            <p:nvPr/>
          </p:nvCxnSpPr>
          <p:spPr>
            <a:xfrm>
              <a:off x="2819400" y="4343400"/>
              <a:ext cx="259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5410200" y="2133600"/>
              <a:ext cx="0" cy="2209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 name="Group 5144"/>
          <p:cNvGrpSpPr/>
          <p:nvPr/>
        </p:nvGrpSpPr>
        <p:grpSpPr>
          <a:xfrm>
            <a:off x="2819400" y="2133600"/>
            <a:ext cx="2057400" cy="1828800"/>
            <a:chOff x="2819400" y="2133600"/>
            <a:chExt cx="2057400" cy="1828800"/>
          </a:xfrm>
        </p:grpSpPr>
        <p:cxnSp>
          <p:nvCxnSpPr>
            <p:cNvPr id="44" name="Straight Arrow Connector 43"/>
            <p:cNvCxnSpPr/>
            <p:nvPr/>
          </p:nvCxnSpPr>
          <p:spPr>
            <a:xfrm flipV="1">
              <a:off x="4876800" y="2133600"/>
              <a:ext cx="0" cy="1828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819400" y="3962400"/>
              <a:ext cx="2057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5136" name="Straight Arrow Connector 5135"/>
          <p:cNvCxnSpPr/>
          <p:nvPr/>
        </p:nvCxnSpPr>
        <p:spPr>
          <a:xfrm flipV="1">
            <a:off x="2514600" y="39700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V="1">
            <a:off x="2819400" y="39624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3048000" y="39700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2537460" y="47701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V="1">
            <a:off x="2842260" y="47625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V="1">
            <a:off x="3070860" y="47701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2514600" y="414528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2819400" y="413766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3048000" y="414528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8" name="Group 5141"/>
          <p:cNvGrpSpPr/>
          <p:nvPr/>
        </p:nvGrpSpPr>
        <p:grpSpPr>
          <a:xfrm>
            <a:off x="2743200" y="2133600"/>
            <a:ext cx="3581400" cy="2819400"/>
            <a:chOff x="2743200" y="2133600"/>
            <a:chExt cx="3581400" cy="2819400"/>
          </a:xfrm>
        </p:grpSpPr>
        <p:grpSp>
          <p:nvGrpSpPr>
            <p:cNvPr id="9" name="Group 5140"/>
            <p:cNvGrpSpPr/>
            <p:nvPr/>
          </p:nvGrpSpPr>
          <p:grpSpPr>
            <a:xfrm>
              <a:off x="2743200" y="2133600"/>
              <a:ext cx="3581400" cy="2819400"/>
              <a:chOff x="2743200" y="2133600"/>
              <a:chExt cx="3581400" cy="2819400"/>
            </a:xfrm>
          </p:grpSpPr>
          <p:cxnSp>
            <p:nvCxnSpPr>
              <p:cNvPr id="15" name="Straight Connector 14"/>
              <p:cNvCxnSpPr/>
              <p:nvPr/>
            </p:nvCxnSpPr>
            <p:spPr>
              <a:xfrm>
                <a:off x="6324600" y="2133600"/>
                <a:ext cx="0" cy="2819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2743200" y="4914900"/>
                <a:ext cx="3581400" cy="381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62" name="Straight Arrow Connector 61"/>
            <p:cNvCxnSpPr/>
            <p:nvPr/>
          </p:nvCxnSpPr>
          <p:spPr>
            <a:xfrm flipH="1">
              <a:off x="2743200" y="4107180"/>
              <a:ext cx="3581400" cy="381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5140" name="TextBox 5139"/>
          <p:cNvSpPr txBox="1"/>
          <p:nvPr/>
        </p:nvSpPr>
        <p:spPr>
          <a:xfrm>
            <a:off x="4114800" y="1219200"/>
            <a:ext cx="1752600" cy="369332"/>
          </a:xfrm>
          <a:prstGeom prst="rect">
            <a:avLst/>
          </a:prstGeom>
          <a:noFill/>
        </p:spPr>
        <p:txBody>
          <a:bodyPr wrap="square" rtlCol="0">
            <a:spAutoFit/>
          </a:bodyPr>
          <a:lstStyle/>
          <a:p>
            <a:r>
              <a:rPr lang="en-US" dirty="0" smtClean="0">
                <a:latin typeface="+mn-lt"/>
              </a:rPr>
              <a:t>Exit Tank</a:t>
            </a:r>
          </a:p>
        </p:txBody>
      </p:sp>
      <p:grpSp>
        <p:nvGrpSpPr>
          <p:cNvPr id="10" name="Group 29"/>
          <p:cNvGrpSpPr/>
          <p:nvPr/>
        </p:nvGrpSpPr>
        <p:grpSpPr>
          <a:xfrm>
            <a:off x="2743200" y="2057400"/>
            <a:ext cx="3048000" cy="1664368"/>
            <a:chOff x="2743200" y="2133600"/>
            <a:chExt cx="3048000" cy="2438400"/>
          </a:xfrm>
        </p:grpSpPr>
        <p:cxnSp>
          <p:nvCxnSpPr>
            <p:cNvPr id="32" name="Straight Connector 31"/>
            <p:cNvCxnSpPr/>
            <p:nvPr/>
          </p:nvCxnSpPr>
          <p:spPr>
            <a:xfrm>
              <a:off x="5791200" y="2133600"/>
              <a:ext cx="0" cy="2438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2743200" y="4572000"/>
              <a:ext cx="3048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1" name="Group 36"/>
          <p:cNvGrpSpPr/>
          <p:nvPr/>
        </p:nvGrpSpPr>
        <p:grpSpPr>
          <a:xfrm flipV="1">
            <a:off x="2514600" y="3726180"/>
            <a:ext cx="533400" cy="160020"/>
            <a:chOff x="2689860" y="4914900"/>
            <a:chExt cx="533400" cy="160020"/>
          </a:xfrm>
        </p:grpSpPr>
        <p:cxnSp>
          <p:nvCxnSpPr>
            <p:cNvPr id="34" name="Straight Arrow Connector 33"/>
            <p:cNvCxnSpPr/>
            <p:nvPr/>
          </p:nvCxnSpPr>
          <p:spPr>
            <a:xfrm flipV="1">
              <a:off x="2689860" y="49225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2994660" y="49149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3223260" y="49225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12" name="Group 37"/>
          <p:cNvGrpSpPr/>
          <p:nvPr/>
        </p:nvGrpSpPr>
        <p:grpSpPr>
          <a:xfrm>
            <a:off x="2819400" y="2133600"/>
            <a:ext cx="2590800" cy="2642936"/>
            <a:chOff x="2819400" y="2133600"/>
            <a:chExt cx="2590800" cy="2209800"/>
          </a:xfrm>
        </p:grpSpPr>
        <p:cxnSp>
          <p:nvCxnSpPr>
            <p:cNvPr id="39" name="Straight Connector 38"/>
            <p:cNvCxnSpPr/>
            <p:nvPr/>
          </p:nvCxnSpPr>
          <p:spPr>
            <a:xfrm>
              <a:off x="2819400" y="4343400"/>
              <a:ext cx="259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5410200" y="2133600"/>
              <a:ext cx="0" cy="2209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41" name="Straight Arrow Connector 40"/>
          <p:cNvCxnSpPr/>
          <p:nvPr/>
        </p:nvCxnSpPr>
        <p:spPr>
          <a:xfrm flipV="1">
            <a:off x="2514600" y="439674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2819400" y="438912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3048000" y="439674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2514600" y="45720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2819400" y="456438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3048000" y="4572000"/>
            <a:ext cx="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42945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right)">
                                      <p:cBhvr>
                                        <p:cTn id="16" dur="500"/>
                                        <p:tgtEl>
                                          <p:spTgt spid="8"/>
                                        </p:tgtEl>
                                      </p:cBhvr>
                                    </p:animEffect>
                                  </p:childTnLst>
                                </p:cTn>
                              </p:par>
                              <p:par>
                                <p:cTn id="17" presetID="22" presetClass="entr" presetSubtype="2"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right)">
                                      <p:cBhvr>
                                        <p:cTn id="19" dur="500"/>
                                        <p:tgtEl>
                                          <p:spTgt spid="2"/>
                                        </p:tgtEl>
                                      </p:cBhvr>
                                    </p:animEffect>
                                  </p:childTnLst>
                                </p:cTn>
                              </p:par>
                              <p:par>
                                <p:cTn id="20" presetID="22" presetClass="entr" presetSubtype="2"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righ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up)">
                                      <p:cBhvr>
                                        <p:cTn id="27" dur="500"/>
                                        <p:tgtEl>
                                          <p:spTgt spid="61"/>
                                        </p:tgtEl>
                                      </p:cBhvr>
                                    </p:animEffect>
                                  </p:childTnLst>
                                </p:cTn>
                              </p:par>
                              <p:par>
                                <p:cTn id="28" presetID="22" presetClass="entr" presetSubtype="4" fill="hold" nodeType="with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wipe(down)">
                                      <p:cBhvr>
                                        <p:cTn id="30" dur="500"/>
                                        <p:tgtEl>
                                          <p:spTgt spid="55"/>
                                        </p:tgtEl>
                                      </p:cBhvr>
                                    </p:animEffect>
                                  </p:childTnLst>
                                </p:cTn>
                              </p:par>
                              <p:par>
                                <p:cTn id="31" presetID="22" presetClass="entr" presetSubtype="4" fill="hold" nodeType="with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wipe(down)">
                                      <p:cBhvr>
                                        <p:cTn id="33" dur="500"/>
                                        <p:tgtEl>
                                          <p:spTgt spid="54"/>
                                        </p:tgtEl>
                                      </p:cBhvr>
                                    </p:animEffect>
                                  </p:childTnLst>
                                </p:cTn>
                              </p:par>
                              <p:par>
                                <p:cTn id="34" presetID="22" presetClass="entr" presetSubtype="4" fill="hold" nodeType="with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wipe(down)">
                                      <p:cBhvr>
                                        <p:cTn id="36" dur="500"/>
                                        <p:tgtEl>
                                          <p:spTgt spid="53"/>
                                        </p:tgtEl>
                                      </p:cBhvr>
                                    </p:animEffect>
                                  </p:childTnLst>
                                </p:cTn>
                              </p:par>
                              <p:par>
                                <p:cTn id="37" presetID="22" presetClass="entr" presetSubtype="4" fill="hold" nodeType="withEffect">
                                  <p:stCondLst>
                                    <p:cond delay="0"/>
                                  </p:stCondLst>
                                  <p:childTnLst>
                                    <p:set>
                                      <p:cBhvr>
                                        <p:cTn id="38" dur="1" fill="hold">
                                          <p:stCondLst>
                                            <p:cond delay="0"/>
                                          </p:stCondLst>
                                        </p:cTn>
                                        <p:tgtEl>
                                          <p:spTgt spid="5136"/>
                                        </p:tgtEl>
                                        <p:attrNameLst>
                                          <p:attrName>style.visibility</p:attrName>
                                        </p:attrNameLst>
                                      </p:cBhvr>
                                      <p:to>
                                        <p:strVal val="visible"/>
                                      </p:to>
                                    </p:set>
                                    <p:animEffect transition="in" filter="wipe(down)">
                                      <p:cBhvr>
                                        <p:cTn id="39" dur="500"/>
                                        <p:tgtEl>
                                          <p:spTgt spid="5136"/>
                                        </p:tgtEl>
                                      </p:cBhvr>
                                    </p:animEffect>
                                  </p:childTnLst>
                                </p:cTn>
                              </p:par>
                              <p:par>
                                <p:cTn id="40" presetID="22" presetClass="entr" presetSubtype="4" fill="hold"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wipe(down)">
                                      <p:cBhvr>
                                        <p:cTn id="42" dur="500"/>
                                        <p:tgtEl>
                                          <p:spTgt spid="51"/>
                                        </p:tgtEl>
                                      </p:cBhvr>
                                    </p:animEffect>
                                  </p:childTnLst>
                                </p:cTn>
                              </p:par>
                              <p:par>
                                <p:cTn id="43" presetID="22" presetClass="entr" presetSubtype="1" fill="hold" nodeType="with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wipe(up)">
                                      <p:cBhvr>
                                        <p:cTn id="45" dur="500"/>
                                        <p:tgtEl>
                                          <p:spTgt spid="60"/>
                                        </p:tgtEl>
                                      </p:cBhvr>
                                    </p:animEffect>
                                  </p:childTnLst>
                                </p:cTn>
                              </p:par>
                              <p:par>
                                <p:cTn id="46" presetID="22" presetClass="entr" presetSubtype="4" fill="hold" nodeType="with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wipe(down)">
                                      <p:cBhvr>
                                        <p:cTn id="48" dur="500"/>
                                        <p:tgtEl>
                                          <p:spTgt spid="52"/>
                                        </p:tgtEl>
                                      </p:cBhvr>
                                    </p:animEffect>
                                  </p:childTnLst>
                                </p:cTn>
                              </p:par>
                              <p:par>
                                <p:cTn id="49" presetID="22" presetClass="entr" presetSubtype="1" fill="hold" nodeType="withEffect">
                                  <p:stCondLst>
                                    <p:cond delay="0"/>
                                  </p:stCondLst>
                                  <p:childTnLst>
                                    <p:set>
                                      <p:cBhvr>
                                        <p:cTn id="50" dur="1" fill="hold">
                                          <p:stCondLst>
                                            <p:cond delay="0"/>
                                          </p:stCondLst>
                                        </p:cTn>
                                        <p:tgtEl>
                                          <p:spTgt spid="59"/>
                                        </p:tgtEl>
                                        <p:attrNameLst>
                                          <p:attrName>style.visibility</p:attrName>
                                        </p:attrNameLst>
                                      </p:cBhvr>
                                      <p:to>
                                        <p:strVal val="visible"/>
                                      </p:to>
                                    </p:set>
                                    <p:animEffect transition="in" filter="wipe(up)">
                                      <p:cBhvr>
                                        <p:cTn id="51" dur="500"/>
                                        <p:tgtEl>
                                          <p:spTgt spid="59"/>
                                        </p:tgtEl>
                                      </p:cBhvr>
                                    </p:animEffect>
                                  </p:childTnLst>
                                </p:cTn>
                              </p:par>
                              <p:par>
                                <p:cTn id="52" presetID="22" presetClass="entr" presetSubtype="1" fill="hold" nodeType="withEffect">
                                  <p:stCondLst>
                                    <p:cond delay="0"/>
                                  </p:stCondLst>
                                  <p:childTnLst>
                                    <p:set>
                                      <p:cBhvr>
                                        <p:cTn id="53" dur="1" fill="hold">
                                          <p:stCondLst>
                                            <p:cond delay="0"/>
                                          </p:stCondLst>
                                        </p:cTn>
                                        <p:tgtEl>
                                          <p:spTgt spid="48"/>
                                        </p:tgtEl>
                                        <p:attrNameLst>
                                          <p:attrName>style.visibility</p:attrName>
                                        </p:attrNameLst>
                                      </p:cBhvr>
                                      <p:to>
                                        <p:strVal val="visible"/>
                                      </p:to>
                                    </p:set>
                                    <p:animEffect transition="in" filter="wipe(up)">
                                      <p:cBhvr>
                                        <p:cTn id="54" dur="500"/>
                                        <p:tgtEl>
                                          <p:spTgt spid="48"/>
                                        </p:tgtEl>
                                      </p:cBhvr>
                                    </p:animEffect>
                                  </p:childTnLst>
                                </p:cTn>
                              </p:par>
                              <p:par>
                                <p:cTn id="55" presetID="22" presetClass="entr" presetSubtype="4" fill="hold" nodeType="with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down)">
                                      <p:cBhvr>
                                        <p:cTn id="57" dur="500"/>
                                        <p:tgtEl>
                                          <p:spTgt spid="41"/>
                                        </p:tgtEl>
                                      </p:cBhvr>
                                    </p:animEffect>
                                  </p:childTnLst>
                                </p:cTn>
                              </p:par>
                              <p:par>
                                <p:cTn id="58" presetID="22" presetClass="entr" presetSubtype="4" fill="hold" nodeType="with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wipe(down)">
                                      <p:cBhvr>
                                        <p:cTn id="60" dur="500"/>
                                        <p:tgtEl>
                                          <p:spTgt spid="42"/>
                                        </p:tgtEl>
                                      </p:cBhvr>
                                    </p:animEffect>
                                  </p:childTnLst>
                                </p:cTn>
                              </p:par>
                              <p:par>
                                <p:cTn id="61" presetID="22" presetClass="entr" presetSubtype="1" fill="hold" nodeType="with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wipe(up)">
                                      <p:cBhvr>
                                        <p:cTn id="63" dur="500"/>
                                        <p:tgtEl>
                                          <p:spTgt spid="46"/>
                                        </p:tgtEl>
                                      </p:cBhvr>
                                    </p:animEffect>
                                  </p:childTnLst>
                                </p:cTn>
                              </p:par>
                              <p:par>
                                <p:cTn id="64" presetID="22" presetClass="entr" presetSubtype="4" fill="hold" nodeType="with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wipe(down)">
                                      <p:cBhvr>
                                        <p:cTn id="66" dur="500"/>
                                        <p:tgtEl>
                                          <p:spTgt spid="43"/>
                                        </p:tgtEl>
                                      </p:cBhvr>
                                    </p:animEffect>
                                  </p:childTnLst>
                                </p:cTn>
                              </p:par>
                              <p:par>
                                <p:cTn id="67" presetID="22" presetClass="entr" presetSubtype="1" fill="hold" nodeType="with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wipe(up)">
                                      <p:cBhvr>
                                        <p:cTn id="69" dur="500"/>
                                        <p:tgtEl>
                                          <p:spTgt spid="45"/>
                                        </p:tgtEl>
                                      </p:cBhvr>
                                    </p:animEffect>
                                  </p:childTnLst>
                                </p:cTn>
                              </p:par>
                              <p:par>
                                <p:cTn id="70" presetID="1" presetClass="entr" presetSubtype="0" fill="hold" nodeType="withEffect">
                                  <p:stCondLst>
                                    <p:cond delay="0"/>
                                  </p:stCondLst>
                                  <p:childTnLst>
                                    <p:set>
                                      <p:cBhvr>
                                        <p:cTn id="71" dur="1" fill="hold">
                                          <p:stCondLst>
                                            <p:cond delay="0"/>
                                          </p:stCondLst>
                                        </p:cTn>
                                        <p:tgtEl>
                                          <p:spTgt spid="11"/>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nodeType="clickEffect">
                                  <p:stCondLst>
                                    <p:cond delay="0"/>
                                  </p:stCondLst>
                                  <p:childTnLst>
                                    <p:set>
                                      <p:cBhvr>
                                        <p:cTn id="75" dur="1" fill="hold">
                                          <p:stCondLst>
                                            <p:cond delay="0"/>
                                          </p:stCondLst>
                                        </p:cTn>
                                        <p:tgtEl>
                                          <p:spTgt spid="5"/>
                                        </p:tgtEl>
                                        <p:attrNameLst>
                                          <p:attrName>style.visibility</p:attrName>
                                        </p:attrNameLst>
                                      </p:cBhvr>
                                      <p:to>
                                        <p:strVal val="visible"/>
                                      </p:to>
                                    </p:set>
                                    <p:animEffect transition="in" filter="wipe(down)">
                                      <p:cBhvr>
                                        <p:cTn id="76" dur="500"/>
                                        <p:tgtEl>
                                          <p:spTgt spid="5"/>
                                        </p:tgtEl>
                                      </p:cBhvr>
                                    </p:animEffect>
                                  </p:childTnLst>
                                </p:cTn>
                              </p:par>
                              <p:par>
                                <p:cTn id="77" presetID="22" presetClass="entr" presetSubtype="4" fill="hold" nodeType="withEffect">
                                  <p:stCondLst>
                                    <p:cond delay="0"/>
                                  </p:stCondLst>
                                  <p:childTnLst>
                                    <p:set>
                                      <p:cBhvr>
                                        <p:cTn id="78" dur="1" fill="hold">
                                          <p:stCondLst>
                                            <p:cond delay="0"/>
                                          </p:stCondLst>
                                        </p:cTn>
                                        <p:tgtEl>
                                          <p:spTgt spid="3"/>
                                        </p:tgtEl>
                                        <p:attrNameLst>
                                          <p:attrName>style.visibility</p:attrName>
                                        </p:attrNameLst>
                                      </p:cBhvr>
                                      <p:to>
                                        <p:strVal val="visible"/>
                                      </p:to>
                                    </p:set>
                                    <p:animEffect transition="in" filter="wipe(down)">
                                      <p:cBhvr>
                                        <p:cTn id="79" dur="500"/>
                                        <p:tgtEl>
                                          <p:spTgt spid="3"/>
                                        </p:tgtEl>
                                      </p:cBhvr>
                                    </p:animEffect>
                                  </p:childTnLst>
                                </p:cTn>
                              </p:par>
                              <p:par>
                                <p:cTn id="80" presetID="22" presetClass="entr" presetSubtype="4" fill="hold" nodeType="withEffect">
                                  <p:stCondLst>
                                    <p:cond delay="0"/>
                                  </p:stCondLst>
                                  <p:childTnLst>
                                    <p:set>
                                      <p:cBhvr>
                                        <p:cTn id="81" dur="1" fill="hold">
                                          <p:stCondLst>
                                            <p:cond delay="0"/>
                                          </p:stCondLst>
                                        </p:cTn>
                                        <p:tgtEl>
                                          <p:spTgt spid="12"/>
                                        </p:tgtEl>
                                        <p:attrNameLst>
                                          <p:attrName>style.visibility</p:attrName>
                                        </p:attrNameLst>
                                      </p:cBhvr>
                                      <p:to>
                                        <p:strVal val="visible"/>
                                      </p:to>
                                    </p:set>
                                    <p:animEffect transition="in" filter="wipe(down)">
                                      <p:cBhvr>
                                        <p:cTn id="82" dur="500"/>
                                        <p:tgtEl>
                                          <p:spTgt spid="12"/>
                                        </p:tgtEl>
                                      </p:cBhvr>
                                    </p:animEffec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51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14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Disinfection</a:t>
            </a:r>
            <a:endParaRPr lang="en-US" dirty="0"/>
          </a:p>
        </p:txBody>
      </p:sp>
      <p:sp>
        <p:nvSpPr>
          <p:cNvPr id="3" name="Content Placeholder 2"/>
          <p:cNvSpPr>
            <a:spLocks noGrp="1"/>
          </p:cNvSpPr>
          <p:nvPr>
            <p:ph idx="1"/>
          </p:nvPr>
        </p:nvSpPr>
        <p:spPr/>
        <p:txBody>
          <a:bodyPr/>
          <a:lstStyle/>
          <a:p>
            <a:r>
              <a:rPr lang="en-US" dirty="0" smtClean="0"/>
              <a:t>Chlorination using bleach</a:t>
            </a:r>
            <a:endParaRPr lang="en-US" dirty="0"/>
          </a:p>
        </p:txBody>
      </p:sp>
      <p:pic>
        <p:nvPicPr>
          <p:cNvPr id="1026" name="Picture 2" descr="https://lh6.googleusercontent.com/-W6SbT3Mpc4M/TyMDKXyp1hI/AAAAAAAAmL0/peZb-ta8wL0/s576/IMG_554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86400" y="1408670"/>
            <a:ext cx="3657600" cy="5486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89568554"/>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AguaClara do?</a:t>
            </a:r>
            <a:br>
              <a:rPr lang="en-US" dirty="0" smtClean="0"/>
            </a:br>
            <a:r>
              <a:rPr lang="en-US" dirty="0" smtClean="0"/>
              <a:t>Tamara data</a:t>
            </a:r>
            <a:endParaRPr lang="en-US" dirty="0"/>
          </a:p>
        </p:txBody>
      </p:sp>
      <p:graphicFrame>
        <p:nvGraphicFramePr>
          <p:cNvPr id="5" name="Chart 4"/>
          <p:cNvGraphicFramePr>
            <a:graphicFrameLocks/>
          </p:cNvGraphicFramePr>
          <p:nvPr>
            <p:extLst>
              <p:ext uri="{D42A27DB-BD31-4B8C-83A1-F6EECF244321}">
                <p14:modId xmlns:p14="http://schemas.microsoft.com/office/powerpoint/2010/main" xmlns="" val="3937797256"/>
              </p:ext>
            </p:extLst>
          </p:nvPr>
        </p:nvGraphicFramePr>
        <p:xfrm>
          <a:off x="76200" y="1524000"/>
          <a:ext cx="8824914" cy="5153024"/>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Connector 6"/>
          <p:cNvCxnSpPr/>
          <p:nvPr/>
        </p:nvCxnSpPr>
        <p:spPr>
          <a:xfrm>
            <a:off x="1371600" y="2133600"/>
            <a:ext cx="73914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371600" y="3733800"/>
            <a:ext cx="73914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Pathogens?</a:t>
            </a:r>
            <a:endParaRPr lang="en-US" dirty="0"/>
          </a:p>
        </p:txBody>
      </p:sp>
      <p:sp>
        <p:nvSpPr>
          <p:cNvPr id="3" name="Content Placeholder 2"/>
          <p:cNvSpPr>
            <a:spLocks noGrp="1"/>
          </p:cNvSpPr>
          <p:nvPr>
            <p:ph idx="1"/>
          </p:nvPr>
        </p:nvSpPr>
        <p:spPr/>
        <p:txBody>
          <a:bodyPr/>
          <a:lstStyle/>
          <a:p>
            <a:r>
              <a:rPr lang="en-US" dirty="0" smtClean="0"/>
              <a:t>Do AguaClara plants remove pathogens?</a:t>
            </a:r>
            <a:endParaRPr lang="en-US" dirty="0"/>
          </a:p>
        </p:txBody>
      </p:sp>
    </p:spTree>
    <p:extLst>
      <p:ext uri="{BB962C8B-B14F-4D97-AF65-F5344CB8AC3E}">
        <p14:creationId xmlns:p14="http://schemas.microsoft.com/office/powerpoint/2010/main" xmlns="" val="50325063"/>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Challenges</a:t>
            </a:r>
            <a:endParaRPr lang="en-US" dirty="0"/>
          </a:p>
        </p:txBody>
      </p:sp>
      <p:sp>
        <p:nvSpPr>
          <p:cNvPr id="3" name="Content Placeholder 2"/>
          <p:cNvSpPr>
            <a:spLocks noGrp="1"/>
          </p:cNvSpPr>
          <p:nvPr>
            <p:ph idx="1"/>
          </p:nvPr>
        </p:nvSpPr>
        <p:spPr/>
        <p:txBody>
          <a:bodyPr/>
          <a:lstStyle/>
          <a:p>
            <a:r>
              <a:rPr lang="en-US" dirty="0" smtClean="0"/>
              <a:t>1 m deep low flow plant made with stainless steel or plastic tanks</a:t>
            </a:r>
          </a:p>
          <a:p>
            <a:r>
              <a:rPr lang="en-US" dirty="0" smtClean="0"/>
              <a:t>????</a:t>
            </a:r>
            <a:endParaRPr lang="en-US" dirty="0"/>
          </a:p>
        </p:txBody>
      </p:sp>
    </p:spTree>
    <p:extLst>
      <p:ext uri="{BB962C8B-B14F-4D97-AF65-F5344CB8AC3E}">
        <p14:creationId xmlns:p14="http://schemas.microsoft.com/office/powerpoint/2010/main" xmlns="" val="409874696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Stages of colloid removal</a:t>
            </a:r>
            <a:endParaRPr lang="en-US" dirty="0"/>
          </a:p>
        </p:txBody>
      </p:sp>
      <p:sp>
        <p:nvSpPr>
          <p:cNvPr id="6" name="TextBox 5"/>
          <p:cNvSpPr txBox="1"/>
          <p:nvPr/>
        </p:nvSpPr>
        <p:spPr>
          <a:xfrm>
            <a:off x="7306152"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Filtration </a:t>
            </a:r>
            <a:endParaRPr lang="en-US" sz="2000" b="1" dirty="0">
              <a:latin typeface="+mj-lt"/>
            </a:endParaRPr>
          </a:p>
        </p:txBody>
      </p:sp>
      <p:sp>
        <p:nvSpPr>
          <p:cNvPr id="7" name="TextBox 6"/>
          <p:cNvSpPr txBox="1"/>
          <p:nvPr/>
        </p:nvSpPr>
        <p:spPr>
          <a:xfrm>
            <a:off x="5479614"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Sedimentation</a:t>
            </a:r>
            <a:endParaRPr lang="en-US" sz="2000" b="1" dirty="0">
              <a:latin typeface="+mj-lt"/>
            </a:endParaRPr>
          </a:p>
        </p:txBody>
      </p:sp>
      <p:sp>
        <p:nvSpPr>
          <p:cNvPr id="8" name="TextBox 7"/>
          <p:cNvSpPr txBox="1"/>
          <p:nvPr/>
        </p:nvSpPr>
        <p:spPr>
          <a:xfrm>
            <a:off x="1826538"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Flocculation</a:t>
            </a:r>
            <a:endParaRPr lang="en-US" sz="2000" b="1" dirty="0">
              <a:latin typeface="+mj-lt"/>
            </a:endParaRPr>
          </a:p>
        </p:txBody>
      </p:sp>
      <p:sp>
        <p:nvSpPr>
          <p:cNvPr id="9" name="TextBox 8"/>
          <p:cNvSpPr txBox="1"/>
          <p:nvPr/>
        </p:nvSpPr>
        <p:spPr>
          <a:xfrm>
            <a:off x="0"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Coagulation</a:t>
            </a:r>
            <a:endParaRPr lang="en-US" sz="2000" b="1" dirty="0">
              <a:latin typeface="+mj-lt"/>
            </a:endParaRPr>
          </a:p>
        </p:txBody>
      </p:sp>
      <p:grpSp>
        <p:nvGrpSpPr>
          <p:cNvPr id="3" name="Group 66"/>
          <p:cNvGrpSpPr/>
          <p:nvPr/>
        </p:nvGrpSpPr>
        <p:grpSpPr>
          <a:xfrm>
            <a:off x="1888552" y="3131949"/>
            <a:ext cx="1715775" cy="2514600"/>
            <a:chOff x="12954000" y="10820400"/>
            <a:chExt cx="1371600" cy="1828800"/>
          </a:xfrm>
        </p:grpSpPr>
        <p:sp>
          <p:nvSpPr>
            <p:cNvPr id="47" name="Can 46"/>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8" name="Can 47"/>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23" name="Flowchart: Connector 22"/>
          <p:cNvSpPr/>
          <p:nvPr/>
        </p:nvSpPr>
        <p:spPr bwMode="auto">
          <a:xfrm>
            <a:off x="3261172" y="50598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4" name="Group 300"/>
          <p:cNvGrpSpPr/>
          <p:nvPr/>
        </p:nvGrpSpPr>
        <p:grpSpPr>
          <a:xfrm>
            <a:off x="2975210" y="4640709"/>
            <a:ext cx="114385" cy="167640"/>
            <a:chOff x="2975210" y="4640709"/>
            <a:chExt cx="114385" cy="167640"/>
          </a:xfrm>
        </p:grpSpPr>
        <p:sp>
          <p:nvSpPr>
            <p:cNvPr id="21" name="Flowchart: Connector 20"/>
            <p:cNvSpPr/>
            <p:nvPr/>
          </p:nvSpPr>
          <p:spPr bwMode="auto">
            <a:xfrm>
              <a:off x="297521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 name="Flowchart: Connector 21"/>
            <p:cNvSpPr/>
            <p:nvPr/>
          </p:nvSpPr>
          <p:spPr bwMode="auto">
            <a:xfrm>
              <a:off x="297521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9" name="Flowchart: Connector 28"/>
            <p:cNvSpPr/>
            <p:nvPr/>
          </p:nvSpPr>
          <p:spPr bwMode="auto">
            <a:xfrm>
              <a:off x="303240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2" name="Flowchart: Connector 31"/>
            <p:cNvSpPr/>
            <p:nvPr/>
          </p:nvSpPr>
          <p:spPr bwMode="auto">
            <a:xfrm>
              <a:off x="297521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5" name="Group 298"/>
          <p:cNvGrpSpPr/>
          <p:nvPr/>
        </p:nvGrpSpPr>
        <p:grpSpPr>
          <a:xfrm>
            <a:off x="2212643" y="5164584"/>
            <a:ext cx="114385" cy="230505"/>
            <a:chOff x="2212643" y="5164584"/>
            <a:chExt cx="114385" cy="230505"/>
          </a:xfrm>
        </p:grpSpPr>
        <p:sp>
          <p:nvSpPr>
            <p:cNvPr id="26" name="Flowchart: Connector 25"/>
            <p:cNvSpPr/>
            <p:nvPr/>
          </p:nvSpPr>
          <p:spPr bwMode="auto">
            <a:xfrm>
              <a:off x="221264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3" name="Flowchart: Connector 32"/>
            <p:cNvSpPr/>
            <p:nvPr/>
          </p:nvSpPr>
          <p:spPr bwMode="auto">
            <a:xfrm>
              <a:off x="221264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4" name="Flowchart: Connector 33"/>
            <p:cNvSpPr/>
            <p:nvPr/>
          </p:nvSpPr>
          <p:spPr bwMode="auto">
            <a:xfrm>
              <a:off x="226983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5" name="Flowchart: Connector 34"/>
            <p:cNvSpPr/>
            <p:nvPr/>
          </p:nvSpPr>
          <p:spPr bwMode="auto">
            <a:xfrm>
              <a:off x="226983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6" name="Flowchart: Connector 35"/>
            <p:cNvSpPr/>
            <p:nvPr/>
          </p:nvSpPr>
          <p:spPr bwMode="auto">
            <a:xfrm>
              <a:off x="226983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0" name="Group 295"/>
          <p:cNvGrpSpPr/>
          <p:nvPr/>
        </p:nvGrpSpPr>
        <p:grpSpPr>
          <a:xfrm>
            <a:off x="3165851" y="4431159"/>
            <a:ext cx="152514" cy="167640"/>
            <a:chOff x="3165851" y="4431159"/>
            <a:chExt cx="152514" cy="167640"/>
          </a:xfrm>
        </p:grpSpPr>
        <p:sp>
          <p:nvSpPr>
            <p:cNvPr id="30" name="Flowchart: Connector 29"/>
            <p:cNvSpPr/>
            <p:nvPr/>
          </p:nvSpPr>
          <p:spPr bwMode="auto">
            <a:xfrm>
              <a:off x="322304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1" name="Flowchart: Connector 30"/>
            <p:cNvSpPr/>
            <p:nvPr/>
          </p:nvSpPr>
          <p:spPr bwMode="auto">
            <a:xfrm>
              <a:off x="326117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7" name="Flowchart: Connector 36"/>
            <p:cNvSpPr/>
            <p:nvPr/>
          </p:nvSpPr>
          <p:spPr bwMode="auto">
            <a:xfrm>
              <a:off x="326117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9" name="Flowchart: Connector 38"/>
            <p:cNvSpPr/>
            <p:nvPr/>
          </p:nvSpPr>
          <p:spPr bwMode="auto">
            <a:xfrm>
              <a:off x="316585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1" name="Group 297"/>
          <p:cNvGrpSpPr/>
          <p:nvPr/>
        </p:nvGrpSpPr>
        <p:grpSpPr>
          <a:xfrm>
            <a:off x="2212643" y="4598799"/>
            <a:ext cx="209706" cy="167640"/>
            <a:chOff x="2212643" y="4598799"/>
            <a:chExt cx="209706" cy="167640"/>
          </a:xfrm>
        </p:grpSpPr>
        <p:sp>
          <p:nvSpPr>
            <p:cNvPr id="18" name="Flowchart: Connector 17"/>
            <p:cNvSpPr/>
            <p:nvPr/>
          </p:nvSpPr>
          <p:spPr bwMode="auto">
            <a:xfrm>
              <a:off x="2269835"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 name="Flowchart: Connector 18"/>
            <p:cNvSpPr/>
            <p:nvPr/>
          </p:nvSpPr>
          <p:spPr bwMode="auto">
            <a:xfrm>
              <a:off x="2269835"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 name="Flowchart: Connector 24"/>
            <p:cNvSpPr/>
            <p:nvPr/>
          </p:nvSpPr>
          <p:spPr bwMode="auto">
            <a:xfrm>
              <a:off x="2307964"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1" name="Flowchart: Connector 40"/>
            <p:cNvSpPr/>
            <p:nvPr/>
          </p:nvSpPr>
          <p:spPr bwMode="auto">
            <a:xfrm>
              <a:off x="2212643"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2" name="Flowchart: Connector 41"/>
            <p:cNvSpPr/>
            <p:nvPr/>
          </p:nvSpPr>
          <p:spPr bwMode="auto">
            <a:xfrm>
              <a:off x="2365156"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44" name="Flowchart: Connector 43"/>
          <p:cNvSpPr/>
          <p:nvPr/>
        </p:nvSpPr>
        <p:spPr bwMode="auto">
          <a:xfrm>
            <a:off x="255579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2" name="Group 296"/>
          <p:cNvGrpSpPr/>
          <p:nvPr/>
        </p:nvGrpSpPr>
        <p:grpSpPr>
          <a:xfrm>
            <a:off x="2555798" y="4179699"/>
            <a:ext cx="152514" cy="167640"/>
            <a:chOff x="2555798" y="4179699"/>
            <a:chExt cx="152514" cy="167640"/>
          </a:xfrm>
        </p:grpSpPr>
        <p:sp>
          <p:nvSpPr>
            <p:cNvPr id="17" name="Flowchart: Connector 16"/>
            <p:cNvSpPr/>
            <p:nvPr/>
          </p:nvSpPr>
          <p:spPr bwMode="auto">
            <a:xfrm>
              <a:off x="255579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 name="Flowchart: Connector 19"/>
            <p:cNvSpPr/>
            <p:nvPr/>
          </p:nvSpPr>
          <p:spPr bwMode="auto">
            <a:xfrm>
              <a:off x="265111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 name="Flowchart: Connector 26"/>
            <p:cNvSpPr/>
            <p:nvPr/>
          </p:nvSpPr>
          <p:spPr bwMode="auto">
            <a:xfrm>
              <a:off x="265111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 name="Flowchart: Connector 27"/>
            <p:cNvSpPr/>
            <p:nvPr/>
          </p:nvSpPr>
          <p:spPr bwMode="auto">
            <a:xfrm>
              <a:off x="259392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5" name="Flowchart: Connector 44"/>
            <p:cNvSpPr/>
            <p:nvPr/>
          </p:nvSpPr>
          <p:spPr bwMode="auto">
            <a:xfrm>
              <a:off x="259392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 name="Group 299"/>
          <p:cNvGrpSpPr/>
          <p:nvPr/>
        </p:nvGrpSpPr>
        <p:grpSpPr>
          <a:xfrm>
            <a:off x="2841760" y="5227449"/>
            <a:ext cx="152514" cy="209550"/>
            <a:chOff x="2841760" y="5227449"/>
            <a:chExt cx="152514" cy="209550"/>
          </a:xfrm>
        </p:grpSpPr>
        <p:sp>
          <p:nvSpPr>
            <p:cNvPr id="24" name="Flowchart: Connector 23"/>
            <p:cNvSpPr/>
            <p:nvPr/>
          </p:nvSpPr>
          <p:spPr bwMode="auto">
            <a:xfrm>
              <a:off x="284176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8" name="Flowchart: Connector 37"/>
            <p:cNvSpPr/>
            <p:nvPr/>
          </p:nvSpPr>
          <p:spPr bwMode="auto">
            <a:xfrm>
              <a:off x="287988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0" name="Flowchart: Connector 39"/>
            <p:cNvSpPr/>
            <p:nvPr/>
          </p:nvSpPr>
          <p:spPr bwMode="auto">
            <a:xfrm>
              <a:off x="284176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3" name="Flowchart: Connector 42"/>
            <p:cNvSpPr/>
            <p:nvPr/>
          </p:nvSpPr>
          <p:spPr bwMode="auto">
            <a:xfrm>
              <a:off x="287988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6" name="Flowchart: Connector 45"/>
            <p:cNvSpPr/>
            <p:nvPr/>
          </p:nvSpPr>
          <p:spPr bwMode="auto">
            <a:xfrm>
              <a:off x="293708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4" name="Group 48"/>
          <p:cNvGrpSpPr/>
          <p:nvPr/>
        </p:nvGrpSpPr>
        <p:grpSpPr>
          <a:xfrm>
            <a:off x="56202" y="2625645"/>
            <a:ext cx="1715775" cy="3020904"/>
            <a:chOff x="2514600" y="10375979"/>
            <a:chExt cx="1371600" cy="2197021"/>
          </a:xfrm>
        </p:grpSpPr>
        <p:sp>
          <p:nvSpPr>
            <p:cNvPr id="50" name="Can 49"/>
            <p:cNvSpPr/>
            <p:nvPr/>
          </p:nvSpPr>
          <p:spPr bwMode="auto">
            <a:xfrm>
              <a:off x="2514600" y="111252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1" name="Can 50"/>
            <p:cNvSpPr/>
            <p:nvPr/>
          </p:nvSpPr>
          <p:spPr bwMode="auto">
            <a:xfrm>
              <a:off x="2514600" y="107442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2" name="Flowchart: Connector 51"/>
            <p:cNvSpPr/>
            <p:nvPr/>
          </p:nvSpPr>
          <p:spPr bwMode="auto">
            <a:xfrm>
              <a:off x="266700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3" name="Flowchart: Connector 52"/>
            <p:cNvSpPr/>
            <p:nvPr/>
          </p:nvSpPr>
          <p:spPr bwMode="auto">
            <a:xfrm>
              <a:off x="289560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4" name="Flowchart: Connector 53"/>
            <p:cNvSpPr/>
            <p:nvPr/>
          </p:nvSpPr>
          <p:spPr bwMode="auto">
            <a:xfrm>
              <a:off x="30480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5" name="Flowchart: Connector 54"/>
            <p:cNvSpPr/>
            <p:nvPr/>
          </p:nvSpPr>
          <p:spPr bwMode="auto">
            <a:xfrm>
              <a:off x="3200400" y="12039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6" name="Flowchart: Connector 55"/>
            <p:cNvSpPr/>
            <p:nvPr/>
          </p:nvSpPr>
          <p:spPr bwMode="auto">
            <a:xfrm>
              <a:off x="323088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7" name="Flowchart: Connector 56"/>
            <p:cNvSpPr/>
            <p:nvPr/>
          </p:nvSpPr>
          <p:spPr bwMode="auto">
            <a:xfrm>
              <a:off x="338328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8" name="Flowchart: Connector 57"/>
            <p:cNvSpPr/>
            <p:nvPr/>
          </p:nvSpPr>
          <p:spPr bwMode="auto">
            <a:xfrm>
              <a:off x="3535680" y="12039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9" name="Flowchart: Connector 58"/>
            <p:cNvSpPr/>
            <p:nvPr/>
          </p:nvSpPr>
          <p:spPr bwMode="auto">
            <a:xfrm>
              <a:off x="3688080" y="121920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0" name="Flowchart: Connector 59"/>
            <p:cNvSpPr/>
            <p:nvPr/>
          </p:nvSpPr>
          <p:spPr bwMode="auto">
            <a:xfrm>
              <a:off x="2667000" y="117652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1" name="Flowchart: Connector 60"/>
            <p:cNvSpPr/>
            <p:nvPr/>
          </p:nvSpPr>
          <p:spPr bwMode="auto">
            <a:xfrm>
              <a:off x="2697480" y="119938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2" name="Flowchart: Connector 61"/>
            <p:cNvSpPr/>
            <p:nvPr/>
          </p:nvSpPr>
          <p:spPr bwMode="auto">
            <a:xfrm>
              <a:off x="3002280" y="12070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3" name="Flowchart: Connector 62"/>
            <p:cNvSpPr/>
            <p:nvPr/>
          </p:nvSpPr>
          <p:spPr bwMode="auto">
            <a:xfrm>
              <a:off x="3124200" y="12222480"/>
              <a:ext cx="45720" cy="45720"/>
            </a:xfrm>
            <a:prstGeom prst="flowChartConnector">
              <a:avLst/>
            </a:prstGeom>
            <a:solidFill>
              <a:srgbClr val="0E025F">
                <a:alpha val="60000"/>
              </a:srgb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4" name="Flowchart: Connector 63"/>
            <p:cNvSpPr/>
            <p:nvPr/>
          </p:nvSpPr>
          <p:spPr bwMode="auto">
            <a:xfrm>
              <a:off x="342900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5" name="Flowchart: Connector 64"/>
            <p:cNvSpPr/>
            <p:nvPr/>
          </p:nvSpPr>
          <p:spPr bwMode="auto">
            <a:xfrm>
              <a:off x="358140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6" name="Flowchart: Connector 65"/>
            <p:cNvSpPr/>
            <p:nvPr/>
          </p:nvSpPr>
          <p:spPr bwMode="auto">
            <a:xfrm>
              <a:off x="37338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7" name="Flowchart: Connector 66"/>
            <p:cNvSpPr/>
            <p:nvPr/>
          </p:nvSpPr>
          <p:spPr bwMode="auto">
            <a:xfrm>
              <a:off x="3154680" y="11658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8" name="Flowchart: Connector 67"/>
            <p:cNvSpPr/>
            <p:nvPr/>
          </p:nvSpPr>
          <p:spPr bwMode="auto">
            <a:xfrm>
              <a:off x="2667000" y="121462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9" name="Flowchart: Connector 68"/>
            <p:cNvSpPr/>
            <p:nvPr/>
          </p:nvSpPr>
          <p:spPr bwMode="auto">
            <a:xfrm>
              <a:off x="2819400" y="122986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0" name="Flowchart: Connector 69"/>
            <p:cNvSpPr/>
            <p:nvPr/>
          </p:nvSpPr>
          <p:spPr bwMode="auto">
            <a:xfrm>
              <a:off x="2971800" y="12344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1" name="Flowchart: Connector 70"/>
            <p:cNvSpPr/>
            <p:nvPr/>
          </p:nvSpPr>
          <p:spPr bwMode="auto">
            <a:xfrm>
              <a:off x="3154680" y="12451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2" name="Flowchart: Connector 71"/>
            <p:cNvSpPr/>
            <p:nvPr/>
          </p:nvSpPr>
          <p:spPr bwMode="auto">
            <a:xfrm>
              <a:off x="345948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3" name="Flowchart: Connector 72"/>
            <p:cNvSpPr/>
            <p:nvPr/>
          </p:nvSpPr>
          <p:spPr bwMode="auto">
            <a:xfrm>
              <a:off x="3611880" y="12451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4" name="Flowchart: Connector 73"/>
            <p:cNvSpPr/>
            <p:nvPr/>
          </p:nvSpPr>
          <p:spPr bwMode="auto">
            <a:xfrm>
              <a:off x="3733800" y="11506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5" name="Flowchart: Connector 74"/>
            <p:cNvSpPr/>
            <p:nvPr/>
          </p:nvSpPr>
          <p:spPr bwMode="auto">
            <a:xfrm>
              <a:off x="3733800" y="12344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6" name="Flowchart: Connector 75"/>
            <p:cNvSpPr/>
            <p:nvPr/>
          </p:nvSpPr>
          <p:spPr bwMode="auto">
            <a:xfrm>
              <a:off x="2773680" y="118110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7" name="Flowchart: Connector 76"/>
            <p:cNvSpPr/>
            <p:nvPr/>
          </p:nvSpPr>
          <p:spPr bwMode="auto">
            <a:xfrm>
              <a:off x="28956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8" name="Flowchart: Connector 77"/>
            <p:cNvSpPr/>
            <p:nvPr/>
          </p:nvSpPr>
          <p:spPr bwMode="auto">
            <a:xfrm>
              <a:off x="3383280" y="123748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9" name="Flowchart: Connector 78"/>
            <p:cNvSpPr/>
            <p:nvPr/>
          </p:nvSpPr>
          <p:spPr bwMode="auto">
            <a:xfrm>
              <a:off x="3352800" y="122224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0" name="Flowchart: Connector 79"/>
            <p:cNvSpPr/>
            <p:nvPr/>
          </p:nvSpPr>
          <p:spPr bwMode="auto">
            <a:xfrm>
              <a:off x="292608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1" name="Flowchart: Connector 80"/>
            <p:cNvSpPr/>
            <p:nvPr/>
          </p:nvSpPr>
          <p:spPr bwMode="auto">
            <a:xfrm>
              <a:off x="3535680" y="122986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2" name="Teardrop 81"/>
            <p:cNvSpPr/>
            <p:nvPr/>
          </p:nvSpPr>
          <p:spPr bwMode="auto">
            <a:xfrm rot="-2460000">
              <a:off x="3126084" y="10375979"/>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3" name="Teardrop 82"/>
            <p:cNvSpPr/>
            <p:nvPr/>
          </p:nvSpPr>
          <p:spPr bwMode="auto">
            <a:xfrm rot="-2460000">
              <a:off x="2934935" y="10777226"/>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4" name="Teardrop 83"/>
            <p:cNvSpPr/>
            <p:nvPr/>
          </p:nvSpPr>
          <p:spPr bwMode="auto">
            <a:xfrm rot="-2460000">
              <a:off x="3163535" y="11158227"/>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5" name="Group 69"/>
          <p:cNvGrpSpPr/>
          <p:nvPr/>
        </p:nvGrpSpPr>
        <p:grpSpPr>
          <a:xfrm>
            <a:off x="5553252" y="3131949"/>
            <a:ext cx="1715775" cy="2514600"/>
            <a:chOff x="12954000" y="10820400"/>
            <a:chExt cx="1371600" cy="1828800"/>
          </a:xfrm>
        </p:grpSpPr>
        <p:sp>
          <p:nvSpPr>
            <p:cNvPr id="123" name="Can 122"/>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4" name="Can 123"/>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87" name="Flowchart: Connector 86"/>
          <p:cNvSpPr/>
          <p:nvPr/>
        </p:nvSpPr>
        <p:spPr bwMode="auto">
          <a:xfrm>
            <a:off x="6925872"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6" name="Group 170"/>
          <p:cNvGrpSpPr/>
          <p:nvPr/>
        </p:nvGrpSpPr>
        <p:grpSpPr>
          <a:xfrm>
            <a:off x="6777626" y="4975272"/>
            <a:ext cx="114385" cy="167640"/>
            <a:chOff x="11308080" y="12146280"/>
            <a:chExt cx="91440" cy="121920"/>
          </a:xfrm>
        </p:grpSpPr>
        <p:sp>
          <p:nvSpPr>
            <p:cNvPr id="119" name="Flowchart: Connector 139"/>
            <p:cNvSpPr/>
            <p:nvPr/>
          </p:nvSpPr>
          <p:spPr bwMode="auto">
            <a:xfrm>
              <a:off x="11308080" y="12222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0" name="Flowchart: Connector 140"/>
            <p:cNvSpPr/>
            <p:nvPr/>
          </p:nvSpPr>
          <p:spPr bwMode="auto">
            <a:xfrm>
              <a:off x="1130808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1" name="Flowchart: Connector 120"/>
            <p:cNvSpPr/>
            <p:nvPr/>
          </p:nvSpPr>
          <p:spPr bwMode="auto">
            <a:xfrm>
              <a:off x="1135380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2" name="Flowchart: Connector 121"/>
            <p:cNvSpPr/>
            <p:nvPr/>
          </p:nvSpPr>
          <p:spPr bwMode="auto">
            <a:xfrm>
              <a:off x="1130808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49" name="Group 168"/>
          <p:cNvGrpSpPr/>
          <p:nvPr/>
        </p:nvGrpSpPr>
        <p:grpSpPr>
          <a:xfrm>
            <a:off x="5666680" y="4564358"/>
            <a:ext cx="114385" cy="230505"/>
            <a:chOff x="10698480" y="12527280"/>
            <a:chExt cx="91440" cy="167640"/>
          </a:xfrm>
        </p:grpSpPr>
        <p:sp>
          <p:nvSpPr>
            <p:cNvPr id="114" name="Flowchart: Connector 113"/>
            <p:cNvSpPr/>
            <p:nvPr/>
          </p:nvSpPr>
          <p:spPr bwMode="auto">
            <a:xfrm>
              <a:off x="10698480" y="12527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5" name="Flowchart: Connector 114"/>
            <p:cNvSpPr/>
            <p:nvPr/>
          </p:nvSpPr>
          <p:spPr bwMode="auto">
            <a:xfrm>
              <a:off x="1069848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6" name="Flowchart: Connector 115"/>
            <p:cNvSpPr/>
            <p:nvPr/>
          </p:nvSpPr>
          <p:spPr bwMode="auto">
            <a:xfrm>
              <a:off x="107442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7" name="Flowchart: Connector 116"/>
            <p:cNvSpPr/>
            <p:nvPr/>
          </p:nvSpPr>
          <p:spPr bwMode="auto">
            <a:xfrm>
              <a:off x="10744200" y="12649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8" name="Flowchart: Connector 117"/>
            <p:cNvSpPr/>
            <p:nvPr/>
          </p:nvSpPr>
          <p:spPr bwMode="auto">
            <a:xfrm>
              <a:off x="10744200" y="12573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85" name="Group 165"/>
          <p:cNvGrpSpPr/>
          <p:nvPr/>
        </p:nvGrpSpPr>
        <p:grpSpPr>
          <a:xfrm>
            <a:off x="7029987" y="4319405"/>
            <a:ext cx="152513" cy="167640"/>
            <a:chOff x="11460480" y="11993880"/>
            <a:chExt cx="121920" cy="121920"/>
          </a:xfrm>
        </p:grpSpPr>
        <p:sp>
          <p:nvSpPr>
            <p:cNvPr id="110" name="Flowchart: Connector 109"/>
            <p:cNvSpPr/>
            <p:nvPr/>
          </p:nvSpPr>
          <p:spPr bwMode="auto">
            <a:xfrm>
              <a:off x="11506200" y="120396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1" name="Flowchart: Connector 110"/>
            <p:cNvSpPr/>
            <p:nvPr/>
          </p:nvSpPr>
          <p:spPr bwMode="auto">
            <a:xfrm>
              <a:off x="11536680" y="120700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2" name="Flowchart: Connector 111"/>
            <p:cNvSpPr/>
            <p:nvPr/>
          </p:nvSpPr>
          <p:spPr bwMode="auto">
            <a:xfrm>
              <a:off x="11536680" y="119938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3" name="Flowchart: Connector 112"/>
            <p:cNvSpPr/>
            <p:nvPr/>
          </p:nvSpPr>
          <p:spPr bwMode="auto">
            <a:xfrm>
              <a:off x="11460480" y="120396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86" name="Group 167"/>
          <p:cNvGrpSpPr/>
          <p:nvPr/>
        </p:nvGrpSpPr>
        <p:grpSpPr>
          <a:xfrm>
            <a:off x="5895450" y="5034119"/>
            <a:ext cx="209706" cy="167640"/>
            <a:chOff x="10698480" y="12115800"/>
            <a:chExt cx="167640" cy="121920"/>
          </a:xfrm>
        </p:grpSpPr>
        <p:sp>
          <p:nvSpPr>
            <p:cNvPr id="105" name="Flowchart: Connector 136"/>
            <p:cNvSpPr/>
            <p:nvPr/>
          </p:nvSpPr>
          <p:spPr bwMode="auto">
            <a:xfrm>
              <a:off x="1074420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6" name="Flowchart: Connector 137"/>
            <p:cNvSpPr/>
            <p:nvPr/>
          </p:nvSpPr>
          <p:spPr bwMode="auto">
            <a:xfrm>
              <a:off x="1074420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7" name="Flowchart: Connector 106"/>
            <p:cNvSpPr/>
            <p:nvPr/>
          </p:nvSpPr>
          <p:spPr bwMode="auto">
            <a:xfrm>
              <a:off x="1077468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8" name="Flowchart: Connector 107"/>
            <p:cNvSpPr/>
            <p:nvPr/>
          </p:nvSpPr>
          <p:spPr bwMode="auto">
            <a:xfrm>
              <a:off x="10698480" y="121158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9" name="Flowchart: Connector 108"/>
            <p:cNvSpPr/>
            <p:nvPr/>
          </p:nvSpPr>
          <p:spPr bwMode="auto">
            <a:xfrm>
              <a:off x="1082040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92" name="Flowchart: Connector 91"/>
          <p:cNvSpPr/>
          <p:nvPr/>
        </p:nvSpPr>
        <p:spPr bwMode="auto">
          <a:xfrm>
            <a:off x="622049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88" name="Group 166"/>
          <p:cNvGrpSpPr/>
          <p:nvPr/>
        </p:nvGrpSpPr>
        <p:grpSpPr>
          <a:xfrm>
            <a:off x="6378933" y="4368690"/>
            <a:ext cx="152513" cy="167640"/>
            <a:chOff x="10972800" y="11811000"/>
            <a:chExt cx="121920" cy="121920"/>
          </a:xfrm>
        </p:grpSpPr>
        <p:sp>
          <p:nvSpPr>
            <p:cNvPr id="100" name="Flowchart: Connector 135"/>
            <p:cNvSpPr/>
            <p:nvPr/>
          </p:nvSpPr>
          <p:spPr bwMode="auto">
            <a:xfrm>
              <a:off x="10972800" y="11841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1" name="Flowchart: Connector 138"/>
            <p:cNvSpPr/>
            <p:nvPr/>
          </p:nvSpPr>
          <p:spPr bwMode="auto">
            <a:xfrm>
              <a:off x="11049000" y="11887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2" name="Flowchart: Connector 101"/>
            <p:cNvSpPr/>
            <p:nvPr/>
          </p:nvSpPr>
          <p:spPr bwMode="auto">
            <a:xfrm>
              <a:off x="11049000" y="11841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3" name="Flowchart: Connector 102"/>
            <p:cNvSpPr/>
            <p:nvPr/>
          </p:nvSpPr>
          <p:spPr bwMode="auto">
            <a:xfrm>
              <a:off x="11003280" y="11811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4" name="Flowchart: Connector 103"/>
            <p:cNvSpPr/>
            <p:nvPr/>
          </p:nvSpPr>
          <p:spPr bwMode="auto">
            <a:xfrm>
              <a:off x="11003280" y="11887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89" name="Group 169"/>
          <p:cNvGrpSpPr/>
          <p:nvPr/>
        </p:nvGrpSpPr>
        <p:grpSpPr>
          <a:xfrm>
            <a:off x="6062840" y="4214121"/>
            <a:ext cx="152513" cy="209550"/>
            <a:chOff x="11201400" y="12573000"/>
            <a:chExt cx="121920" cy="152400"/>
          </a:xfrm>
        </p:grpSpPr>
        <p:sp>
          <p:nvSpPr>
            <p:cNvPr id="95" name="Flowchart: Connector 142"/>
            <p:cNvSpPr/>
            <p:nvPr/>
          </p:nvSpPr>
          <p:spPr bwMode="auto">
            <a:xfrm>
              <a:off x="112014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6" name="Flowchart: Connector 95"/>
            <p:cNvSpPr/>
            <p:nvPr/>
          </p:nvSpPr>
          <p:spPr bwMode="auto">
            <a:xfrm>
              <a:off x="11231880" y="12649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7" name="Flowchart: Connector 96"/>
            <p:cNvSpPr/>
            <p:nvPr/>
          </p:nvSpPr>
          <p:spPr bwMode="auto">
            <a:xfrm>
              <a:off x="11201400" y="126796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8" name="Flowchart: Connector 97"/>
            <p:cNvSpPr/>
            <p:nvPr/>
          </p:nvSpPr>
          <p:spPr bwMode="auto">
            <a:xfrm>
              <a:off x="11231880" y="12573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9" name="Flowchart: Connector 98"/>
            <p:cNvSpPr/>
            <p:nvPr/>
          </p:nvSpPr>
          <p:spPr bwMode="auto">
            <a:xfrm>
              <a:off x="112776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27" name="Can 126"/>
          <p:cNvSpPr/>
          <p:nvPr/>
        </p:nvSpPr>
        <p:spPr bwMode="auto">
          <a:xfrm>
            <a:off x="7385601" y="3970149"/>
            <a:ext cx="1715775" cy="1257300"/>
          </a:xfrm>
          <a:prstGeom prst="can">
            <a:avLst>
              <a:gd name="adj" fmla="val 38223"/>
            </a:avLst>
          </a:prstGeom>
          <a:blipFill>
            <a:blip r:embed="rId3" cstate="print"/>
            <a:tile tx="0" ty="0" sx="100000" sy="100000" flip="none" algn="tl"/>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6" name="Can 125"/>
          <p:cNvSpPr/>
          <p:nvPr/>
        </p:nvSpPr>
        <p:spPr bwMode="auto">
          <a:xfrm>
            <a:off x="7385601" y="3655824"/>
            <a:ext cx="1715775" cy="1990725"/>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8" name="Can 127"/>
          <p:cNvSpPr/>
          <p:nvPr/>
        </p:nvSpPr>
        <p:spPr bwMode="auto">
          <a:xfrm>
            <a:off x="7385601" y="3131949"/>
            <a:ext cx="1715775" cy="25146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9" name="Flowchart: Connector 128"/>
          <p:cNvSpPr/>
          <p:nvPr/>
        </p:nvSpPr>
        <p:spPr bwMode="auto">
          <a:xfrm>
            <a:off x="8427250" y="3901022"/>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30" name="Flowchart: Connector 129"/>
          <p:cNvSpPr/>
          <p:nvPr/>
        </p:nvSpPr>
        <p:spPr bwMode="auto">
          <a:xfrm>
            <a:off x="7853151" y="4106705"/>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5" name="TextBox 124"/>
          <p:cNvSpPr txBox="1"/>
          <p:nvPr/>
        </p:nvSpPr>
        <p:spPr>
          <a:xfrm>
            <a:off x="61997" y="5780868"/>
            <a:ext cx="1828800" cy="954107"/>
          </a:xfrm>
          <a:prstGeom prst="rect">
            <a:avLst/>
          </a:prstGeom>
          <a:noFill/>
        </p:spPr>
        <p:txBody>
          <a:bodyPr wrap="square" rtlCol="0">
            <a:spAutoFit/>
          </a:bodyPr>
          <a:lstStyle/>
          <a:p>
            <a:pPr algn="ctr"/>
            <a:r>
              <a:rPr lang="en-US" dirty="0" err="1" smtClean="0"/>
              <a:t>Nanoglob</a:t>
            </a:r>
            <a:r>
              <a:rPr lang="en-US" dirty="0" smtClean="0"/>
              <a:t> deposition</a:t>
            </a:r>
            <a:endParaRPr lang="en-US" dirty="0"/>
          </a:p>
        </p:txBody>
      </p:sp>
      <p:sp>
        <p:nvSpPr>
          <p:cNvPr id="131" name="TextBox 130"/>
          <p:cNvSpPr txBox="1"/>
          <p:nvPr/>
        </p:nvSpPr>
        <p:spPr>
          <a:xfrm>
            <a:off x="1871424" y="5780868"/>
            <a:ext cx="1828800" cy="523220"/>
          </a:xfrm>
          <a:prstGeom prst="rect">
            <a:avLst/>
          </a:prstGeom>
          <a:noFill/>
        </p:spPr>
        <p:txBody>
          <a:bodyPr wrap="square" rtlCol="0">
            <a:spAutoFit/>
          </a:bodyPr>
          <a:lstStyle/>
          <a:p>
            <a:pPr algn="ctr"/>
            <a:r>
              <a:rPr lang="en-US" dirty="0" smtClean="0"/>
              <a:t>Collisions</a:t>
            </a:r>
            <a:endParaRPr lang="en-US" dirty="0"/>
          </a:p>
        </p:txBody>
      </p:sp>
      <p:sp>
        <p:nvSpPr>
          <p:cNvPr id="132" name="TextBox 131"/>
          <p:cNvSpPr txBox="1"/>
          <p:nvPr/>
        </p:nvSpPr>
        <p:spPr>
          <a:xfrm>
            <a:off x="5490278" y="5780868"/>
            <a:ext cx="1828800" cy="523220"/>
          </a:xfrm>
          <a:prstGeom prst="rect">
            <a:avLst/>
          </a:prstGeom>
          <a:noFill/>
        </p:spPr>
        <p:txBody>
          <a:bodyPr wrap="square" rtlCol="0">
            <a:spAutoFit/>
          </a:bodyPr>
          <a:lstStyle/>
          <a:p>
            <a:pPr algn="ctr"/>
            <a:r>
              <a:rPr lang="en-US" dirty="0" smtClean="0"/>
              <a:t>Gravity!</a:t>
            </a:r>
            <a:endParaRPr lang="en-US" dirty="0"/>
          </a:p>
        </p:txBody>
      </p:sp>
      <p:sp>
        <p:nvSpPr>
          <p:cNvPr id="137" name="TextBox 136"/>
          <p:cNvSpPr txBox="1"/>
          <p:nvPr/>
        </p:nvSpPr>
        <p:spPr>
          <a:xfrm>
            <a:off x="3653076"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Floc Blanket</a:t>
            </a:r>
            <a:endParaRPr lang="en-US" sz="2000" b="1" dirty="0">
              <a:latin typeface="+mj-lt"/>
            </a:endParaRPr>
          </a:p>
        </p:txBody>
      </p:sp>
      <p:grpSp>
        <p:nvGrpSpPr>
          <p:cNvPr id="90" name="Group 66"/>
          <p:cNvGrpSpPr/>
          <p:nvPr/>
        </p:nvGrpSpPr>
        <p:grpSpPr>
          <a:xfrm>
            <a:off x="3720902" y="3131949"/>
            <a:ext cx="1715775" cy="2514600"/>
            <a:chOff x="12954000" y="10820400"/>
            <a:chExt cx="1371600" cy="1828800"/>
          </a:xfrm>
        </p:grpSpPr>
        <p:sp>
          <p:nvSpPr>
            <p:cNvPr id="170" name="Can 169"/>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71" name="Can 170"/>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46" name="Flowchart: Connector 145"/>
          <p:cNvSpPr/>
          <p:nvPr/>
        </p:nvSpPr>
        <p:spPr bwMode="auto">
          <a:xfrm>
            <a:off x="5093522" y="50598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91" name="Group 178"/>
          <p:cNvGrpSpPr/>
          <p:nvPr/>
        </p:nvGrpSpPr>
        <p:grpSpPr>
          <a:xfrm>
            <a:off x="4807560" y="4640709"/>
            <a:ext cx="114385" cy="167640"/>
            <a:chOff x="4807560" y="4640709"/>
            <a:chExt cx="114385" cy="167640"/>
          </a:xfrm>
        </p:grpSpPr>
        <p:sp>
          <p:nvSpPr>
            <p:cNvPr id="144" name="Flowchart: Connector 143"/>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5" name="Flowchart: Connector 144"/>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2" name="Flowchart: Connector 151"/>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5" name="Flowchart: Connector 154"/>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93" name="Group 179"/>
          <p:cNvGrpSpPr/>
          <p:nvPr/>
        </p:nvGrpSpPr>
        <p:grpSpPr>
          <a:xfrm>
            <a:off x="3859013" y="4645391"/>
            <a:ext cx="114385" cy="230505"/>
            <a:chOff x="4044993" y="5164584"/>
            <a:chExt cx="114385" cy="230505"/>
          </a:xfrm>
        </p:grpSpPr>
        <p:sp>
          <p:nvSpPr>
            <p:cNvPr id="149" name="Flowchart: Connector 148"/>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6" name="Flowchart: Connector 155"/>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7" name="Flowchart: Connector 156"/>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8" name="Flowchart: Connector 157"/>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9" name="Flowchart: Connector 158"/>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94" name="Group 177"/>
          <p:cNvGrpSpPr/>
          <p:nvPr/>
        </p:nvGrpSpPr>
        <p:grpSpPr>
          <a:xfrm>
            <a:off x="4998201" y="4431159"/>
            <a:ext cx="152514" cy="167640"/>
            <a:chOff x="4998201" y="4431159"/>
            <a:chExt cx="152514" cy="167640"/>
          </a:xfrm>
        </p:grpSpPr>
        <p:sp>
          <p:nvSpPr>
            <p:cNvPr id="153" name="Flowchart: Connector 152"/>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4" name="Flowchart: Connector 153"/>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0" name="Flowchart: Connector 159"/>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2" name="Flowchart: Connector 161"/>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3" name="Group 176"/>
          <p:cNvGrpSpPr/>
          <p:nvPr/>
        </p:nvGrpSpPr>
        <p:grpSpPr>
          <a:xfrm>
            <a:off x="4044993" y="4598799"/>
            <a:ext cx="209706" cy="167640"/>
            <a:chOff x="4044993" y="4598799"/>
            <a:chExt cx="209706" cy="167640"/>
          </a:xfrm>
        </p:grpSpPr>
        <p:sp>
          <p:nvSpPr>
            <p:cNvPr id="141" name="Flowchart: Connector 140"/>
            <p:cNvSpPr/>
            <p:nvPr/>
          </p:nvSpPr>
          <p:spPr bwMode="auto">
            <a:xfrm>
              <a:off x="4102185"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2" name="Flowchart: Connector 141"/>
            <p:cNvSpPr/>
            <p:nvPr/>
          </p:nvSpPr>
          <p:spPr bwMode="auto">
            <a:xfrm>
              <a:off x="4102185"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8" name="Flowchart: Connector 147"/>
            <p:cNvSpPr/>
            <p:nvPr/>
          </p:nvSpPr>
          <p:spPr bwMode="auto">
            <a:xfrm>
              <a:off x="4140314"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4" name="Flowchart: Connector 163"/>
            <p:cNvSpPr/>
            <p:nvPr/>
          </p:nvSpPr>
          <p:spPr bwMode="auto">
            <a:xfrm>
              <a:off x="4044993"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5" name="Flowchart: Connector 164"/>
            <p:cNvSpPr/>
            <p:nvPr/>
          </p:nvSpPr>
          <p:spPr bwMode="auto">
            <a:xfrm>
              <a:off x="4197506"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67" name="Flowchart: Connector 166"/>
          <p:cNvSpPr/>
          <p:nvPr/>
        </p:nvSpPr>
        <p:spPr bwMode="auto">
          <a:xfrm>
            <a:off x="438814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34" name="Group 175"/>
          <p:cNvGrpSpPr/>
          <p:nvPr/>
        </p:nvGrpSpPr>
        <p:grpSpPr>
          <a:xfrm rot="1620000">
            <a:off x="4473389" y="4443170"/>
            <a:ext cx="152514" cy="167640"/>
            <a:chOff x="4388148" y="4179699"/>
            <a:chExt cx="152514" cy="167640"/>
          </a:xfrm>
        </p:grpSpPr>
        <p:sp>
          <p:nvSpPr>
            <p:cNvPr id="140" name="Flowchart: Connector 139"/>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3" name="Flowchart: Connector 142"/>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0" name="Flowchart: Connector 149"/>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1" name="Flowchart: Connector 150"/>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8" name="Flowchart: Connector 167"/>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5" name="Group 180"/>
          <p:cNvGrpSpPr/>
          <p:nvPr/>
        </p:nvGrpSpPr>
        <p:grpSpPr>
          <a:xfrm>
            <a:off x="4798095" y="4994975"/>
            <a:ext cx="152514" cy="209550"/>
            <a:chOff x="4674110" y="5227449"/>
            <a:chExt cx="152514" cy="209550"/>
          </a:xfrm>
        </p:grpSpPr>
        <p:sp>
          <p:nvSpPr>
            <p:cNvPr id="147" name="Flowchart: Connector 146"/>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1" name="Flowchart: Connector 160"/>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3" name="Flowchart: Connector 162"/>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6" name="Flowchart: Connector 165"/>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9" name="Flowchart: Connector 168"/>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72" name="TextBox 171"/>
          <p:cNvSpPr txBox="1"/>
          <p:nvPr/>
        </p:nvSpPr>
        <p:spPr>
          <a:xfrm>
            <a:off x="3680851" y="5780868"/>
            <a:ext cx="1828800" cy="954107"/>
          </a:xfrm>
          <a:prstGeom prst="rect">
            <a:avLst/>
          </a:prstGeom>
          <a:noFill/>
        </p:spPr>
        <p:txBody>
          <a:bodyPr wrap="square" rtlCol="0">
            <a:spAutoFit/>
          </a:bodyPr>
          <a:lstStyle/>
          <a:p>
            <a:pPr algn="ctr"/>
            <a:r>
              <a:rPr lang="en-US" dirty="0" smtClean="0"/>
              <a:t>More Collisions</a:t>
            </a:r>
            <a:endParaRPr lang="en-US" dirty="0"/>
          </a:p>
        </p:txBody>
      </p:sp>
      <p:sp>
        <p:nvSpPr>
          <p:cNvPr id="173" name="Flowchart: Connector 172"/>
          <p:cNvSpPr/>
          <p:nvPr/>
        </p:nvSpPr>
        <p:spPr bwMode="auto">
          <a:xfrm>
            <a:off x="3103612" y="5351691"/>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74" name="Flowchart: Connector 173"/>
          <p:cNvSpPr/>
          <p:nvPr/>
        </p:nvSpPr>
        <p:spPr bwMode="auto">
          <a:xfrm>
            <a:off x="2047168" y="4132518"/>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75" name="Flowchart: Connector 174"/>
          <p:cNvSpPr/>
          <p:nvPr/>
        </p:nvSpPr>
        <p:spPr bwMode="auto">
          <a:xfrm>
            <a:off x="1959349" y="5214798"/>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36" name="Group 181"/>
          <p:cNvGrpSpPr/>
          <p:nvPr/>
        </p:nvGrpSpPr>
        <p:grpSpPr>
          <a:xfrm rot="1620000" flipH="1">
            <a:off x="4384809" y="4643680"/>
            <a:ext cx="152514" cy="209550"/>
            <a:chOff x="4674110" y="5227449"/>
            <a:chExt cx="152514" cy="209550"/>
          </a:xfrm>
        </p:grpSpPr>
        <p:sp>
          <p:nvSpPr>
            <p:cNvPr id="183" name="Flowchart: Connector 182"/>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4" name="Flowchart: Connector 183"/>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5" name="Flowchart: Connector 184"/>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6" name="Flowchart: Connector 185"/>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7" name="Flowchart: Connector 186"/>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8" name="Group 187"/>
          <p:cNvGrpSpPr/>
          <p:nvPr/>
        </p:nvGrpSpPr>
        <p:grpSpPr>
          <a:xfrm rot="16200000">
            <a:off x="4959960" y="4793109"/>
            <a:ext cx="114385" cy="167640"/>
            <a:chOff x="4807560" y="4640709"/>
            <a:chExt cx="114385" cy="167640"/>
          </a:xfrm>
        </p:grpSpPr>
        <p:sp>
          <p:nvSpPr>
            <p:cNvPr id="189" name="Flowchart: Connector 188"/>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0" name="Flowchart: Connector 189"/>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1" name="Flowchart: Connector 190"/>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2" name="Flowchart: Connector 191"/>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9" name="Group 192"/>
          <p:cNvGrpSpPr/>
          <p:nvPr/>
        </p:nvGrpSpPr>
        <p:grpSpPr>
          <a:xfrm>
            <a:off x="4181957" y="4506067"/>
            <a:ext cx="152514" cy="167640"/>
            <a:chOff x="4998201" y="4431159"/>
            <a:chExt cx="152514" cy="167640"/>
          </a:xfrm>
        </p:grpSpPr>
        <p:sp>
          <p:nvSpPr>
            <p:cNvPr id="194" name="Flowchart: Connector 193"/>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5" name="Flowchart: Connector 194"/>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6" name="Flowchart: Connector 195"/>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7" name="Flowchart: Connector 196"/>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6" name="Group 197"/>
          <p:cNvGrpSpPr/>
          <p:nvPr/>
        </p:nvGrpSpPr>
        <p:grpSpPr>
          <a:xfrm>
            <a:off x="4187123" y="4759205"/>
            <a:ext cx="152514" cy="167640"/>
            <a:chOff x="4998201" y="4431159"/>
            <a:chExt cx="152514" cy="167640"/>
          </a:xfrm>
        </p:grpSpPr>
        <p:sp>
          <p:nvSpPr>
            <p:cNvPr id="199" name="Flowchart: Connector 198"/>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0" name="Flowchart: Connector 199"/>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1" name="Flowchart: Connector 200"/>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2" name="Flowchart: Connector 201"/>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7" name="Group 202"/>
          <p:cNvGrpSpPr/>
          <p:nvPr/>
        </p:nvGrpSpPr>
        <p:grpSpPr>
          <a:xfrm>
            <a:off x="4912508" y="4502580"/>
            <a:ext cx="152514" cy="167640"/>
            <a:chOff x="4388148" y="4179699"/>
            <a:chExt cx="152514" cy="167640"/>
          </a:xfrm>
        </p:grpSpPr>
        <p:sp>
          <p:nvSpPr>
            <p:cNvPr id="204" name="Flowchart: Connector 203"/>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5" name="Flowchart: Connector 204"/>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6" name="Flowchart: Connector 205"/>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7" name="Flowchart: Connector 206"/>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8" name="Flowchart: Connector 207"/>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8" name="Group 208"/>
          <p:cNvGrpSpPr/>
          <p:nvPr/>
        </p:nvGrpSpPr>
        <p:grpSpPr>
          <a:xfrm rot="1620000">
            <a:off x="3941671" y="4836536"/>
            <a:ext cx="114385" cy="230505"/>
            <a:chOff x="4044993" y="5164584"/>
            <a:chExt cx="114385" cy="230505"/>
          </a:xfrm>
        </p:grpSpPr>
        <p:sp>
          <p:nvSpPr>
            <p:cNvPr id="210" name="Flowchart: Connector 20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1" name="Flowchart: Connector 21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2" name="Flowchart: Connector 21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3" name="Flowchart: Connector 21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4" name="Flowchart: Connector 21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9" name="Group 214"/>
          <p:cNvGrpSpPr/>
          <p:nvPr/>
        </p:nvGrpSpPr>
        <p:grpSpPr>
          <a:xfrm rot="1620000">
            <a:off x="4339460" y="4978604"/>
            <a:ext cx="114385" cy="230505"/>
            <a:chOff x="4044993" y="5164584"/>
            <a:chExt cx="114385" cy="230505"/>
          </a:xfrm>
        </p:grpSpPr>
        <p:sp>
          <p:nvSpPr>
            <p:cNvPr id="216" name="Flowchart: Connector 215"/>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7" name="Flowchart: Connector 216"/>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8" name="Flowchart: Connector 217"/>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9" name="Flowchart: Connector 218"/>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0" name="Flowchart: Connector 219"/>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0" name="Group 220"/>
          <p:cNvGrpSpPr/>
          <p:nvPr/>
        </p:nvGrpSpPr>
        <p:grpSpPr>
          <a:xfrm>
            <a:off x="4185913" y="4994974"/>
            <a:ext cx="152514" cy="209550"/>
            <a:chOff x="4674110" y="5227449"/>
            <a:chExt cx="152514" cy="209550"/>
          </a:xfrm>
        </p:grpSpPr>
        <p:sp>
          <p:nvSpPr>
            <p:cNvPr id="222" name="Flowchart: Connector 221"/>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3" name="Flowchart: Connector 222"/>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4" name="Flowchart: Connector 223"/>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5" name="Flowchart: Connector 224"/>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6" name="Flowchart: Connector 225"/>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1" name="Group 226"/>
          <p:cNvGrpSpPr/>
          <p:nvPr/>
        </p:nvGrpSpPr>
        <p:grpSpPr>
          <a:xfrm flipV="1">
            <a:off x="4522857" y="4929526"/>
            <a:ext cx="114385" cy="230505"/>
            <a:chOff x="4044993" y="5164584"/>
            <a:chExt cx="114385" cy="230505"/>
          </a:xfrm>
        </p:grpSpPr>
        <p:sp>
          <p:nvSpPr>
            <p:cNvPr id="228" name="Flowchart: Connector 227"/>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9" name="Flowchart: Connector 228"/>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0" name="Flowchart: Connector 229"/>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1" name="Flowchart: Connector 230"/>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2" name="Flowchart: Connector 231"/>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2" name="Group 232"/>
          <p:cNvGrpSpPr/>
          <p:nvPr/>
        </p:nvGrpSpPr>
        <p:grpSpPr>
          <a:xfrm>
            <a:off x="5046068" y="4855490"/>
            <a:ext cx="152514" cy="209550"/>
            <a:chOff x="4674110" y="5227449"/>
            <a:chExt cx="152514" cy="209550"/>
          </a:xfrm>
        </p:grpSpPr>
        <p:sp>
          <p:nvSpPr>
            <p:cNvPr id="234" name="Flowchart: Connector 233"/>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5" name="Flowchart: Connector 234"/>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6" name="Flowchart: Connector 235"/>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7" name="Flowchart: Connector 236"/>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8" name="Flowchart: Connector 237"/>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8" name="Group 238"/>
          <p:cNvGrpSpPr/>
          <p:nvPr/>
        </p:nvGrpSpPr>
        <p:grpSpPr>
          <a:xfrm flipV="1">
            <a:off x="4770830" y="4790041"/>
            <a:ext cx="114385" cy="230505"/>
            <a:chOff x="4044993" y="5164584"/>
            <a:chExt cx="114385" cy="230505"/>
          </a:xfrm>
        </p:grpSpPr>
        <p:sp>
          <p:nvSpPr>
            <p:cNvPr id="240" name="Flowchart: Connector 23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1" name="Flowchart: Connector 24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2" name="Flowchart: Connector 24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3" name="Flowchart: Connector 24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4" name="Flowchart: Connector 24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93" name="Group 244"/>
          <p:cNvGrpSpPr/>
          <p:nvPr/>
        </p:nvGrpSpPr>
        <p:grpSpPr>
          <a:xfrm rot="16200000" flipH="1">
            <a:off x="3767486" y="4483637"/>
            <a:ext cx="152514" cy="209550"/>
            <a:chOff x="4674110" y="5227449"/>
            <a:chExt cx="152514" cy="209550"/>
          </a:xfrm>
        </p:grpSpPr>
        <p:sp>
          <p:nvSpPr>
            <p:cNvPr id="246" name="Flowchart: Connector 245"/>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7" name="Flowchart: Connector 246"/>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8" name="Flowchart: Connector 247"/>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9" name="Flowchart: Connector 248"/>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0" name="Flowchart: Connector 249"/>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98" name="Group 250"/>
          <p:cNvGrpSpPr/>
          <p:nvPr/>
        </p:nvGrpSpPr>
        <p:grpSpPr>
          <a:xfrm>
            <a:off x="3734025" y="4851984"/>
            <a:ext cx="152514" cy="167640"/>
            <a:chOff x="4388148" y="4179699"/>
            <a:chExt cx="152514" cy="167640"/>
          </a:xfrm>
        </p:grpSpPr>
        <p:sp>
          <p:nvSpPr>
            <p:cNvPr id="252" name="Flowchart: Connector 251"/>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3" name="Flowchart: Connector 252"/>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4" name="Flowchart: Connector 253"/>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5" name="Flowchart: Connector 254"/>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6" name="Flowchart: Connector 255"/>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03" name="Group 256"/>
          <p:cNvGrpSpPr/>
          <p:nvPr/>
        </p:nvGrpSpPr>
        <p:grpSpPr>
          <a:xfrm flipH="1">
            <a:off x="4537209" y="4796080"/>
            <a:ext cx="152514" cy="209550"/>
            <a:chOff x="4674110" y="5227449"/>
            <a:chExt cx="152514" cy="209550"/>
          </a:xfrm>
        </p:grpSpPr>
        <p:sp>
          <p:nvSpPr>
            <p:cNvPr id="258" name="Flowchart: Connector 257"/>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9" name="Flowchart: Connector 258"/>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0" name="Flowchart: Connector 259"/>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1" name="Flowchart: Connector 260"/>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2" name="Flowchart: Connector 261"/>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09" name="Group 262"/>
          <p:cNvGrpSpPr/>
          <p:nvPr/>
        </p:nvGrpSpPr>
        <p:grpSpPr>
          <a:xfrm flipH="1">
            <a:off x="5095148" y="4594603"/>
            <a:ext cx="152514" cy="209550"/>
            <a:chOff x="4674110" y="5227449"/>
            <a:chExt cx="152514" cy="209550"/>
          </a:xfrm>
        </p:grpSpPr>
        <p:sp>
          <p:nvSpPr>
            <p:cNvPr id="264" name="Flowchart: Connector 263"/>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5" name="Flowchart: Connector 264"/>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6" name="Flowchart: Connector 265"/>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7" name="Flowchart: Connector 266"/>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8" name="Flowchart: Connector 267"/>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15" name="Group 268"/>
          <p:cNvGrpSpPr/>
          <p:nvPr/>
        </p:nvGrpSpPr>
        <p:grpSpPr>
          <a:xfrm rot="1620000" flipV="1">
            <a:off x="5240945" y="4795208"/>
            <a:ext cx="114385" cy="230505"/>
            <a:chOff x="4044993" y="5164584"/>
            <a:chExt cx="114385" cy="230505"/>
          </a:xfrm>
        </p:grpSpPr>
        <p:sp>
          <p:nvSpPr>
            <p:cNvPr id="270" name="Flowchart: Connector 26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1" name="Flowchart: Connector 27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2" name="Flowchart: Connector 27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3" name="Flowchart: Connector 27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4" name="Flowchart: Connector 27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21" name="Group 274"/>
          <p:cNvGrpSpPr/>
          <p:nvPr/>
        </p:nvGrpSpPr>
        <p:grpSpPr>
          <a:xfrm rot="16200000">
            <a:off x="4611249" y="4591631"/>
            <a:ext cx="114385" cy="167640"/>
            <a:chOff x="4807560" y="4640709"/>
            <a:chExt cx="114385" cy="167640"/>
          </a:xfrm>
        </p:grpSpPr>
        <p:sp>
          <p:nvSpPr>
            <p:cNvPr id="276" name="Flowchart: Connector 275"/>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7" name="Flowchart: Connector 276"/>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8" name="Flowchart: Connector 277"/>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9" name="Flowchart: Connector 278"/>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27" name="Group 279"/>
          <p:cNvGrpSpPr/>
          <p:nvPr/>
        </p:nvGrpSpPr>
        <p:grpSpPr>
          <a:xfrm>
            <a:off x="4942747" y="4682425"/>
            <a:ext cx="152514" cy="209550"/>
            <a:chOff x="4674110" y="5227449"/>
            <a:chExt cx="152514" cy="209550"/>
          </a:xfrm>
        </p:grpSpPr>
        <p:sp>
          <p:nvSpPr>
            <p:cNvPr id="281" name="Flowchart: Connector 280"/>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2" name="Flowchart: Connector 281"/>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3" name="Flowchart: Connector 282"/>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4" name="Flowchart: Connector 283"/>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5" name="Flowchart: Connector 284"/>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33" name="Group 285"/>
          <p:cNvGrpSpPr/>
          <p:nvPr/>
        </p:nvGrpSpPr>
        <p:grpSpPr>
          <a:xfrm>
            <a:off x="3971520" y="5028554"/>
            <a:ext cx="152514" cy="209550"/>
            <a:chOff x="4674110" y="5227449"/>
            <a:chExt cx="152514" cy="209550"/>
          </a:xfrm>
        </p:grpSpPr>
        <p:sp>
          <p:nvSpPr>
            <p:cNvPr id="287" name="Flowchart: Connector 286"/>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8" name="Flowchart: Connector 287"/>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9" name="Flowchart: Connector 288"/>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90" name="Flowchart: Connector 289"/>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91" name="Flowchart: Connector 290"/>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cxnSp>
        <p:nvCxnSpPr>
          <p:cNvPr id="295" name="Straight Arrow Connector 294"/>
          <p:cNvCxnSpPr/>
          <p:nvPr/>
        </p:nvCxnSpPr>
        <p:spPr bwMode="auto">
          <a:xfrm flipV="1">
            <a:off x="4549366" y="4277762"/>
            <a:ext cx="0" cy="1140736"/>
          </a:xfrm>
          <a:prstGeom prst="straightConnector1">
            <a:avLst/>
          </a:prstGeom>
          <a:noFill/>
          <a:ln w="12700" cap="flat" cmpd="sng" algn="ctr">
            <a:solidFill>
              <a:schemeClr val="tx1"/>
            </a:solidFill>
            <a:prstDash val="solid"/>
            <a:round/>
            <a:headEnd type="none" w="lg" len="med"/>
            <a:tailEnd type="arrow"/>
          </a:ln>
          <a:effectLst/>
        </p:spPr>
      </p:cxnSp>
      <p:sp>
        <p:nvSpPr>
          <p:cNvPr id="302" name="Flowchart: Connector 301"/>
          <p:cNvSpPr/>
          <p:nvPr/>
        </p:nvSpPr>
        <p:spPr bwMode="auto">
          <a:xfrm>
            <a:off x="3798344" y="5243896"/>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3" name="Flowchart: Connector 302"/>
          <p:cNvSpPr/>
          <p:nvPr/>
        </p:nvSpPr>
        <p:spPr bwMode="auto">
          <a:xfrm>
            <a:off x="4335516" y="5427983"/>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4" name="Flowchart: Connector 303"/>
          <p:cNvSpPr/>
          <p:nvPr/>
        </p:nvSpPr>
        <p:spPr bwMode="auto">
          <a:xfrm>
            <a:off x="4940589" y="530877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5" name="Flowchart: Connector 304"/>
          <p:cNvSpPr/>
          <p:nvPr/>
        </p:nvSpPr>
        <p:spPr bwMode="auto">
          <a:xfrm>
            <a:off x="5224264" y="5402331"/>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6" name="Flowchart: Connector 305"/>
          <p:cNvSpPr/>
          <p:nvPr/>
        </p:nvSpPr>
        <p:spPr bwMode="auto">
          <a:xfrm>
            <a:off x="4693126" y="5047736"/>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7" name="Flowchart: Connector 306"/>
          <p:cNvSpPr/>
          <p:nvPr/>
        </p:nvSpPr>
        <p:spPr bwMode="auto">
          <a:xfrm>
            <a:off x="4094088" y="5231822"/>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8" name="TextBox 307"/>
          <p:cNvSpPr txBox="1"/>
          <p:nvPr/>
        </p:nvSpPr>
        <p:spPr>
          <a:xfrm>
            <a:off x="7299705" y="5780868"/>
            <a:ext cx="1828800" cy="954107"/>
          </a:xfrm>
          <a:prstGeom prst="rect">
            <a:avLst/>
          </a:prstGeom>
          <a:noFill/>
        </p:spPr>
        <p:txBody>
          <a:bodyPr wrap="square" rtlCol="0">
            <a:spAutoFit/>
          </a:bodyPr>
          <a:lstStyle/>
          <a:p>
            <a:pPr algn="ctr"/>
            <a:r>
              <a:rPr lang="en-US" dirty="0" smtClean="0"/>
              <a:t>Last chance!</a:t>
            </a:r>
            <a:endParaRPr lang="en-US" dirty="0"/>
          </a:p>
        </p:txBody>
      </p:sp>
      <p:sp>
        <p:nvSpPr>
          <p:cNvPr id="239" name="TextBox 238"/>
          <p:cNvSpPr txBox="1"/>
          <p:nvPr/>
        </p:nvSpPr>
        <p:spPr>
          <a:xfrm>
            <a:off x="267833" y="6488668"/>
            <a:ext cx="1836528" cy="369332"/>
          </a:xfrm>
          <a:prstGeom prst="rect">
            <a:avLst/>
          </a:prstGeom>
          <a:noFill/>
        </p:spPr>
        <p:txBody>
          <a:bodyPr wrap="none" rtlCol="0">
            <a:spAutoFit/>
          </a:bodyPr>
          <a:lstStyle/>
          <a:p>
            <a:r>
              <a:rPr lang="en-US" dirty="0" smtClean="0">
                <a:latin typeface="+mn-lt"/>
              </a:rPr>
              <a:t>What is a colloid?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nodeType="clickEffect">
                                  <p:stCondLst>
                                    <p:cond delay="0"/>
                                  </p:stCondLst>
                                  <p:endCondLst>
                                    <p:cond evt="onNext" delay="0">
                                      <p:tgtEl>
                                        <p:sldTgt/>
                                      </p:tgtEl>
                                    </p:cond>
                                  </p:endCondLst>
                                  <p:childTnLst>
                                    <p:animMotion origin="layout" path="M -1.94444E-6 1.85185E-6 C 0.01389 0.02315 0.02796 0.04629 0.04757 0.04953 C 0.06719 0.05277 0.10539 0.0375 0.11737 0.01921 C 0.12934 0.00092 0.12726 -0.04468 0.1198 -0.06065 C 0.11233 -0.07662 0.08421 -0.08519 0.0724 -0.07709 C 0.06059 -0.06898 0.04948 -0.03959 0.04914 -0.01181 C 0.04879 0.01597 0.07639 0.06898 0.07032 0.08912 C 0.06424 0.10926 0.03125 0.11574 0.01285 0.10972 C -0.00555 0.1037 -0.03697 0.07152 -0.0401 0.05301 C -0.04322 0.03449 -0.02465 0.0162 -0.0059 -0.00185 " pathEditMode="relative" ptsTypes="aaaaaaaaaA">
                                      <p:cBhvr>
                                        <p:cTn id="6" dur="5000" fill="hold"/>
                                        <p:tgtEl>
                                          <p:spTgt spid="11"/>
                                        </p:tgtEl>
                                        <p:attrNameLst>
                                          <p:attrName>ppt_x</p:attrName>
                                          <p:attrName>ppt_y</p:attrName>
                                        </p:attrNameLst>
                                      </p:cBhvr>
                                    </p:animMotion>
                                  </p:childTnLst>
                                </p:cTn>
                              </p:par>
                              <p:par>
                                <p:cTn id="7" presetID="0" presetClass="path" presetSubtype="0" repeatCount="indefinite" fill="hold" nodeType="withEffect">
                                  <p:stCondLst>
                                    <p:cond delay="0"/>
                                  </p:stCondLst>
                                  <p:endCondLst>
                                    <p:cond evt="onNext" delay="0">
                                      <p:tgtEl>
                                        <p:sldTgt/>
                                      </p:tgtEl>
                                    </p:cond>
                                  </p:endCondLst>
                                  <p:childTnLst>
                                    <p:animMotion origin="layout" path="M -7.22222E-6 -3.7037E-7 C 0.01927 0.00092 0.04305 -0.0081 0.05885 -3.7037E-7 C 0.07465 0.0081 0.09357 0.02592 0.09496 0.04815 C 0.09635 0.07037 0.08072 0.12708 0.06683 0.13333 C 0.05295 0.13958 0.03072 0.10648 0.0118 0.08565 C -0.00712 0.06481 -0.03178 0.01528 -0.04653 0.00856 C -0.06129 0.00185 -0.08386 0.01643 -0.07726 0.0456 C -0.07067 0.07477 -0.01025 0.19259 -0.00695 0.18403 C -0.00365 0.17546 -0.05834 0.02454 -0.05695 -0.00602 C -0.05556 -0.03658 -0.01928 -0.00093 -7.22222E-6 -3.7037E-7 Z " pathEditMode="relative" ptsTypes="aaaaaaaaaa">
                                      <p:cBhvr>
                                        <p:cTn id="8" dur="5000" fill="hold"/>
                                        <p:tgtEl>
                                          <p:spTgt spid="12"/>
                                        </p:tgtEl>
                                        <p:attrNameLst>
                                          <p:attrName>ppt_x</p:attrName>
                                          <p:attrName>ppt_y</p:attrName>
                                        </p:attrNameLst>
                                      </p:cBhvr>
                                    </p:animMotion>
                                  </p:childTnLst>
                                </p:cTn>
                              </p:par>
                              <p:par>
                                <p:cTn id="9" presetID="0" presetClass="path" presetSubtype="0" repeatCount="indefinite" fill="hold" nodeType="withEffect">
                                  <p:stCondLst>
                                    <p:cond delay="0"/>
                                  </p:stCondLst>
                                  <p:endCondLst>
                                    <p:cond evt="onNext" delay="0">
                                      <p:tgtEl>
                                        <p:sldTgt/>
                                      </p:tgtEl>
                                    </p:cond>
                                  </p:endCondLst>
                                  <p:childTnLst>
                                    <p:animMotion origin="layout" path="M 5.55556E-7 7.03704E-6 C -0.02343 -0.00578 -0.09236 -0.01388 -0.11371 -0.00069 C -0.13507 0.01251 -0.1368 0.06042 -0.1276 0.07848 C -0.1184 0.09653 -0.0842 0.11505 -0.05833 0.10765 C -0.03246 0.10024 0.01789 0.05186 0.02726 0.03427 C 0.03664 0.01667 0.02344 0.00579 5.55556E-7 7.03704E-6 Z " pathEditMode="relative" ptsTypes="aaaaaa">
                                      <p:cBhvr>
                                        <p:cTn id="10" dur="5000" fill="hold"/>
                                        <p:tgtEl>
                                          <p:spTgt spid="10"/>
                                        </p:tgtEl>
                                        <p:attrNameLst>
                                          <p:attrName>ppt_x</p:attrName>
                                          <p:attrName>ppt_y</p:attrName>
                                        </p:attrNameLst>
                                      </p:cBhvr>
                                    </p:animMotion>
                                  </p:childTnLst>
                                </p:cTn>
                              </p:par>
                              <p:par>
                                <p:cTn id="11" presetID="0" presetClass="path" presetSubtype="0" repeatCount="indefinite" fill="hold" nodeType="withEffect">
                                  <p:stCondLst>
                                    <p:cond delay="0"/>
                                  </p:stCondLst>
                                  <p:endCondLst>
                                    <p:cond evt="onNext" delay="0">
                                      <p:tgtEl>
                                        <p:sldTgt/>
                                      </p:tgtEl>
                                    </p:cond>
                                  </p:endCondLst>
                                  <p:childTnLst>
                                    <p:animMotion origin="layout" path="M 0.00017 -0.0007 C -0.02014 -0.00232 -0.05695 -0.00857 -0.06407 -0.02848 C -0.07118 -0.04838 -0.05799 -0.10093 -0.04236 -0.11945 C -0.02674 -0.13797 0.02639 -0.14699 0.02986 -0.13936 C 0.03333 -0.13172 -0.0257 -0.09375 -0.02101 -0.07385 C -0.01632 -0.05394 0.05486 -0.03149 0.05816 -0.01922 C 0.06146 -0.00695 0.02048 0.00092 0.00017 -0.0007 Z " pathEditMode="relative" ptsTypes="aaaaaaa">
                                      <p:cBhvr>
                                        <p:cTn id="12" dur="5000" fill="hold"/>
                                        <p:tgtEl>
                                          <p:spTgt spid="13"/>
                                        </p:tgtEl>
                                        <p:attrNameLst>
                                          <p:attrName>ppt_x</p:attrName>
                                          <p:attrName>ppt_y</p:attrName>
                                        </p:attrNameLst>
                                      </p:cBhvr>
                                    </p:animMotion>
                                  </p:childTnLst>
                                </p:cTn>
                              </p:par>
                              <p:par>
                                <p:cTn id="13" presetID="0" presetClass="path" presetSubtype="0" repeatCount="indefinite" fill="hold" nodeType="withEffect">
                                  <p:stCondLst>
                                    <p:cond delay="0"/>
                                  </p:stCondLst>
                                  <p:endCondLst>
                                    <p:cond evt="onNext" delay="0">
                                      <p:tgtEl>
                                        <p:sldTgt/>
                                      </p:tgtEl>
                                    </p:cond>
                                  </p:endCondLst>
                                  <p:childTnLst>
                                    <p:animMotion origin="layout" path="M 3.05556E-6 -5.55556E-6 C 0.01406 0.02106 0.03438 0.03402 0.05243 0.03309 C 0.07049 0.03217 0.10208 0.02291 0.10886 -0.00603 C 0.11563 -0.03496 0.10469 -0.1308 0.09358 -0.14121 C 0.08247 -0.15163 0.06354 -0.07593 0.04254 -0.06806 C 0.02153 -0.06019 -0.02465 -0.10556 -0.03212 -0.09376 C -0.03958 -0.08195 -0.01406 -0.02107 3.05556E-6 -5.55556E-6 Z " pathEditMode="relative" ptsTypes="aaaaaaa">
                                      <p:cBhvr>
                                        <p:cTn id="14" dur="5000" fill="hold"/>
                                        <p:tgtEl>
                                          <p:spTgt spid="5"/>
                                        </p:tgtEl>
                                        <p:attrNameLst>
                                          <p:attrName>ppt_x</p:attrName>
                                          <p:attrName>ppt_y</p:attrName>
                                        </p:attrNameLst>
                                      </p:cBhvr>
                                    </p:animMotion>
                                  </p:childTnLst>
                                </p:cTn>
                              </p:par>
                              <p:par>
                                <p:cTn id="15" presetID="0" presetClass="path" presetSubtype="0" repeatCount="indefinite" fill="hold" nodeType="withEffect">
                                  <p:stCondLst>
                                    <p:cond delay="0"/>
                                  </p:stCondLst>
                                  <p:endCondLst>
                                    <p:cond evt="onNext" delay="0">
                                      <p:tgtEl>
                                        <p:sldTgt/>
                                      </p:tgtEl>
                                    </p:cond>
                                  </p:endCondLst>
                                  <p:childTnLst>
                                    <p:animMotion origin="layout" path="M -7.22222E-6 -5.92593E-6 C -0.01511 -0.02616 -0.0356 -0.05301 -0.05296 -0.0595 C -0.07032 -0.06598 -0.10782 -0.04769 -0.104 -0.03889 C -0.10018 -0.0301 -0.03612 -0.02362 -0.02969 -0.00602 C -0.02327 0.01157 -0.07709 0.04953 -0.0658 0.06666 C -0.05452 0.08379 0.02708 0.10787 0.03819 0.09699 C 0.0493 0.08611 0.0151 0.02615 -7.22222E-6 -5.92593E-6 Z " pathEditMode="relative" ptsTypes="aaaaaaa">
                                      <p:cBhvr>
                                        <p:cTn id="16" dur="5000" fill="hold"/>
                                        <p:tgtEl>
                                          <p:spTgt spid="4"/>
                                        </p:tgtEl>
                                        <p:attrNameLst>
                                          <p:attrName>ppt_x</p:attrName>
                                          <p:attrName>ppt_y</p:attrName>
                                        </p:attrNameLst>
                                      </p:cBhvr>
                                    </p:animMotion>
                                  </p:childTnLst>
                                </p:cTn>
                              </p:par>
                              <p:par>
                                <p:cTn id="17" presetID="0" presetClass="path" presetSubtype="0" repeatCount="indefinite" fill="hold" grpId="0" nodeType="withEffect">
                                  <p:stCondLst>
                                    <p:cond delay="0"/>
                                  </p:stCondLst>
                                  <p:endCondLst>
                                    <p:cond evt="onNext" delay="0">
                                      <p:tgtEl>
                                        <p:sldTgt/>
                                      </p:tgtEl>
                                    </p:cond>
                                  </p:endCondLst>
                                  <p:childTnLst>
                                    <p:animMotion origin="layout" path="M -8.33333E-7 -1.11111E-6 C -0.00573 -0.01713 0.00556 -0.04491 0.02413 -0.06343 C 0.04271 -0.08195 0.08872 -0.12176 0.11129 -0.11158 C 0.13386 -0.10139 0.16406 -0.01528 0.15938 -0.00255 C 0.15469 0.01018 0.1 -0.04213 0.08316 -0.03496 C 0.06632 -0.02778 0.07222 0.03403 0.05834 0.04028 C 0.04445 0.04653 0.00573 0.01713 -8.33333E-7 -1.11111E-6 Z " pathEditMode="relative" ptsTypes="aaaaaaa">
                                      <p:cBhvr>
                                        <p:cTn id="18" dur="5000" fill="hold"/>
                                        <p:tgtEl>
                                          <p:spTgt spid="175"/>
                                        </p:tgtEl>
                                        <p:attrNameLst>
                                          <p:attrName>ppt_x</p:attrName>
                                          <p:attrName>ppt_y</p:attrName>
                                        </p:attrNameLst>
                                      </p:cBhvr>
                                    </p:animMotion>
                                  </p:childTnLst>
                                </p:cTn>
                              </p:par>
                              <p:par>
                                <p:cTn id="19" presetID="0" presetClass="path" presetSubtype="0" repeatCount="indefinite" fill="hold" grpId="0" nodeType="withEffect">
                                  <p:stCondLst>
                                    <p:cond delay="0"/>
                                  </p:stCondLst>
                                  <p:endCondLst>
                                    <p:cond evt="onNext" delay="0">
                                      <p:tgtEl>
                                        <p:sldTgt/>
                                      </p:tgtEl>
                                    </p:cond>
                                  </p:endCondLst>
                                  <p:childTnLst>
                                    <p:animMotion origin="layout" path="M -0.00399 0.00393 C -0.0111 0.00741 -0.01822 0.01088 -0.01735 0.02292 C -0.01649 0.03495 -0.02083 0.05995 0.00088 0.07592 C 0.02258 0.0919 0.09063 0.12477 0.11286 0.11875 C 0.13508 0.11273 0.15279 0.06018 0.13404 0.04028 C 0.11529 0.02037 0.05765 0.01018 5.55556E-6 -2.59259E-6 " pathEditMode="relative" ptsTypes="aaaaaA">
                                      <p:cBhvr>
                                        <p:cTn id="20" dur="5000" fill="hold"/>
                                        <p:tgtEl>
                                          <p:spTgt spid="174"/>
                                        </p:tgtEl>
                                        <p:attrNameLst>
                                          <p:attrName>ppt_x</p:attrName>
                                          <p:attrName>ppt_y</p:attrName>
                                        </p:attrNameLst>
                                      </p:cBhvr>
                                    </p:animMotion>
                                  </p:childTnLst>
                                </p:cTn>
                              </p:par>
                              <p:par>
                                <p:cTn id="21" presetID="0" presetClass="path" presetSubtype="0" repeatCount="indefinite" fill="hold" grpId="0" nodeType="withEffect">
                                  <p:stCondLst>
                                    <p:cond delay="0"/>
                                  </p:stCondLst>
                                  <p:endCondLst>
                                    <p:cond evt="onNext" delay="0">
                                      <p:tgtEl>
                                        <p:sldTgt/>
                                      </p:tgtEl>
                                    </p:cond>
                                  </p:endCondLst>
                                  <p:childTnLst>
                                    <p:animMotion origin="layout" path="M 8.88889E-6 1.48148E-6 C 0.02032 -0.00625 0.04914 -0.04444 0.04497 -0.06782 C 0.0408 -0.0912 -0.01562 -0.14514 -0.02534 -0.14051 C -0.03506 -0.13588 -0.00486 -0.05879 -0.01336 -0.04028 C -0.02187 -0.02176 -0.07916 -0.03657 -0.07673 -0.02963 C -0.0743 -0.02268 -0.02031 0.00625 8.88889E-6 1.48148E-6 Z " pathEditMode="relative" ptsTypes="aaaaaa">
                                      <p:cBhvr>
                                        <p:cTn id="22" dur="5000" fill="hold"/>
                                        <p:tgtEl>
                                          <p:spTgt spid="173"/>
                                        </p:tgtEl>
                                        <p:attrNameLst>
                                          <p:attrName>ppt_x</p:attrName>
                                          <p:attrName>ppt_y</p:attrName>
                                        </p:attrNameLst>
                                      </p:cBhvr>
                                    </p:animMotion>
                                  </p:childTnLst>
                                </p:cTn>
                              </p:par>
                              <p:par>
                                <p:cTn id="23" presetID="0" presetClass="path" presetSubtype="0" repeatCount="indefinite" fill="hold" grpId="0" nodeType="withEffect">
                                  <p:stCondLst>
                                    <p:cond delay="0"/>
                                  </p:stCondLst>
                                  <p:endCondLst>
                                    <p:cond evt="onNext" delay="0">
                                      <p:tgtEl>
                                        <p:sldTgt/>
                                      </p:tgtEl>
                                    </p:cond>
                                  </p:endCondLst>
                                  <p:childTnLst>
                                    <p:animMotion origin="layout" path="M 4.72222E-6 2.96296E-6 C 0.01666 -0.00741 0.03663 -0.01806 0.02725 -0.03634 C 0.01788 -0.05463 -0.03681 -0.10579 -0.05591 -0.10949 C -0.075 -0.1132 -0.09115 -0.0706 -0.08768 -0.0588 C -0.0842 -0.04699 -0.03716 -0.04931 -0.03472 -0.0382 C -0.03229 -0.02709 -0.079 0.00162 -0.07275 0.00787 C -0.0665 0.01412 -0.01667 0.00741 4.72222E-6 2.96296E-6 Z " pathEditMode="relative" ptsTypes="aaaaaaa">
                                      <p:cBhvr>
                                        <p:cTn id="24" dur="5000" fill="hold"/>
                                        <p:tgtEl>
                                          <p:spTgt spid="23"/>
                                        </p:tgtEl>
                                        <p:attrNameLst>
                                          <p:attrName>ppt_x</p:attrName>
                                          <p:attrName>ppt_y</p:attrName>
                                        </p:attrNameLst>
                                      </p:cBhvr>
                                    </p:animMotion>
                                  </p:childTnLst>
                                </p:cTn>
                              </p:par>
                              <p:par>
                                <p:cTn id="25" presetID="0" presetClass="path" presetSubtype="0" repeatCount="indefinite" fill="hold" grpId="0" nodeType="withEffect">
                                  <p:stCondLst>
                                    <p:cond delay="0"/>
                                  </p:stCondLst>
                                  <p:endCondLst>
                                    <p:cond evt="onNext" delay="0">
                                      <p:tgtEl>
                                        <p:sldTgt/>
                                      </p:tgtEl>
                                    </p:cond>
                                  </p:endCondLst>
                                  <p:childTnLst>
                                    <p:animMotion origin="layout" path="M -2.5E-6 -3.33333E-6 C -0.00295 -0.0162 -0.00764 -0.06111 -0.01892 -0.06666 C -0.03021 -0.07222 -0.06996 -0.0574 -0.06736 -0.0331 C -0.06476 -0.00879 -0.02691 0.0757 -0.00347 0.07986 C 0.01997 0.08403 0.07292 -0.00023 0.07327 -0.00856 C 0.07361 -0.01689 0.01146 0.02894 -0.00104 0.03033 C -0.01354 0.03172 0.00295 0.01621 -2.5E-6 -3.33333E-6 Z " pathEditMode="relative" ptsTypes="aaaaaaa">
                                      <p:cBhvr>
                                        <p:cTn id="26" dur="5000" fill="hold"/>
                                        <p:tgtEl>
                                          <p:spTgt spid="44"/>
                                        </p:tgtEl>
                                        <p:attrNameLst>
                                          <p:attrName>ppt_x</p:attrName>
                                          <p:attrName>ppt_y</p:attrName>
                                        </p:attrNameLst>
                                      </p:cBhvr>
                                    </p:animMotion>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grpId="0" nodeType="clickEffect">
                                  <p:stCondLst>
                                    <p:cond delay="0"/>
                                  </p:stCondLst>
                                  <p:childTnLst>
                                    <p:animMotion origin="layout" path="M 0.00017 -0.00023 C -0.00018 -0.01111 -0.00052 -0.02199 0.00017 -0.02916 C 0.00086 -0.03634 0.00277 -0.03958 0.00468 -0.04259 " pathEditMode="relative" ptsTypes="aaA">
                                      <p:cBhvr>
                                        <p:cTn id="30" dur="2000" fill="hold"/>
                                        <p:tgtEl>
                                          <p:spTgt spid="302"/>
                                        </p:tgtEl>
                                        <p:attrNameLst>
                                          <p:attrName>ppt_x</p:attrName>
                                          <p:attrName>ppt_y</p:attrName>
                                        </p:attrNameLst>
                                      </p:cBhvr>
                                    </p:animMotion>
                                  </p:childTnLst>
                                </p:cTn>
                              </p:par>
                              <p:par>
                                <p:cTn id="31" presetID="0" presetClass="path" presetSubtype="0" accel="50000" decel="50000" fill="hold" grpId="0" nodeType="withEffect">
                                  <p:stCondLst>
                                    <p:cond delay="0"/>
                                  </p:stCondLst>
                                  <p:childTnLst>
                                    <p:animMotion origin="layout" path="M 3.05556E-6 -4.81481E-6 C -0.00157 -0.0081 -0.00313 -0.01597 -0.00348 -0.02708 C -0.00382 -0.03819 -0.00191 -0.05208 -0.00243 -0.06736 C -0.00295 -0.08263 -0.00504 -0.10046 -0.00695 -0.11828 " pathEditMode="relative" ptsTypes="aaaA">
                                      <p:cBhvr>
                                        <p:cTn id="32" dur="2000" fill="hold"/>
                                        <p:tgtEl>
                                          <p:spTgt spid="303"/>
                                        </p:tgtEl>
                                        <p:attrNameLst>
                                          <p:attrName>ppt_x</p:attrName>
                                          <p:attrName>ppt_y</p:attrName>
                                        </p:attrNameLst>
                                      </p:cBhvr>
                                    </p:animMotion>
                                  </p:childTnLst>
                                </p:cTn>
                              </p:par>
                              <p:par>
                                <p:cTn id="33" presetID="0" presetClass="path" presetSubtype="0" accel="50000" decel="50000" fill="hold" grpId="0" nodeType="withEffect">
                                  <p:stCondLst>
                                    <p:cond delay="0"/>
                                  </p:stCondLst>
                                  <p:childTnLst>
                                    <p:animMotion origin="layout" path="M -0.00035 0.00023 C 0.00139 -0.00856 0.0033 -0.01713 0.00364 -0.02546 C 0.00399 -0.0338 0.00469 -0.03796 0.00156 -0.04977 C -0.00156 -0.06157 -0.01268 -0.08055 -0.01476 -0.09676 C -0.01684 -0.11296 -0.01406 -0.13032 -0.01129 -0.14745 " pathEditMode="relative" ptsTypes="aaaaA">
                                      <p:cBhvr>
                                        <p:cTn id="34" dur="2000" fill="hold"/>
                                        <p:tgtEl>
                                          <p:spTgt spid="307"/>
                                        </p:tgtEl>
                                        <p:attrNameLst>
                                          <p:attrName>ppt_x</p:attrName>
                                          <p:attrName>ppt_y</p:attrName>
                                        </p:attrNameLst>
                                      </p:cBhvr>
                                    </p:animMotion>
                                  </p:childTnLst>
                                </p:cTn>
                              </p:par>
                              <p:par>
                                <p:cTn id="35" presetID="0" presetClass="path" presetSubtype="0" accel="50000" decel="50000" fill="hold" grpId="0" nodeType="withEffect">
                                  <p:stCondLst>
                                    <p:cond delay="0"/>
                                  </p:stCondLst>
                                  <p:childTnLst>
                                    <p:animMotion origin="layout" path="M 0.00018 0.00024 C 0.00087 -0.01574 0.00174 -0.03148 0.00122 -0.04282 C 0.0007 -0.05416 -0.00121 -0.05879 -0.00277 -0.06782 C -0.00434 -0.07685 -0.00642 -0.0868 -0.00833 -0.09676 " pathEditMode="relative" ptsTypes="aaaA">
                                      <p:cBhvr>
                                        <p:cTn id="36" dur="2000" fill="hold"/>
                                        <p:tgtEl>
                                          <p:spTgt spid="304"/>
                                        </p:tgtEl>
                                        <p:attrNameLst>
                                          <p:attrName>ppt_x</p:attrName>
                                          <p:attrName>ppt_y</p:attrName>
                                        </p:attrNameLst>
                                      </p:cBhvr>
                                    </p:animMotion>
                                  </p:childTnLst>
                                </p:cTn>
                              </p:par>
                              <p:par>
                                <p:cTn id="37" presetID="0" presetClass="path" presetSubtype="0" accel="50000" decel="50000" fill="hold" grpId="0" nodeType="withEffect">
                                  <p:stCondLst>
                                    <p:cond delay="0"/>
                                  </p:stCondLst>
                                  <p:childTnLst>
                                    <p:animMotion origin="layout" path="M 0.00035 -0.00092 C 0.00156 -0.02176 0.00278 -0.04259 0.00069 -0.05833 C -0.00139 -0.07407 -0.00851 -0.08449 -0.01163 -0.09537 C -0.01476 -0.10625 -0.01823 -0.10926 -0.01806 -0.12315 C -0.01788 -0.13704 -0.01458 -0.1581 -0.01111 -0.17917 " pathEditMode="relative" ptsTypes="aaaaA">
                                      <p:cBhvr>
                                        <p:cTn id="38" dur="2000" fill="hold"/>
                                        <p:tgtEl>
                                          <p:spTgt spid="305"/>
                                        </p:tgtEl>
                                        <p:attrNameLst>
                                          <p:attrName>ppt_x</p:attrName>
                                          <p:attrName>ppt_y</p:attrName>
                                        </p:attrNameLst>
                                      </p:cBhvr>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4.16667E-6 -1.11111E-6 L -4.16667E-6 0.17708 " pathEditMode="relative" rAng="0" ptsTypes="AA">
                                      <p:cBhvr>
                                        <p:cTn id="42" dur="5000" fill="hold"/>
                                        <p:tgtEl>
                                          <p:spTgt spid="89"/>
                                        </p:tgtEl>
                                        <p:attrNameLst>
                                          <p:attrName>ppt_x</p:attrName>
                                          <p:attrName>ppt_y</p:attrName>
                                        </p:attrNameLst>
                                      </p:cBhvr>
                                      <p:rCtr x="0" y="88"/>
                                    </p:animMotion>
                                  </p:childTnLst>
                                </p:cTn>
                              </p:par>
                              <p:par>
                                <p:cTn id="43" presetID="42" presetClass="path" presetSubtype="0" accel="50000" decel="50000" fill="hold" nodeType="withEffect">
                                  <p:stCondLst>
                                    <p:cond delay="0"/>
                                  </p:stCondLst>
                                  <p:childTnLst>
                                    <p:animMotion origin="layout" path="M -1.66667E-6 4.07407E-6 L -1.66667E-6 0.11134 " pathEditMode="relative" rAng="0" ptsTypes="AA">
                                      <p:cBhvr>
                                        <p:cTn id="44" dur="3100" fill="hold"/>
                                        <p:tgtEl>
                                          <p:spTgt spid="49"/>
                                        </p:tgtEl>
                                        <p:attrNameLst>
                                          <p:attrName>ppt_x</p:attrName>
                                          <p:attrName>ppt_y</p:attrName>
                                        </p:attrNameLst>
                                      </p:cBhvr>
                                      <p:rCtr x="0" y="56"/>
                                    </p:animMotion>
                                  </p:childTnLst>
                                </p:cTn>
                              </p:par>
                              <p:par>
                                <p:cTn id="45" presetID="42" presetClass="path" presetSubtype="0" accel="50000" decel="50000" fill="hold" nodeType="withEffect">
                                  <p:stCondLst>
                                    <p:cond delay="0"/>
                                  </p:stCondLst>
                                  <p:childTnLst>
                                    <p:animMotion origin="layout" path="M 1.11022E-16 3.7037E-6 L 1.11022E-16 0.05532 " pathEditMode="relative" rAng="0" ptsTypes="AA">
                                      <p:cBhvr>
                                        <p:cTn id="46" dur="2000" fill="hold"/>
                                        <p:tgtEl>
                                          <p:spTgt spid="86"/>
                                        </p:tgtEl>
                                        <p:attrNameLst>
                                          <p:attrName>ppt_x</p:attrName>
                                          <p:attrName>ppt_y</p:attrName>
                                        </p:attrNameLst>
                                      </p:cBhvr>
                                      <p:rCtr x="0" y="28"/>
                                    </p:animMotion>
                                  </p:childTnLst>
                                </p:cTn>
                              </p:par>
                              <p:par>
                                <p:cTn id="47" presetID="42" presetClass="path" presetSubtype="0" accel="50000" decel="50000" fill="hold" nodeType="withEffect">
                                  <p:stCondLst>
                                    <p:cond delay="0"/>
                                  </p:stCondLst>
                                  <p:childTnLst>
                                    <p:animMotion origin="layout" path="M -2.77778E-6 4.44444E-6 L -2.77778E-6 0.16273 " pathEditMode="relative" rAng="0" ptsTypes="AA">
                                      <p:cBhvr>
                                        <p:cTn id="48" dur="4900" fill="hold"/>
                                        <p:tgtEl>
                                          <p:spTgt spid="88"/>
                                        </p:tgtEl>
                                        <p:attrNameLst>
                                          <p:attrName>ppt_x</p:attrName>
                                          <p:attrName>ppt_y</p:attrName>
                                        </p:attrNameLst>
                                      </p:cBhvr>
                                      <p:rCtr x="0" y="81"/>
                                    </p:animMotion>
                                  </p:childTnLst>
                                </p:cTn>
                              </p:par>
                              <p:par>
                                <p:cTn id="49" presetID="42" presetClass="path" presetSubtype="0" accel="50000" decel="50000" fill="hold" nodeType="withEffect">
                                  <p:stCondLst>
                                    <p:cond delay="0"/>
                                  </p:stCondLst>
                                  <p:childTnLst>
                                    <p:animMotion origin="layout" path="M 4.16667E-6 -1.48148E-6 L 4.16667E-6 0.07593 " pathEditMode="relative" rAng="0" ptsTypes="AA">
                                      <p:cBhvr>
                                        <p:cTn id="50" dur="2000" fill="hold"/>
                                        <p:tgtEl>
                                          <p:spTgt spid="16"/>
                                        </p:tgtEl>
                                        <p:attrNameLst>
                                          <p:attrName>ppt_x</p:attrName>
                                          <p:attrName>ppt_y</p:attrName>
                                        </p:attrNameLst>
                                      </p:cBhvr>
                                      <p:rCtr x="0" y="38"/>
                                    </p:animMotion>
                                  </p:childTnLst>
                                </p:cTn>
                              </p:par>
                              <p:par>
                                <p:cTn id="51" presetID="42" presetClass="path" presetSubtype="0" accel="50000" decel="50000" fill="hold" nodeType="withEffect">
                                  <p:stCondLst>
                                    <p:cond delay="0"/>
                                  </p:stCondLst>
                                  <p:childTnLst>
                                    <p:animMotion origin="layout" path="M -3.33333E-6 1.85185E-6 L -3.33333E-6 0.14514 " pathEditMode="relative" rAng="0" ptsTypes="AA">
                                      <p:cBhvr>
                                        <p:cTn id="52" dur="4600" fill="hold"/>
                                        <p:tgtEl>
                                          <p:spTgt spid="85"/>
                                        </p:tgtEl>
                                        <p:attrNameLst>
                                          <p:attrName>ppt_x</p:attrName>
                                          <p:attrName>ppt_y</p:attrName>
                                        </p:attrNameLst>
                                      </p:cBhvr>
                                      <p:rCtr x="0" y="72"/>
                                    </p:animMotion>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grpId="0" nodeType="clickEffect">
                                  <p:stCondLst>
                                    <p:cond delay="0"/>
                                  </p:stCondLst>
                                  <p:childTnLst>
                                    <p:animMotion origin="layout" path="M 3.61111E-6 3.7037E-7 L 3.61111E-6 0.16759 " pathEditMode="relative" rAng="0" ptsTypes="AA">
                                      <p:cBhvr>
                                        <p:cTn id="56" dur="2000" fill="hold"/>
                                        <p:tgtEl>
                                          <p:spTgt spid="129"/>
                                        </p:tgtEl>
                                        <p:attrNameLst>
                                          <p:attrName>ppt_x</p:attrName>
                                          <p:attrName>ppt_y</p:attrName>
                                        </p:attrNameLst>
                                      </p:cBhvr>
                                      <p:rCtr x="0" y="84"/>
                                    </p:animMotion>
                                  </p:childTnLst>
                                </p:cTn>
                              </p:par>
                              <p:par>
                                <p:cTn id="57" presetID="42" presetClass="path" presetSubtype="0" accel="50000" decel="50000" fill="hold" grpId="0" nodeType="withEffect">
                                  <p:stCondLst>
                                    <p:cond delay="0"/>
                                  </p:stCondLst>
                                  <p:childTnLst>
                                    <p:animMotion origin="layout" path="M 8.33333E-7 -2.22222E-6 L 8.33333E-7 0.08588 " pathEditMode="relative" rAng="0" ptsTypes="AA">
                                      <p:cBhvr>
                                        <p:cTn id="58" dur="2000" fill="hold"/>
                                        <p:tgtEl>
                                          <p:spTgt spid="130"/>
                                        </p:tgtEl>
                                        <p:attrNameLst>
                                          <p:attrName>ppt_x</p:attrName>
                                          <p:attrName>ppt_y</p:attrName>
                                        </p:attrNameLst>
                                      </p:cBhvr>
                                      <p:rCtr x="0" y="43"/>
                                    </p:animMotion>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4" grpId="0" animBg="1"/>
      <p:bldP spid="129" grpId="0" animBg="1"/>
      <p:bldP spid="130" grpId="0" animBg="1"/>
      <p:bldP spid="173" grpId="0" animBg="1"/>
      <p:bldP spid="174" grpId="0" animBg="1"/>
      <p:bldP spid="175" grpId="0" animBg="1"/>
      <p:bldP spid="302" grpId="0" animBg="1"/>
      <p:bldP spid="303" grpId="0" animBg="1"/>
      <p:bldP spid="304" grpId="0" animBg="1"/>
      <p:bldP spid="305" grpId="0" animBg="1"/>
      <p:bldP spid="307" grpId="0" animBg="1"/>
      <p:bldP spid="2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Coagulation Geometry </a:t>
            </a:r>
            <a:endParaRPr lang="en-US" dirty="0"/>
          </a:p>
        </p:txBody>
      </p:sp>
      <p:grpSp>
        <p:nvGrpSpPr>
          <p:cNvPr id="2" name="Group 503"/>
          <p:cNvGrpSpPr/>
          <p:nvPr/>
        </p:nvGrpSpPr>
        <p:grpSpPr>
          <a:xfrm rot="4680000">
            <a:off x="5202253" y="5021082"/>
            <a:ext cx="228601" cy="228600"/>
            <a:chOff x="2263322" y="2383933"/>
            <a:chExt cx="1623415" cy="1341120"/>
          </a:xfrm>
          <a:solidFill>
            <a:schemeClr val="accent5">
              <a:lumMod val="50000"/>
            </a:schemeClr>
          </a:solidFill>
        </p:grpSpPr>
        <p:sp>
          <p:nvSpPr>
            <p:cNvPr id="5169" name="Oval 516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70" name="Oval 516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71" name="Oval 517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72" name="Oval 517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73" name="Oval 517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74" name="Oval 517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75" name="Oval 517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76" name="Oval 517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77" name="Oval 517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78" name="Oval 517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79" name="Oval 517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80" name="Oval 517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81" name="Oval 518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82" name="Oval 518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83" name="Oval 518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84" name="Oval 518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85" name="Oval 518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86" name="Oval 518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87" name="Oval 518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88" name="Oval 518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89" name="Oval 518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90" name="Oval 518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91" name="Oval 519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92" name="Oval 519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93" name="Oval 519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94" name="Oval 519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95" name="Oval 519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96" name="Oval 519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97" name="Oval 519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98" name="Oval 519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99" name="Oval 519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00" name="Oval 519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01" name="Oval 520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02" name="Oval 520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03" name="Oval 520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04" name="Oval 520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05" name="Oval 520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06" name="Oval 520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07" name="Oval 520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08" name="Oval 520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09" name="Oval 520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10" name="Oval 520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11" name="Oval 521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12" name="Oval 521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13" name="Oval 521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14" name="Oval 521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15" name="Oval 521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16" name="Oval 521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3" name="Group 454"/>
          <p:cNvGrpSpPr/>
          <p:nvPr/>
        </p:nvGrpSpPr>
        <p:grpSpPr>
          <a:xfrm rot="4680000">
            <a:off x="4473481" y="1592479"/>
            <a:ext cx="228601" cy="228600"/>
            <a:chOff x="2263322" y="2383933"/>
            <a:chExt cx="1623415" cy="1341120"/>
          </a:xfrm>
          <a:solidFill>
            <a:schemeClr val="accent5">
              <a:lumMod val="50000"/>
            </a:schemeClr>
          </a:solidFill>
        </p:grpSpPr>
        <p:sp>
          <p:nvSpPr>
            <p:cNvPr id="5121" name="Oval 512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22" name="Oval 512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23" name="Oval 512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24" name="Oval 512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25" name="Oval 512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26" name="Oval 512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27" name="Oval 512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28" name="Oval 512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29" name="Oval 512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30" name="Oval 512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31" name="Oval 513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32" name="Oval 513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33" name="Oval 513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34" name="Oval 513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35" name="Oval 513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36" name="Oval 513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37" name="Oval 513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38" name="Oval 513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39" name="Oval 513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40" name="Oval 513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41" name="Oval 514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42" name="Oval 514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43" name="Oval 514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44" name="Oval 514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45" name="Oval 514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46" name="Oval 514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47" name="Oval 514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48" name="Oval 514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49" name="Oval 514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50" name="Oval 514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51" name="Oval 515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52" name="Oval 515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53" name="Oval 515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54" name="Oval 515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55" name="Oval 515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56" name="Oval 515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57" name="Oval 515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58" name="Oval 515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59" name="Oval 515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60" name="Oval 515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61" name="Oval 516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62" name="Oval 516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63" name="Oval 516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64" name="Oval 516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65" name="Oval 516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66" name="Oval 516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67" name="Oval 516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68" name="Oval 516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5" name="Group 62"/>
          <p:cNvGrpSpPr/>
          <p:nvPr/>
        </p:nvGrpSpPr>
        <p:grpSpPr>
          <a:xfrm rot="4680000">
            <a:off x="4571414" y="3519221"/>
            <a:ext cx="228601" cy="228600"/>
            <a:chOff x="2263322" y="2383933"/>
            <a:chExt cx="1623415" cy="1341120"/>
          </a:xfrm>
          <a:solidFill>
            <a:schemeClr val="accent5">
              <a:lumMod val="50000"/>
            </a:schemeClr>
          </a:solidFill>
        </p:grpSpPr>
        <p:sp>
          <p:nvSpPr>
            <p:cNvPr id="5073" name="Oval 507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74" name="Oval 507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75" name="Oval 507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76" name="Oval 507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77" name="Oval 507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78" name="Oval 507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79" name="Oval 507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80" name="Oval 507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81" name="Oval 508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82" name="Oval 508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83" name="Oval 508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84" name="Oval 508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85" name="Oval 508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86" name="Oval 508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87" name="Oval 508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88" name="Oval 508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89" name="Oval 508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90" name="Oval 508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91" name="Oval 509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92" name="Oval 509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93" name="Oval 509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94" name="Oval 509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95" name="Oval 509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96" name="Oval 509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97" name="Oval 509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98" name="Oval 509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99" name="Oval 509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00" name="Oval 509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01" name="Oval 510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02" name="Oval 510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03" name="Oval 510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04" name="Oval 510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05" name="Oval 95"/>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06" name="Oval 96"/>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07" name="Oval 97"/>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08" name="Oval 98"/>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09" name="Oval 99"/>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10" name="Oval 100"/>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11" name="Oval 101"/>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12" name="Oval 102"/>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13" name="Oval 103"/>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14" name="Oval 104"/>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15" name="Oval 105"/>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16" name="Oval 106"/>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17" name="Oval 107"/>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18" name="Oval 108"/>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19" name="Oval 109"/>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120" name="Oval 110"/>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sp>
        <p:nvSpPr>
          <p:cNvPr id="4337" name="Flowchart: Magnetic Disk 4336"/>
          <p:cNvSpPr/>
          <p:nvPr/>
        </p:nvSpPr>
        <p:spPr>
          <a:xfrm rot="4680000">
            <a:off x="3137492" y="3130103"/>
            <a:ext cx="3566160" cy="548640"/>
          </a:xfrm>
          <a:prstGeom prst="flowChartMagneticDisk">
            <a:avLst/>
          </a:prstGeom>
          <a:solidFill>
            <a:schemeClr val="bg1">
              <a:lumMod val="50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nvGrpSpPr>
          <p:cNvPr id="6" name="Group 8"/>
          <p:cNvGrpSpPr/>
          <p:nvPr/>
        </p:nvGrpSpPr>
        <p:grpSpPr>
          <a:xfrm rot="4680000">
            <a:off x="4198775" y="1766085"/>
            <a:ext cx="228601" cy="228600"/>
            <a:chOff x="2263322" y="2383933"/>
            <a:chExt cx="1623415" cy="1341120"/>
          </a:xfrm>
          <a:solidFill>
            <a:schemeClr val="accent5">
              <a:lumMod val="50000"/>
            </a:schemeClr>
          </a:solidFill>
        </p:grpSpPr>
        <p:sp>
          <p:nvSpPr>
            <p:cNvPr id="5025" name="Oval 9"/>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26" name="Oval 10"/>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27" name="Oval 11"/>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28" name="Oval 12"/>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29" name="Oval 13"/>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30" name="Oval 14"/>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31" name="Oval 15"/>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32" name="Oval 16"/>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33" name="Oval 17"/>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34" name="Oval 18"/>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35" name="Oval 19"/>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36" name="Oval 20"/>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37" name="Oval 21"/>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38" name="Oval 22"/>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39" name="Oval 23"/>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40" name="Oval 24"/>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41" name="Oval 25"/>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42" name="Oval 26"/>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43" name="Oval 27"/>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44" name="Oval 28"/>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45" name="Oval 29"/>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46" name="Oval 30"/>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47" name="Oval 504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48" name="Oval 504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49" name="Oval 504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50" name="Oval 504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51" name="Oval 505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52" name="Oval 505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53" name="Oval 505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54" name="Oval 505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55" name="Oval 505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56" name="Oval 505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57" name="Oval 505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58" name="Oval 505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59" name="Oval 505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60" name="Oval 505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61" name="Oval 506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62" name="Oval 506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63" name="Oval 506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64" name="Oval 506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65" name="Oval 506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66" name="Oval 506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67" name="Oval 506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68" name="Oval 506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69" name="Oval 506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70" name="Oval 506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71" name="Oval 507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72" name="Oval 507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7" name="Group 111"/>
          <p:cNvGrpSpPr/>
          <p:nvPr/>
        </p:nvGrpSpPr>
        <p:grpSpPr>
          <a:xfrm rot="4680000">
            <a:off x="4907723" y="2902420"/>
            <a:ext cx="228601" cy="228600"/>
            <a:chOff x="2263322" y="2383933"/>
            <a:chExt cx="1623415" cy="1341120"/>
          </a:xfrm>
          <a:solidFill>
            <a:schemeClr val="accent5">
              <a:lumMod val="50000"/>
            </a:schemeClr>
          </a:solidFill>
        </p:grpSpPr>
        <p:sp>
          <p:nvSpPr>
            <p:cNvPr id="4977" name="Oval 497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78" name="Oval 497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79" name="Oval 497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80" name="Oval 497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81" name="Oval 498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82" name="Oval 498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83" name="Oval 498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84" name="Oval 498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85" name="Oval 498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86" name="Oval 498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87" name="Oval 498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88" name="Oval 498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89" name="Oval 498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90" name="Oval 498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91" name="Oval 499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92" name="Oval 499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93" name="Oval 499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94" name="Oval 499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95" name="Oval 499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96" name="Oval 499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97" name="Oval 499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98" name="Oval 499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99" name="Oval 499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00" name="Oval 499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01" name="Oval 500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02" name="Oval 500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03" name="Oval 500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04" name="Oval 500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05" name="Oval 500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06" name="Oval 500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07" name="Oval 500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08" name="Oval 500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09" name="Oval 500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10" name="Oval 500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11" name="Oval 501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12" name="Oval 501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13" name="Oval 501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14" name="Oval 501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15" name="Oval 501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16" name="Oval 501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17" name="Oval 501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18" name="Oval 501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19" name="Oval 501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20" name="Oval 501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21" name="Oval 502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22" name="Oval 502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23" name="Oval 502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024" name="Oval 502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8" name="Group 160"/>
          <p:cNvGrpSpPr/>
          <p:nvPr/>
        </p:nvGrpSpPr>
        <p:grpSpPr>
          <a:xfrm rot="4680000">
            <a:off x="4338450" y="2789716"/>
            <a:ext cx="228601" cy="228600"/>
            <a:chOff x="2263322" y="2383933"/>
            <a:chExt cx="1623415" cy="1341120"/>
          </a:xfrm>
          <a:solidFill>
            <a:schemeClr val="accent5">
              <a:lumMod val="50000"/>
            </a:schemeClr>
          </a:solidFill>
        </p:grpSpPr>
        <p:sp>
          <p:nvSpPr>
            <p:cNvPr id="4929" name="Oval 492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30" name="Oval 492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31" name="Oval 493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32" name="Oval 493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33" name="Oval 493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34" name="Oval 493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35" name="Oval 493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36" name="Oval 493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37" name="Oval 493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38" name="Oval 493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39" name="Oval 493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40" name="Oval 493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41" name="Oval 494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42" name="Oval 494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43" name="Oval 494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44" name="Oval 494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45" name="Oval 494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46" name="Oval 494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47" name="Oval 494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48" name="Oval 494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49" name="Oval 494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50" name="Oval 494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51" name="Oval 495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52" name="Oval 495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53" name="Oval 495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54" name="Oval 495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55" name="Oval 495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56" name="Oval 495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57" name="Oval 495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58" name="Oval 495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59" name="Oval 495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60" name="Oval 495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61" name="Oval 496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62" name="Oval 496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63" name="Oval 496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64" name="Oval 496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65" name="Oval 496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66" name="Oval 496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67" name="Oval 496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68" name="Oval 496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69" name="Oval 496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70" name="Oval 496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71" name="Oval 497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72" name="Oval 497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73" name="Oval 497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74" name="Oval 497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75" name="Oval 497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76" name="Oval 497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9" name="Group 209"/>
          <p:cNvGrpSpPr/>
          <p:nvPr/>
        </p:nvGrpSpPr>
        <p:grpSpPr>
          <a:xfrm rot="4680000">
            <a:off x="4591936" y="3982273"/>
            <a:ext cx="228601" cy="228600"/>
            <a:chOff x="2263322" y="2383933"/>
            <a:chExt cx="1623415" cy="1341120"/>
          </a:xfrm>
          <a:solidFill>
            <a:schemeClr val="accent5">
              <a:lumMod val="50000"/>
            </a:schemeClr>
          </a:solidFill>
        </p:grpSpPr>
        <p:sp>
          <p:nvSpPr>
            <p:cNvPr id="4881" name="Oval 488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82" name="Oval 488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83" name="Oval 488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84" name="Oval 488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85" name="Oval 488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86" name="Oval 488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87" name="Oval 488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88" name="Oval 488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89" name="Oval 488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90" name="Oval 488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91" name="Oval 489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92" name="Oval 489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93" name="Oval 489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94" name="Oval 489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95" name="Oval 489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96" name="Oval 489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97" name="Oval 489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98" name="Oval 489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99" name="Oval 489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00" name="Oval 489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01" name="Oval 490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02" name="Oval 490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03" name="Oval 490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04" name="Oval 490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05" name="Oval 490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06" name="Oval 490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07" name="Oval 490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08" name="Oval 490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09" name="Oval 490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10" name="Oval 490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11" name="Oval 491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12" name="Oval 491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13" name="Oval 491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14" name="Oval 491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15" name="Oval 491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16" name="Oval 491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17" name="Oval 491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18" name="Oval 491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19" name="Oval 491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20" name="Oval 491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21" name="Oval 492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22" name="Oval 492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23" name="Oval 492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24" name="Oval 492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25" name="Oval 492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26" name="Oval 492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27" name="Oval 492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928" name="Oval 492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10" name="Group 258"/>
          <p:cNvGrpSpPr/>
          <p:nvPr/>
        </p:nvGrpSpPr>
        <p:grpSpPr>
          <a:xfrm rot="4680000">
            <a:off x="4718679" y="4578552"/>
            <a:ext cx="228601" cy="228600"/>
            <a:chOff x="2263322" y="2383933"/>
            <a:chExt cx="1623415" cy="1341120"/>
          </a:xfrm>
          <a:solidFill>
            <a:schemeClr val="accent5">
              <a:lumMod val="50000"/>
            </a:schemeClr>
          </a:solidFill>
        </p:grpSpPr>
        <p:sp>
          <p:nvSpPr>
            <p:cNvPr id="4833" name="Oval 483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34" name="Oval 483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35" name="Oval 483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36" name="Oval 483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37" name="Oval 483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38" name="Oval 483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39" name="Oval 483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40" name="Oval 483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41" name="Oval 484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42" name="Oval 484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43" name="Oval 484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44" name="Oval 484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45" name="Oval 484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46" name="Oval 484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47" name="Oval 484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48" name="Oval 484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49" name="Oval 484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50" name="Oval 484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51" name="Oval 485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52" name="Oval 485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53" name="Oval 485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54" name="Oval 485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55" name="Oval 485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56" name="Oval 485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57" name="Oval 485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58" name="Oval 485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59" name="Oval 485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60" name="Oval 485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61" name="Oval 486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62" name="Oval 486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63" name="Oval 486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64" name="Oval 486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65" name="Oval 486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66" name="Oval 486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67" name="Oval 486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68" name="Oval 486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69" name="Oval 486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70" name="Oval 486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71" name="Oval 487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72" name="Oval 487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73" name="Oval 487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74" name="Oval 487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75" name="Oval 487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76" name="Oval 487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77" name="Oval 487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78" name="Oval 487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79" name="Oval 487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80" name="Oval 487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11" name="Group 307"/>
          <p:cNvGrpSpPr/>
          <p:nvPr/>
        </p:nvGrpSpPr>
        <p:grpSpPr>
          <a:xfrm rot="4680000">
            <a:off x="5161209" y="4094978"/>
            <a:ext cx="228601" cy="228600"/>
            <a:chOff x="2263322" y="2383933"/>
            <a:chExt cx="1623415" cy="1341120"/>
          </a:xfrm>
          <a:solidFill>
            <a:schemeClr val="accent5">
              <a:lumMod val="50000"/>
            </a:schemeClr>
          </a:solidFill>
        </p:grpSpPr>
        <p:sp>
          <p:nvSpPr>
            <p:cNvPr id="4785" name="Oval 478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86" name="Oval 478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87" name="Oval 478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88" name="Oval 478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89" name="Oval 478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90" name="Oval 478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91" name="Oval 479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92" name="Oval 479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93" name="Oval 479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94" name="Oval 479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95" name="Oval 479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96" name="Oval 479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97" name="Oval 479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98" name="Oval 479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99" name="Oval 479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00" name="Oval 479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01" name="Oval 480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02" name="Oval 480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03" name="Oval 480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04" name="Oval 480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05" name="Oval 480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06" name="Oval 480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07" name="Oval 480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08" name="Oval 480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09" name="Oval 480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10" name="Oval 480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11" name="Oval 481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12" name="Oval 481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13" name="Oval 481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14" name="Oval 481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15" name="Oval 481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16" name="Oval 481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17" name="Oval 481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18" name="Oval 481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19" name="Oval 481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20" name="Oval 481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21" name="Oval 482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22" name="Oval 482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23" name="Oval 482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24" name="Oval 482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25" name="Oval 482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26" name="Oval 482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27" name="Oval 482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28" name="Oval 482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29" name="Oval 482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30" name="Oval 482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31" name="Oval 483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32" name="Oval 483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12" name="Group 356"/>
          <p:cNvGrpSpPr/>
          <p:nvPr/>
        </p:nvGrpSpPr>
        <p:grpSpPr>
          <a:xfrm rot="4680000">
            <a:off x="4823829" y="2141229"/>
            <a:ext cx="228601" cy="228600"/>
            <a:chOff x="2263322" y="2383933"/>
            <a:chExt cx="1623415" cy="1341120"/>
          </a:xfrm>
          <a:solidFill>
            <a:schemeClr val="accent5">
              <a:lumMod val="50000"/>
            </a:schemeClr>
          </a:solidFill>
        </p:grpSpPr>
        <p:sp>
          <p:nvSpPr>
            <p:cNvPr id="4737" name="Oval 473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38" name="Oval 473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39" name="Oval 473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40" name="Oval 473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41" name="Oval 474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42" name="Oval 474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43" name="Oval 474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44" name="Oval 474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45" name="Oval 474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46" name="Oval 474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47" name="Oval 474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48" name="Oval 474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49" name="Oval 474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50" name="Oval 474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51" name="Oval 475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52" name="Oval 475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53" name="Oval 475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54" name="Oval 475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55" name="Oval 475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56" name="Oval 475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57" name="Oval 475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58" name="Oval 475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59" name="Oval 475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60" name="Oval 475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61" name="Oval 476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62" name="Oval 476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63" name="Oval 476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64" name="Oval 476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65" name="Oval 476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66" name="Oval 476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67" name="Oval 476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68" name="Oval 476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69" name="Oval 476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70" name="Oval 476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71" name="Oval 477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72" name="Oval 477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73" name="Oval 477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74" name="Oval 477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75" name="Oval 477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76" name="Oval 477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77" name="Oval 477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78" name="Oval 477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79" name="Oval 477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80" name="Oval 477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81" name="Oval 478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82" name="Oval 478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83" name="Oval 478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84" name="Oval 478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13" name="Group 405"/>
          <p:cNvGrpSpPr/>
          <p:nvPr/>
        </p:nvGrpSpPr>
        <p:grpSpPr>
          <a:xfrm rot="4680000">
            <a:off x="5199378" y="3541548"/>
            <a:ext cx="228601" cy="228600"/>
            <a:chOff x="2263322" y="2383933"/>
            <a:chExt cx="1623415" cy="1341120"/>
          </a:xfrm>
          <a:solidFill>
            <a:schemeClr val="accent5">
              <a:lumMod val="50000"/>
            </a:schemeClr>
          </a:solidFill>
        </p:grpSpPr>
        <p:sp>
          <p:nvSpPr>
            <p:cNvPr id="4689" name="Oval 468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90" name="Oval 468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91" name="Oval 469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92" name="Oval 469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93" name="Oval 469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94" name="Oval 469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95" name="Oval 469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96" name="Oval 469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97" name="Oval 469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98" name="Oval 469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99" name="Oval 469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00" name="Oval 469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01" name="Oval 470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02" name="Oval 470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03" name="Oval 470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04" name="Oval 470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05" name="Oval 470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06" name="Oval 470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07" name="Oval 470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08" name="Oval 470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09" name="Oval 470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10" name="Oval 470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11" name="Oval 471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12" name="Oval 471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13" name="Oval 471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14" name="Oval 471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15" name="Oval 471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16" name="Oval 471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17" name="Oval 471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18" name="Oval 471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19" name="Oval 471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20" name="Oval 471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21" name="Oval 472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22" name="Oval 472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23" name="Oval 472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24" name="Oval 472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25" name="Oval 472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26" name="Oval 472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27" name="Oval 472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28" name="Oval 472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29" name="Oval 472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30" name="Oval 472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31" name="Oval 473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32" name="Oval 473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33" name="Oval 473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34" name="Oval 473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35" name="Oval 473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736" name="Oval 473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14" name="Group 552"/>
          <p:cNvGrpSpPr/>
          <p:nvPr/>
        </p:nvGrpSpPr>
        <p:grpSpPr>
          <a:xfrm rot="4680000">
            <a:off x="4552696" y="1965153"/>
            <a:ext cx="228601" cy="228600"/>
            <a:chOff x="2263322" y="2383933"/>
            <a:chExt cx="1623415" cy="1341120"/>
          </a:xfrm>
          <a:solidFill>
            <a:schemeClr val="accent5">
              <a:lumMod val="50000"/>
            </a:schemeClr>
          </a:solidFill>
        </p:grpSpPr>
        <p:sp>
          <p:nvSpPr>
            <p:cNvPr id="4641" name="Oval 464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42" name="Oval 464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43" name="Oval 464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44" name="Oval 464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45" name="Oval 464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46" name="Oval 464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47" name="Oval 464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48" name="Oval 464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49" name="Oval 464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50" name="Oval 464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51" name="Oval 465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52" name="Oval 465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53" name="Oval 465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54" name="Oval 465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55" name="Oval 465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56" name="Oval 465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57" name="Oval 465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58" name="Oval 465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59" name="Oval 465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60" name="Oval 465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61" name="Oval 466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62" name="Oval 466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63" name="Oval 466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64" name="Oval 466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65" name="Oval 466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66" name="Oval 466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67" name="Oval 466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68" name="Oval 466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69" name="Oval 466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70" name="Oval 466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71" name="Oval 467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72" name="Oval 467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73" name="Oval 467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74" name="Oval 467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75" name="Oval 467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76" name="Oval 467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77" name="Oval 467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78" name="Oval 467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79" name="Oval 467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80" name="Oval 467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81" name="Oval 468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82" name="Oval 468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83" name="Oval 468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84" name="Oval 468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85" name="Oval 468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86" name="Oval 468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87" name="Oval 468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88" name="Oval 468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15" name="Group 601"/>
          <p:cNvGrpSpPr/>
          <p:nvPr/>
        </p:nvGrpSpPr>
        <p:grpSpPr>
          <a:xfrm rot="4680000">
            <a:off x="5123039" y="4648407"/>
            <a:ext cx="228601" cy="228600"/>
            <a:chOff x="2263322" y="2383933"/>
            <a:chExt cx="1623415" cy="1341120"/>
          </a:xfrm>
          <a:solidFill>
            <a:schemeClr val="accent5">
              <a:lumMod val="50000"/>
            </a:schemeClr>
          </a:solidFill>
        </p:grpSpPr>
        <p:sp>
          <p:nvSpPr>
            <p:cNvPr id="4593" name="Oval 459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94" name="Oval 459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95" name="Oval 459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96" name="Oval 459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97" name="Oval 459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98" name="Oval 459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99" name="Oval 459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00" name="Oval 459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01" name="Oval 460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02" name="Oval 460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03" name="Oval 460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04" name="Oval 460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05" name="Oval 460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06" name="Oval 460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07" name="Oval 460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08" name="Oval 460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09" name="Oval 460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10" name="Oval 460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11" name="Oval 461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12" name="Oval 461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13" name="Oval 461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14" name="Oval 461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15" name="Oval 461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16" name="Oval 461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17" name="Oval 461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18" name="Oval 461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19" name="Oval 461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20" name="Oval 461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21" name="Oval 462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22" name="Oval 462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23" name="Oval 462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24" name="Oval 462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25" name="Oval 462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26" name="Oval 462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27" name="Oval 462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28" name="Oval 462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29" name="Oval 462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30" name="Oval 462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31" name="Oval 463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32" name="Oval 463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33" name="Oval 463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34" name="Oval 463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35" name="Oval 463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36" name="Oval 463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37" name="Oval 463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38" name="Oval 463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39" name="Oval 463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640" name="Oval 463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16" name="Group 650"/>
          <p:cNvGrpSpPr/>
          <p:nvPr/>
        </p:nvGrpSpPr>
        <p:grpSpPr>
          <a:xfrm rot="4680000">
            <a:off x="4657112" y="3189396"/>
            <a:ext cx="228601" cy="228600"/>
            <a:chOff x="2263322" y="2383933"/>
            <a:chExt cx="1623415" cy="1341120"/>
          </a:xfrm>
          <a:solidFill>
            <a:schemeClr val="accent5">
              <a:lumMod val="50000"/>
            </a:schemeClr>
          </a:solidFill>
        </p:grpSpPr>
        <p:sp>
          <p:nvSpPr>
            <p:cNvPr id="4545" name="Oval 454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46" name="Oval 454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47" name="Oval 454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48" name="Oval 454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49" name="Oval 454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50" name="Oval 454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51" name="Oval 455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52" name="Oval 455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53" name="Oval 455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54" name="Oval 455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55" name="Oval 455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56" name="Oval 455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57" name="Oval 455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58" name="Oval 455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59" name="Oval 455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60" name="Oval 455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61" name="Oval 456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62" name="Oval 456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63" name="Oval 456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64" name="Oval 456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65" name="Oval 456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66" name="Oval 456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67" name="Oval 456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68" name="Oval 456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69" name="Oval 456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70" name="Oval 456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71" name="Oval 457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72" name="Oval 457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73" name="Oval 457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74" name="Oval 457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75" name="Oval 457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76" name="Oval 457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77" name="Oval 457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78" name="Oval 457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79" name="Oval 457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80" name="Oval 457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81" name="Oval 458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82" name="Oval 458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83" name="Oval 458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84" name="Oval 458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85" name="Oval 458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86" name="Oval 458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87" name="Oval 458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88" name="Oval 458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89" name="Oval 458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90" name="Oval 458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91" name="Oval 459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92" name="Oval 459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17" name="Group 3251"/>
          <p:cNvGrpSpPr/>
          <p:nvPr/>
        </p:nvGrpSpPr>
        <p:grpSpPr>
          <a:xfrm rot="4680000">
            <a:off x="4901239" y="3604919"/>
            <a:ext cx="228601" cy="228600"/>
            <a:chOff x="2263322" y="2383933"/>
            <a:chExt cx="1623415" cy="1341120"/>
          </a:xfrm>
          <a:solidFill>
            <a:schemeClr val="accent5">
              <a:lumMod val="50000"/>
            </a:schemeClr>
          </a:solidFill>
        </p:grpSpPr>
        <p:sp>
          <p:nvSpPr>
            <p:cNvPr id="4497" name="Oval 449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98" name="Oval 449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99" name="Oval 449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00" name="Oval 449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01" name="Oval 450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02" name="Oval 450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03" name="Oval 450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04" name="Oval 450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05" name="Oval 450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06" name="Oval 450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07" name="Oval 450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08" name="Oval 450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09" name="Oval 450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10" name="Oval 450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11" name="Oval 451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12" name="Oval 451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13" name="Oval 451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14" name="Oval 451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15" name="Oval 451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16" name="Oval 451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17" name="Oval 451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18" name="Oval 451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19" name="Oval 451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20" name="Oval 451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21" name="Oval 452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22" name="Oval 452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23" name="Oval 452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24" name="Oval 452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25" name="Oval 452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26" name="Oval 452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27" name="Oval 452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28" name="Oval 452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29" name="Oval 452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30" name="Oval 452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31" name="Oval 453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32" name="Oval 453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33" name="Oval 453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34" name="Oval 453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35" name="Oval 453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36" name="Oval 453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37" name="Oval 453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38" name="Oval 453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39" name="Oval 453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40" name="Oval 453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41" name="Oval 454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42" name="Oval 454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43" name="Oval 454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44" name="Oval 454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18" name="Group 3300"/>
          <p:cNvGrpSpPr/>
          <p:nvPr/>
        </p:nvGrpSpPr>
        <p:grpSpPr>
          <a:xfrm rot="4680000">
            <a:off x="4804377" y="4248727"/>
            <a:ext cx="228601" cy="228600"/>
            <a:chOff x="2263322" y="2383933"/>
            <a:chExt cx="1623415" cy="1341120"/>
          </a:xfrm>
          <a:solidFill>
            <a:schemeClr val="accent5">
              <a:lumMod val="50000"/>
            </a:schemeClr>
          </a:solidFill>
        </p:grpSpPr>
        <p:sp>
          <p:nvSpPr>
            <p:cNvPr id="4449" name="Oval 444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50" name="Oval 444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51" name="Oval 445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52" name="Oval 445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53" name="Oval 445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54" name="Oval 445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55" name="Oval 445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56" name="Oval 445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57" name="Oval 445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58" name="Oval 445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59" name="Oval 445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60" name="Oval 445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61" name="Oval 446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62" name="Oval 446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63" name="Oval 446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64" name="Oval 446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65" name="Oval 446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66" name="Oval 446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67" name="Oval 446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68" name="Oval 446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69" name="Oval 446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70" name="Oval 446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71" name="Oval 447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72" name="Oval 447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73" name="Oval 447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74" name="Oval 447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75" name="Oval 447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76" name="Oval 447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77" name="Oval 447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78" name="Oval 447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79" name="Oval 447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80" name="Oval 447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81" name="Oval 448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82" name="Oval 448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83" name="Oval 448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84" name="Oval 448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85" name="Oval 448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86" name="Oval 448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87" name="Oval 448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88" name="Oval 448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89" name="Oval 448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90" name="Oval 448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91" name="Oval 449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92" name="Oval 449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93" name="Oval 449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94" name="Oval 449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95" name="Oval 449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96" name="Oval 449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19" name="Group 3349"/>
          <p:cNvGrpSpPr/>
          <p:nvPr/>
        </p:nvGrpSpPr>
        <p:grpSpPr>
          <a:xfrm rot="4680000">
            <a:off x="5330801" y="4526344"/>
            <a:ext cx="228601" cy="228600"/>
            <a:chOff x="2263322" y="2383933"/>
            <a:chExt cx="1623415" cy="1341120"/>
          </a:xfrm>
          <a:solidFill>
            <a:schemeClr val="accent5">
              <a:lumMod val="50000"/>
            </a:schemeClr>
          </a:solidFill>
        </p:grpSpPr>
        <p:sp>
          <p:nvSpPr>
            <p:cNvPr id="4401" name="Oval 440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02" name="Oval 440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03" name="Oval 440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04" name="Oval 440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05" name="Oval 440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06" name="Oval 440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07" name="Oval 440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08" name="Oval 440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09" name="Oval 440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10" name="Oval 440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11" name="Oval 441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12" name="Oval 441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13" name="Oval 441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14" name="Oval 441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15" name="Oval 441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16" name="Oval 441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17" name="Oval 441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18" name="Oval 441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19" name="Oval 441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20" name="Oval 441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21" name="Oval 442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22" name="Oval 442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23" name="Oval 442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24" name="Oval 442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25" name="Oval 442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26" name="Oval 442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27" name="Oval 442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28" name="Oval 442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29" name="Oval 442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30" name="Oval 442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31" name="Oval 443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32" name="Oval 443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33" name="Oval 443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34" name="Oval 443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35" name="Oval 443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36" name="Oval 443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37" name="Oval 443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38" name="Oval 443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39" name="Oval 443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40" name="Oval 443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41" name="Oval 444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42" name="Oval 444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43" name="Oval 444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44" name="Oval 444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45" name="Oval 444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46" name="Oval 444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47" name="Oval 444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48" name="Oval 444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20" name="Group 3398"/>
          <p:cNvGrpSpPr/>
          <p:nvPr/>
        </p:nvGrpSpPr>
        <p:grpSpPr>
          <a:xfrm rot="4680000">
            <a:off x="4663596" y="2486897"/>
            <a:ext cx="228601" cy="228600"/>
            <a:chOff x="2263322" y="2383933"/>
            <a:chExt cx="1623415" cy="1341120"/>
          </a:xfrm>
          <a:solidFill>
            <a:schemeClr val="accent5">
              <a:lumMod val="50000"/>
            </a:schemeClr>
          </a:solidFill>
        </p:grpSpPr>
        <p:sp>
          <p:nvSpPr>
            <p:cNvPr id="4353" name="Oval 435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54" name="Oval 435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55" name="Oval 435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56" name="Oval 435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57" name="Oval 435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58" name="Oval 435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59" name="Oval 435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60" name="Oval 435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61" name="Oval 436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62" name="Oval 436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63" name="Oval 436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64" name="Oval 436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65" name="Oval 436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66" name="Oval 436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67" name="Oval 436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68" name="Oval 436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69" name="Oval 436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70" name="Oval 436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71" name="Oval 437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72" name="Oval 437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73" name="Oval 437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74" name="Oval 437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75" name="Oval 437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76" name="Oval 437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77" name="Oval 437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78" name="Oval 437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79" name="Oval 437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80" name="Oval 437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81" name="Oval 438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82" name="Oval 438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83" name="Oval 438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84" name="Oval 438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85" name="Oval 438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86" name="Oval 438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87" name="Oval 438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88" name="Oval 438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89" name="Oval 438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90" name="Oval 438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91" name="Oval 439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92" name="Oval 439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93" name="Oval 439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94" name="Oval 439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95" name="Oval 439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96" name="Oval 439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97" name="Oval 439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98" name="Oval 439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399" name="Oval 439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400" name="Oval 439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21" name="Group 5216"/>
          <p:cNvGrpSpPr/>
          <p:nvPr/>
        </p:nvGrpSpPr>
        <p:grpSpPr>
          <a:xfrm rot="900000">
            <a:off x="5410200" y="2057400"/>
            <a:ext cx="3733800" cy="914400"/>
            <a:chOff x="533400" y="1524000"/>
            <a:chExt cx="3733800" cy="914400"/>
          </a:xfrm>
        </p:grpSpPr>
        <p:grpSp>
          <p:nvGrpSpPr>
            <p:cNvPr id="22" name="Group 503"/>
            <p:cNvGrpSpPr/>
            <p:nvPr/>
          </p:nvGrpSpPr>
          <p:grpSpPr>
            <a:xfrm>
              <a:off x="4038601" y="1828800"/>
              <a:ext cx="228601" cy="228600"/>
              <a:chOff x="2263322" y="2383933"/>
              <a:chExt cx="1623415" cy="1341120"/>
            </a:xfrm>
            <a:solidFill>
              <a:schemeClr val="accent5">
                <a:lumMod val="50000"/>
              </a:schemeClr>
            </a:solidFill>
          </p:grpSpPr>
          <p:sp>
            <p:nvSpPr>
              <p:cNvPr id="6053" name="Oval 605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54" name="Oval 605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55" name="Oval 605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56" name="Oval 605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57" name="Oval 605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58" name="Oval 605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59" name="Oval 605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60" name="Oval 605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61" name="Oval 606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62" name="Oval 606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63" name="Oval 606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64" name="Oval 606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65" name="Oval 606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66" name="Oval 606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67" name="Oval 606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68" name="Oval 606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69" name="Oval 606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70" name="Oval 606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71" name="Oval 607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72" name="Oval 607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73" name="Oval 607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74" name="Oval 607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75" name="Oval 607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76" name="Oval 607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77" name="Oval 607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78" name="Oval 607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79" name="Oval 607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80" name="Oval 607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81" name="Oval 608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82" name="Oval 608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83" name="Oval 608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84" name="Oval 608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85" name="Oval 608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86" name="Oval 608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87" name="Oval 608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88" name="Oval 608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89" name="Oval 608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90" name="Oval 608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91" name="Oval 609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92" name="Oval 609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93" name="Oval 609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94" name="Oval 609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95" name="Oval 609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96" name="Oval 609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97" name="Oval 609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98" name="Oval 609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99" name="Oval 609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100" name="Oval 609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23" name="Group 454"/>
            <p:cNvGrpSpPr/>
            <p:nvPr/>
          </p:nvGrpSpPr>
          <p:grpSpPr>
            <a:xfrm>
              <a:off x="533401" y="1828800"/>
              <a:ext cx="228601" cy="228600"/>
              <a:chOff x="2263322" y="2383933"/>
              <a:chExt cx="1623415" cy="1341120"/>
            </a:xfrm>
            <a:solidFill>
              <a:schemeClr val="accent5">
                <a:lumMod val="50000"/>
              </a:schemeClr>
            </a:solidFill>
          </p:grpSpPr>
          <p:sp>
            <p:nvSpPr>
              <p:cNvPr id="6005" name="Oval 600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06" name="Oval 600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07" name="Oval 600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08" name="Oval 600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09" name="Oval 600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10" name="Oval 600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11" name="Oval 601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12" name="Oval 601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13" name="Oval 601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14" name="Oval 601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15" name="Oval 601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16" name="Oval 601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17" name="Oval 601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18" name="Oval 601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19" name="Oval 601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20" name="Oval 601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21" name="Oval 602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22" name="Oval 602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23" name="Oval 602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24" name="Oval 602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25" name="Oval 602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26" name="Oval 602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27" name="Oval 602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28" name="Oval 602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29" name="Oval 602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30" name="Oval 602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31" name="Oval 603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32" name="Oval 603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33" name="Oval 603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34" name="Oval 603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35" name="Oval 603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36" name="Oval 603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37" name="Oval 603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38" name="Oval 603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39" name="Oval 603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40" name="Oval 603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41" name="Oval 604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42" name="Oval 604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43" name="Oval 604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44" name="Oval 604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45" name="Oval 604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46" name="Oval 604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47" name="Oval 604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48" name="Oval 604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49" name="Oval 604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50" name="Oval 604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51" name="Oval 605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52" name="Oval 605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24" name="Group 62"/>
            <p:cNvGrpSpPr/>
            <p:nvPr/>
          </p:nvGrpSpPr>
          <p:grpSpPr>
            <a:xfrm>
              <a:off x="2438401" y="2133600"/>
              <a:ext cx="228601" cy="228600"/>
              <a:chOff x="2263322" y="2383933"/>
              <a:chExt cx="1623415" cy="1341120"/>
            </a:xfrm>
            <a:solidFill>
              <a:schemeClr val="accent5">
                <a:lumMod val="50000"/>
              </a:schemeClr>
            </a:solidFill>
          </p:grpSpPr>
          <p:sp>
            <p:nvSpPr>
              <p:cNvPr id="5957" name="Oval 595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58" name="Oval 595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59" name="Oval 595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60" name="Oval 595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61" name="Oval 596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62" name="Oval 596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63" name="Oval 596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64" name="Oval 596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65" name="Oval 596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66" name="Oval 596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67" name="Oval 596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68" name="Oval 596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69" name="Oval 596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70" name="Oval 596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71" name="Oval 597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72" name="Oval 597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73" name="Oval 597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74" name="Oval 597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75" name="Oval 597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76" name="Oval 597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77" name="Oval 597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78" name="Oval 597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79" name="Oval 597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80" name="Oval 597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81" name="Oval 598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82" name="Oval 598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83" name="Oval 598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84" name="Oval 598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85" name="Oval 598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86" name="Oval 598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87" name="Oval 598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88" name="Oval 598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89" name="Oval 95"/>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90" name="Oval 96"/>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91" name="Oval 97"/>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92" name="Oval 98"/>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93" name="Oval 99"/>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94" name="Oval 100"/>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95" name="Oval 101"/>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96" name="Oval 102"/>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97" name="Oval 103"/>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98" name="Oval 104"/>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99" name="Oval 105"/>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00" name="Oval 106"/>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01" name="Oval 107"/>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02" name="Oval 108"/>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03" name="Oval 109"/>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6004" name="Oval 110"/>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sp>
          <p:nvSpPr>
            <p:cNvPr id="5221" name="Flowchart: Magnetic Disk 5220"/>
            <p:cNvSpPr/>
            <p:nvPr/>
          </p:nvSpPr>
          <p:spPr>
            <a:xfrm>
              <a:off x="594359" y="1696222"/>
              <a:ext cx="3566160" cy="548640"/>
            </a:xfrm>
            <a:prstGeom prst="flowChartMagneticDisk">
              <a:avLst/>
            </a:prstGeom>
            <a:solidFill>
              <a:schemeClr val="bg1">
                <a:lumMod val="50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nvGrpSpPr>
            <p:cNvPr id="25" name="Group 8"/>
            <p:cNvGrpSpPr/>
            <p:nvPr/>
          </p:nvGrpSpPr>
          <p:grpSpPr>
            <a:xfrm>
              <a:off x="646099" y="2133598"/>
              <a:ext cx="228601" cy="228600"/>
              <a:chOff x="2263322" y="2383933"/>
              <a:chExt cx="1623415" cy="1341120"/>
            </a:xfrm>
            <a:solidFill>
              <a:schemeClr val="accent5">
                <a:lumMod val="50000"/>
              </a:schemeClr>
            </a:solidFill>
          </p:grpSpPr>
          <p:sp>
            <p:nvSpPr>
              <p:cNvPr id="5909" name="Oval 9"/>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10" name="Oval 10"/>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11" name="Oval 11"/>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12" name="Oval 12"/>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13" name="Oval 13"/>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14" name="Oval 14"/>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15" name="Oval 15"/>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16" name="Oval 16"/>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17" name="Oval 17"/>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18" name="Oval 18"/>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19" name="Oval 19"/>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20" name="Oval 20"/>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21" name="Oval 21"/>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22" name="Oval 22"/>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23" name="Oval 23"/>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24" name="Oval 24"/>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25" name="Oval 25"/>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26" name="Oval 26"/>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27" name="Oval 27"/>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28" name="Oval 28"/>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29" name="Oval 29"/>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30" name="Oval 30"/>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31" name="Oval 593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32" name="Oval 593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33" name="Oval 593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34" name="Oval 593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35" name="Oval 593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36" name="Oval 593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37" name="Oval 593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38" name="Oval 593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39" name="Oval 593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40" name="Oval 593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41" name="Oval 594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42" name="Oval 594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43" name="Oval 594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44" name="Oval 594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45" name="Oval 594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46" name="Oval 594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47" name="Oval 594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48" name="Oval 594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49" name="Oval 594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50" name="Oval 594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51" name="Oval 595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52" name="Oval 595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53" name="Oval 595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54" name="Oval 595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55" name="Oval 595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56" name="Oval 595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26" name="Group 111"/>
            <p:cNvGrpSpPr/>
            <p:nvPr/>
          </p:nvGrpSpPr>
          <p:grpSpPr>
            <a:xfrm>
              <a:off x="1905001" y="1676400"/>
              <a:ext cx="228601" cy="228600"/>
              <a:chOff x="2263322" y="2383933"/>
              <a:chExt cx="1623415" cy="1341120"/>
            </a:xfrm>
            <a:solidFill>
              <a:schemeClr val="accent5">
                <a:lumMod val="50000"/>
              </a:schemeClr>
            </a:solidFill>
          </p:grpSpPr>
          <p:sp>
            <p:nvSpPr>
              <p:cNvPr id="5861" name="Oval 586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62" name="Oval 586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63" name="Oval 586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64" name="Oval 586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65" name="Oval 586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66" name="Oval 586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67" name="Oval 586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68" name="Oval 586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69" name="Oval 586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70" name="Oval 586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71" name="Oval 587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72" name="Oval 587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73" name="Oval 587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74" name="Oval 587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75" name="Oval 587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76" name="Oval 587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77" name="Oval 587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78" name="Oval 587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79" name="Oval 587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80" name="Oval 587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81" name="Oval 588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82" name="Oval 588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83" name="Oval 588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84" name="Oval 588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85" name="Oval 588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86" name="Oval 588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87" name="Oval 588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88" name="Oval 588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89" name="Oval 588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90" name="Oval 588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91" name="Oval 589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92" name="Oval 589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93" name="Oval 589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94" name="Oval 589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95" name="Oval 589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96" name="Oval 589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97" name="Oval 589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98" name="Oval 589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99" name="Oval 589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00" name="Oval 589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01" name="Oval 590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02" name="Oval 590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03" name="Oval 590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04" name="Oval 590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05" name="Oval 590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06" name="Oval 590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07" name="Oval 590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908" name="Oval 590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27" name="Group 160"/>
            <p:cNvGrpSpPr/>
            <p:nvPr/>
          </p:nvGrpSpPr>
          <p:grpSpPr>
            <a:xfrm>
              <a:off x="1676401" y="2209800"/>
              <a:ext cx="228601" cy="228600"/>
              <a:chOff x="2263322" y="2383933"/>
              <a:chExt cx="1623415" cy="1341120"/>
            </a:xfrm>
            <a:solidFill>
              <a:schemeClr val="accent5">
                <a:lumMod val="50000"/>
              </a:schemeClr>
            </a:solidFill>
          </p:grpSpPr>
          <p:sp>
            <p:nvSpPr>
              <p:cNvPr id="5813" name="Oval 581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14" name="Oval 581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15" name="Oval 581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16" name="Oval 581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17" name="Oval 581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18" name="Oval 581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19" name="Oval 581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20" name="Oval 581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21" name="Oval 582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22" name="Oval 582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23" name="Oval 582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24" name="Oval 582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25" name="Oval 582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26" name="Oval 582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27" name="Oval 582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28" name="Oval 582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29" name="Oval 582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30" name="Oval 582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31" name="Oval 583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32" name="Oval 583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33" name="Oval 583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34" name="Oval 583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35" name="Oval 583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36" name="Oval 583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37" name="Oval 583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38" name="Oval 583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39" name="Oval 583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40" name="Oval 583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41" name="Oval 584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42" name="Oval 584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43" name="Oval 584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44" name="Oval 584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45" name="Oval 584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46" name="Oval 584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47" name="Oval 584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48" name="Oval 584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49" name="Oval 584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50" name="Oval 584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51" name="Oval 585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52" name="Oval 585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53" name="Oval 585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54" name="Oval 585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55" name="Oval 585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56" name="Oval 585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57" name="Oval 585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58" name="Oval 585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59" name="Oval 585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60" name="Oval 585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28" name="Group 209"/>
            <p:cNvGrpSpPr/>
            <p:nvPr/>
          </p:nvGrpSpPr>
          <p:grpSpPr>
            <a:xfrm>
              <a:off x="2895601" y="2209800"/>
              <a:ext cx="228601" cy="228600"/>
              <a:chOff x="2263322" y="2383933"/>
              <a:chExt cx="1623415" cy="1341120"/>
            </a:xfrm>
            <a:solidFill>
              <a:schemeClr val="accent5">
                <a:lumMod val="50000"/>
              </a:schemeClr>
            </a:solidFill>
          </p:grpSpPr>
          <p:sp>
            <p:nvSpPr>
              <p:cNvPr id="5765" name="Oval 576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66" name="Oval 576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67" name="Oval 576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68" name="Oval 576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69" name="Oval 576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70" name="Oval 576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71" name="Oval 577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72" name="Oval 577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73" name="Oval 577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74" name="Oval 577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75" name="Oval 577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76" name="Oval 577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77" name="Oval 577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78" name="Oval 577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79" name="Oval 577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80" name="Oval 577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81" name="Oval 578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82" name="Oval 578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83" name="Oval 578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84" name="Oval 578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85" name="Oval 578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86" name="Oval 578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87" name="Oval 578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88" name="Oval 578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89" name="Oval 578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90" name="Oval 578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91" name="Oval 579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92" name="Oval 579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93" name="Oval 579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94" name="Oval 579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95" name="Oval 579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96" name="Oval 579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97" name="Oval 579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98" name="Oval 579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99" name="Oval 579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00" name="Oval 579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01" name="Oval 580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02" name="Oval 580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03" name="Oval 580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04" name="Oval 580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05" name="Oval 580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06" name="Oval 580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07" name="Oval 580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08" name="Oval 580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09" name="Oval 580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10" name="Oval 580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11" name="Oval 581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812" name="Oval 581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29" name="Group 258"/>
            <p:cNvGrpSpPr/>
            <p:nvPr/>
          </p:nvGrpSpPr>
          <p:grpSpPr>
            <a:xfrm>
              <a:off x="3505201" y="2209800"/>
              <a:ext cx="228601" cy="228600"/>
              <a:chOff x="2263322" y="2383933"/>
              <a:chExt cx="1623415" cy="1341120"/>
            </a:xfrm>
            <a:solidFill>
              <a:schemeClr val="accent5">
                <a:lumMod val="50000"/>
              </a:schemeClr>
            </a:solidFill>
          </p:grpSpPr>
          <p:sp>
            <p:nvSpPr>
              <p:cNvPr id="5717" name="Oval 571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18" name="Oval 571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19" name="Oval 571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20" name="Oval 571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21" name="Oval 572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22" name="Oval 572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23" name="Oval 572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24" name="Oval 572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25" name="Oval 572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26" name="Oval 572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27" name="Oval 572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28" name="Oval 572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29" name="Oval 572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30" name="Oval 572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31" name="Oval 573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32" name="Oval 573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33" name="Oval 573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34" name="Oval 573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35" name="Oval 573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36" name="Oval 573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37" name="Oval 573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38" name="Oval 573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39" name="Oval 573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40" name="Oval 573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41" name="Oval 574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42" name="Oval 574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43" name="Oval 574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44" name="Oval 574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45" name="Oval 574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46" name="Oval 574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47" name="Oval 574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48" name="Oval 574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49" name="Oval 574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50" name="Oval 574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51" name="Oval 575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52" name="Oval 575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53" name="Oval 575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54" name="Oval 575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55" name="Oval 575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56" name="Oval 575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57" name="Oval 575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58" name="Oval 575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59" name="Oval 575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60" name="Oval 575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61" name="Oval 576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62" name="Oval 576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63" name="Oval 576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64" name="Oval 576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30" name="Group 307"/>
            <p:cNvGrpSpPr/>
            <p:nvPr/>
          </p:nvGrpSpPr>
          <p:grpSpPr>
            <a:xfrm>
              <a:off x="3124201" y="1676400"/>
              <a:ext cx="228601" cy="228600"/>
              <a:chOff x="2263322" y="2383933"/>
              <a:chExt cx="1623415" cy="1341120"/>
            </a:xfrm>
            <a:solidFill>
              <a:schemeClr val="accent5">
                <a:lumMod val="50000"/>
              </a:schemeClr>
            </a:solidFill>
          </p:grpSpPr>
          <p:sp>
            <p:nvSpPr>
              <p:cNvPr id="5669" name="Oval 566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70" name="Oval 566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71" name="Oval 567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72" name="Oval 567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73" name="Oval 567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74" name="Oval 567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75" name="Oval 567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76" name="Oval 567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77" name="Oval 567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78" name="Oval 567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79" name="Oval 567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80" name="Oval 567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81" name="Oval 568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82" name="Oval 568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83" name="Oval 568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84" name="Oval 568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85" name="Oval 568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86" name="Oval 568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87" name="Oval 568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88" name="Oval 568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89" name="Oval 568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90" name="Oval 568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91" name="Oval 569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92" name="Oval 569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93" name="Oval 569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94" name="Oval 569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95" name="Oval 569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96" name="Oval 569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97" name="Oval 569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98" name="Oval 569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99" name="Oval 569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00" name="Oval 569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01" name="Oval 570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02" name="Oval 570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03" name="Oval 570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04" name="Oval 570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05" name="Oval 570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06" name="Oval 570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07" name="Oval 570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08" name="Oval 570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09" name="Oval 570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10" name="Oval 570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11" name="Oval 571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12" name="Oval 571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13" name="Oval 571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14" name="Oval 571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15" name="Oval 571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716" name="Oval 571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31" name="Group 356"/>
            <p:cNvGrpSpPr/>
            <p:nvPr/>
          </p:nvGrpSpPr>
          <p:grpSpPr>
            <a:xfrm>
              <a:off x="1143001" y="1600200"/>
              <a:ext cx="228601" cy="228600"/>
              <a:chOff x="2263322" y="2383933"/>
              <a:chExt cx="1623415" cy="1341120"/>
            </a:xfrm>
            <a:solidFill>
              <a:schemeClr val="accent5">
                <a:lumMod val="50000"/>
              </a:schemeClr>
            </a:solidFill>
          </p:grpSpPr>
          <p:sp>
            <p:nvSpPr>
              <p:cNvPr id="5621" name="Oval 562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22" name="Oval 562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23" name="Oval 562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24" name="Oval 562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25" name="Oval 562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26" name="Oval 562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27" name="Oval 562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28" name="Oval 562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29" name="Oval 562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30" name="Oval 562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31" name="Oval 563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32" name="Oval 563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33" name="Oval 563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34" name="Oval 563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35" name="Oval 563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36" name="Oval 563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37" name="Oval 563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38" name="Oval 563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39" name="Oval 563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40" name="Oval 563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41" name="Oval 564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42" name="Oval 564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43" name="Oval 564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44" name="Oval 564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45" name="Oval 564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46" name="Oval 564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47" name="Oval 564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48" name="Oval 564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49" name="Oval 564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50" name="Oval 564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51" name="Oval 565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52" name="Oval 565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53" name="Oval 565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54" name="Oval 565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55" name="Oval 565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56" name="Oval 565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57" name="Oval 565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58" name="Oval 565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59" name="Oval 565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60" name="Oval 565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61" name="Oval 566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62" name="Oval 566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63" name="Oval 566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64" name="Oval 566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65" name="Oval 566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66" name="Oval 566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67" name="Oval 566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68" name="Oval 566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76" name="Group 405"/>
            <p:cNvGrpSpPr/>
            <p:nvPr/>
          </p:nvGrpSpPr>
          <p:grpSpPr>
            <a:xfrm>
              <a:off x="2590801" y="1524000"/>
              <a:ext cx="228601" cy="228600"/>
              <a:chOff x="2263322" y="2383933"/>
              <a:chExt cx="1623415" cy="1341120"/>
            </a:xfrm>
            <a:solidFill>
              <a:schemeClr val="accent5">
                <a:lumMod val="50000"/>
              </a:schemeClr>
            </a:solidFill>
          </p:grpSpPr>
          <p:sp>
            <p:nvSpPr>
              <p:cNvPr id="5573" name="Oval 557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74" name="Oval 557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75" name="Oval 557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76" name="Oval 557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77" name="Oval 557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78" name="Oval 557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79" name="Oval 557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80" name="Oval 557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81" name="Oval 558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82" name="Oval 558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83" name="Oval 558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84" name="Oval 558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85" name="Oval 558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86" name="Oval 558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87" name="Oval 558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88" name="Oval 558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89" name="Oval 558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90" name="Oval 558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91" name="Oval 559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92" name="Oval 559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93" name="Oval 559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94" name="Oval 559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95" name="Oval 559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96" name="Oval 559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97" name="Oval 559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98" name="Oval 559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99" name="Oval 559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00" name="Oval 559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01" name="Oval 560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02" name="Oval 560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03" name="Oval 560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04" name="Oval 560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05" name="Oval 560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06" name="Oval 560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07" name="Oval 560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08" name="Oval 560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09" name="Oval 560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10" name="Oval 560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11" name="Oval 561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12" name="Oval 561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13" name="Oval 561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14" name="Oval 561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15" name="Oval 561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16" name="Oval 561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17" name="Oval 561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18" name="Oval 561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19" name="Oval 561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620" name="Oval 561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77" name="Group 552"/>
            <p:cNvGrpSpPr/>
            <p:nvPr/>
          </p:nvGrpSpPr>
          <p:grpSpPr>
            <a:xfrm>
              <a:off x="914401" y="1828800"/>
              <a:ext cx="228601" cy="228600"/>
              <a:chOff x="2263322" y="2383933"/>
              <a:chExt cx="1623415" cy="1341120"/>
            </a:xfrm>
            <a:solidFill>
              <a:schemeClr val="accent5">
                <a:lumMod val="50000"/>
              </a:schemeClr>
            </a:solidFill>
          </p:grpSpPr>
          <p:sp>
            <p:nvSpPr>
              <p:cNvPr id="5525" name="Oval 552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26" name="Oval 552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27" name="Oval 552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28" name="Oval 552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29" name="Oval 552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30" name="Oval 552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31" name="Oval 553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32" name="Oval 553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33" name="Oval 553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34" name="Oval 553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35" name="Oval 553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36" name="Oval 553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37" name="Oval 553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38" name="Oval 553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39" name="Oval 553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40" name="Oval 553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41" name="Oval 554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42" name="Oval 554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43" name="Oval 554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44" name="Oval 554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45" name="Oval 554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46" name="Oval 554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47" name="Oval 554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48" name="Oval 554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49" name="Oval 554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50" name="Oval 554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51" name="Oval 555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52" name="Oval 555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53" name="Oval 555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54" name="Oval 555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55" name="Oval 555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56" name="Oval 555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57" name="Oval 555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58" name="Oval 555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59" name="Oval 555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60" name="Oval 555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61" name="Oval 556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62" name="Oval 556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63" name="Oval 556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64" name="Oval 556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65" name="Oval 556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66" name="Oval 556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67" name="Oval 556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68" name="Oval 556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69" name="Oval 556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70" name="Oval 556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71" name="Oval 557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72" name="Oval 557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78" name="Group 601"/>
            <p:cNvGrpSpPr/>
            <p:nvPr/>
          </p:nvGrpSpPr>
          <p:grpSpPr>
            <a:xfrm>
              <a:off x="3657601" y="1828800"/>
              <a:ext cx="228601" cy="228600"/>
              <a:chOff x="2263322" y="2383933"/>
              <a:chExt cx="1623415" cy="1341120"/>
            </a:xfrm>
            <a:solidFill>
              <a:schemeClr val="accent5">
                <a:lumMod val="50000"/>
              </a:schemeClr>
            </a:solidFill>
          </p:grpSpPr>
          <p:sp>
            <p:nvSpPr>
              <p:cNvPr id="5477" name="Oval 547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78" name="Oval 547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79" name="Oval 547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80" name="Oval 547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81" name="Oval 548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82" name="Oval 548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83" name="Oval 548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84" name="Oval 548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85" name="Oval 548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86" name="Oval 548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87" name="Oval 548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88" name="Oval 548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89" name="Oval 548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90" name="Oval 548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91" name="Oval 549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92" name="Oval 549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93" name="Oval 549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94" name="Oval 549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95" name="Oval 549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96" name="Oval 549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97" name="Oval 549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98" name="Oval 549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99" name="Oval 549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00" name="Oval 549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01" name="Oval 550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02" name="Oval 550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03" name="Oval 550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04" name="Oval 550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05" name="Oval 550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06" name="Oval 550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07" name="Oval 550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08" name="Oval 550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09" name="Oval 550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10" name="Oval 550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11" name="Oval 551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12" name="Oval 551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13" name="Oval 551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14" name="Oval 551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15" name="Oval 551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16" name="Oval 551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17" name="Oval 551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18" name="Oval 551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19" name="Oval 551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20" name="Oval 551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21" name="Oval 552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22" name="Oval 552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23" name="Oval 552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524" name="Oval 552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79" name="Group 650"/>
            <p:cNvGrpSpPr/>
            <p:nvPr/>
          </p:nvGrpSpPr>
          <p:grpSpPr>
            <a:xfrm>
              <a:off x="2133601" y="1981200"/>
              <a:ext cx="228601" cy="228600"/>
              <a:chOff x="2263322" y="2383933"/>
              <a:chExt cx="1623415" cy="1341120"/>
            </a:xfrm>
            <a:solidFill>
              <a:schemeClr val="accent5">
                <a:lumMod val="50000"/>
              </a:schemeClr>
            </a:solidFill>
          </p:grpSpPr>
          <p:sp>
            <p:nvSpPr>
              <p:cNvPr id="5429" name="Oval 542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30" name="Oval 542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31" name="Oval 543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32" name="Oval 543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33" name="Oval 543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34" name="Oval 543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35" name="Oval 543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36" name="Oval 543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37" name="Oval 543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38" name="Oval 543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39" name="Oval 543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40" name="Oval 543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41" name="Oval 544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42" name="Oval 544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43" name="Oval 544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44" name="Oval 544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45" name="Oval 544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46" name="Oval 544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47" name="Oval 544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48" name="Oval 544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49" name="Oval 544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50" name="Oval 544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51" name="Oval 545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52" name="Oval 545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53" name="Oval 545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54" name="Oval 545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55" name="Oval 545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56" name="Oval 545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57" name="Oval 545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58" name="Oval 545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59" name="Oval 545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60" name="Oval 545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61" name="Oval 546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62" name="Oval 546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63" name="Oval 546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64" name="Oval 546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65" name="Oval 546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66" name="Oval 546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67" name="Oval 546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68" name="Oval 546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69" name="Oval 546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70" name="Oval 546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71" name="Oval 547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72" name="Oval 547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73" name="Oval 547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74" name="Oval 547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75" name="Oval 547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76" name="Oval 547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80" name="Group 3251"/>
            <p:cNvGrpSpPr/>
            <p:nvPr/>
          </p:nvGrpSpPr>
          <p:grpSpPr>
            <a:xfrm>
              <a:off x="2590801" y="1828800"/>
              <a:ext cx="228601" cy="228600"/>
              <a:chOff x="2263322" y="2383933"/>
              <a:chExt cx="1623415" cy="1341120"/>
            </a:xfrm>
            <a:solidFill>
              <a:schemeClr val="accent5">
                <a:lumMod val="50000"/>
              </a:schemeClr>
            </a:solidFill>
          </p:grpSpPr>
          <p:sp>
            <p:nvSpPr>
              <p:cNvPr id="5381" name="Oval 538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82" name="Oval 538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83" name="Oval 538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84" name="Oval 538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85" name="Oval 538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86" name="Oval 538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87" name="Oval 538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88" name="Oval 538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89" name="Oval 538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90" name="Oval 538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91" name="Oval 539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92" name="Oval 539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93" name="Oval 539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94" name="Oval 539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95" name="Oval 539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96" name="Oval 539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97" name="Oval 539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98" name="Oval 539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99" name="Oval 539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00" name="Oval 539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01" name="Oval 540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02" name="Oval 540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03" name="Oval 540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04" name="Oval 540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05" name="Oval 540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06" name="Oval 540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07" name="Oval 540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08" name="Oval 540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09" name="Oval 540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10" name="Oval 540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11" name="Oval 541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12" name="Oval 541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13" name="Oval 541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14" name="Oval 541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15" name="Oval 541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16" name="Oval 541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17" name="Oval 541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18" name="Oval 541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19" name="Oval 541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20" name="Oval 541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21" name="Oval 542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22" name="Oval 542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23" name="Oval 542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24" name="Oval 542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25" name="Oval 542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26" name="Oval 542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27" name="Oval 542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428" name="Oval 542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81" name="Group 3300"/>
            <p:cNvGrpSpPr/>
            <p:nvPr/>
          </p:nvGrpSpPr>
          <p:grpSpPr>
            <a:xfrm>
              <a:off x="3200401" y="2057400"/>
              <a:ext cx="228601" cy="228600"/>
              <a:chOff x="2263322" y="2383933"/>
              <a:chExt cx="1623415" cy="1341120"/>
            </a:xfrm>
            <a:solidFill>
              <a:schemeClr val="accent5">
                <a:lumMod val="50000"/>
              </a:schemeClr>
            </a:solidFill>
          </p:grpSpPr>
          <p:sp>
            <p:nvSpPr>
              <p:cNvPr id="5333" name="Oval 533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34" name="Oval 533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35" name="Oval 533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36" name="Oval 533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37" name="Oval 533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38" name="Oval 533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39" name="Oval 533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40" name="Oval 533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41" name="Oval 534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42" name="Oval 534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43" name="Oval 534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44" name="Oval 534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45" name="Oval 534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46" name="Oval 534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47" name="Oval 534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48" name="Oval 534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49" name="Oval 534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50" name="Oval 534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51" name="Oval 535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52" name="Oval 535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53" name="Oval 535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54" name="Oval 535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55" name="Oval 535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56" name="Oval 535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57" name="Oval 535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58" name="Oval 535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59" name="Oval 535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60" name="Oval 535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61" name="Oval 536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62" name="Oval 536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63" name="Oval 536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64" name="Oval 536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65" name="Oval 536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66" name="Oval 536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67" name="Oval 536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68" name="Oval 536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69" name="Oval 536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70" name="Oval 536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71" name="Oval 537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72" name="Oval 537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73" name="Oval 537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74" name="Oval 537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75" name="Oval 537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76" name="Oval 537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77" name="Oval 537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78" name="Oval 537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79" name="Oval 537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80" name="Oval 537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82" name="Group 3349"/>
            <p:cNvGrpSpPr/>
            <p:nvPr/>
          </p:nvGrpSpPr>
          <p:grpSpPr>
            <a:xfrm>
              <a:off x="3581401" y="1600200"/>
              <a:ext cx="228601" cy="228600"/>
              <a:chOff x="2263322" y="2383933"/>
              <a:chExt cx="1623415" cy="1341120"/>
            </a:xfrm>
            <a:solidFill>
              <a:schemeClr val="accent5">
                <a:lumMod val="50000"/>
              </a:schemeClr>
            </a:solidFill>
          </p:grpSpPr>
          <p:sp>
            <p:nvSpPr>
              <p:cNvPr id="5285" name="Oval 528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86" name="Oval 528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87" name="Oval 528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88" name="Oval 528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89" name="Oval 528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90" name="Oval 528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91" name="Oval 529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92" name="Oval 529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93" name="Oval 529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94" name="Oval 529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95" name="Oval 529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96" name="Oval 529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97" name="Oval 529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98" name="Oval 529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99" name="Oval 529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00" name="Oval 529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01" name="Oval 530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02" name="Oval 530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03" name="Oval 530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04" name="Oval 530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05" name="Oval 530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06" name="Oval 530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07" name="Oval 530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08" name="Oval 530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09" name="Oval 530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10" name="Oval 530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11" name="Oval 531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12" name="Oval 531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13" name="Oval 531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14" name="Oval 531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15" name="Oval 531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16" name="Oval 531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17" name="Oval 531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18" name="Oval 531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19" name="Oval 531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20" name="Oval 531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21" name="Oval 532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22" name="Oval 532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23" name="Oval 532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24" name="Oval 532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25" name="Oval 532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26" name="Oval 532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27" name="Oval 532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28" name="Oval 532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29" name="Oval 532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30" name="Oval 532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31" name="Oval 533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332" name="Oval 533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83" name="Group 3398"/>
            <p:cNvGrpSpPr/>
            <p:nvPr/>
          </p:nvGrpSpPr>
          <p:grpSpPr>
            <a:xfrm>
              <a:off x="1447801" y="1828800"/>
              <a:ext cx="228601" cy="228600"/>
              <a:chOff x="2263322" y="2383933"/>
              <a:chExt cx="1623415" cy="1341120"/>
            </a:xfrm>
            <a:solidFill>
              <a:schemeClr val="accent5">
                <a:lumMod val="50000"/>
              </a:schemeClr>
            </a:solidFill>
          </p:grpSpPr>
          <p:sp>
            <p:nvSpPr>
              <p:cNvPr id="5237" name="Oval 523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38" name="Oval 523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39" name="Oval 523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40" name="Oval 523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41" name="Oval 524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42" name="Oval 524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43" name="Oval 524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44" name="Oval 524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45" name="Oval 524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46" name="Oval 524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47" name="Oval 524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48" name="Oval 524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49" name="Oval 524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50" name="Oval 524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51" name="Oval 525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52" name="Oval 525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53" name="Oval 525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54" name="Oval 525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55" name="Oval 525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56" name="Oval 525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57" name="Oval 525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58" name="Oval 525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59" name="Oval 525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60" name="Oval 525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61" name="Oval 526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62" name="Oval 526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63" name="Oval 526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64" name="Oval 526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65" name="Oval 526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66" name="Oval 526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67" name="Oval 526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68" name="Oval 526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69" name="Oval 526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70" name="Oval 526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71" name="Oval 527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72" name="Oval 527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73" name="Oval 527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74" name="Oval 527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75" name="Oval 527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76" name="Oval 527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77" name="Oval 527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78" name="Oval 527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79" name="Oval 527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80" name="Oval 527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81" name="Oval 528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82" name="Oval 528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83" name="Oval 528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5284" name="Oval 528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grpSp>
        <p:nvGrpSpPr>
          <p:cNvPr id="6984" name="Group 6984"/>
          <p:cNvGrpSpPr/>
          <p:nvPr/>
        </p:nvGrpSpPr>
        <p:grpSpPr>
          <a:xfrm rot="3960000">
            <a:off x="5787110" y="4634659"/>
            <a:ext cx="3733801" cy="914400"/>
            <a:chOff x="533401" y="1524000"/>
            <a:chExt cx="3733801" cy="914400"/>
          </a:xfrm>
        </p:grpSpPr>
        <p:grpSp>
          <p:nvGrpSpPr>
            <p:cNvPr id="6985" name="Group 503"/>
            <p:cNvGrpSpPr/>
            <p:nvPr/>
          </p:nvGrpSpPr>
          <p:grpSpPr>
            <a:xfrm>
              <a:off x="4038601" y="1828800"/>
              <a:ext cx="228601" cy="228600"/>
              <a:chOff x="2263322" y="2383933"/>
              <a:chExt cx="1623415" cy="1341120"/>
            </a:xfrm>
            <a:solidFill>
              <a:schemeClr val="accent5">
                <a:lumMod val="50000"/>
              </a:schemeClr>
            </a:solidFill>
          </p:grpSpPr>
          <p:sp>
            <p:nvSpPr>
              <p:cNvPr id="7821" name="Oval 782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22" name="Oval 782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23" name="Oval 782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24" name="Oval 782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25" name="Oval 782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26" name="Oval 782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27" name="Oval 782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28" name="Oval 782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29" name="Oval 782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30" name="Oval 782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31" name="Oval 783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32" name="Oval 783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33" name="Oval 783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34" name="Oval 783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35" name="Oval 783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36" name="Oval 783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37" name="Oval 783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38" name="Oval 783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39" name="Oval 783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40" name="Oval 783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41" name="Oval 784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42" name="Oval 784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43" name="Oval 784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44" name="Oval 784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45" name="Oval 784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46" name="Oval 784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47" name="Oval 784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48" name="Oval 784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49" name="Oval 784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50" name="Oval 784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51" name="Oval 785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52" name="Oval 785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53" name="Oval 785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54" name="Oval 785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55" name="Oval 785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56" name="Oval 785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57" name="Oval 785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58" name="Oval 785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59" name="Oval 785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60" name="Oval 785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61" name="Oval 786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62" name="Oval 786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63" name="Oval 786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64" name="Oval 786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65" name="Oval 786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66" name="Oval 786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67" name="Oval 786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68" name="Oval 786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86" name="Group 454"/>
            <p:cNvGrpSpPr/>
            <p:nvPr/>
          </p:nvGrpSpPr>
          <p:grpSpPr>
            <a:xfrm>
              <a:off x="533401" y="1828800"/>
              <a:ext cx="228601" cy="228600"/>
              <a:chOff x="2263322" y="2383933"/>
              <a:chExt cx="1623415" cy="1341120"/>
            </a:xfrm>
            <a:solidFill>
              <a:schemeClr val="accent5">
                <a:lumMod val="50000"/>
              </a:schemeClr>
            </a:solidFill>
          </p:grpSpPr>
          <p:sp>
            <p:nvSpPr>
              <p:cNvPr id="7773" name="Oval 777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74" name="Oval 777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75" name="Oval 777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76" name="Oval 777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77" name="Oval 777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78" name="Oval 777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79" name="Oval 777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80" name="Oval 777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81" name="Oval 778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82" name="Oval 778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83" name="Oval 778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84" name="Oval 778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85" name="Oval 778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86" name="Oval 778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87" name="Oval 778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88" name="Oval 778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89" name="Oval 778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90" name="Oval 778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91" name="Oval 779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92" name="Oval 779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93" name="Oval 779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94" name="Oval 779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95" name="Oval 779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96" name="Oval 779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97" name="Oval 779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98" name="Oval 779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99" name="Oval 779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00" name="Oval 779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01" name="Oval 780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02" name="Oval 780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03" name="Oval 780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04" name="Oval 780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05" name="Oval 780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06" name="Oval 780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07" name="Oval 780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08" name="Oval 780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09" name="Oval 780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10" name="Oval 780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11" name="Oval 781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12" name="Oval 781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13" name="Oval 781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14" name="Oval 781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15" name="Oval 781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16" name="Oval 781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17" name="Oval 781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18" name="Oval 781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19" name="Oval 781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820" name="Oval 781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87" name="Group 62"/>
            <p:cNvGrpSpPr/>
            <p:nvPr/>
          </p:nvGrpSpPr>
          <p:grpSpPr>
            <a:xfrm>
              <a:off x="2438401" y="2133600"/>
              <a:ext cx="228601" cy="228600"/>
              <a:chOff x="2263322" y="2383933"/>
              <a:chExt cx="1623415" cy="1341120"/>
            </a:xfrm>
            <a:solidFill>
              <a:schemeClr val="accent5">
                <a:lumMod val="50000"/>
              </a:schemeClr>
            </a:solidFill>
          </p:grpSpPr>
          <p:sp>
            <p:nvSpPr>
              <p:cNvPr id="7725" name="Oval 772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26" name="Oval 772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27" name="Oval 772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28" name="Oval 772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29" name="Oval 772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30" name="Oval 772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31" name="Oval 773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32" name="Oval 773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33" name="Oval 773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34" name="Oval 773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35" name="Oval 773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36" name="Oval 773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37" name="Oval 773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38" name="Oval 773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39" name="Oval 773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40" name="Oval 773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41" name="Oval 774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42" name="Oval 774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43" name="Oval 774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44" name="Oval 774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45" name="Oval 774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46" name="Oval 774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47" name="Oval 774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48" name="Oval 774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49" name="Oval 774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50" name="Oval 774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51" name="Oval 775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52" name="Oval 775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53" name="Oval 775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54" name="Oval 775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55" name="Oval 775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56" name="Oval 775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57" name="Oval 95"/>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58" name="Oval 96"/>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59" name="Oval 97"/>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60" name="Oval 98"/>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61" name="Oval 99"/>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62" name="Oval 100"/>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63" name="Oval 101"/>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64" name="Oval 102"/>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65" name="Oval 103"/>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66" name="Oval 104"/>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67" name="Oval 105"/>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68" name="Oval 106"/>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69" name="Oval 107"/>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70" name="Oval 108"/>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71" name="Oval 109"/>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72" name="Oval 110"/>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sp>
          <p:nvSpPr>
            <p:cNvPr id="6989" name="Flowchart: Magnetic Disk 6988"/>
            <p:cNvSpPr/>
            <p:nvPr/>
          </p:nvSpPr>
          <p:spPr>
            <a:xfrm>
              <a:off x="594358" y="1696222"/>
              <a:ext cx="3566160" cy="548640"/>
            </a:xfrm>
            <a:prstGeom prst="flowChartMagneticDisk">
              <a:avLst/>
            </a:prstGeom>
            <a:solidFill>
              <a:schemeClr val="bg1">
                <a:lumMod val="50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nvGrpSpPr>
            <p:cNvPr id="6988" name="Group 8"/>
            <p:cNvGrpSpPr/>
            <p:nvPr/>
          </p:nvGrpSpPr>
          <p:grpSpPr>
            <a:xfrm>
              <a:off x="646099" y="2133598"/>
              <a:ext cx="228601" cy="228600"/>
              <a:chOff x="2263322" y="2383933"/>
              <a:chExt cx="1623415" cy="1341120"/>
            </a:xfrm>
            <a:solidFill>
              <a:schemeClr val="accent5">
                <a:lumMod val="50000"/>
              </a:schemeClr>
            </a:solidFill>
          </p:grpSpPr>
          <p:sp>
            <p:nvSpPr>
              <p:cNvPr id="7677" name="Oval 9"/>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78" name="Oval 10"/>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79" name="Oval 11"/>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80" name="Oval 12"/>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81" name="Oval 13"/>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82" name="Oval 14"/>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83" name="Oval 15"/>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84" name="Oval 16"/>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85" name="Oval 17"/>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86" name="Oval 18"/>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87" name="Oval 19"/>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88" name="Oval 20"/>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89" name="Oval 21"/>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90" name="Oval 22"/>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91" name="Oval 23"/>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92" name="Oval 24"/>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93" name="Oval 25"/>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94" name="Oval 26"/>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95" name="Oval 27"/>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96" name="Oval 28"/>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97" name="Oval 29"/>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98" name="Oval 30"/>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99" name="Oval 769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00" name="Oval 769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01" name="Oval 770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02" name="Oval 770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03" name="Oval 770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04" name="Oval 770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05" name="Oval 770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06" name="Oval 770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07" name="Oval 770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08" name="Oval 770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09" name="Oval 770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10" name="Oval 770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11" name="Oval 771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12" name="Oval 771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13" name="Oval 771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14" name="Oval 771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15" name="Oval 771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16" name="Oval 771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17" name="Oval 771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18" name="Oval 771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19" name="Oval 771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20" name="Oval 771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21" name="Oval 772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22" name="Oval 772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23" name="Oval 772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724" name="Oval 772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90" name="Group 111"/>
            <p:cNvGrpSpPr/>
            <p:nvPr/>
          </p:nvGrpSpPr>
          <p:grpSpPr>
            <a:xfrm>
              <a:off x="1905001" y="1676400"/>
              <a:ext cx="228601" cy="228600"/>
              <a:chOff x="2263322" y="2383933"/>
              <a:chExt cx="1623415" cy="1341120"/>
            </a:xfrm>
            <a:solidFill>
              <a:schemeClr val="accent5">
                <a:lumMod val="50000"/>
              </a:schemeClr>
            </a:solidFill>
          </p:grpSpPr>
          <p:sp>
            <p:nvSpPr>
              <p:cNvPr id="7629" name="Oval 762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30" name="Oval 762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31" name="Oval 763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32" name="Oval 763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33" name="Oval 763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34" name="Oval 763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35" name="Oval 763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36" name="Oval 763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37" name="Oval 763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38" name="Oval 763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39" name="Oval 763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40" name="Oval 763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41" name="Oval 764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42" name="Oval 764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43" name="Oval 764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44" name="Oval 764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45" name="Oval 764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46" name="Oval 764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47" name="Oval 764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48" name="Oval 764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49" name="Oval 764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50" name="Oval 764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51" name="Oval 765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52" name="Oval 765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53" name="Oval 765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54" name="Oval 765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55" name="Oval 765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56" name="Oval 765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57" name="Oval 765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58" name="Oval 765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59" name="Oval 765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60" name="Oval 765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61" name="Oval 766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62" name="Oval 766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63" name="Oval 766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64" name="Oval 766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65" name="Oval 766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66" name="Oval 766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67" name="Oval 766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68" name="Oval 766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69" name="Oval 766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70" name="Oval 766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71" name="Oval 767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72" name="Oval 767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73" name="Oval 767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74" name="Oval 767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75" name="Oval 767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76" name="Oval 767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91" name="Group 160"/>
            <p:cNvGrpSpPr/>
            <p:nvPr/>
          </p:nvGrpSpPr>
          <p:grpSpPr>
            <a:xfrm>
              <a:off x="1676401" y="2209800"/>
              <a:ext cx="228601" cy="228600"/>
              <a:chOff x="2263322" y="2383933"/>
              <a:chExt cx="1623415" cy="1341120"/>
            </a:xfrm>
            <a:solidFill>
              <a:schemeClr val="accent5">
                <a:lumMod val="50000"/>
              </a:schemeClr>
            </a:solidFill>
          </p:grpSpPr>
          <p:sp>
            <p:nvSpPr>
              <p:cNvPr id="7581" name="Oval 758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82" name="Oval 758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83" name="Oval 758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84" name="Oval 758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85" name="Oval 758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86" name="Oval 758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87" name="Oval 758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88" name="Oval 758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89" name="Oval 758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90" name="Oval 758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91" name="Oval 759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92" name="Oval 759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93" name="Oval 759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94" name="Oval 759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95" name="Oval 759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96" name="Oval 759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97" name="Oval 759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98" name="Oval 759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99" name="Oval 759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00" name="Oval 759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01" name="Oval 760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02" name="Oval 760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03" name="Oval 760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04" name="Oval 760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05" name="Oval 760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06" name="Oval 760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07" name="Oval 760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08" name="Oval 760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09" name="Oval 760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10" name="Oval 760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11" name="Oval 761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12" name="Oval 761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13" name="Oval 761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14" name="Oval 761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15" name="Oval 761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16" name="Oval 761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17" name="Oval 761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18" name="Oval 761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19" name="Oval 761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20" name="Oval 761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21" name="Oval 762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22" name="Oval 762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23" name="Oval 762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24" name="Oval 762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25" name="Oval 762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26" name="Oval 762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27" name="Oval 762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628" name="Oval 762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92" name="Group 209"/>
            <p:cNvGrpSpPr/>
            <p:nvPr/>
          </p:nvGrpSpPr>
          <p:grpSpPr>
            <a:xfrm>
              <a:off x="2895601" y="2209800"/>
              <a:ext cx="228601" cy="228600"/>
              <a:chOff x="2263322" y="2383933"/>
              <a:chExt cx="1623415" cy="1341120"/>
            </a:xfrm>
            <a:solidFill>
              <a:schemeClr val="accent5">
                <a:lumMod val="50000"/>
              </a:schemeClr>
            </a:solidFill>
          </p:grpSpPr>
          <p:sp>
            <p:nvSpPr>
              <p:cNvPr id="7533" name="Oval 753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34" name="Oval 753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35" name="Oval 753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36" name="Oval 753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37" name="Oval 753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38" name="Oval 753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39" name="Oval 753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40" name="Oval 753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41" name="Oval 754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42" name="Oval 754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43" name="Oval 754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44" name="Oval 754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45" name="Oval 754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46" name="Oval 754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47" name="Oval 754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48" name="Oval 754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49" name="Oval 754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50" name="Oval 754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51" name="Oval 755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52" name="Oval 755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53" name="Oval 755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54" name="Oval 755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55" name="Oval 755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56" name="Oval 755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57" name="Oval 755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58" name="Oval 755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59" name="Oval 755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60" name="Oval 755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61" name="Oval 756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62" name="Oval 756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63" name="Oval 756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64" name="Oval 756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65" name="Oval 756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66" name="Oval 756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67" name="Oval 756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68" name="Oval 756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69" name="Oval 756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70" name="Oval 756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71" name="Oval 757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72" name="Oval 757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73" name="Oval 757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74" name="Oval 757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75" name="Oval 757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76" name="Oval 757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77" name="Oval 757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78" name="Oval 757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79" name="Oval 757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80" name="Oval 757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93" name="Group 258"/>
            <p:cNvGrpSpPr/>
            <p:nvPr/>
          </p:nvGrpSpPr>
          <p:grpSpPr>
            <a:xfrm>
              <a:off x="3505201" y="2209800"/>
              <a:ext cx="228601" cy="228600"/>
              <a:chOff x="2263322" y="2383933"/>
              <a:chExt cx="1623415" cy="1341120"/>
            </a:xfrm>
            <a:solidFill>
              <a:schemeClr val="accent5">
                <a:lumMod val="50000"/>
              </a:schemeClr>
            </a:solidFill>
          </p:grpSpPr>
          <p:sp>
            <p:nvSpPr>
              <p:cNvPr id="7485" name="Oval 748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86" name="Oval 748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87" name="Oval 748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88" name="Oval 748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89" name="Oval 748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90" name="Oval 748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91" name="Oval 749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92" name="Oval 749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93" name="Oval 749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94" name="Oval 749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95" name="Oval 749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96" name="Oval 749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97" name="Oval 749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98" name="Oval 749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99" name="Oval 749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00" name="Oval 749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01" name="Oval 750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02" name="Oval 750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03" name="Oval 750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04" name="Oval 750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05" name="Oval 750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06" name="Oval 750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07" name="Oval 750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08" name="Oval 750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09" name="Oval 750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10" name="Oval 750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11" name="Oval 751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12" name="Oval 751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13" name="Oval 751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14" name="Oval 751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15" name="Oval 751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16" name="Oval 751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17" name="Oval 751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18" name="Oval 751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19" name="Oval 751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20" name="Oval 751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21" name="Oval 752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22" name="Oval 752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23" name="Oval 752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24" name="Oval 752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25" name="Oval 752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26" name="Oval 752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27" name="Oval 752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28" name="Oval 752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29" name="Oval 752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30" name="Oval 752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31" name="Oval 753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532" name="Oval 753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94" name="Group 307"/>
            <p:cNvGrpSpPr/>
            <p:nvPr/>
          </p:nvGrpSpPr>
          <p:grpSpPr>
            <a:xfrm>
              <a:off x="3124201" y="1676400"/>
              <a:ext cx="228601" cy="228600"/>
              <a:chOff x="2263322" y="2383933"/>
              <a:chExt cx="1623415" cy="1341120"/>
            </a:xfrm>
            <a:solidFill>
              <a:schemeClr val="accent5">
                <a:lumMod val="50000"/>
              </a:schemeClr>
            </a:solidFill>
          </p:grpSpPr>
          <p:sp>
            <p:nvSpPr>
              <p:cNvPr id="7437" name="Oval 743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38" name="Oval 743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39" name="Oval 743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40" name="Oval 743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41" name="Oval 744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42" name="Oval 744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43" name="Oval 744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44" name="Oval 744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45" name="Oval 744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46" name="Oval 744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47" name="Oval 744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48" name="Oval 744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49" name="Oval 744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50" name="Oval 744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51" name="Oval 745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52" name="Oval 745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53" name="Oval 745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54" name="Oval 745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55" name="Oval 745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56" name="Oval 745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57" name="Oval 745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58" name="Oval 745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59" name="Oval 745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60" name="Oval 745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61" name="Oval 746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62" name="Oval 746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63" name="Oval 746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64" name="Oval 746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65" name="Oval 746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66" name="Oval 746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67" name="Oval 746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68" name="Oval 746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69" name="Oval 746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70" name="Oval 746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71" name="Oval 747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72" name="Oval 747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73" name="Oval 747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74" name="Oval 747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75" name="Oval 747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76" name="Oval 747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77" name="Oval 747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78" name="Oval 747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79" name="Oval 747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80" name="Oval 747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81" name="Oval 748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82" name="Oval 748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83" name="Oval 748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84" name="Oval 748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95" name="Group 356"/>
            <p:cNvGrpSpPr/>
            <p:nvPr/>
          </p:nvGrpSpPr>
          <p:grpSpPr>
            <a:xfrm>
              <a:off x="1143001" y="1600200"/>
              <a:ext cx="228601" cy="228600"/>
              <a:chOff x="2263322" y="2383933"/>
              <a:chExt cx="1623415" cy="1341120"/>
            </a:xfrm>
            <a:solidFill>
              <a:schemeClr val="accent5">
                <a:lumMod val="50000"/>
              </a:schemeClr>
            </a:solidFill>
          </p:grpSpPr>
          <p:sp>
            <p:nvSpPr>
              <p:cNvPr id="7389" name="Oval 738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90" name="Oval 738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91" name="Oval 739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92" name="Oval 739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93" name="Oval 739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94" name="Oval 739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95" name="Oval 739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96" name="Oval 739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97" name="Oval 739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98" name="Oval 739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99" name="Oval 739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00" name="Oval 739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01" name="Oval 740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02" name="Oval 740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03" name="Oval 740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04" name="Oval 740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05" name="Oval 740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06" name="Oval 740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07" name="Oval 740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08" name="Oval 740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09" name="Oval 740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10" name="Oval 740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11" name="Oval 741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12" name="Oval 741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13" name="Oval 741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14" name="Oval 741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15" name="Oval 741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16" name="Oval 741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17" name="Oval 741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18" name="Oval 741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19" name="Oval 741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20" name="Oval 741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21" name="Oval 742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22" name="Oval 742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23" name="Oval 742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24" name="Oval 742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25" name="Oval 742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26" name="Oval 742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27" name="Oval 742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28" name="Oval 742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29" name="Oval 742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30" name="Oval 742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31" name="Oval 743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32" name="Oval 743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33" name="Oval 743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34" name="Oval 743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35" name="Oval 743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436" name="Oval 743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96" name="Group 405"/>
            <p:cNvGrpSpPr/>
            <p:nvPr/>
          </p:nvGrpSpPr>
          <p:grpSpPr>
            <a:xfrm>
              <a:off x="2590801" y="1524000"/>
              <a:ext cx="228601" cy="228600"/>
              <a:chOff x="2263322" y="2383933"/>
              <a:chExt cx="1623415" cy="1341120"/>
            </a:xfrm>
            <a:solidFill>
              <a:schemeClr val="accent5">
                <a:lumMod val="50000"/>
              </a:schemeClr>
            </a:solidFill>
          </p:grpSpPr>
          <p:sp>
            <p:nvSpPr>
              <p:cNvPr id="7341" name="Oval 734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42" name="Oval 734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43" name="Oval 734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44" name="Oval 734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45" name="Oval 734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46" name="Oval 734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47" name="Oval 734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48" name="Oval 734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49" name="Oval 734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50" name="Oval 734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51" name="Oval 735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52" name="Oval 735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53" name="Oval 735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54" name="Oval 735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55" name="Oval 735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56" name="Oval 735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57" name="Oval 735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58" name="Oval 735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59" name="Oval 735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60" name="Oval 735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61" name="Oval 736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62" name="Oval 736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63" name="Oval 736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64" name="Oval 736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65" name="Oval 736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66" name="Oval 736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67" name="Oval 736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68" name="Oval 736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69" name="Oval 736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70" name="Oval 736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71" name="Oval 737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72" name="Oval 737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73" name="Oval 737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74" name="Oval 737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75" name="Oval 737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76" name="Oval 737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77" name="Oval 737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78" name="Oval 737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79" name="Oval 737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80" name="Oval 737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81" name="Oval 738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82" name="Oval 738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83" name="Oval 738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84" name="Oval 738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85" name="Oval 738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86" name="Oval 738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87" name="Oval 738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88" name="Oval 738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97" name="Group 552"/>
            <p:cNvGrpSpPr/>
            <p:nvPr/>
          </p:nvGrpSpPr>
          <p:grpSpPr>
            <a:xfrm>
              <a:off x="914401" y="1828800"/>
              <a:ext cx="228601" cy="228600"/>
              <a:chOff x="2263322" y="2383933"/>
              <a:chExt cx="1623415" cy="1341120"/>
            </a:xfrm>
            <a:solidFill>
              <a:schemeClr val="accent5">
                <a:lumMod val="50000"/>
              </a:schemeClr>
            </a:solidFill>
          </p:grpSpPr>
          <p:sp>
            <p:nvSpPr>
              <p:cNvPr id="7293" name="Oval 729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94" name="Oval 729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95" name="Oval 729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96" name="Oval 729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97" name="Oval 729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98" name="Oval 729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99" name="Oval 729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00" name="Oval 729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01" name="Oval 730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02" name="Oval 730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03" name="Oval 730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04" name="Oval 730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05" name="Oval 730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06" name="Oval 730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07" name="Oval 730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08" name="Oval 730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09" name="Oval 730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10" name="Oval 730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11" name="Oval 731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12" name="Oval 731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13" name="Oval 731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14" name="Oval 731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15" name="Oval 731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16" name="Oval 731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17" name="Oval 731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18" name="Oval 731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19" name="Oval 731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20" name="Oval 731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21" name="Oval 732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22" name="Oval 732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23" name="Oval 732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24" name="Oval 732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25" name="Oval 732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26" name="Oval 732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27" name="Oval 732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28" name="Oval 732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29" name="Oval 732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30" name="Oval 732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31" name="Oval 733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32" name="Oval 733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33" name="Oval 733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34" name="Oval 733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35" name="Oval 733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36" name="Oval 733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37" name="Oval 733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38" name="Oval 733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39" name="Oval 733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340" name="Oval 733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98" name="Group 601"/>
            <p:cNvGrpSpPr/>
            <p:nvPr/>
          </p:nvGrpSpPr>
          <p:grpSpPr>
            <a:xfrm>
              <a:off x="3657601" y="1828800"/>
              <a:ext cx="228601" cy="228600"/>
              <a:chOff x="2263322" y="2383933"/>
              <a:chExt cx="1623415" cy="1341120"/>
            </a:xfrm>
            <a:solidFill>
              <a:schemeClr val="accent5">
                <a:lumMod val="50000"/>
              </a:schemeClr>
            </a:solidFill>
          </p:grpSpPr>
          <p:sp>
            <p:nvSpPr>
              <p:cNvPr id="7245" name="Oval 724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46" name="Oval 724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47" name="Oval 724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48" name="Oval 724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49" name="Oval 724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50" name="Oval 724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51" name="Oval 725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52" name="Oval 725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53" name="Oval 725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54" name="Oval 725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55" name="Oval 725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56" name="Oval 725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57" name="Oval 725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58" name="Oval 725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59" name="Oval 725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60" name="Oval 725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61" name="Oval 726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62" name="Oval 726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63" name="Oval 726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64" name="Oval 726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65" name="Oval 726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66" name="Oval 726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67" name="Oval 726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68" name="Oval 726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69" name="Oval 726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70" name="Oval 726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71" name="Oval 727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72" name="Oval 727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73" name="Oval 727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74" name="Oval 727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75" name="Oval 727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76" name="Oval 727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77" name="Oval 727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78" name="Oval 727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79" name="Oval 727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80" name="Oval 727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81" name="Oval 728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82" name="Oval 728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83" name="Oval 728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84" name="Oval 728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85" name="Oval 728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86" name="Oval 728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87" name="Oval 728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88" name="Oval 728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89" name="Oval 728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90" name="Oval 728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91" name="Oval 729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92" name="Oval 729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6999" name="Group 650"/>
            <p:cNvGrpSpPr/>
            <p:nvPr/>
          </p:nvGrpSpPr>
          <p:grpSpPr>
            <a:xfrm>
              <a:off x="2133601" y="1981200"/>
              <a:ext cx="228601" cy="228600"/>
              <a:chOff x="2263322" y="2383933"/>
              <a:chExt cx="1623415" cy="1341120"/>
            </a:xfrm>
            <a:solidFill>
              <a:schemeClr val="accent5">
                <a:lumMod val="50000"/>
              </a:schemeClr>
            </a:solidFill>
          </p:grpSpPr>
          <p:sp>
            <p:nvSpPr>
              <p:cNvPr id="7197" name="Oval 7196"/>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98" name="Oval 7197"/>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99" name="Oval 7198"/>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00" name="Oval 7199"/>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01" name="Oval 7200"/>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02" name="Oval 7201"/>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03" name="Oval 7202"/>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04" name="Oval 7203"/>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05" name="Oval 7204"/>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06" name="Oval 7205"/>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07" name="Oval 7206"/>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08" name="Oval 7207"/>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09" name="Oval 7208"/>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10" name="Oval 7209"/>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11" name="Oval 7210"/>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12" name="Oval 7211"/>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13" name="Oval 7212"/>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14" name="Oval 7213"/>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15" name="Oval 7214"/>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16" name="Oval 7215"/>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17" name="Oval 7216"/>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18" name="Oval 7217"/>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19" name="Oval 7218"/>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20" name="Oval 7219"/>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21" name="Oval 7220"/>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22" name="Oval 7221"/>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23" name="Oval 7222"/>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24" name="Oval 7223"/>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25" name="Oval 7224"/>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26" name="Oval 7225"/>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27" name="Oval 7226"/>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28" name="Oval 7227"/>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29" name="Oval 7228"/>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30" name="Oval 7229"/>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31" name="Oval 7230"/>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32" name="Oval 7231"/>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33" name="Oval 7232"/>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34" name="Oval 7233"/>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35" name="Oval 7234"/>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36" name="Oval 7235"/>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37" name="Oval 7236"/>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38" name="Oval 7237"/>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39" name="Oval 7238"/>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40" name="Oval 7239"/>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41" name="Oval 7240"/>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42" name="Oval 7241"/>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43" name="Oval 7242"/>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244" name="Oval 7243"/>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7000" name="Group 3251"/>
            <p:cNvGrpSpPr/>
            <p:nvPr/>
          </p:nvGrpSpPr>
          <p:grpSpPr>
            <a:xfrm>
              <a:off x="2590801" y="1828800"/>
              <a:ext cx="228601" cy="228600"/>
              <a:chOff x="2263322" y="2383933"/>
              <a:chExt cx="1623415" cy="1341120"/>
            </a:xfrm>
            <a:solidFill>
              <a:schemeClr val="accent5">
                <a:lumMod val="50000"/>
              </a:schemeClr>
            </a:solidFill>
          </p:grpSpPr>
          <p:sp>
            <p:nvSpPr>
              <p:cNvPr id="7149" name="Oval 7148"/>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50" name="Oval 7149"/>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51" name="Oval 7150"/>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52" name="Oval 7151"/>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53" name="Oval 7152"/>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54" name="Oval 7153"/>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55" name="Oval 7154"/>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56" name="Oval 7155"/>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57" name="Oval 7156"/>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58" name="Oval 7157"/>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59" name="Oval 7158"/>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60" name="Oval 7159"/>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61" name="Oval 7160"/>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62" name="Oval 7161"/>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63" name="Oval 7162"/>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64" name="Oval 7163"/>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65" name="Oval 7164"/>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66" name="Oval 7165"/>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67" name="Oval 7166"/>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68" name="Oval 7167"/>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69" name="Oval 7168"/>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70" name="Oval 7169"/>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71" name="Oval 7170"/>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72" name="Oval 7171"/>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73" name="Oval 7172"/>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74" name="Oval 7173"/>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75" name="Oval 7174"/>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76" name="Oval 7175"/>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77" name="Oval 7176"/>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78" name="Oval 7177"/>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79" name="Oval 7178"/>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80" name="Oval 7179"/>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81" name="Oval 7180"/>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82" name="Oval 7181"/>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83" name="Oval 7182"/>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84" name="Oval 7183"/>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85" name="Oval 7184"/>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86" name="Oval 7185"/>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87" name="Oval 7186"/>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88" name="Oval 7187"/>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89" name="Oval 7188"/>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90" name="Oval 7189"/>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91" name="Oval 7190"/>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92" name="Oval 7191"/>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93" name="Oval 7192"/>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94" name="Oval 7193"/>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95" name="Oval 7194"/>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96" name="Oval 7195"/>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7001" name="Group 3300"/>
            <p:cNvGrpSpPr/>
            <p:nvPr/>
          </p:nvGrpSpPr>
          <p:grpSpPr>
            <a:xfrm>
              <a:off x="3200401" y="2057400"/>
              <a:ext cx="228601" cy="228600"/>
              <a:chOff x="2263322" y="2383933"/>
              <a:chExt cx="1623415" cy="1341120"/>
            </a:xfrm>
            <a:solidFill>
              <a:schemeClr val="accent5">
                <a:lumMod val="50000"/>
              </a:schemeClr>
            </a:solidFill>
          </p:grpSpPr>
          <p:sp>
            <p:nvSpPr>
              <p:cNvPr id="7101" name="Oval 7100"/>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02" name="Oval 7101"/>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03" name="Oval 7102"/>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04" name="Oval 7103"/>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05" name="Oval 7104"/>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06" name="Oval 7105"/>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07" name="Oval 7106"/>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08" name="Oval 7107"/>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09" name="Oval 7108"/>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10" name="Oval 7109"/>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11" name="Oval 7110"/>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12" name="Oval 7111"/>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13" name="Oval 7112"/>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14" name="Oval 7113"/>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15" name="Oval 7114"/>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16" name="Oval 7115"/>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17" name="Oval 7116"/>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18" name="Oval 7117"/>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19" name="Oval 7118"/>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20" name="Oval 7119"/>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21" name="Oval 7120"/>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22" name="Oval 7121"/>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23" name="Oval 7122"/>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24" name="Oval 7123"/>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25" name="Oval 7124"/>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26" name="Oval 7125"/>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27" name="Oval 7126"/>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28" name="Oval 7127"/>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29" name="Oval 7128"/>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30" name="Oval 7129"/>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31" name="Oval 7130"/>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32" name="Oval 7131"/>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33" name="Oval 7132"/>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34" name="Oval 7133"/>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35" name="Oval 7134"/>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36" name="Oval 7135"/>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37" name="Oval 7136"/>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38" name="Oval 7137"/>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39" name="Oval 7138"/>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40" name="Oval 7139"/>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41" name="Oval 7140"/>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42" name="Oval 7141"/>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43" name="Oval 7142"/>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44" name="Oval 7143"/>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45" name="Oval 7144"/>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46" name="Oval 7145"/>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47" name="Oval 7146"/>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48" name="Oval 7147"/>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7002" name="Group 3349"/>
            <p:cNvGrpSpPr/>
            <p:nvPr/>
          </p:nvGrpSpPr>
          <p:grpSpPr>
            <a:xfrm>
              <a:off x="3581401" y="1600200"/>
              <a:ext cx="228601" cy="228600"/>
              <a:chOff x="2263322" y="2383933"/>
              <a:chExt cx="1623415" cy="1341120"/>
            </a:xfrm>
            <a:solidFill>
              <a:schemeClr val="accent5">
                <a:lumMod val="50000"/>
              </a:schemeClr>
            </a:solidFill>
          </p:grpSpPr>
          <p:sp>
            <p:nvSpPr>
              <p:cNvPr id="7053" name="Oval 7052"/>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54" name="Oval 7053"/>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55" name="Oval 7054"/>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56" name="Oval 7055"/>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57" name="Oval 7056"/>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58" name="Oval 7057"/>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59" name="Oval 7058"/>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60" name="Oval 7059"/>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61" name="Oval 7060"/>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62" name="Oval 7061"/>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63" name="Oval 7062"/>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64" name="Oval 7063"/>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65" name="Oval 7064"/>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66" name="Oval 7065"/>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67" name="Oval 7066"/>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68" name="Oval 7067"/>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69" name="Oval 7068"/>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70" name="Oval 7069"/>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71" name="Oval 7070"/>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72" name="Oval 7071"/>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73" name="Oval 7072"/>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74" name="Oval 7073"/>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75" name="Oval 7074"/>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76" name="Oval 7075"/>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77" name="Oval 7076"/>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78" name="Oval 7077"/>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79" name="Oval 7078"/>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80" name="Oval 7079"/>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81" name="Oval 7080"/>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82" name="Oval 7081"/>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83" name="Oval 7082"/>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84" name="Oval 7083"/>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85" name="Oval 7084"/>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86" name="Oval 7085"/>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87" name="Oval 7086"/>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88" name="Oval 7087"/>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89" name="Oval 7088"/>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90" name="Oval 7089"/>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91" name="Oval 7090"/>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92" name="Oval 7091"/>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93" name="Oval 7092"/>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94" name="Oval 7093"/>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95" name="Oval 7094"/>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96" name="Oval 7095"/>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97" name="Oval 7096"/>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98" name="Oval 7097"/>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99" name="Oval 7098"/>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100" name="Oval 7099"/>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nvGrpSpPr>
            <p:cNvPr id="7003" name="Group 3398"/>
            <p:cNvGrpSpPr/>
            <p:nvPr/>
          </p:nvGrpSpPr>
          <p:grpSpPr>
            <a:xfrm>
              <a:off x="1447801" y="1828800"/>
              <a:ext cx="228601" cy="228600"/>
              <a:chOff x="2263322" y="2383933"/>
              <a:chExt cx="1623415" cy="1341120"/>
            </a:xfrm>
            <a:solidFill>
              <a:schemeClr val="accent5">
                <a:lumMod val="50000"/>
              </a:schemeClr>
            </a:solidFill>
          </p:grpSpPr>
          <p:sp>
            <p:nvSpPr>
              <p:cNvPr id="7005" name="Oval 7004"/>
              <p:cNvSpPr/>
              <p:nvPr/>
            </p:nvSpPr>
            <p:spPr>
              <a:xfrm rot="4800000">
                <a:off x="2566742" y="26601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06" name="Oval 7005"/>
              <p:cNvSpPr/>
              <p:nvPr/>
            </p:nvSpPr>
            <p:spPr>
              <a:xfrm rot="4800000">
                <a:off x="3249835"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07" name="Oval 7006"/>
              <p:cNvSpPr/>
              <p:nvPr/>
            </p:nvSpPr>
            <p:spPr>
              <a:xfrm rot="4800000">
                <a:off x="2774618" y="31513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08" name="Oval 7007"/>
              <p:cNvSpPr/>
              <p:nvPr/>
            </p:nvSpPr>
            <p:spPr>
              <a:xfrm rot="4800000">
                <a:off x="2307637" y="275947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09" name="Oval 7008"/>
              <p:cNvSpPr/>
              <p:nvPr/>
            </p:nvSpPr>
            <p:spPr>
              <a:xfrm rot="4800000">
                <a:off x="3252542" y="2812546"/>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10" name="Oval 7009"/>
              <p:cNvSpPr/>
              <p:nvPr/>
            </p:nvSpPr>
            <p:spPr>
              <a:xfrm rot="4800000">
                <a:off x="2857992" y="292711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11" name="Oval 7010"/>
              <p:cNvSpPr/>
              <p:nvPr/>
            </p:nvSpPr>
            <p:spPr>
              <a:xfrm rot="4800000">
                <a:off x="2795421" y="277088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12" name="Oval 7011"/>
              <p:cNvSpPr/>
              <p:nvPr/>
            </p:nvSpPr>
            <p:spPr>
              <a:xfrm rot="4800000">
                <a:off x="2790695" y="301361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13" name="Oval 7012"/>
              <p:cNvSpPr/>
              <p:nvPr/>
            </p:nvSpPr>
            <p:spPr>
              <a:xfrm rot="4800000">
                <a:off x="2383934" y="2612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14" name="Oval 7013"/>
              <p:cNvSpPr/>
              <p:nvPr/>
            </p:nvSpPr>
            <p:spPr>
              <a:xfrm rot="4800000">
                <a:off x="2268049" y="292520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15" name="Oval 7014"/>
              <p:cNvSpPr/>
              <p:nvPr/>
            </p:nvSpPr>
            <p:spPr>
              <a:xfrm rot="4800000">
                <a:off x="2263322" y="316792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16" name="Oval 7015"/>
              <p:cNvSpPr/>
              <p:nvPr/>
            </p:nvSpPr>
            <p:spPr>
              <a:xfrm rot="4800000">
                <a:off x="3554635" y="3145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17" name="Oval 7016"/>
              <p:cNvSpPr/>
              <p:nvPr/>
            </p:nvSpPr>
            <p:spPr>
              <a:xfrm rot="4800000">
                <a:off x="2841134" y="23839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18" name="Oval 7017"/>
              <p:cNvSpPr/>
              <p:nvPr/>
            </p:nvSpPr>
            <p:spPr>
              <a:xfrm rot="4800000">
                <a:off x="3473934" y="254870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19" name="Oval 7018"/>
              <p:cNvSpPr/>
              <p:nvPr/>
            </p:nvSpPr>
            <p:spPr>
              <a:xfrm rot="4800000">
                <a:off x="3469207" y="2791427"/>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20" name="Oval 7019"/>
              <p:cNvSpPr/>
              <p:nvPr/>
            </p:nvSpPr>
            <p:spPr>
              <a:xfrm rot="4800000">
                <a:off x="3079383" y="266327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21" name="Oval 7020"/>
              <p:cNvSpPr/>
              <p:nvPr/>
            </p:nvSpPr>
            <p:spPr>
              <a:xfrm rot="4800000">
                <a:off x="3249835"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22" name="Oval 7021"/>
              <p:cNvSpPr/>
              <p:nvPr/>
            </p:nvSpPr>
            <p:spPr>
              <a:xfrm rot="4800000">
                <a:off x="2598750" y="33489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23" name="Oval 7022"/>
              <p:cNvSpPr/>
              <p:nvPr/>
            </p:nvSpPr>
            <p:spPr>
              <a:xfrm rot="4800000">
                <a:off x="2661032" y="2841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24" name="Oval 7023"/>
              <p:cNvSpPr/>
              <p:nvPr/>
            </p:nvSpPr>
            <p:spPr>
              <a:xfrm rot="4800000">
                <a:off x="3194432" y="3374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25" name="Oval 7024"/>
              <p:cNvSpPr/>
              <p:nvPr/>
            </p:nvSpPr>
            <p:spPr>
              <a:xfrm rot="4800000">
                <a:off x="3388318" y="271435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26" name="Oval 7025"/>
              <p:cNvSpPr/>
              <p:nvPr/>
            </p:nvSpPr>
            <p:spPr>
              <a:xfrm rot="4800000">
                <a:off x="2913101" y="3405535"/>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27" name="Oval 7026"/>
              <p:cNvSpPr/>
              <p:nvPr/>
            </p:nvSpPr>
            <p:spPr>
              <a:xfrm rot="4800000">
                <a:off x="2446120" y="301369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28" name="Oval 7027"/>
              <p:cNvSpPr/>
              <p:nvPr/>
            </p:nvSpPr>
            <p:spPr>
              <a:xfrm rot="4800000">
                <a:off x="2508631" y="3298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29" name="Oval 7028"/>
              <p:cNvSpPr/>
              <p:nvPr/>
            </p:nvSpPr>
            <p:spPr>
              <a:xfrm rot="4800000">
                <a:off x="3374533" y="3222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30" name="Oval 7029"/>
              <p:cNvSpPr/>
              <p:nvPr/>
            </p:nvSpPr>
            <p:spPr>
              <a:xfrm rot="4800000">
                <a:off x="2996475" y="3181331"/>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31" name="Oval 7030"/>
              <p:cNvSpPr/>
              <p:nvPr/>
            </p:nvSpPr>
            <p:spPr>
              <a:xfrm rot="4800000">
                <a:off x="2933904" y="302510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32" name="Oval 7031"/>
              <p:cNvSpPr/>
              <p:nvPr/>
            </p:nvSpPr>
            <p:spPr>
              <a:xfrm rot="4800000">
                <a:off x="2929178" y="326782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33" name="Oval 7032"/>
              <p:cNvSpPr/>
              <p:nvPr/>
            </p:nvSpPr>
            <p:spPr>
              <a:xfrm rot="4800000">
                <a:off x="2539354" y="313967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34" name="Oval 7033"/>
              <p:cNvSpPr/>
              <p:nvPr/>
            </p:nvSpPr>
            <p:spPr>
              <a:xfrm rot="4800000">
                <a:off x="2406532" y="3179418"/>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35" name="Oval 7034"/>
              <p:cNvSpPr/>
              <p:nvPr/>
            </p:nvSpPr>
            <p:spPr>
              <a:xfrm rot="4800000">
                <a:off x="2737232" y="34507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36" name="Oval 7035"/>
              <p:cNvSpPr/>
              <p:nvPr/>
            </p:nvSpPr>
            <p:spPr>
              <a:xfrm rot="4800000">
                <a:off x="3612417" y="2802919"/>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37" name="Oval 7036"/>
              <p:cNvSpPr/>
              <p:nvPr/>
            </p:nvSpPr>
            <p:spPr>
              <a:xfrm rot="4800000">
                <a:off x="3607690" y="304564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38" name="Oval 7037"/>
              <p:cNvSpPr/>
              <p:nvPr/>
            </p:nvSpPr>
            <p:spPr>
              <a:xfrm rot="4800000">
                <a:off x="3145934"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39" name="Oval 7038"/>
              <p:cNvSpPr/>
              <p:nvPr/>
            </p:nvSpPr>
            <p:spPr>
              <a:xfrm rot="4800000">
                <a:off x="2935763" y="2885630"/>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40" name="Oval 7039"/>
              <p:cNvSpPr/>
              <p:nvPr/>
            </p:nvSpPr>
            <p:spPr>
              <a:xfrm rot="4800000">
                <a:off x="2584832" y="29173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41" name="Oval 7040"/>
              <p:cNvSpPr/>
              <p:nvPr/>
            </p:nvSpPr>
            <p:spPr>
              <a:xfrm rot="4800000">
                <a:off x="3042032" y="2460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42" name="Oval 7041"/>
              <p:cNvSpPr/>
              <p:nvPr/>
            </p:nvSpPr>
            <p:spPr>
              <a:xfrm rot="4800000">
                <a:off x="3118232" y="3069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43" name="Oval 7042"/>
              <p:cNvSpPr/>
              <p:nvPr/>
            </p:nvSpPr>
            <p:spPr>
              <a:xfrm rot="4800000">
                <a:off x="2584832" y="27649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44" name="Oval 7043"/>
              <p:cNvSpPr/>
              <p:nvPr/>
            </p:nvSpPr>
            <p:spPr>
              <a:xfrm rot="4800000">
                <a:off x="3194432" y="26125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45" name="Oval 7044"/>
              <p:cNvSpPr/>
              <p:nvPr/>
            </p:nvSpPr>
            <p:spPr>
              <a:xfrm rot="4800000">
                <a:off x="2889631" y="2612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46" name="Oval 7045"/>
              <p:cNvSpPr/>
              <p:nvPr/>
            </p:nvSpPr>
            <p:spPr>
              <a:xfrm rot="4800000">
                <a:off x="2737232" y="2688732"/>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47" name="Oval 7046"/>
              <p:cNvSpPr/>
              <p:nvPr/>
            </p:nvSpPr>
            <p:spPr>
              <a:xfrm rot="4800000">
                <a:off x="2661031" y="2993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48" name="Oval 7047"/>
              <p:cNvSpPr/>
              <p:nvPr/>
            </p:nvSpPr>
            <p:spPr>
              <a:xfrm rot="4800000">
                <a:off x="2612534" y="24601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49" name="Oval 7048"/>
              <p:cNvSpPr/>
              <p:nvPr/>
            </p:nvSpPr>
            <p:spPr>
              <a:xfrm rot="4800000">
                <a:off x="3499230" y="26887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50" name="Oval 7049"/>
              <p:cNvSpPr/>
              <p:nvPr/>
            </p:nvSpPr>
            <p:spPr>
              <a:xfrm rot="4800000">
                <a:off x="3346832" y="2917333"/>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51" name="Oval 7050"/>
              <p:cNvSpPr/>
              <p:nvPr/>
            </p:nvSpPr>
            <p:spPr>
              <a:xfrm rot="4800000">
                <a:off x="3346832" y="33745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7052" name="Oval 7051"/>
              <p:cNvSpPr/>
              <p:nvPr/>
            </p:nvSpPr>
            <p:spPr>
              <a:xfrm rot="4800000">
                <a:off x="3194431" y="3222134"/>
                <a:ext cx="274320" cy="274320"/>
              </a:xfrm>
              <a:prstGeom prst="ellipse">
                <a:avLst/>
              </a:prstGeom>
              <a:grp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grpSp>
      </p:grpSp>
      <p:grpSp>
        <p:nvGrpSpPr>
          <p:cNvPr id="7004" name="Group 2721"/>
          <p:cNvGrpSpPr/>
          <p:nvPr/>
        </p:nvGrpSpPr>
        <p:grpSpPr>
          <a:xfrm>
            <a:off x="304800" y="2514600"/>
            <a:ext cx="3566160" cy="3566160"/>
            <a:chOff x="304800" y="2514600"/>
            <a:chExt cx="3566160" cy="3566160"/>
          </a:xfrm>
        </p:grpSpPr>
        <p:sp>
          <p:nvSpPr>
            <p:cNvPr id="2658" name="Oval 2657"/>
            <p:cNvSpPr/>
            <p:nvPr/>
          </p:nvSpPr>
          <p:spPr>
            <a:xfrm>
              <a:off x="304800" y="2514600"/>
              <a:ext cx="3566160" cy="3566160"/>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0658"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743200" y="3200400"/>
              <a:ext cx="137160" cy="171450"/>
            </a:xfrm>
            <a:prstGeom prst="rect">
              <a:avLst/>
            </a:prstGeom>
            <a:noFill/>
            <a:ln w="9525">
              <a:noFill/>
              <a:miter lim="800000"/>
              <a:headEnd/>
              <a:tailEnd/>
            </a:ln>
            <a:effectLst/>
          </p:spPr>
        </p:pic>
        <p:pic>
          <p:nvPicPr>
            <p:cNvPr id="2661"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352800" y="3733800"/>
              <a:ext cx="137160" cy="171450"/>
            </a:xfrm>
            <a:prstGeom prst="rect">
              <a:avLst/>
            </a:prstGeom>
            <a:noFill/>
            <a:ln w="9525">
              <a:noFill/>
              <a:miter lim="800000"/>
              <a:headEnd/>
              <a:tailEnd/>
            </a:ln>
            <a:effectLst/>
          </p:spPr>
        </p:pic>
        <p:pic>
          <p:nvPicPr>
            <p:cNvPr id="2662"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895600" y="4267200"/>
              <a:ext cx="137160" cy="171450"/>
            </a:xfrm>
            <a:prstGeom prst="rect">
              <a:avLst/>
            </a:prstGeom>
            <a:noFill/>
            <a:ln w="9525">
              <a:noFill/>
              <a:miter lim="800000"/>
              <a:headEnd/>
              <a:tailEnd/>
            </a:ln>
            <a:effectLst/>
          </p:spPr>
        </p:pic>
        <p:pic>
          <p:nvPicPr>
            <p:cNvPr id="2663"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38200" y="3124200"/>
              <a:ext cx="137160" cy="171450"/>
            </a:xfrm>
            <a:prstGeom prst="rect">
              <a:avLst/>
            </a:prstGeom>
            <a:noFill/>
            <a:ln w="9525">
              <a:noFill/>
              <a:miter lim="800000"/>
              <a:headEnd/>
              <a:tailEnd/>
            </a:ln>
            <a:effectLst/>
          </p:spPr>
        </p:pic>
        <p:pic>
          <p:nvPicPr>
            <p:cNvPr id="2664"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209800" y="3429000"/>
              <a:ext cx="137160" cy="171450"/>
            </a:xfrm>
            <a:prstGeom prst="rect">
              <a:avLst/>
            </a:prstGeom>
            <a:noFill/>
            <a:ln w="9525">
              <a:noFill/>
              <a:miter lim="800000"/>
              <a:headEnd/>
              <a:tailEnd/>
            </a:ln>
            <a:effectLst/>
          </p:spPr>
        </p:pic>
        <p:pic>
          <p:nvPicPr>
            <p:cNvPr id="2665"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05000" y="3276600"/>
              <a:ext cx="137160" cy="171450"/>
            </a:xfrm>
            <a:prstGeom prst="rect">
              <a:avLst/>
            </a:prstGeom>
            <a:noFill/>
            <a:ln w="9525">
              <a:noFill/>
              <a:miter lim="800000"/>
              <a:headEnd/>
              <a:tailEnd/>
            </a:ln>
            <a:effectLst/>
          </p:spPr>
        </p:pic>
        <p:pic>
          <p:nvPicPr>
            <p:cNvPr id="2666"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90800" y="3810000"/>
              <a:ext cx="137160" cy="171450"/>
            </a:xfrm>
            <a:prstGeom prst="rect">
              <a:avLst/>
            </a:prstGeom>
            <a:noFill/>
            <a:ln w="9525">
              <a:noFill/>
              <a:miter lim="800000"/>
              <a:headEnd/>
              <a:tailEnd/>
            </a:ln>
            <a:effectLst/>
          </p:spPr>
        </p:pic>
        <p:pic>
          <p:nvPicPr>
            <p:cNvPr id="2667"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00400" y="4343400"/>
              <a:ext cx="137160" cy="171450"/>
            </a:xfrm>
            <a:prstGeom prst="rect">
              <a:avLst/>
            </a:prstGeom>
            <a:noFill/>
            <a:ln w="9525">
              <a:noFill/>
              <a:miter lim="800000"/>
              <a:headEnd/>
              <a:tailEnd/>
            </a:ln>
            <a:effectLst/>
          </p:spPr>
        </p:pic>
        <p:pic>
          <p:nvPicPr>
            <p:cNvPr id="2668"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743200" y="4876800"/>
              <a:ext cx="137160" cy="171450"/>
            </a:xfrm>
            <a:prstGeom prst="rect">
              <a:avLst/>
            </a:prstGeom>
            <a:noFill/>
            <a:ln w="9525">
              <a:noFill/>
              <a:miter lim="800000"/>
              <a:headEnd/>
              <a:tailEnd/>
            </a:ln>
            <a:effectLst/>
          </p:spPr>
        </p:pic>
        <p:pic>
          <p:nvPicPr>
            <p:cNvPr id="2669"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85800" y="3733800"/>
              <a:ext cx="137160" cy="171450"/>
            </a:xfrm>
            <a:prstGeom prst="rect">
              <a:avLst/>
            </a:prstGeom>
            <a:noFill/>
            <a:ln w="9525">
              <a:noFill/>
              <a:miter lim="800000"/>
              <a:headEnd/>
              <a:tailEnd/>
            </a:ln>
            <a:effectLst/>
          </p:spPr>
        </p:pic>
        <p:pic>
          <p:nvPicPr>
            <p:cNvPr id="2670"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752600" y="4724400"/>
              <a:ext cx="137160" cy="171450"/>
            </a:xfrm>
            <a:prstGeom prst="rect">
              <a:avLst/>
            </a:prstGeom>
            <a:noFill/>
            <a:ln w="9525">
              <a:noFill/>
              <a:miter lim="800000"/>
              <a:headEnd/>
              <a:tailEnd/>
            </a:ln>
            <a:effectLst/>
          </p:spPr>
        </p:pic>
        <p:pic>
          <p:nvPicPr>
            <p:cNvPr id="2671"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752600" y="3886200"/>
              <a:ext cx="137160" cy="171450"/>
            </a:xfrm>
            <a:prstGeom prst="rect">
              <a:avLst/>
            </a:prstGeom>
            <a:noFill/>
            <a:ln w="9525">
              <a:noFill/>
              <a:miter lim="800000"/>
              <a:headEnd/>
              <a:tailEnd/>
            </a:ln>
            <a:effectLst/>
          </p:spPr>
        </p:pic>
        <p:pic>
          <p:nvPicPr>
            <p:cNvPr id="2672"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76600" y="3276600"/>
              <a:ext cx="137160" cy="171450"/>
            </a:xfrm>
            <a:prstGeom prst="rect">
              <a:avLst/>
            </a:prstGeom>
            <a:noFill/>
            <a:ln w="9525">
              <a:noFill/>
              <a:miter lim="800000"/>
              <a:headEnd/>
              <a:tailEnd/>
            </a:ln>
            <a:effectLst/>
          </p:spPr>
        </p:pic>
        <p:pic>
          <p:nvPicPr>
            <p:cNvPr id="2673"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505200" y="4267200"/>
              <a:ext cx="137160" cy="171450"/>
            </a:xfrm>
            <a:prstGeom prst="rect">
              <a:avLst/>
            </a:prstGeom>
            <a:noFill/>
            <a:ln w="9525">
              <a:noFill/>
              <a:miter lim="800000"/>
              <a:headEnd/>
              <a:tailEnd/>
            </a:ln>
            <a:effectLst/>
          </p:spPr>
        </p:pic>
        <p:pic>
          <p:nvPicPr>
            <p:cNvPr id="2674"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00400" y="4800600"/>
              <a:ext cx="137160" cy="171450"/>
            </a:xfrm>
            <a:prstGeom prst="rect">
              <a:avLst/>
            </a:prstGeom>
            <a:noFill/>
            <a:ln w="9525">
              <a:noFill/>
              <a:miter lim="800000"/>
              <a:headEnd/>
              <a:tailEnd/>
            </a:ln>
            <a:effectLst/>
          </p:spPr>
        </p:pic>
        <p:pic>
          <p:nvPicPr>
            <p:cNvPr id="2675"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95400" y="2895600"/>
              <a:ext cx="137160" cy="171450"/>
            </a:xfrm>
            <a:prstGeom prst="rect">
              <a:avLst/>
            </a:prstGeom>
            <a:noFill/>
            <a:ln w="9525">
              <a:noFill/>
              <a:miter lim="800000"/>
              <a:headEnd/>
              <a:tailEnd/>
            </a:ln>
            <a:effectLst/>
          </p:spPr>
        </p:pic>
        <p:pic>
          <p:nvPicPr>
            <p:cNvPr id="2676"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057400" y="4267200"/>
              <a:ext cx="137160" cy="171450"/>
            </a:xfrm>
            <a:prstGeom prst="rect">
              <a:avLst/>
            </a:prstGeom>
            <a:noFill/>
            <a:ln w="9525">
              <a:noFill/>
              <a:miter lim="800000"/>
              <a:headEnd/>
              <a:tailEnd/>
            </a:ln>
            <a:effectLst/>
          </p:spPr>
        </p:pic>
        <p:pic>
          <p:nvPicPr>
            <p:cNvPr id="2677"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95400" y="3886200"/>
              <a:ext cx="137160" cy="171450"/>
            </a:xfrm>
            <a:prstGeom prst="rect">
              <a:avLst/>
            </a:prstGeom>
            <a:noFill/>
            <a:ln w="9525">
              <a:noFill/>
              <a:miter lim="800000"/>
              <a:headEnd/>
              <a:tailEnd/>
            </a:ln>
            <a:effectLst/>
          </p:spPr>
        </p:pic>
        <p:pic>
          <p:nvPicPr>
            <p:cNvPr id="2678"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286000" y="4648200"/>
              <a:ext cx="137160" cy="171450"/>
            </a:xfrm>
            <a:prstGeom prst="rect">
              <a:avLst/>
            </a:prstGeom>
            <a:noFill/>
            <a:ln w="9525">
              <a:noFill/>
              <a:miter lim="800000"/>
              <a:headEnd/>
              <a:tailEnd/>
            </a:ln>
            <a:effectLst/>
          </p:spPr>
        </p:pic>
        <p:pic>
          <p:nvPicPr>
            <p:cNvPr id="2679"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971800" y="5105400"/>
              <a:ext cx="137160" cy="171450"/>
            </a:xfrm>
            <a:prstGeom prst="rect">
              <a:avLst/>
            </a:prstGeom>
            <a:noFill/>
            <a:ln w="9525">
              <a:noFill/>
              <a:miter lim="800000"/>
              <a:headEnd/>
              <a:tailEnd/>
            </a:ln>
            <a:effectLst/>
          </p:spPr>
        </p:pic>
        <p:pic>
          <p:nvPicPr>
            <p:cNvPr id="2680"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14600" y="5638800"/>
              <a:ext cx="137160" cy="171450"/>
            </a:xfrm>
            <a:prstGeom prst="rect">
              <a:avLst/>
            </a:prstGeom>
            <a:noFill/>
            <a:ln w="9525">
              <a:noFill/>
              <a:miter lim="800000"/>
              <a:headEnd/>
              <a:tailEnd/>
            </a:ln>
            <a:effectLst/>
          </p:spPr>
        </p:pic>
        <p:pic>
          <p:nvPicPr>
            <p:cNvPr id="2681"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57200" y="4495800"/>
              <a:ext cx="137160" cy="171450"/>
            </a:xfrm>
            <a:prstGeom prst="rect">
              <a:avLst/>
            </a:prstGeom>
            <a:noFill/>
            <a:ln w="9525">
              <a:noFill/>
              <a:miter lim="800000"/>
              <a:headEnd/>
              <a:tailEnd/>
            </a:ln>
            <a:effectLst/>
          </p:spPr>
        </p:pic>
        <p:pic>
          <p:nvPicPr>
            <p:cNvPr id="2682"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24000" y="5486400"/>
              <a:ext cx="137160" cy="171450"/>
            </a:xfrm>
            <a:prstGeom prst="rect">
              <a:avLst/>
            </a:prstGeom>
            <a:noFill/>
            <a:ln w="9525">
              <a:noFill/>
              <a:miter lim="800000"/>
              <a:headEnd/>
              <a:tailEnd/>
            </a:ln>
            <a:effectLst/>
          </p:spPr>
        </p:pic>
        <p:pic>
          <p:nvPicPr>
            <p:cNvPr id="2683"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24000" y="4419600"/>
              <a:ext cx="137160" cy="171450"/>
            </a:xfrm>
            <a:prstGeom prst="rect">
              <a:avLst/>
            </a:prstGeom>
            <a:noFill/>
            <a:ln w="9525">
              <a:noFill/>
              <a:miter lim="800000"/>
              <a:headEnd/>
              <a:tailEnd/>
            </a:ln>
            <a:effectLst/>
          </p:spPr>
        </p:pic>
        <p:pic>
          <p:nvPicPr>
            <p:cNvPr id="2684"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14600" y="2743200"/>
              <a:ext cx="137160" cy="171450"/>
            </a:xfrm>
            <a:prstGeom prst="rect">
              <a:avLst/>
            </a:prstGeom>
            <a:noFill/>
            <a:ln w="9525">
              <a:noFill/>
              <a:miter lim="800000"/>
              <a:headEnd/>
              <a:tailEnd/>
            </a:ln>
            <a:effectLst/>
          </p:spPr>
        </p:pic>
        <p:pic>
          <p:nvPicPr>
            <p:cNvPr id="2685"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124200" y="2971800"/>
              <a:ext cx="137160" cy="171450"/>
            </a:xfrm>
            <a:prstGeom prst="rect">
              <a:avLst/>
            </a:prstGeom>
            <a:noFill/>
            <a:ln w="9525">
              <a:noFill/>
              <a:miter lim="800000"/>
              <a:headEnd/>
              <a:tailEnd/>
            </a:ln>
            <a:effectLst/>
          </p:spPr>
        </p:pic>
        <p:pic>
          <p:nvPicPr>
            <p:cNvPr id="2686"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667000" y="3505200"/>
              <a:ext cx="137160" cy="171450"/>
            </a:xfrm>
            <a:prstGeom prst="rect">
              <a:avLst/>
            </a:prstGeom>
            <a:noFill/>
            <a:ln w="9525">
              <a:noFill/>
              <a:miter lim="800000"/>
              <a:headEnd/>
              <a:tailEnd/>
            </a:ln>
            <a:effectLst/>
          </p:spPr>
        </p:pic>
        <p:pic>
          <p:nvPicPr>
            <p:cNvPr id="2687"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066800" y="3505200"/>
              <a:ext cx="137160" cy="171450"/>
            </a:xfrm>
            <a:prstGeom prst="rect">
              <a:avLst/>
            </a:prstGeom>
            <a:noFill/>
            <a:ln w="9525">
              <a:noFill/>
              <a:miter lim="800000"/>
              <a:headEnd/>
              <a:tailEnd/>
            </a:ln>
            <a:effectLst/>
          </p:spPr>
        </p:pic>
        <p:pic>
          <p:nvPicPr>
            <p:cNvPr id="2688"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24000" y="3352800"/>
              <a:ext cx="137160" cy="171450"/>
            </a:xfrm>
            <a:prstGeom prst="rect">
              <a:avLst/>
            </a:prstGeom>
            <a:noFill/>
            <a:ln w="9525">
              <a:noFill/>
              <a:miter lim="800000"/>
              <a:headEnd/>
              <a:tailEnd/>
            </a:ln>
            <a:effectLst/>
          </p:spPr>
        </p:pic>
        <p:pic>
          <p:nvPicPr>
            <p:cNvPr id="2689"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676400" y="2514600"/>
              <a:ext cx="137160" cy="171450"/>
            </a:xfrm>
            <a:prstGeom prst="rect">
              <a:avLst/>
            </a:prstGeom>
            <a:noFill/>
            <a:ln w="9525">
              <a:noFill/>
              <a:miter lim="800000"/>
              <a:headEnd/>
              <a:tailEnd/>
            </a:ln>
            <a:effectLst/>
          </p:spPr>
        </p:pic>
        <p:pic>
          <p:nvPicPr>
            <p:cNvPr id="2690"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19200" y="3276600"/>
              <a:ext cx="137160" cy="171450"/>
            </a:xfrm>
            <a:prstGeom prst="rect">
              <a:avLst/>
            </a:prstGeom>
            <a:noFill/>
            <a:ln w="9525">
              <a:noFill/>
              <a:miter lim="800000"/>
              <a:headEnd/>
              <a:tailEnd/>
            </a:ln>
            <a:effectLst/>
          </p:spPr>
        </p:pic>
        <p:pic>
          <p:nvPicPr>
            <p:cNvPr id="2691"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19200" y="4572000"/>
              <a:ext cx="137160" cy="171450"/>
            </a:xfrm>
            <a:prstGeom prst="rect">
              <a:avLst/>
            </a:prstGeom>
            <a:noFill/>
            <a:ln w="9525">
              <a:noFill/>
              <a:miter lim="800000"/>
              <a:headEnd/>
              <a:tailEnd/>
            </a:ln>
            <a:effectLst/>
          </p:spPr>
        </p:pic>
        <p:pic>
          <p:nvPicPr>
            <p:cNvPr id="2692"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05000" y="4495800"/>
              <a:ext cx="137160" cy="171450"/>
            </a:xfrm>
            <a:prstGeom prst="rect">
              <a:avLst/>
            </a:prstGeom>
            <a:noFill/>
            <a:ln w="9525">
              <a:noFill/>
              <a:miter lim="800000"/>
              <a:headEnd/>
              <a:tailEnd/>
            </a:ln>
            <a:effectLst/>
          </p:spPr>
        </p:pic>
        <p:pic>
          <p:nvPicPr>
            <p:cNvPr id="2693"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38200" y="4267200"/>
              <a:ext cx="137160" cy="171450"/>
            </a:xfrm>
            <a:prstGeom prst="rect">
              <a:avLst/>
            </a:prstGeom>
            <a:noFill/>
            <a:ln w="9525">
              <a:noFill/>
              <a:miter lim="800000"/>
              <a:headEnd/>
              <a:tailEnd/>
            </a:ln>
            <a:effectLst/>
          </p:spPr>
        </p:pic>
        <p:pic>
          <p:nvPicPr>
            <p:cNvPr id="2694"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47800" y="4800600"/>
              <a:ext cx="137160" cy="171450"/>
            </a:xfrm>
            <a:prstGeom prst="rect">
              <a:avLst/>
            </a:prstGeom>
            <a:noFill/>
            <a:ln w="9525">
              <a:noFill/>
              <a:miter lim="800000"/>
              <a:headEnd/>
              <a:tailEnd/>
            </a:ln>
            <a:effectLst/>
          </p:spPr>
        </p:pic>
        <p:pic>
          <p:nvPicPr>
            <p:cNvPr id="2695"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990600" y="5334000"/>
              <a:ext cx="137160" cy="171450"/>
            </a:xfrm>
            <a:prstGeom prst="rect">
              <a:avLst/>
            </a:prstGeom>
            <a:noFill/>
            <a:ln w="9525">
              <a:noFill/>
              <a:miter lim="800000"/>
              <a:headEnd/>
              <a:tailEnd/>
            </a:ln>
            <a:effectLst/>
          </p:spPr>
        </p:pic>
        <p:pic>
          <p:nvPicPr>
            <p:cNvPr id="2696"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90800" y="4495800"/>
              <a:ext cx="137160" cy="171450"/>
            </a:xfrm>
            <a:prstGeom prst="rect">
              <a:avLst/>
            </a:prstGeom>
            <a:noFill/>
            <a:ln w="9525">
              <a:noFill/>
              <a:miter lim="800000"/>
              <a:headEnd/>
              <a:tailEnd/>
            </a:ln>
            <a:effectLst/>
          </p:spPr>
        </p:pic>
        <p:pic>
          <p:nvPicPr>
            <p:cNvPr id="2697"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133600" y="5029200"/>
              <a:ext cx="137160" cy="171450"/>
            </a:xfrm>
            <a:prstGeom prst="rect">
              <a:avLst/>
            </a:prstGeom>
            <a:noFill/>
            <a:ln w="9525">
              <a:noFill/>
              <a:miter lim="800000"/>
              <a:headEnd/>
              <a:tailEnd/>
            </a:ln>
            <a:effectLst/>
          </p:spPr>
        </p:pic>
        <p:pic>
          <p:nvPicPr>
            <p:cNvPr id="2698"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743200" y="5334000"/>
              <a:ext cx="137160" cy="171450"/>
            </a:xfrm>
            <a:prstGeom prst="rect">
              <a:avLst/>
            </a:prstGeom>
            <a:noFill/>
            <a:ln w="9525">
              <a:noFill/>
              <a:miter lim="800000"/>
              <a:headEnd/>
              <a:tailEnd/>
            </a:ln>
            <a:effectLst/>
          </p:spPr>
        </p:pic>
        <p:pic>
          <p:nvPicPr>
            <p:cNvPr id="2699"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752600" y="4724400"/>
              <a:ext cx="137160" cy="171450"/>
            </a:xfrm>
            <a:prstGeom prst="rect">
              <a:avLst/>
            </a:prstGeom>
            <a:noFill/>
            <a:ln w="9525">
              <a:noFill/>
              <a:miter lim="800000"/>
              <a:headEnd/>
              <a:tailEnd/>
            </a:ln>
            <a:effectLst/>
          </p:spPr>
        </p:pic>
        <p:pic>
          <p:nvPicPr>
            <p:cNvPr id="2700"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362200" y="5257800"/>
              <a:ext cx="137160" cy="171450"/>
            </a:xfrm>
            <a:prstGeom prst="rect">
              <a:avLst/>
            </a:prstGeom>
            <a:noFill/>
            <a:ln w="9525">
              <a:noFill/>
              <a:miter lim="800000"/>
              <a:headEnd/>
              <a:tailEnd/>
            </a:ln>
            <a:effectLst/>
          </p:spPr>
        </p:pic>
        <p:pic>
          <p:nvPicPr>
            <p:cNvPr id="2701"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05000" y="5791200"/>
              <a:ext cx="137160" cy="171450"/>
            </a:xfrm>
            <a:prstGeom prst="rect">
              <a:avLst/>
            </a:prstGeom>
            <a:noFill/>
            <a:ln w="9525">
              <a:noFill/>
              <a:miter lim="800000"/>
              <a:headEnd/>
              <a:tailEnd/>
            </a:ln>
            <a:effectLst/>
          </p:spPr>
        </p:pic>
        <p:pic>
          <p:nvPicPr>
            <p:cNvPr id="2702"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743200" y="2667000"/>
              <a:ext cx="137160" cy="171450"/>
            </a:xfrm>
            <a:prstGeom prst="rect">
              <a:avLst/>
            </a:prstGeom>
            <a:noFill/>
            <a:ln w="9525">
              <a:noFill/>
              <a:miter lim="800000"/>
              <a:headEnd/>
              <a:tailEnd/>
            </a:ln>
            <a:effectLst/>
          </p:spPr>
        </p:pic>
        <p:pic>
          <p:nvPicPr>
            <p:cNvPr id="2703"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438400" y="3124200"/>
              <a:ext cx="137160" cy="171450"/>
            </a:xfrm>
            <a:prstGeom prst="rect">
              <a:avLst/>
            </a:prstGeom>
            <a:noFill/>
            <a:ln w="9525">
              <a:noFill/>
              <a:miter lim="800000"/>
              <a:headEnd/>
              <a:tailEnd/>
            </a:ln>
            <a:effectLst/>
          </p:spPr>
        </p:pic>
        <p:pic>
          <p:nvPicPr>
            <p:cNvPr id="2704"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286000" y="2895600"/>
              <a:ext cx="137160" cy="171450"/>
            </a:xfrm>
            <a:prstGeom prst="rect">
              <a:avLst/>
            </a:prstGeom>
            <a:noFill/>
            <a:ln w="9525">
              <a:noFill/>
              <a:miter lim="800000"/>
              <a:headEnd/>
              <a:tailEnd/>
            </a:ln>
            <a:effectLst/>
          </p:spPr>
        </p:pic>
        <p:pic>
          <p:nvPicPr>
            <p:cNvPr id="2705"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05000" y="2895600"/>
              <a:ext cx="137160" cy="171450"/>
            </a:xfrm>
            <a:prstGeom prst="rect">
              <a:avLst/>
            </a:prstGeom>
            <a:noFill/>
            <a:ln w="9525">
              <a:noFill/>
              <a:miter lim="800000"/>
              <a:headEnd/>
              <a:tailEnd/>
            </a:ln>
            <a:effectLst/>
          </p:spPr>
        </p:pic>
        <p:pic>
          <p:nvPicPr>
            <p:cNvPr id="2706"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971800" y="3429000"/>
              <a:ext cx="137160" cy="171450"/>
            </a:xfrm>
            <a:prstGeom prst="rect">
              <a:avLst/>
            </a:prstGeom>
            <a:noFill/>
            <a:ln w="9525">
              <a:noFill/>
              <a:miter lim="800000"/>
              <a:headEnd/>
              <a:tailEnd/>
            </a:ln>
            <a:effectLst/>
          </p:spPr>
        </p:pic>
        <p:pic>
          <p:nvPicPr>
            <p:cNvPr id="2707"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057400" y="3962400"/>
              <a:ext cx="137160" cy="171450"/>
            </a:xfrm>
            <a:prstGeom prst="rect">
              <a:avLst/>
            </a:prstGeom>
            <a:noFill/>
            <a:ln w="9525">
              <a:noFill/>
              <a:miter lim="800000"/>
              <a:headEnd/>
              <a:tailEnd/>
            </a:ln>
            <a:effectLst/>
          </p:spPr>
        </p:pic>
        <p:pic>
          <p:nvPicPr>
            <p:cNvPr id="2708"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752600" y="3505200"/>
              <a:ext cx="137160" cy="171450"/>
            </a:xfrm>
            <a:prstGeom prst="rect">
              <a:avLst/>
            </a:prstGeom>
            <a:noFill/>
            <a:ln w="9525">
              <a:noFill/>
              <a:miter lim="800000"/>
              <a:headEnd/>
              <a:tailEnd/>
            </a:ln>
            <a:effectLst/>
          </p:spPr>
        </p:pic>
        <p:pic>
          <p:nvPicPr>
            <p:cNvPr id="2709"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990600" y="4038600"/>
              <a:ext cx="137160" cy="171450"/>
            </a:xfrm>
            <a:prstGeom prst="rect">
              <a:avLst/>
            </a:prstGeom>
            <a:noFill/>
            <a:ln w="9525">
              <a:noFill/>
              <a:miter lim="800000"/>
              <a:headEnd/>
              <a:tailEnd/>
            </a:ln>
            <a:effectLst/>
          </p:spPr>
        </p:pic>
        <p:pic>
          <p:nvPicPr>
            <p:cNvPr id="2710"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47800" y="4114800"/>
              <a:ext cx="137160" cy="171450"/>
            </a:xfrm>
            <a:prstGeom prst="rect">
              <a:avLst/>
            </a:prstGeom>
            <a:noFill/>
            <a:ln w="9525">
              <a:noFill/>
              <a:miter lim="800000"/>
              <a:headEnd/>
              <a:tailEnd/>
            </a:ln>
            <a:effectLst/>
          </p:spPr>
        </p:pic>
        <p:pic>
          <p:nvPicPr>
            <p:cNvPr id="2711"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57200" y="3962400"/>
              <a:ext cx="137160" cy="171450"/>
            </a:xfrm>
            <a:prstGeom prst="rect">
              <a:avLst/>
            </a:prstGeom>
            <a:noFill/>
            <a:ln w="9525">
              <a:noFill/>
              <a:miter lim="800000"/>
              <a:headEnd/>
              <a:tailEnd/>
            </a:ln>
            <a:effectLst/>
          </p:spPr>
        </p:pic>
        <p:pic>
          <p:nvPicPr>
            <p:cNvPr id="2712"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28800" y="5257800"/>
              <a:ext cx="137160" cy="171450"/>
            </a:xfrm>
            <a:prstGeom prst="rect">
              <a:avLst/>
            </a:prstGeom>
            <a:noFill/>
            <a:ln w="9525">
              <a:noFill/>
              <a:miter lim="800000"/>
              <a:headEnd/>
              <a:tailEnd/>
            </a:ln>
            <a:effectLst/>
          </p:spPr>
        </p:pic>
        <p:pic>
          <p:nvPicPr>
            <p:cNvPr id="2713"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62000" y="4953000"/>
              <a:ext cx="137160" cy="171450"/>
            </a:xfrm>
            <a:prstGeom prst="rect">
              <a:avLst/>
            </a:prstGeom>
            <a:noFill/>
            <a:ln w="9525">
              <a:noFill/>
              <a:miter lim="800000"/>
              <a:headEnd/>
              <a:tailEnd/>
            </a:ln>
            <a:effectLst/>
          </p:spPr>
        </p:pic>
        <p:pic>
          <p:nvPicPr>
            <p:cNvPr id="2714"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48000" y="3733800"/>
              <a:ext cx="137160" cy="171450"/>
            </a:xfrm>
            <a:prstGeom prst="rect">
              <a:avLst/>
            </a:prstGeom>
            <a:noFill/>
            <a:ln w="9525">
              <a:noFill/>
              <a:miter lim="800000"/>
              <a:headEnd/>
              <a:tailEnd/>
            </a:ln>
            <a:effectLst/>
          </p:spPr>
        </p:pic>
        <p:pic>
          <p:nvPicPr>
            <p:cNvPr id="2715"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438400" y="4114800"/>
              <a:ext cx="137160" cy="171450"/>
            </a:xfrm>
            <a:prstGeom prst="rect">
              <a:avLst/>
            </a:prstGeom>
            <a:noFill/>
            <a:ln w="9525">
              <a:noFill/>
              <a:miter lim="800000"/>
              <a:headEnd/>
              <a:tailEnd/>
            </a:ln>
            <a:effectLst/>
          </p:spPr>
        </p:pic>
        <p:pic>
          <p:nvPicPr>
            <p:cNvPr id="2716"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819400" y="3962400"/>
              <a:ext cx="137160" cy="171450"/>
            </a:xfrm>
            <a:prstGeom prst="rect">
              <a:avLst/>
            </a:prstGeom>
            <a:noFill/>
            <a:ln w="9525">
              <a:noFill/>
              <a:miter lim="800000"/>
              <a:headEnd/>
              <a:tailEnd/>
            </a:ln>
            <a:effectLst/>
          </p:spPr>
        </p:pic>
        <p:pic>
          <p:nvPicPr>
            <p:cNvPr id="2717"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371600" y="2667000"/>
              <a:ext cx="137160" cy="171450"/>
            </a:xfrm>
            <a:prstGeom prst="rect">
              <a:avLst/>
            </a:prstGeom>
            <a:noFill/>
            <a:ln w="9525">
              <a:noFill/>
              <a:miter lim="800000"/>
              <a:headEnd/>
              <a:tailEnd/>
            </a:ln>
            <a:effectLst/>
          </p:spPr>
        </p:pic>
        <p:pic>
          <p:nvPicPr>
            <p:cNvPr id="2718"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00400" y="4038600"/>
              <a:ext cx="137160" cy="171450"/>
            </a:xfrm>
            <a:prstGeom prst="rect">
              <a:avLst/>
            </a:prstGeom>
            <a:noFill/>
            <a:ln w="9525">
              <a:noFill/>
              <a:miter lim="800000"/>
              <a:headEnd/>
              <a:tailEnd/>
            </a:ln>
            <a:effectLst/>
          </p:spPr>
        </p:pic>
        <p:pic>
          <p:nvPicPr>
            <p:cNvPr id="2719"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14600" y="4953000"/>
              <a:ext cx="137160" cy="171450"/>
            </a:xfrm>
            <a:prstGeom prst="rect">
              <a:avLst/>
            </a:prstGeom>
            <a:noFill/>
            <a:ln w="9525">
              <a:noFill/>
              <a:miter lim="800000"/>
              <a:headEnd/>
              <a:tailEnd/>
            </a:ln>
            <a:effectLst/>
          </p:spPr>
        </p:pic>
        <p:pic>
          <p:nvPicPr>
            <p:cNvPr id="2720"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505200" y="4648200"/>
              <a:ext cx="137160" cy="171450"/>
            </a:xfrm>
            <a:prstGeom prst="rect">
              <a:avLst/>
            </a:prstGeom>
            <a:noFill/>
            <a:ln w="9525">
              <a:noFill/>
              <a:miter lim="800000"/>
              <a:headEnd/>
              <a:tailEnd/>
            </a:ln>
            <a:effectLst/>
          </p:spPr>
        </p:pic>
        <p:pic>
          <p:nvPicPr>
            <p:cNvPr id="2721"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057400" y="2667000"/>
              <a:ext cx="137160" cy="171450"/>
            </a:xfrm>
            <a:prstGeom prst="rect">
              <a:avLst/>
            </a:prstGeom>
            <a:noFill/>
            <a:ln w="9525">
              <a:noFill/>
              <a:miter lim="800000"/>
              <a:headEnd/>
              <a:tailEnd/>
            </a:ln>
            <a:effectLst/>
          </p:spPr>
        </p:pic>
      </p:grpSp>
      <p:sp>
        <p:nvSpPr>
          <p:cNvPr id="2722" name="TextBox 2721"/>
          <p:cNvSpPr txBox="1"/>
          <p:nvPr/>
        </p:nvSpPr>
        <p:spPr>
          <a:xfrm>
            <a:off x="2397760" y="6055360"/>
            <a:ext cx="2143536" cy="523220"/>
          </a:xfrm>
          <a:prstGeom prst="rect">
            <a:avLst/>
          </a:prstGeom>
          <a:noFill/>
        </p:spPr>
        <p:txBody>
          <a:bodyPr wrap="none" rtlCol="0">
            <a:spAutoFit/>
          </a:bodyPr>
          <a:lstStyle/>
          <a:p>
            <a:r>
              <a:rPr lang="en-US" dirty="0" smtClean="0"/>
              <a:t>Clay platelets</a:t>
            </a:r>
            <a:endParaRPr lang="en-US" dirty="0"/>
          </a:p>
        </p:txBody>
      </p:sp>
      <p:cxnSp>
        <p:nvCxnSpPr>
          <p:cNvPr id="2724" name="Straight Arrow Connector 2723"/>
          <p:cNvCxnSpPr>
            <a:stCxn id="2722" idx="0"/>
            <a:endCxn id="2658" idx="5"/>
          </p:cNvCxnSpPr>
          <p:nvPr/>
        </p:nvCxnSpPr>
        <p:spPr bwMode="auto">
          <a:xfrm flipH="1" flipV="1">
            <a:off x="3348708" y="5558508"/>
            <a:ext cx="120820" cy="496852"/>
          </a:xfrm>
          <a:prstGeom prst="straightConnector1">
            <a:avLst/>
          </a:prstGeom>
          <a:noFill/>
          <a:ln w="12700" cap="flat" cmpd="sng" algn="ctr">
            <a:solidFill>
              <a:schemeClr val="bg2"/>
            </a:solidFill>
            <a:prstDash val="solid"/>
            <a:round/>
            <a:headEnd type="none" w="lg" len="med"/>
            <a:tailEnd type="arrow"/>
          </a:ln>
          <a:effectLst/>
        </p:spPr>
      </p:cxnSp>
      <p:cxnSp>
        <p:nvCxnSpPr>
          <p:cNvPr id="2726" name="Straight Arrow Connector 2725"/>
          <p:cNvCxnSpPr>
            <a:stCxn id="2722" idx="0"/>
            <a:endCxn id="4337" idx="4"/>
          </p:cNvCxnSpPr>
          <p:nvPr/>
        </p:nvCxnSpPr>
        <p:spPr bwMode="auto">
          <a:xfrm flipV="1">
            <a:off x="3469528" y="5148538"/>
            <a:ext cx="1821767" cy="906822"/>
          </a:xfrm>
          <a:prstGeom prst="straightConnector1">
            <a:avLst/>
          </a:prstGeom>
          <a:noFill/>
          <a:ln w="12700" cap="flat" cmpd="sng" algn="ctr">
            <a:solidFill>
              <a:schemeClr val="bg2"/>
            </a:solidFill>
            <a:prstDash val="solid"/>
            <a:round/>
            <a:headEnd type="none" w="lg" len="med"/>
            <a:tailEnd type="arrow"/>
          </a:ln>
          <a:effectLst/>
        </p:spPr>
      </p:cxnSp>
      <p:sp>
        <p:nvSpPr>
          <p:cNvPr id="2737" name="TextBox 2736"/>
          <p:cNvSpPr txBox="1"/>
          <p:nvPr/>
        </p:nvSpPr>
        <p:spPr>
          <a:xfrm>
            <a:off x="5364481" y="5567680"/>
            <a:ext cx="2072640" cy="954107"/>
          </a:xfrm>
          <a:prstGeom prst="rect">
            <a:avLst/>
          </a:prstGeom>
          <a:noFill/>
        </p:spPr>
        <p:txBody>
          <a:bodyPr wrap="square" rtlCol="0">
            <a:spAutoFit/>
          </a:bodyPr>
          <a:lstStyle/>
          <a:p>
            <a:r>
              <a:rPr lang="en-US" dirty="0" smtClean="0"/>
              <a:t>Coagulant </a:t>
            </a:r>
            <a:r>
              <a:rPr lang="en-US" dirty="0" err="1" smtClean="0"/>
              <a:t>nanoglobs</a:t>
            </a:r>
            <a:endParaRPr lang="en-US" dirty="0"/>
          </a:p>
        </p:txBody>
      </p:sp>
      <p:cxnSp>
        <p:nvCxnSpPr>
          <p:cNvPr id="2738" name="Straight Arrow Connector 2737"/>
          <p:cNvCxnSpPr>
            <a:stCxn id="2737" idx="0"/>
            <a:endCxn id="7608" idx="6"/>
          </p:cNvCxnSpPr>
          <p:nvPr/>
        </p:nvCxnSpPr>
        <p:spPr bwMode="auto">
          <a:xfrm flipV="1">
            <a:off x="6400801" y="4710688"/>
            <a:ext cx="617550" cy="856992"/>
          </a:xfrm>
          <a:prstGeom prst="straightConnector1">
            <a:avLst/>
          </a:prstGeom>
          <a:noFill/>
          <a:ln w="12700" cap="flat" cmpd="sng" algn="ctr">
            <a:solidFill>
              <a:schemeClr val="bg2"/>
            </a:solidFill>
            <a:prstDash val="solid"/>
            <a:round/>
            <a:headEnd type="none" w="lg" len="med"/>
            <a:tailEnd type="arrow"/>
          </a:ln>
          <a:effectLst/>
        </p:spPr>
      </p:cxnSp>
      <p:cxnSp>
        <p:nvCxnSpPr>
          <p:cNvPr id="2741" name="Straight Arrow Connector 2740"/>
          <p:cNvCxnSpPr>
            <a:stCxn id="2737" idx="0"/>
            <a:endCxn id="4440" idx="1"/>
          </p:cNvCxnSpPr>
          <p:nvPr/>
        </p:nvCxnSpPr>
        <p:spPr bwMode="auto">
          <a:xfrm flipH="1" flipV="1">
            <a:off x="5523876" y="4671650"/>
            <a:ext cx="876925" cy="896030"/>
          </a:xfrm>
          <a:prstGeom prst="straightConnector1">
            <a:avLst/>
          </a:prstGeom>
          <a:noFill/>
          <a:ln w="12700" cap="flat" cmpd="sng" algn="ctr">
            <a:solidFill>
              <a:schemeClr val="bg2"/>
            </a:solidFill>
            <a:prstDash val="solid"/>
            <a:round/>
            <a:headEnd type="none" w="lg" len="med"/>
            <a:tailEnd type="arrow"/>
          </a:ln>
          <a:effectLst/>
        </p:spPr>
      </p:cxn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Unit Processes</a:t>
            </a:r>
            <a:endParaRPr lang="en-US" dirty="0"/>
          </a:p>
        </p:txBody>
      </p:sp>
      <p:sp>
        <p:nvSpPr>
          <p:cNvPr id="3" name="Content Placeholder 2"/>
          <p:cNvSpPr>
            <a:spLocks noGrp="1"/>
          </p:cNvSpPr>
          <p:nvPr>
            <p:ph idx="1"/>
          </p:nvPr>
        </p:nvSpPr>
        <p:spPr/>
        <p:txBody>
          <a:bodyPr/>
          <a:lstStyle/>
          <a:p>
            <a:r>
              <a:rPr lang="en-US" dirty="0" smtClean="0"/>
              <a:t>Entrance Tank (flow measurement, grit removal)</a:t>
            </a:r>
          </a:p>
          <a:p>
            <a:r>
              <a:rPr lang="en-US" dirty="0" smtClean="0"/>
              <a:t>Chemical dosing</a:t>
            </a:r>
          </a:p>
          <a:p>
            <a:r>
              <a:rPr lang="en-US" dirty="0" smtClean="0"/>
              <a:t>Flocculation</a:t>
            </a:r>
          </a:p>
          <a:p>
            <a:r>
              <a:rPr lang="en-US" dirty="0" smtClean="0"/>
              <a:t>Sedimentation</a:t>
            </a:r>
          </a:p>
          <a:p>
            <a:pPr lvl="1"/>
            <a:r>
              <a:rPr lang="en-US" dirty="0" smtClean="0"/>
              <a:t>Floc blanket</a:t>
            </a:r>
          </a:p>
          <a:p>
            <a:pPr lvl="1"/>
            <a:r>
              <a:rPr lang="en-US" dirty="0" smtClean="0"/>
              <a:t>Floc hopper</a:t>
            </a:r>
          </a:p>
          <a:p>
            <a:pPr lvl="1"/>
            <a:r>
              <a:rPr lang="en-US" dirty="0" smtClean="0"/>
              <a:t>Plate Settlers</a:t>
            </a:r>
          </a:p>
          <a:p>
            <a:r>
              <a:rPr lang="en-US" dirty="0" smtClean="0"/>
              <a:t>Stacked Rapid Sand Filters</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sz="quarter"/>
          </p:nvPr>
        </p:nvSpPr>
        <p:spPr/>
        <p:txBody>
          <a:bodyPr/>
          <a:lstStyle/>
          <a:p>
            <a:r>
              <a:rPr lang="en-US" dirty="0" smtClean="0"/>
              <a:t>How Water Flows Through the Plant</a:t>
            </a:r>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 L/s AguaClara Plant</a:t>
            </a:r>
            <a:endParaRPr lang="en-US" dirty="0"/>
          </a:p>
        </p:txBody>
      </p:sp>
      <p:pic>
        <p:nvPicPr>
          <p:cNvPr id="3" name="Picture 2" descr="20Lpers Plant realistic.png"/>
          <p:cNvPicPr>
            <a:picLocks noChangeAspect="1"/>
          </p:cNvPicPr>
          <p:nvPr/>
        </p:nvPicPr>
        <p:blipFill>
          <a:blip r:embed="rId2" cstate="print">
            <a:clrChange>
              <a:clrFrom>
                <a:srgbClr val="FFFFFF"/>
              </a:clrFrom>
              <a:clrTo>
                <a:srgbClr val="FFFFFF">
                  <a:alpha val="0"/>
                </a:srgbClr>
              </a:clrTo>
            </a:clrChange>
          </a:blip>
          <a:stretch>
            <a:fillRect/>
          </a:stretch>
        </p:blipFill>
        <p:spPr>
          <a:xfrm>
            <a:off x="0" y="940670"/>
            <a:ext cx="9144000" cy="5917330"/>
          </a:xfrm>
          <a:prstGeom prst="rect">
            <a:avLst/>
          </a:prstGeom>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onroe's Teaching">
  <a:themeElements>
    <a:clrScheme name="Classroom">
      <a:dk1>
        <a:srgbClr val="000000"/>
      </a:dk1>
      <a:lt1>
        <a:srgbClr val="FFFFFF"/>
      </a:lt1>
      <a:dk2>
        <a:srgbClr val="00005A"/>
      </a:dk2>
      <a:lt2>
        <a:srgbClr val="12037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teaching">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eaching 1">
        <a:dk1>
          <a:srgbClr val="000000"/>
        </a:dk1>
        <a:lt1>
          <a:srgbClr val="FFFFFF"/>
        </a:lt1>
        <a:dk2>
          <a:srgbClr val="000000"/>
        </a:dk2>
        <a:lt2>
          <a:srgbClr val="FFFFFF"/>
        </a:lt2>
        <a:accent1>
          <a:srgbClr val="969696"/>
        </a:accent1>
        <a:accent2>
          <a:srgbClr val="C0C0C0"/>
        </a:accent2>
        <a:accent3>
          <a:srgbClr val="FFFFFF"/>
        </a:accent3>
        <a:accent4>
          <a:srgbClr val="000000"/>
        </a:accent4>
        <a:accent5>
          <a:srgbClr val="C9C9C9"/>
        </a:accent5>
        <a:accent6>
          <a:srgbClr val="AEAEAE"/>
        </a:accent6>
        <a:hlink>
          <a:srgbClr val="EAEAEA"/>
        </a:hlink>
        <a:folHlink>
          <a:srgbClr val="000000"/>
        </a:folHlink>
      </a:clrScheme>
      <a:clrMap bg1="lt1" tx1="dk1" bg2="lt2" tx2="dk2" accent1="accent1" accent2="accent2" accent3="accent3" accent4="accent4" accent5="accent5" accent6="accent6" hlink="hlink" folHlink="folHlink"/>
    </a:extraClrScheme>
    <a:extraClrScheme>
      <a:clrScheme name="teaching 2">
        <a:dk1>
          <a:srgbClr val="000000"/>
        </a:dk1>
        <a:lt1>
          <a:srgbClr val="FFFFFF"/>
        </a:lt1>
        <a:dk2>
          <a:srgbClr val="003225"/>
        </a:dk2>
        <a:lt2>
          <a:srgbClr val="85FFBC"/>
        </a:lt2>
        <a:accent1>
          <a:srgbClr val="FA3A57"/>
        </a:accent1>
        <a:accent2>
          <a:srgbClr val="FBA305"/>
        </a:accent2>
        <a:accent3>
          <a:srgbClr val="AAADAC"/>
        </a:accent3>
        <a:accent4>
          <a:srgbClr val="DADADA"/>
        </a:accent4>
        <a:accent5>
          <a:srgbClr val="FCAEB4"/>
        </a:accent5>
        <a:accent6>
          <a:srgbClr val="E39304"/>
        </a:accent6>
        <a:hlink>
          <a:srgbClr val="3DA3FF"/>
        </a:hlink>
        <a:folHlink>
          <a:srgbClr val="FFFF00"/>
        </a:folHlink>
      </a:clrScheme>
      <a:clrMap bg1="dk2" tx1="lt1" bg2="dk1" tx2="lt2" accent1="accent1" accent2="accent2" accent3="accent3" accent4="accent4" accent5="accent5" accent6="accent6" hlink="hlink" folHlink="folHlink"/>
    </a:extraClrScheme>
    <a:extraClrScheme>
      <a:clrScheme name="teaching 3">
        <a:dk1>
          <a:srgbClr val="000000"/>
        </a:dk1>
        <a:lt1>
          <a:srgbClr val="FFFFFF"/>
        </a:lt1>
        <a:dk2>
          <a:srgbClr val="000044"/>
        </a:dk2>
        <a:lt2>
          <a:srgbClr val="FBBFF4"/>
        </a:lt2>
        <a:accent1>
          <a:srgbClr val="BC3C48"/>
        </a:accent1>
        <a:accent2>
          <a:srgbClr val="FF00FF"/>
        </a:accent2>
        <a:accent3>
          <a:srgbClr val="AAAAB0"/>
        </a:accent3>
        <a:accent4>
          <a:srgbClr val="DADADA"/>
        </a:accent4>
        <a:accent5>
          <a:srgbClr val="DAAFB1"/>
        </a:accent5>
        <a:accent6>
          <a:srgbClr val="E700E7"/>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4">
        <a:dk1>
          <a:srgbClr val="000000"/>
        </a:dk1>
        <a:lt1>
          <a:srgbClr val="F8F8F8"/>
        </a:lt1>
        <a:dk2>
          <a:srgbClr val="2A002A"/>
        </a:dk2>
        <a:lt2>
          <a:srgbClr val="FFC9FF"/>
        </a:lt2>
        <a:accent1>
          <a:srgbClr val="CB9661"/>
        </a:accent1>
        <a:accent2>
          <a:srgbClr val="90F4B8"/>
        </a:accent2>
        <a:accent3>
          <a:srgbClr val="ACAAAC"/>
        </a:accent3>
        <a:accent4>
          <a:srgbClr val="D4D4D4"/>
        </a:accent4>
        <a:accent5>
          <a:srgbClr val="E2C9B7"/>
        </a:accent5>
        <a:accent6>
          <a:srgbClr val="82DDA6"/>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5">
        <a:dk1>
          <a:srgbClr val="000000"/>
        </a:dk1>
        <a:lt1>
          <a:srgbClr val="FFFFFF"/>
        </a:lt1>
        <a:dk2>
          <a:srgbClr val="000000"/>
        </a:dk2>
        <a:lt2>
          <a:srgbClr val="FFFFFF"/>
        </a:lt2>
        <a:accent1>
          <a:srgbClr val="5F5F5F"/>
        </a:accent1>
        <a:accent2>
          <a:srgbClr val="808080"/>
        </a:accent2>
        <a:accent3>
          <a:srgbClr val="FFFFFF"/>
        </a:accent3>
        <a:accent4>
          <a:srgbClr val="000000"/>
        </a:accent4>
        <a:accent5>
          <a:srgbClr val="B6B6B6"/>
        </a:accent5>
        <a:accent6>
          <a:srgbClr val="737373"/>
        </a:accent6>
        <a:hlink>
          <a:srgbClr val="B2B2B2"/>
        </a:hlink>
        <a:folHlink>
          <a:srgbClr val="FFFFFF"/>
        </a:folHlink>
      </a:clrScheme>
      <a:clrMap bg1="lt1" tx1="dk1" bg2="lt2" tx2="dk2" accent1="accent1" accent2="accent2" accent3="accent3" accent4="accent4" accent5="accent5" accent6="accent6" hlink="hlink" folHlink="folHlink"/>
    </a:extraClrScheme>
    <a:extraClrScheme>
      <a:clrScheme name="teaching 6">
        <a:dk1>
          <a:srgbClr val="663300"/>
        </a:dk1>
        <a:lt1>
          <a:srgbClr val="FFFFFF"/>
        </a:lt1>
        <a:dk2>
          <a:srgbClr val="85FFBC"/>
        </a:dk2>
        <a:lt2>
          <a:srgbClr val="000000"/>
        </a:lt2>
        <a:accent1>
          <a:srgbClr val="FA3A57"/>
        </a:accent1>
        <a:accent2>
          <a:srgbClr val="FBA305"/>
        </a:accent2>
        <a:accent3>
          <a:srgbClr val="FFFFFF"/>
        </a:accent3>
        <a:accent4>
          <a:srgbClr val="562A00"/>
        </a:accent4>
        <a:accent5>
          <a:srgbClr val="FCAEB4"/>
        </a:accent5>
        <a:accent6>
          <a:srgbClr val="E39304"/>
        </a:accent6>
        <a:hlink>
          <a:srgbClr val="3DA3FF"/>
        </a:hlink>
        <a:folHlink>
          <a:srgbClr val="FFFF00"/>
        </a:folHlink>
      </a:clrScheme>
      <a:clrMap bg1="lt1" tx1="dk1" bg2="lt2" tx2="dk2" accent1="accent1" accent2="accent2" accent3="accent3" accent4="accent4" accent5="accent5" accent6="accent6" hlink="hlink" folHlink="folHlink"/>
    </a:extraClrScheme>
    <a:extraClrScheme>
      <a:clrScheme name="teaching 7">
        <a:dk1>
          <a:srgbClr val="663300"/>
        </a:dk1>
        <a:lt1>
          <a:srgbClr val="FFFFFF"/>
        </a:lt1>
        <a:dk2>
          <a:srgbClr val="003A1A"/>
        </a:dk2>
        <a:lt2>
          <a:srgbClr val="000000"/>
        </a:lt2>
        <a:accent1>
          <a:srgbClr val="F14343"/>
        </a:accent1>
        <a:accent2>
          <a:srgbClr val="FBA305"/>
        </a:accent2>
        <a:accent3>
          <a:srgbClr val="FFFFFF"/>
        </a:accent3>
        <a:accent4>
          <a:srgbClr val="562A00"/>
        </a:accent4>
        <a:accent5>
          <a:srgbClr val="F7B0B0"/>
        </a:accent5>
        <a:accent6>
          <a:srgbClr val="E39304"/>
        </a:accent6>
        <a:hlink>
          <a:srgbClr val="7E69FF"/>
        </a:hlink>
        <a:folHlink>
          <a:srgbClr val="AC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Template>
  <TotalTime>3730</TotalTime>
  <Words>852</Words>
  <Application>Microsoft Office PowerPoint</Application>
  <PresentationFormat>On-screen Show (4:3)</PresentationFormat>
  <Paragraphs>151</Paragraphs>
  <Slides>45</Slides>
  <Notes>17</Notes>
  <HiddenSlides>0</HiddenSlides>
  <MMClips>6</MMClips>
  <ScaleCrop>false</ScaleCrop>
  <HeadingPairs>
    <vt:vector size="4" baseType="variant">
      <vt:variant>
        <vt:lpstr>Theme</vt:lpstr>
      </vt:variant>
      <vt:variant>
        <vt:i4>3</vt:i4>
      </vt:variant>
      <vt:variant>
        <vt:lpstr>Slide Titles</vt:lpstr>
      </vt:variant>
      <vt:variant>
        <vt:i4>45</vt:i4>
      </vt:variant>
    </vt:vector>
  </HeadingPairs>
  <TitlesOfParts>
    <vt:vector size="48" baseType="lpstr">
      <vt:lpstr>AguaClara</vt:lpstr>
      <vt:lpstr>1_AguaClara the road</vt:lpstr>
      <vt:lpstr>Monroe's Teaching</vt:lpstr>
      <vt:lpstr>Technologies</vt:lpstr>
      <vt:lpstr>Gravity Water Supply</vt:lpstr>
      <vt:lpstr>Slide 3</vt:lpstr>
      <vt:lpstr>First Female AguaClara Plant Operator: Rosa</vt:lpstr>
      <vt:lpstr>Stages of colloid removal</vt:lpstr>
      <vt:lpstr>Coagulation Geometry </vt:lpstr>
      <vt:lpstr>Unit Processes</vt:lpstr>
      <vt:lpstr>How Water Flows Through the Plant</vt:lpstr>
      <vt:lpstr>20 L/s AguaClara Plant</vt:lpstr>
      <vt:lpstr>20 L/s AguaClara Plant</vt:lpstr>
      <vt:lpstr>Slide 11</vt:lpstr>
      <vt:lpstr>Slide 12</vt:lpstr>
      <vt:lpstr>Entrance Tank</vt:lpstr>
      <vt:lpstr>Slide 14</vt:lpstr>
      <vt:lpstr>Slide 15</vt:lpstr>
      <vt:lpstr>Slide 16</vt:lpstr>
      <vt:lpstr>Slide 17</vt:lpstr>
      <vt:lpstr>Slide 18</vt:lpstr>
      <vt:lpstr>Slide 19</vt:lpstr>
      <vt:lpstr>Slide 20</vt:lpstr>
      <vt:lpstr>Slide 21</vt:lpstr>
      <vt:lpstr>Rapid Mix</vt:lpstr>
      <vt:lpstr>How do the flocs grow?</vt:lpstr>
      <vt:lpstr>Slide 24</vt:lpstr>
      <vt:lpstr>Slide 25</vt:lpstr>
      <vt:lpstr>Flocculation</vt:lpstr>
      <vt:lpstr>Flocculation</vt:lpstr>
      <vt:lpstr>Flocculation - Sedimentation</vt:lpstr>
      <vt:lpstr>Sedimentation</vt:lpstr>
      <vt:lpstr>Sedimentation</vt:lpstr>
      <vt:lpstr>AguaClara Sedimentation Tank</vt:lpstr>
      <vt:lpstr>Atima</vt:lpstr>
      <vt:lpstr>Slide 33</vt:lpstr>
      <vt:lpstr>Slide 34</vt:lpstr>
      <vt:lpstr>Slide 35</vt:lpstr>
      <vt:lpstr>Floc Blanket Resuspender</vt:lpstr>
      <vt:lpstr>Sedimentation Channels</vt:lpstr>
      <vt:lpstr>Channels with Weirs</vt:lpstr>
      <vt:lpstr>Filter</vt:lpstr>
      <vt:lpstr>Slide 40</vt:lpstr>
      <vt:lpstr>Slide 41</vt:lpstr>
      <vt:lpstr>Disinfection</vt:lpstr>
      <vt:lpstr>What does AguaClara do? Tamara data</vt:lpstr>
      <vt:lpstr>Pathogens?</vt:lpstr>
      <vt:lpstr>More Challenges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mw24</dc:creator>
  <cp:lastModifiedBy>Julia Morris</cp:lastModifiedBy>
  <cp:revision>118</cp:revision>
  <dcterms:created xsi:type="dcterms:W3CDTF">2012-05-22T00:46:07Z</dcterms:created>
  <dcterms:modified xsi:type="dcterms:W3CDTF">2013-01-24T00:16:12Z</dcterms:modified>
</cp:coreProperties>
</file>