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475" r:id="rId2"/>
    <p:sldId id="477" r:id="rId3"/>
    <p:sldId id="478" r:id="rId4"/>
    <p:sldId id="482" r:id="rId5"/>
    <p:sldId id="483" r:id="rId6"/>
    <p:sldId id="476" r:id="rId7"/>
    <p:sldId id="479" r:id="rId8"/>
    <p:sldId id="480" r:id="rId9"/>
    <p:sldId id="481" r:id="rId1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096" autoAdjust="0"/>
  </p:normalViewPr>
  <p:slideViewPr>
    <p:cSldViewPr>
      <p:cViewPr>
        <p:scale>
          <a:sx n="60" d="100"/>
          <a:sy n="60" d="100"/>
        </p:scale>
        <p:origin x="-582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200" y="-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4724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r>
              <a:rPr lang="en-US" dirty="0" smtClean="0"/>
              <a:t>CEE 4540: Sustainable Municipal Drinking Water Treatment</a:t>
            </a:r>
          </a:p>
          <a:p>
            <a:r>
              <a:rPr lang="en-US" dirty="0" smtClean="0"/>
              <a:t>Monroe Weber-Shirk</a:t>
            </a:r>
            <a:endParaRPr lang="en-US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5858FC7-A491-4C1D-BE15-441EB2A2CE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913D7C8-1D10-4E5B-8A9B-B2BE7F2B76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1" name="Picture 3" descr="IMG_024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172" name="Picture 4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73334" t="74040" r="23334" b="17778"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173" name="Picture 5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65834" t="84445" r="29166" b="13333"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5688495-61E6-4C43-9431-EA7C184628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990600"/>
            <a:ext cx="7772400" cy="1470025"/>
          </a:xfrm>
          <a:ln w="9525"/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179" name="Picture 11" descr="AguaClara Logo 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093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ECB2E-A233-43CF-B1E2-6433B9CB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5AD3-08CC-4598-BE40-CD82AC389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53CF1-E184-4C42-BF06-4252E09B8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9674A-2335-4D63-923F-889337434E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492B4-78F1-42E2-AFF8-75AECCA8D8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26DE9-936A-4892-B48E-BC5981E69B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7A795-0F78-44F3-A0FC-134940021A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A8437-DF20-408E-9EC8-9AD0F83404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7E3B-4BD4-4D27-AA52-CBAF8D642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4635F-EEFC-45D6-A1A7-222B36D01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4582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E825E6-5608-4DD7-9AF8-76D49B509DE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276600" y="5029200"/>
            <a:ext cx="3962400" cy="1143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Amy </a:t>
            </a:r>
            <a:r>
              <a:rPr lang="en-US" b="1" dirty="0" err="1" smtClean="0">
                <a:solidFill>
                  <a:schemeClr val="bg1"/>
                </a:solidFill>
              </a:rPr>
              <a:t>Boncelet</a:t>
            </a:r>
            <a:r>
              <a:rPr lang="en-US" b="1" dirty="0" smtClean="0">
                <a:solidFill>
                  <a:schemeClr val="bg1"/>
                </a:solidFill>
              </a:rPr>
              <a:t>  Michael Walsh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Entrance Tank</a:t>
            </a:r>
            <a:r>
              <a:rPr lang="en-US" dirty="0" smtClean="0"/>
              <a:t>!!</a:t>
            </a:r>
            <a:endParaRPr lang="en-US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Layout</a:t>
            </a:r>
            <a:endParaRPr lang="en-US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labuser\Desktop\Original-Full Layou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914"/>
            <a:ext cx="2286000" cy="578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abuser\Desktop\Modified-Full Layou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80" y="365914"/>
            <a:ext cx="2383119" cy="578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05782" y="2057400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dirty="0">
                <a:latin typeface="+mn-lt"/>
              </a:rPr>
              <a:t>Original Design</a:t>
            </a:r>
            <a:endParaRPr lang="en-US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76800" y="2083676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+mn-lt"/>
              </a:rPr>
              <a:t>New Design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Modifications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/>
          <a:lstStyle/>
          <a:p>
            <a:r>
              <a:rPr lang="en-US" sz="2500" dirty="0"/>
              <a:t>Two of each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Inlet Pipes (Half original Size)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Drains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Flow Control Valves (Half original Size) 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Initial Hoppers (Half original Size)</a:t>
            </a:r>
          </a:p>
          <a:p>
            <a:r>
              <a:rPr lang="en-US" sz="2500" dirty="0"/>
              <a:t>Additional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Removable Wall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Wall Supports</a:t>
            </a:r>
          </a:p>
          <a:p>
            <a:r>
              <a:rPr lang="en-US" sz="2500" dirty="0"/>
              <a:t>Modified 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Location of Overflow Weir</a:t>
            </a:r>
          </a:p>
          <a:p>
            <a:pPr lvl="1"/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Sloping </a:t>
            </a:r>
            <a:r>
              <a:rPr lang="en-US" sz="2500" dirty="0" smtClean="0">
                <a:solidFill>
                  <a:schemeClr val="bg1">
                    <a:lumMod val="50000"/>
                  </a:schemeClr>
                </a:solidFill>
              </a:rPr>
              <a:t>wall </a:t>
            </a:r>
            <a:r>
              <a:rPr lang="en-US" sz="2500" dirty="0">
                <a:solidFill>
                  <a:schemeClr val="bg1">
                    <a:lumMod val="50000"/>
                  </a:schemeClr>
                </a:solidFill>
              </a:rPr>
              <a:t>in Hoppers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402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Comparison</a:t>
            </a:r>
            <a:endParaRPr lang="en-US" dirty="0"/>
          </a:p>
        </p:txBody>
      </p:sp>
      <p:pic>
        <p:nvPicPr>
          <p:cNvPr id="3074" name="Picture 2" descr="C:\Users\labuser\Desktop\AguaClara edit 12_5\amy&amp;Michael entrance tank 3\Price Comparis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5591175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53200" y="4447222"/>
            <a:ext cx="220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Shows evaluation of cost for each design through the range of flow rates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2057400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Wanted to look at the feasibility of 1 flow control valve rather than 2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2729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abuser\Desktop\AguaClara edit 12_5\amy&amp;Michael entrance tank 3\Pricing at Diamete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62200"/>
            <a:ext cx="8021638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29353" y="472966"/>
            <a:ext cx="73725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kern="0" dirty="0" smtClean="0">
                <a:solidFill>
                  <a:srgbClr val="1F497D"/>
                </a:solidFill>
                <a:latin typeface="Candara"/>
                <a:ea typeface="+mj-ea"/>
                <a:cs typeface="+mj-cs"/>
              </a:rPr>
              <a:t>Pricing of Design by Diameter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515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Hopper</a:t>
            </a:r>
            <a:endParaRPr lang="en-US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81000" y="609600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dirty="0">
                <a:latin typeface="+mn-lt"/>
              </a:rPr>
              <a:t>Original Design</a:t>
            </a:r>
            <a:endParaRPr lang="en-US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10400" y="609600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+mn-lt"/>
              </a:rPr>
              <a:t>New Design</a:t>
            </a:r>
            <a:endParaRPr lang="en-US" dirty="0">
              <a:latin typeface="+mn-lt"/>
            </a:endParaRPr>
          </a:p>
        </p:txBody>
      </p:sp>
      <p:pic>
        <p:nvPicPr>
          <p:cNvPr id="2050" name="Picture 2" descr="C:\Users\labuser\Desktop\Original-First Hopp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17" y="2209800"/>
            <a:ext cx="3943350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abuser\Desktop\Modified-First Hopp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01" y="2209800"/>
            <a:ext cx="4053521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Mathcad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500" dirty="0"/>
              <a:t>Most of work in </a:t>
            </a:r>
            <a:r>
              <a:rPr lang="en-US" sz="2500" dirty="0" err="1"/>
              <a:t>EntranceTankAC</a:t>
            </a:r>
            <a:endParaRPr lang="en-US" sz="2500" dirty="0"/>
          </a:p>
          <a:p>
            <a:pPr lvl="1"/>
            <a:r>
              <a:rPr lang="en-US" sz="2500" dirty="0"/>
              <a:t>Modifies </a:t>
            </a:r>
            <a:r>
              <a:rPr lang="en-US" sz="2500" dirty="0" err="1"/>
              <a:t>AutoCad</a:t>
            </a:r>
            <a:r>
              <a:rPr lang="en-US" sz="2500" dirty="0"/>
              <a:t> (AC) output file</a:t>
            </a:r>
          </a:p>
          <a:p>
            <a:pPr marL="457200" lvl="1" indent="0">
              <a:buNone/>
            </a:pPr>
            <a:endParaRPr lang="en-US" sz="2500" dirty="0"/>
          </a:p>
          <a:p>
            <a:pPr marL="457200" lvl="1" indent="0">
              <a:buNone/>
            </a:pPr>
            <a:endParaRPr lang="en-US" sz="2500" dirty="0"/>
          </a:p>
          <a:p>
            <a:r>
              <a:rPr lang="en-US" sz="2500" dirty="0"/>
              <a:t>Some work in </a:t>
            </a:r>
            <a:r>
              <a:rPr lang="en-US" sz="2500" dirty="0" err="1"/>
              <a:t>EntranceTank</a:t>
            </a:r>
            <a:r>
              <a:rPr lang="en-US" sz="2500" dirty="0"/>
              <a:t>, </a:t>
            </a:r>
            <a:r>
              <a:rPr lang="en-US" sz="2500" dirty="0" err="1"/>
              <a:t>ExpertInputs</a:t>
            </a:r>
            <a:endParaRPr lang="en-US" sz="2500" dirty="0"/>
          </a:p>
          <a:p>
            <a:pPr lvl="1"/>
            <a:r>
              <a:rPr lang="en-US" sz="2500" dirty="0"/>
              <a:t>Sets variables </a:t>
            </a:r>
            <a:r>
              <a:rPr lang="en-US" sz="2500" dirty="0" err="1"/>
              <a:t>T.EtRemovableWall</a:t>
            </a:r>
            <a:endParaRPr lang="en-US" sz="2500" dirty="0"/>
          </a:p>
          <a:p>
            <a:pPr lvl="1"/>
            <a:r>
              <a:rPr lang="en-US" sz="2500" dirty="0"/>
              <a:t>Changes </a:t>
            </a:r>
            <a:r>
              <a:rPr lang="en-US" sz="2500" dirty="0" err="1"/>
              <a:t>W.Et</a:t>
            </a:r>
            <a:endParaRPr lang="en-US" sz="2500" dirty="0"/>
          </a:p>
          <a:p>
            <a:pPr lvl="1"/>
            <a:endParaRPr lang="en-US" sz="2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53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EntranceTankAC</a:t>
            </a:r>
            <a:endParaRPr lang="en-US" dirty="0"/>
          </a:p>
        </p:txBody>
      </p:sp>
      <p:pic>
        <p:nvPicPr>
          <p:cNvPr id="1026" name="Picture 2" descr="C:\Users\labuser\Desktop\Mathcad Co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12845"/>
            <a:ext cx="395287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76837" y="2811517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Second section for 2 Inlets!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13646" y="3905187"/>
            <a:ext cx="30219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Each section produce</a:t>
            </a:r>
          </a:p>
          <a:p>
            <a:pPr algn="ctr"/>
            <a:r>
              <a:rPr lang="en-US" dirty="0" smtClean="0">
                <a:latin typeface="+mn-lt"/>
              </a:rPr>
              <a:t> “Stack” command to </a:t>
            </a:r>
          </a:p>
          <a:p>
            <a:pPr algn="ctr"/>
            <a:r>
              <a:rPr lang="en-US" dirty="0" smtClean="0">
                <a:latin typeface="+mn-lt"/>
              </a:rPr>
              <a:t>input commands to </a:t>
            </a:r>
            <a:r>
              <a:rPr lang="en-US" dirty="0" err="1" smtClean="0">
                <a:latin typeface="+mn-lt"/>
              </a:rPr>
              <a:t>AutoCad</a:t>
            </a:r>
            <a:r>
              <a:rPr lang="en-US" dirty="0" smtClean="0">
                <a:latin typeface="+mn-lt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4791075" y="5257800"/>
            <a:ext cx="3667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“If” Clause later enables either</a:t>
            </a:r>
          </a:p>
          <a:p>
            <a:pPr algn="ctr"/>
            <a:r>
              <a:rPr lang="en-US" dirty="0">
                <a:latin typeface="+mn-lt"/>
              </a:rPr>
              <a:t>design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14414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1828800" cy="1143000"/>
          </a:xfrm>
        </p:spPr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424998" y="381000"/>
            <a:ext cx="449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dirty="0" smtClean="0"/>
              <a:t>1. Second Removable Wall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066800"/>
            <a:ext cx="5706997" cy="249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7930" y="2214265"/>
            <a:ext cx="3394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Two Designs Choices!!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In Trash Rack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In front of Trash Rack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57265"/>
            <a:ext cx="381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+mn-lt"/>
              </a:rPr>
              <a:t>2. Material of Wall??</a:t>
            </a:r>
            <a:endParaRPr lang="en-US" sz="30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3605" y="4495799"/>
            <a:ext cx="42536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+mn-lt"/>
              </a:rPr>
              <a:t>3. Back Wall Modification</a:t>
            </a:r>
            <a:endParaRPr lang="en-US" sz="3000" dirty="0">
              <a:latin typeface="+mn-lt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90735"/>
            <a:ext cx="4478337" cy="238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99846" y="5305769"/>
            <a:ext cx="3005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Wedge function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Vary for different hoppers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39342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AguaClara the ro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AguaClara the road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ln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AguaClara the road</Template>
  <TotalTime>2534</TotalTime>
  <Words>184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1_AguaClara the road</vt:lpstr>
      <vt:lpstr>Entrance Tank!!</vt:lpstr>
      <vt:lpstr>Full Layout</vt:lpstr>
      <vt:lpstr>Overview of Modifications</vt:lpstr>
      <vt:lpstr>Price Comparison</vt:lpstr>
      <vt:lpstr>PowerPoint Presentation</vt:lpstr>
      <vt:lpstr>First Hopper</vt:lpstr>
      <vt:lpstr>Mathcad</vt:lpstr>
      <vt:lpstr>EntranceTankAC</vt:lpstr>
      <vt:lpstr>Future Work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CEE 4540: Sustainable Small-Scale Water Supplies</dc:title>
  <dc:creator>Monroe Weber-Shirk</dc:creator>
  <cp:lastModifiedBy>CIT Lab User</cp:lastModifiedBy>
  <cp:revision>253</cp:revision>
  <dcterms:created xsi:type="dcterms:W3CDTF">2008-08-26T14:48:34Z</dcterms:created>
  <dcterms:modified xsi:type="dcterms:W3CDTF">2012-12-06T20:40:54Z</dcterms:modified>
</cp:coreProperties>
</file>