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1945600" cy="32918400"/>
  <p:notesSz cx="6858000" cy="9144000"/>
  <p:defaultTextStyle>
    <a:defPPr>
      <a:defRPr lang="en-US"/>
    </a:defPPr>
    <a:lvl1pPr marL="0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1pPr>
    <a:lvl2pPr marL="1567510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2pPr>
    <a:lvl3pPr marL="3135020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3pPr>
    <a:lvl4pPr marL="470253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4pPr>
    <a:lvl5pPr marL="627004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5pPr>
    <a:lvl6pPr marL="783755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6pPr>
    <a:lvl7pPr marL="940506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7pPr>
    <a:lvl8pPr marL="1097257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8pPr>
    <a:lvl9pPr marL="12540082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2" d="100"/>
          <a:sy n="22" d="100"/>
        </p:scale>
        <p:origin x="-2676" y="-132"/>
      </p:cViewPr>
      <p:guideLst>
        <p:guide orient="horz" pos="10368"/>
        <p:guide pos="69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920" y="10226042"/>
            <a:ext cx="18653760" cy="70561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91840" y="18653760"/>
            <a:ext cx="1536192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567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135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702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270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837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405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972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54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544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82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87632" y="6324600"/>
            <a:ext cx="11849100" cy="1348206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32711" y="6324600"/>
            <a:ext cx="35189160" cy="1348206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301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69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3551" y="21153122"/>
            <a:ext cx="18653760" cy="6537960"/>
          </a:xfrm>
        </p:spPr>
        <p:txBody>
          <a:bodyPr anchor="t"/>
          <a:lstStyle>
            <a:lvl1pPr algn="l">
              <a:defRPr sz="13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3551" y="13952225"/>
            <a:ext cx="18653760" cy="7200898"/>
          </a:xfrm>
        </p:spPr>
        <p:txBody>
          <a:bodyPr anchor="b"/>
          <a:lstStyle>
            <a:lvl1pPr marL="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1pPr>
            <a:lvl2pPr marL="1567510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2pPr>
            <a:lvl3pPr marL="3135020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3pPr>
            <a:lvl4pPr marL="470253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4pPr>
            <a:lvl5pPr marL="627004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5pPr>
            <a:lvl6pPr marL="783755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940506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1097257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12540082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42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2712" y="36865560"/>
            <a:ext cx="23519129" cy="104279702"/>
          </a:xfrm>
        </p:spPr>
        <p:txBody>
          <a:bodyPr/>
          <a:lstStyle>
            <a:lvl1pPr>
              <a:defRPr sz="9600"/>
            </a:lvl1pPr>
            <a:lvl2pPr>
              <a:defRPr sz="8200"/>
            </a:lvl2pPr>
            <a:lvl3pPr>
              <a:defRPr sz="6900"/>
            </a:lvl3pPr>
            <a:lvl4pPr>
              <a:defRPr sz="6200"/>
            </a:lvl4pPr>
            <a:lvl5pPr>
              <a:defRPr sz="6200"/>
            </a:lvl5pPr>
            <a:lvl6pPr>
              <a:defRPr sz="6200"/>
            </a:lvl6pPr>
            <a:lvl7pPr>
              <a:defRPr sz="6200"/>
            </a:lvl7pPr>
            <a:lvl8pPr>
              <a:defRPr sz="6200"/>
            </a:lvl8pPr>
            <a:lvl9pPr>
              <a:defRPr sz="6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517600" y="36865560"/>
            <a:ext cx="23519131" cy="104279702"/>
          </a:xfrm>
        </p:spPr>
        <p:txBody>
          <a:bodyPr/>
          <a:lstStyle>
            <a:lvl1pPr>
              <a:defRPr sz="9600"/>
            </a:lvl1pPr>
            <a:lvl2pPr>
              <a:defRPr sz="8200"/>
            </a:lvl2pPr>
            <a:lvl3pPr>
              <a:defRPr sz="6900"/>
            </a:lvl3pPr>
            <a:lvl4pPr>
              <a:defRPr sz="6200"/>
            </a:lvl4pPr>
            <a:lvl5pPr>
              <a:defRPr sz="6200"/>
            </a:lvl5pPr>
            <a:lvl6pPr>
              <a:defRPr sz="6200"/>
            </a:lvl6pPr>
            <a:lvl7pPr>
              <a:defRPr sz="6200"/>
            </a:lvl7pPr>
            <a:lvl8pPr>
              <a:defRPr sz="6200"/>
            </a:lvl8pPr>
            <a:lvl9pPr>
              <a:defRPr sz="6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79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318262"/>
            <a:ext cx="1975104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7368542"/>
            <a:ext cx="9696451" cy="3070858"/>
          </a:xfrm>
        </p:spPr>
        <p:txBody>
          <a:bodyPr anchor="b"/>
          <a:lstStyle>
            <a:lvl1pPr marL="0" indent="0">
              <a:buNone/>
              <a:defRPr sz="8200" b="1"/>
            </a:lvl1pPr>
            <a:lvl2pPr marL="1567510" indent="0">
              <a:buNone/>
              <a:defRPr sz="6900" b="1"/>
            </a:lvl2pPr>
            <a:lvl3pPr marL="3135020" indent="0">
              <a:buNone/>
              <a:defRPr sz="6200" b="1"/>
            </a:lvl3pPr>
            <a:lvl4pPr marL="4702531" indent="0">
              <a:buNone/>
              <a:defRPr sz="5500" b="1"/>
            </a:lvl4pPr>
            <a:lvl5pPr marL="6270041" indent="0">
              <a:buNone/>
              <a:defRPr sz="5500" b="1"/>
            </a:lvl5pPr>
            <a:lvl6pPr marL="7837551" indent="0">
              <a:buNone/>
              <a:defRPr sz="5500" b="1"/>
            </a:lvl6pPr>
            <a:lvl7pPr marL="9405061" indent="0">
              <a:buNone/>
              <a:defRPr sz="5500" b="1"/>
            </a:lvl7pPr>
            <a:lvl8pPr marL="10972571" indent="0">
              <a:buNone/>
              <a:defRPr sz="5500" b="1"/>
            </a:lvl8pPr>
            <a:lvl9pPr marL="12540082" indent="0">
              <a:buNone/>
              <a:defRPr sz="5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10439400"/>
            <a:ext cx="9696451" cy="18966182"/>
          </a:xfrm>
        </p:spPr>
        <p:txBody>
          <a:bodyPr/>
          <a:lstStyle>
            <a:lvl1pPr>
              <a:defRPr sz="8200"/>
            </a:lvl1pPr>
            <a:lvl2pPr>
              <a:defRPr sz="6900"/>
            </a:lvl2pPr>
            <a:lvl3pPr>
              <a:defRPr sz="62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148061" y="7368542"/>
            <a:ext cx="9700260" cy="3070858"/>
          </a:xfrm>
        </p:spPr>
        <p:txBody>
          <a:bodyPr anchor="b"/>
          <a:lstStyle>
            <a:lvl1pPr marL="0" indent="0">
              <a:buNone/>
              <a:defRPr sz="8200" b="1"/>
            </a:lvl1pPr>
            <a:lvl2pPr marL="1567510" indent="0">
              <a:buNone/>
              <a:defRPr sz="6900" b="1"/>
            </a:lvl2pPr>
            <a:lvl3pPr marL="3135020" indent="0">
              <a:buNone/>
              <a:defRPr sz="6200" b="1"/>
            </a:lvl3pPr>
            <a:lvl4pPr marL="4702531" indent="0">
              <a:buNone/>
              <a:defRPr sz="5500" b="1"/>
            </a:lvl4pPr>
            <a:lvl5pPr marL="6270041" indent="0">
              <a:buNone/>
              <a:defRPr sz="5500" b="1"/>
            </a:lvl5pPr>
            <a:lvl6pPr marL="7837551" indent="0">
              <a:buNone/>
              <a:defRPr sz="5500" b="1"/>
            </a:lvl6pPr>
            <a:lvl7pPr marL="9405061" indent="0">
              <a:buNone/>
              <a:defRPr sz="5500" b="1"/>
            </a:lvl7pPr>
            <a:lvl8pPr marL="10972571" indent="0">
              <a:buNone/>
              <a:defRPr sz="5500" b="1"/>
            </a:lvl8pPr>
            <a:lvl9pPr marL="12540082" indent="0">
              <a:buNone/>
              <a:defRPr sz="5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148061" y="10439400"/>
            <a:ext cx="9700260" cy="18966182"/>
          </a:xfrm>
        </p:spPr>
        <p:txBody>
          <a:bodyPr/>
          <a:lstStyle>
            <a:lvl1pPr>
              <a:defRPr sz="8200"/>
            </a:lvl1pPr>
            <a:lvl2pPr>
              <a:defRPr sz="6900"/>
            </a:lvl2pPr>
            <a:lvl3pPr>
              <a:defRPr sz="62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894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831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528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1" y="1310640"/>
            <a:ext cx="7219951" cy="5577840"/>
          </a:xfrm>
        </p:spPr>
        <p:txBody>
          <a:bodyPr anchor="b"/>
          <a:lstStyle>
            <a:lvl1pPr algn="l">
              <a:defRPr sz="6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0120" y="1310643"/>
            <a:ext cx="12268200" cy="28094942"/>
          </a:xfrm>
        </p:spPr>
        <p:txBody>
          <a:bodyPr/>
          <a:lstStyle>
            <a:lvl1pPr>
              <a:defRPr sz="11000"/>
            </a:lvl1pPr>
            <a:lvl2pPr>
              <a:defRPr sz="9600"/>
            </a:lvl2pPr>
            <a:lvl3pPr>
              <a:defRPr sz="82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1" y="6888483"/>
            <a:ext cx="7219951" cy="22517102"/>
          </a:xfrm>
        </p:spPr>
        <p:txBody>
          <a:bodyPr/>
          <a:lstStyle>
            <a:lvl1pPr marL="0" indent="0">
              <a:buNone/>
              <a:defRPr sz="4800"/>
            </a:lvl1pPr>
            <a:lvl2pPr marL="1567510" indent="0">
              <a:buNone/>
              <a:defRPr sz="4100"/>
            </a:lvl2pPr>
            <a:lvl3pPr marL="3135020" indent="0">
              <a:buNone/>
              <a:defRPr sz="3400"/>
            </a:lvl3pPr>
            <a:lvl4pPr marL="4702531" indent="0">
              <a:buNone/>
              <a:defRPr sz="3100"/>
            </a:lvl4pPr>
            <a:lvl5pPr marL="6270041" indent="0">
              <a:buNone/>
              <a:defRPr sz="3100"/>
            </a:lvl5pPr>
            <a:lvl6pPr marL="7837551" indent="0">
              <a:buNone/>
              <a:defRPr sz="3100"/>
            </a:lvl6pPr>
            <a:lvl7pPr marL="9405061" indent="0">
              <a:buNone/>
              <a:defRPr sz="3100"/>
            </a:lvl7pPr>
            <a:lvl8pPr marL="10972571" indent="0">
              <a:buNone/>
              <a:defRPr sz="3100"/>
            </a:lvl8pPr>
            <a:lvl9pPr marL="12540082" indent="0">
              <a:buNone/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031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1491" y="23042880"/>
            <a:ext cx="13167360" cy="2720342"/>
          </a:xfrm>
        </p:spPr>
        <p:txBody>
          <a:bodyPr anchor="b"/>
          <a:lstStyle>
            <a:lvl1pPr algn="l">
              <a:defRPr sz="6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01491" y="2941320"/>
            <a:ext cx="13167360" cy="19751040"/>
          </a:xfrm>
        </p:spPr>
        <p:txBody>
          <a:bodyPr/>
          <a:lstStyle>
            <a:lvl1pPr marL="0" indent="0">
              <a:buNone/>
              <a:defRPr sz="11000"/>
            </a:lvl1pPr>
            <a:lvl2pPr marL="1567510" indent="0">
              <a:buNone/>
              <a:defRPr sz="9600"/>
            </a:lvl2pPr>
            <a:lvl3pPr marL="3135020" indent="0">
              <a:buNone/>
              <a:defRPr sz="8200"/>
            </a:lvl3pPr>
            <a:lvl4pPr marL="4702531" indent="0">
              <a:buNone/>
              <a:defRPr sz="6900"/>
            </a:lvl4pPr>
            <a:lvl5pPr marL="6270041" indent="0">
              <a:buNone/>
              <a:defRPr sz="6900"/>
            </a:lvl5pPr>
            <a:lvl6pPr marL="7837551" indent="0">
              <a:buNone/>
              <a:defRPr sz="6900"/>
            </a:lvl6pPr>
            <a:lvl7pPr marL="9405061" indent="0">
              <a:buNone/>
              <a:defRPr sz="6900"/>
            </a:lvl7pPr>
            <a:lvl8pPr marL="10972571" indent="0">
              <a:buNone/>
              <a:defRPr sz="6900"/>
            </a:lvl8pPr>
            <a:lvl9pPr marL="12540082" indent="0">
              <a:buNone/>
              <a:defRPr sz="6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1491" y="25763222"/>
            <a:ext cx="13167360" cy="3863338"/>
          </a:xfrm>
        </p:spPr>
        <p:txBody>
          <a:bodyPr/>
          <a:lstStyle>
            <a:lvl1pPr marL="0" indent="0">
              <a:buNone/>
              <a:defRPr sz="4800"/>
            </a:lvl1pPr>
            <a:lvl2pPr marL="1567510" indent="0">
              <a:buNone/>
              <a:defRPr sz="4100"/>
            </a:lvl2pPr>
            <a:lvl3pPr marL="3135020" indent="0">
              <a:buNone/>
              <a:defRPr sz="3400"/>
            </a:lvl3pPr>
            <a:lvl4pPr marL="4702531" indent="0">
              <a:buNone/>
              <a:defRPr sz="3100"/>
            </a:lvl4pPr>
            <a:lvl5pPr marL="6270041" indent="0">
              <a:buNone/>
              <a:defRPr sz="3100"/>
            </a:lvl5pPr>
            <a:lvl6pPr marL="7837551" indent="0">
              <a:buNone/>
              <a:defRPr sz="3100"/>
            </a:lvl6pPr>
            <a:lvl7pPr marL="9405061" indent="0">
              <a:buNone/>
              <a:defRPr sz="3100"/>
            </a:lvl7pPr>
            <a:lvl8pPr marL="10972571" indent="0">
              <a:buNone/>
              <a:defRPr sz="3100"/>
            </a:lvl8pPr>
            <a:lvl9pPr marL="12540082" indent="0">
              <a:buNone/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19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1318262"/>
            <a:ext cx="19751040" cy="5486400"/>
          </a:xfrm>
          <a:prstGeom prst="rect">
            <a:avLst/>
          </a:prstGeom>
        </p:spPr>
        <p:txBody>
          <a:bodyPr vert="horz" lIns="313502" tIns="156751" rIns="313502" bIns="15675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7680963"/>
            <a:ext cx="19751040" cy="21724622"/>
          </a:xfrm>
          <a:prstGeom prst="rect">
            <a:avLst/>
          </a:prstGeom>
        </p:spPr>
        <p:txBody>
          <a:bodyPr vert="horz" lIns="313502" tIns="156751" rIns="313502" bIns="15675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30510482"/>
            <a:ext cx="5120640" cy="1752600"/>
          </a:xfrm>
          <a:prstGeom prst="rect">
            <a:avLst/>
          </a:prstGeom>
        </p:spPr>
        <p:txBody>
          <a:bodyPr vert="horz" lIns="313502" tIns="156751" rIns="313502" bIns="156751" rtlCol="0" anchor="ctr"/>
          <a:lstStyle>
            <a:lvl1pPr algn="l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3D49F-F256-4B69-94BB-C0315455D99B}" type="datetimeFigureOut">
              <a:rPr lang="en-US" smtClean="0"/>
              <a:t>11/1/2012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98080" y="30510482"/>
            <a:ext cx="6949440" cy="1752600"/>
          </a:xfrm>
          <a:prstGeom prst="rect">
            <a:avLst/>
          </a:prstGeom>
        </p:spPr>
        <p:txBody>
          <a:bodyPr vert="horz" lIns="313502" tIns="156751" rIns="313502" bIns="156751" rtlCol="0" anchor="ctr"/>
          <a:lstStyle>
            <a:lvl1pPr algn="ct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727680" y="30510482"/>
            <a:ext cx="5120640" cy="1752600"/>
          </a:xfrm>
          <a:prstGeom prst="rect">
            <a:avLst/>
          </a:prstGeom>
        </p:spPr>
        <p:txBody>
          <a:bodyPr vert="horz" lIns="313502" tIns="156751" rIns="313502" bIns="156751" rtlCol="0" anchor="ctr"/>
          <a:lstStyle>
            <a:lvl1pPr algn="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C6D81-5F67-4DA3-B2CB-2EAEE0AA0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954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135020" rtl="0" eaLnBrk="1" latinLnBrk="0" hangingPunct="1">
        <a:spcBef>
          <a:spcPct val="0"/>
        </a:spcBef>
        <a:buNone/>
        <a:defRPr sz="1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75633" indent="-1175633" algn="l" defTabSz="3135020" rtl="0" eaLnBrk="1" latinLnBrk="0" hangingPunct="1">
        <a:spcBef>
          <a:spcPct val="20000"/>
        </a:spcBef>
        <a:buFont typeface="Arial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47204" indent="-979694" algn="l" defTabSz="3135020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3918776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86" indent="-783755" algn="l" defTabSz="3135020" rtl="0" eaLnBrk="1" latinLnBrk="0" hangingPunct="1">
        <a:spcBef>
          <a:spcPct val="20000"/>
        </a:spcBef>
        <a:buFont typeface="Arial" pitchFamily="34" charset="0"/>
        <a:buChar char="–"/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7053796" indent="-783755" algn="l" defTabSz="3135020" rtl="0" eaLnBrk="1" latinLnBrk="0" hangingPunct="1">
        <a:spcBef>
          <a:spcPct val="20000"/>
        </a:spcBef>
        <a:buFont typeface="Arial" pitchFamily="34" charset="0"/>
        <a:buChar char="»"/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621306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188816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1756327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323837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1pPr>
      <a:lvl2pPr marL="1567510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2pPr>
      <a:lvl3pPr marL="3135020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3pPr>
      <a:lvl4pPr marL="470253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4pPr>
      <a:lvl5pPr marL="627004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5pPr>
      <a:lvl6pPr marL="783755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6pPr>
      <a:lvl7pPr marL="940506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57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0082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homas\Google Drive\Work - Ops\Resources\Vetor Graphics\Bisset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 trans="9000" pencilSize="3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01" t="10428" r="31808" b="14489"/>
          <a:stretch/>
        </p:blipFill>
        <p:spPr bwMode="auto">
          <a:xfrm>
            <a:off x="0" y="0"/>
            <a:ext cx="21945599" cy="329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1200" y="694765"/>
            <a:ext cx="19964400" cy="22990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9600" b="1" smtClean="0">
                <a:latin typeface="Agency FB" pitchFamily="34" charset="0"/>
              </a:rPr>
              <a:t>It’s </a:t>
            </a:r>
            <a:r>
              <a:rPr lang="en-US" sz="49600" b="1" smtClean="0">
                <a:latin typeface="Agency FB" pitchFamily="34" charset="0"/>
              </a:rPr>
              <a:t>Coming…</a:t>
            </a:r>
            <a:endParaRPr lang="en-US" sz="49600" b="1" dirty="0" smtClean="0">
              <a:latin typeface="Agency FB" pitchFamily="34" charset="0"/>
            </a:endParaRPr>
          </a:p>
          <a:p>
            <a:endParaRPr lang="en-US" sz="49600" b="1" dirty="0">
              <a:latin typeface="Agency FB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496800" y="29641800"/>
            <a:ext cx="916789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smtClean="0">
                <a:latin typeface="Agency FB" pitchFamily="34" charset="0"/>
              </a:rPr>
              <a:t>January 2013</a:t>
            </a:r>
            <a:endParaRPr lang="en-US" sz="16600" dirty="0">
              <a:latin typeface="Agency FB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0599" y="26898600"/>
            <a:ext cx="1806135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00" dirty="0" smtClean="0">
                <a:latin typeface="Agency FB" pitchFamily="34" charset="0"/>
              </a:rPr>
              <a:t>Albert R. Mann Library</a:t>
            </a:r>
            <a:endParaRPr lang="en-US" sz="19900" dirty="0"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427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10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</dc:creator>
  <cp:lastModifiedBy>dmc8</cp:lastModifiedBy>
  <cp:revision>3</cp:revision>
  <dcterms:created xsi:type="dcterms:W3CDTF">2012-10-27T01:24:14Z</dcterms:created>
  <dcterms:modified xsi:type="dcterms:W3CDTF">2012-11-01T20:31:33Z</dcterms:modified>
</cp:coreProperties>
</file>