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237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473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7712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6949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6185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5422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4659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3897" algn="l" defTabSz="101847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550" y="-19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3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7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6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6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5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4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3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544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8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524786" y="1932517"/>
            <a:ext cx="4196556" cy="411952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2418" y="1932517"/>
            <a:ext cx="12462828" cy="41195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0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3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5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50923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4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77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69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6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54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38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2419" y="11264477"/>
            <a:ext cx="8329692" cy="3186324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1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1651" y="11264477"/>
            <a:ext cx="8329692" cy="3186324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1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9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1" y="2251499"/>
            <a:ext cx="3434159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37" indent="0">
              <a:buNone/>
              <a:defRPr sz="2100" b="1"/>
            </a:lvl2pPr>
            <a:lvl3pPr marL="1018473" indent="0">
              <a:buNone/>
              <a:defRPr sz="2000" b="1"/>
            </a:lvl3pPr>
            <a:lvl4pPr marL="1527712" indent="0">
              <a:buNone/>
              <a:defRPr sz="1800" b="1"/>
            </a:lvl4pPr>
            <a:lvl5pPr marL="2036949" indent="0">
              <a:buNone/>
              <a:defRPr sz="1800" b="1"/>
            </a:lvl5pPr>
            <a:lvl6pPr marL="2546185" indent="0">
              <a:buNone/>
              <a:defRPr sz="1800" b="1"/>
            </a:lvl6pPr>
            <a:lvl7pPr marL="3055422" indent="0">
              <a:buNone/>
              <a:defRPr sz="1800" b="1"/>
            </a:lvl7pPr>
            <a:lvl8pPr marL="3564659" indent="0">
              <a:buNone/>
              <a:defRPr sz="1800" b="1"/>
            </a:lvl8pPr>
            <a:lvl9pPr marL="4073897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1" y="3189817"/>
            <a:ext cx="3434159" cy="5795222"/>
          </a:xfrm>
        </p:spPr>
        <p:txBody>
          <a:bodyPr/>
          <a:lstStyle>
            <a:lvl1pPr>
              <a:defRPr sz="2700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1" y="2251499"/>
            <a:ext cx="3435509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37" indent="0">
              <a:buNone/>
              <a:defRPr sz="2100" b="1"/>
            </a:lvl2pPr>
            <a:lvl3pPr marL="1018473" indent="0">
              <a:buNone/>
              <a:defRPr sz="2000" b="1"/>
            </a:lvl3pPr>
            <a:lvl4pPr marL="1527712" indent="0">
              <a:buNone/>
              <a:defRPr sz="1800" b="1"/>
            </a:lvl4pPr>
            <a:lvl5pPr marL="2036949" indent="0">
              <a:buNone/>
              <a:defRPr sz="1800" b="1"/>
            </a:lvl5pPr>
            <a:lvl6pPr marL="2546185" indent="0">
              <a:buNone/>
              <a:defRPr sz="1800" b="1"/>
            </a:lvl6pPr>
            <a:lvl7pPr marL="3055422" indent="0">
              <a:buNone/>
              <a:defRPr sz="1800" b="1"/>
            </a:lvl7pPr>
            <a:lvl8pPr marL="3564659" indent="0">
              <a:buNone/>
              <a:defRPr sz="1800" b="1"/>
            </a:lvl8pPr>
            <a:lvl9pPr marL="4073897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1" y="3189817"/>
            <a:ext cx="3435509" cy="5795222"/>
          </a:xfrm>
        </p:spPr>
        <p:txBody>
          <a:bodyPr/>
          <a:lstStyle>
            <a:lvl1pPr>
              <a:defRPr sz="2700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9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3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2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3"/>
            <a:ext cx="2557066" cy="170434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5"/>
            <a:ext cx="4344988" cy="8584565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7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5"/>
            <a:ext cx="2557066" cy="6880225"/>
          </a:xfrm>
        </p:spPr>
        <p:txBody>
          <a:bodyPr/>
          <a:lstStyle>
            <a:lvl1pPr marL="0" indent="0">
              <a:buNone/>
              <a:defRPr sz="1600"/>
            </a:lvl1pPr>
            <a:lvl2pPr marL="509237" indent="0">
              <a:buNone/>
              <a:defRPr sz="1400"/>
            </a:lvl2pPr>
            <a:lvl3pPr marL="1018473" indent="0">
              <a:buNone/>
              <a:defRPr sz="1200"/>
            </a:lvl3pPr>
            <a:lvl4pPr marL="1527712" indent="0">
              <a:buNone/>
              <a:defRPr sz="1000"/>
            </a:lvl4pPr>
            <a:lvl5pPr marL="2036949" indent="0">
              <a:buNone/>
              <a:defRPr sz="1000"/>
            </a:lvl5pPr>
            <a:lvl6pPr marL="2546185" indent="0">
              <a:buNone/>
              <a:defRPr sz="1000"/>
            </a:lvl6pPr>
            <a:lvl7pPr marL="3055422" indent="0">
              <a:buNone/>
              <a:defRPr sz="1000"/>
            </a:lvl7pPr>
            <a:lvl8pPr marL="3564659" indent="0">
              <a:buNone/>
              <a:defRPr sz="1000"/>
            </a:lvl8pPr>
            <a:lvl9pPr marL="407389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031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4" y="7040880"/>
            <a:ext cx="4663440" cy="831215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4" y="898737"/>
            <a:ext cx="4663440" cy="6035040"/>
          </a:xfrm>
        </p:spPr>
        <p:txBody>
          <a:bodyPr/>
          <a:lstStyle>
            <a:lvl1pPr marL="0" indent="0">
              <a:buNone/>
              <a:defRPr sz="3500"/>
            </a:lvl1pPr>
            <a:lvl2pPr marL="509237" indent="0">
              <a:buNone/>
              <a:defRPr sz="3100"/>
            </a:lvl2pPr>
            <a:lvl3pPr marL="1018473" indent="0">
              <a:buNone/>
              <a:defRPr sz="2700"/>
            </a:lvl3pPr>
            <a:lvl4pPr marL="1527712" indent="0">
              <a:buNone/>
              <a:defRPr sz="2100"/>
            </a:lvl4pPr>
            <a:lvl5pPr marL="2036949" indent="0">
              <a:buNone/>
              <a:defRPr sz="2100"/>
            </a:lvl5pPr>
            <a:lvl6pPr marL="2546185" indent="0">
              <a:buNone/>
              <a:defRPr sz="2100"/>
            </a:lvl6pPr>
            <a:lvl7pPr marL="3055422" indent="0">
              <a:buNone/>
              <a:defRPr sz="2100"/>
            </a:lvl7pPr>
            <a:lvl8pPr marL="3564659" indent="0">
              <a:buNone/>
              <a:defRPr sz="2100"/>
            </a:lvl8pPr>
            <a:lvl9pPr marL="4073897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4" y="7872095"/>
            <a:ext cx="4663440" cy="1180465"/>
          </a:xfrm>
        </p:spPr>
        <p:txBody>
          <a:bodyPr/>
          <a:lstStyle>
            <a:lvl1pPr marL="0" indent="0">
              <a:buNone/>
              <a:defRPr sz="1600"/>
            </a:lvl1pPr>
            <a:lvl2pPr marL="509237" indent="0">
              <a:buNone/>
              <a:defRPr sz="1400"/>
            </a:lvl2pPr>
            <a:lvl3pPr marL="1018473" indent="0">
              <a:buNone/>
              <a:defRPr sz="1200"/>
            </a:lvl3pPr>
            <a:lvl4pPr marL="1527712" indent="0">
              <a:buNone/>
              <a:defRPr sz="1000"/>
            </a:lvl4pPr>
            <a:lvl5pPr marL="2036949" indent="0">
              <a:buNone/>
              <a:defRPr sz="1000"/>
            </a:lvl5pPr>
            <a:lvl6pPr marL="2546185" indent="0">
              <a:buNone/>
              <a:defRPr sz="1000"/>
            </a:lvl6pPr>
            <a:lvl7pPr marL="3055422" indent="0">
              <a:buNone/>
              <a:defRPr sz="1000"/>
            </a:lvl7pPr>
            <a:lvl8pPr marL="3564659" indent="0">
              <a:buNone/>
              <a:defRPr sz="1000"/>
            </a:lvl8pPr>
            <a:lvl9pPr marL="407389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9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47" tIns="50924" rIns="101847" bIns="5092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8"/>
          </a:xfrm>
          <a:prstGeom prst="rect">
            <a:avLst/>
          </a:prstGeom>
        </p:spPr>
        <p:txBody>
          <a:bodyPr vert="horz" lIns="101847" tIns="50924" rIns="101847" bIns="509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101847" tIns="50924" rIns="101847" bIns="5092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101847" tIns="50924" rIns="101847" bIns="5092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101847" tIns="50924" rIns="101847" bIns="5092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5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473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927" indent="-381927" algn="l" defTabSz="101847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27510" indent="-318273" algn="l" defTabSz="1018473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093" indent="-254619" algn="l" defTabSz="101847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329" indent="-254619" algn="l" defTabSz="101847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91566" indent="-254619" algn="l" defTabSz="1018473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800805" indent="-254619" algn="l" defTabSz="101847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310041" indent="-254619" algn="l" defTabSz="101847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9278" indent="-254619" algn="l" defTabSz="101847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28514" indent="-254619" algn="l" defTabSz="101847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237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473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712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949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185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422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4659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3897" algn="l" defTabSz="101847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homas\Google Drive\Work - Ops\Resources\Vetor Graphics\Bisset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9000" pencilSize="3"/>
                    </a14:imgEffect>
                    <a14:imgEffect>
                      <a14:sharpenSoften amount="-11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01" t="10428" r="31808" b="14489"/>
          <a:stretch/>
        </p:blipFill>
        <p:spPr bwMode="auto">
          <a:xfrm>
            <a:off x="0" y="0"/>
            <a:ext cx="7772400" cy="100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838" y="-139699"/>
            <a:ext cx="7070725" cy="2799985"/>
          </a:xfrm>
          <a:prstGeom prst="rect">
            <a:avLst/>
          </a:prstGeom>
          <a:noFill/>
        </p:spPr>
        <p:txBody>
          <a:bodyPr wrap="square" lIns="29706" tIns="14853" rIns="29706" bIns="14853" rtlCol="0">
            <a:spAutoFit/>
          </a:bodyPr>
          <a:lstStyle/>
          <a:p>
            <a:r>
              <a:rPr lang="en-US" sz="11100" b="1" dirty="0">
                <a:latin typeface="Agency FB" pitchFamily="34" charset="0"/>
              </a:rPr>
              <a:t>It’s</a:t>
            </a:r>
            <a:r>
              <a:rPr lang="en-US" sz="16200" b="1" dirty="0">
                <a:latin typeface="Agency FB" pitchFamily="34" charset="0"/>
              </a:rPr>
              <a:t> </a:t>
            </a:r>
            <a:r>
              <a:rPr lang="en-US" sz="18000" b="1" u="sng" dirty="0" smtClean="0">
                <a:latin typeface="Agency FB" pitchFamily="34" charset="0"/>
              </a:rPr>
              <a:t>HERE</a:t>
            </a:r>
            <a:r>
              <a:rPr lang="en-US" sz="18000" b="1" u="sng" dirty="0">
                <a:latin typeface="Agency FB" pitchFamily="34" charset="0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5400" y="6096000"/>
            <a:ext cx="1560403" cy="722493"/>
          </a:xfrm>
          <a:prstGeom prst="rect">
            <a:avLst/>
          </a:prstGeom>
          <a:noFill/>
        </p:spPr>
        <p:txBody>
          <a:bodyPr wrap="none" lIns="29706" tIns="14853" rIns="29706" bIns="14853" rtlCol="0">
            <a:spAutoFit/>
          </a:bodyPr>
          <a:lstStyle/>
          <a:p>
            <a:r>
              <a:rPr lang="en-US" sz="4500" dirty="0">
                <a:latin typeface="Agency FB" pitchFamily="34" charset="0"/>
              </a:rPr>
              <a:t>The New</a:t>
            </a:r>
            <a:endParaRPr lang="en-US" sz="4500" dirty="0">
              <a:latin typeface="Agency FB" pitchFamily="34" charset="0"/>
            </a:endParaRPr>
          </a:p>
        </p:txBody>
      </p:sp>
      <p:pic>
        <p:nvPicPr>
          <p:cNvPr id="1028" name="Picture 4" descr="C:\Users\Thomas\Google Drive\Work - Ops\Resources\Vetor Graphics\Bissett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6766653"/>
            <a:ext cx="6486077" cy="283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2062" y="3124200"/>
            <a:ext cx="6609501" cy="2488374"/>
          </a:xfrm>
          <a:prstGeom prst="rect">
            <a:avLst/>
          </a:prstGeom>
          <a:noFill/>
        </p:spPr>
        <p:txBody>
          <a:bodyPr wrap="square" lIns="178308" tIns="89154" rIns="178308" bIns="89154" rtlCol="0">
            <a:spAutoFit/>
          </a:bodyPr>
          <a:lstStyle/>
          <a:p>
            <a:r>
              <a:rPr lang="en-US" sz="5000" dirty="0">
                <a:latin typeface="Agency FB" pitchFamily="34" charset="0"/>
              </a:rPr>
              <a:t>Please stop by Mann Library on January 18</a:t>
            </a:r>
            <a:r>
              <a:rPr lang="en-US" sz="5000" baseline="30000" dirty="0">
                <a:latin typeface="Agency FB" pitchFamily="34" charset="0"/>
              </a:rPr>
              <a:t>th</a:t>
            </a:r>
            <a:r>
              <a:rPr lang="en-US" sz="5000" dirty="0">
                <a:latin typeface="Agency FB" pitchFamily="34" charset="0"/>
              </a:rPr>
              <a:t> from </a:t>
            </a:r>
            <a:r>
              <a:rPr lang="en-US" sz="5000" dirty="0" smtClean="0">
                <a:latin typeface="Agency FB" pitchFamily="34" charset="0"/>
              </a:rPr>
              <a:t>1-3pm </a:t>
            </a:r>
            <a:r>
              <a:rPr lang="en-US" sz="5000" dirty="0">
                <a:latin typeface="Agency FB" pitchFamily="34" charset="0"/>
              </a:rPr>
              <a:t>to tour our re-designed space.</a:t>
            </a:r>
          </a:p>
        </p:txBody>
      </p:sp>
    </p:spTree>
    <p:extLst>
      <p:ext uri="{BB962C8B-B14F-4D97-AF65-F5344CB8AC3E}">
        <p14:creationId xmlns:p14="http://schemas.microsoft.com/office/powerpoint/2010/main" val="302142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</dc:creator>
  <cp:lastModifiedBy>dmc8</cp:lastModifiedBy>
  <cp:revision>7</cp:revision>
  <dcterms:created xsi:type="dcterms:W3CDTF">2012-10-27T01:24:14Z</dcterms:created>
  <dcterms:modified xsi:type="dcterms:W3CDTF">2012-11-01T20:40:01Z</dcterms:modified>
</cp:coreProperties>
</file>