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945600" cy="329184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2" d="100"/>
          <a:sy n="22" d="100"/>
        </p:scale>
        <p:origin x="-2676" y="-132"/>
      </p:cViewPr>
      <p:guideLst>
        <p:guide orient="horz" pos="10368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0226042"/>
            <a:ext cx="1865376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18653760"/>
            <a:ext cx="1536192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6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8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87632" y="6324600"/>
            <a:ext cx="11849100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32711" y="6324600"/>
            <a:ext cx="35189160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6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5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1" y="21153122"/>
            <a:ext cx="18653760" cy="653796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1" y="13952225"/>
            <a:ext cx="18653760" cy="72008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2712" y="36865560"/>
            <a:ext cx="23519129" cy="10427970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517600" y="36865560"/>
            <a:ext cx="23519131" cy="10427970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9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368542"/>
            <a:ext cx="9696451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10439400"/>
            <a:ext cx="9696451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8061" y="7368542"/>
            <a:ext cx="9700260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8061" y="10439400"/>
            <a:ext cx="9700260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2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6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7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1310640"/>
            <a:ext cx="7219951" cy="557784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120" y="1310643"/>
            <a:ext cx="12268200" cy="2809494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6888483"/>
            <a:ext cx="7219951" cy="225171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1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491" y="23042880"/>
            <a:ext cx="13167360" cy="272034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1491" y="2941320"/>
            <a:ext cx="13167360" cy="1975104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1491" y="25763222"/>
            <a:ext cx="13167360" cy="386333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1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680963"/>
            <a:ext cx="19751040" cy="2172462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3F065-0110-4062-8488-7190A8D83C91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0" y="30510482"/>
            <a:ext cx="69494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276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6A501-D53F-475E-AA68-FDCF84B8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8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omas\Google Drive\Work - Ops\Resources\Vetor Graphics\Bisset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041600"/>
            <a:ext cx="9067800" cy="459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pple 27-inch LED Cinema Display Picture #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304714"/>
            <a:ext cx="14478001" cy="1085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5859"/>
            <a:ext cx="219456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latin typeface="Agency FB" pitchFamily="34" charset="0"/>
              </a:rPr>
              <a:t>Try one of our NEW </a:t>
            </a:r>
          </a:p>
          <a:p>
            <a:pPr algn="ctr"/>
            <a:r>
              <a:rPr lang="en-US" sz="19900" dirty="0" smtClean="0">
                <a:latin typeface="Agency FB" pitchFamily="34" charset="0"/>
              </a:rPr>
              <a:t>Docking Stations</a:t>
            </a:r>
            <a:endParaRPr lang="en-US" sz="19900" dirty="0">
              <a:latin typeface="Agency FB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18259" y="25298400"/>
            <a:ext cx="99344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smtClean="0">
                <a:latin typeface="Agency FB" pitchFamily="34" charset="0"/>
              </a:rPr>
              <a:t>Let us know what you think</a:t>
            </a:r>
            <a:endParaRPr lang="en-US" sz="13800" dirty="0">
              <a:latin typeface="Agency FB" pitchFamily="34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8516600" y="28041600"/>
            <a:ext cx="2057400" cy="3962400"/>
          </a:xfrm>
          <a:prstGeom prst="downArrow">
            <a:avLst/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49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1999" y="7239000"/>
            <a:ext cx="1718982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dirty="0" smtClean="0">
                <a:latin typeface="Agency FB" pitchFamily="34" charset="0"/>
              </a:rPr>
              <a:t>We purchased two docking stations and would like to know what you think.</a:t>
            </a:r>
          </a:p>
          <a:p>
            <a:endParaRPr lang="en-US" sz="11000" dirty="0" smtClean="0">
              <a:latin typeface="Agency FB" pitchFamily="34" charset="0"/>
            </a:endParaRPr>
          </a:p>
          <a:p>
            <a:r>
              <a:rPr lang="en-US" sz="11000" dirty="0" smtClean="0">
                <a:latin typeface="Agency FB" pitchFamily="34" charset="0"/>
              </a:rPr>
              <a:t>Please take </a:t>
            </a:r>
            <a:r>
              <a:rPr lang="en-US" sz="11000" dirty="0" smtClean="0">
                <a:latin typeface="Agency FB" pitchFamily="34" charset="0"/>
              </a:rPr>
              <a:t>time </a:t>
            </a:r>
            <a:r>
              <a:rPr lang="en-US" sz="11000" dirty="0" smtClean="0">
                <a:latin typeface="Agency FB" pitchFamily="34" charset="0"/>
              </a:rPr>
              <a:t>to </a:t>
            </a:r>
            <a:r>
              <a:rPr lang="en-US" sz="11000" dirty="0" smtClean="0">
                <a:latin typeface="Agency FB" pitchFamily="34" charset="0"/>
              </a:rPr>
              <a:t>test </a:t>
            </a:r>
            <a:r>
              <a:rPr lang="en-US" sz="11000" dirty="0" smtClean="0">
                <a:latin typeface="Agency FB" pitchFamily="34" charset="0"/>
              </a:rPr>
              <a:t>them out.</a:t>
            </a:r>
            <a:endParaRPr lang="en-US" sz="11000" dirty="0">
              <a:latin typeface="Agency FB" pitchFamily="34" charset="0"/>
            </a:endParaRPr>
          </a:p>
        </p:txBody>
      </p:sp>
      <p:pic>
        <p:nvPicPr>
          <p:cNvPr id="1034" name="Picture 10" descr="http://swotti.starmedia.com/tmp/swotti/cacheDWX0CMFZAGFYCCAYNZA3D2ZW/imgultrasharp%202707wfp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2757" y="14782800"/>
            <a:ext cx="8201243" cy="783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c.toshiba-asia.com/images/accessories/dockingExpansion/dynadock_V/dynadock_V_detail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" r="47336"/>
          <a:stretch/>
        </p:blipFill>
        <p:spPr bwMode="auto">
          <a:xfrm>
            <a:off x="17951823" y="19099315"/>
            <a:ext cx="3186953" cy="470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22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35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</dc:creator>
  <cp:lastModifiedBy>dmc8</cp:lastModifiedBy>
  <cp:revision>4</cp:revision>
  <dcterms:created xsi:type="dcterms:W3CDTF">2012-10-27T00:36:40Z</dcterms:created>
  <dcterms:modified xsi:type="dcterms:W3CDTF">2012-11-06T20:54:17Z</dcterms:modified>
</cp:coreProperties>
</file>