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</p:sldIdLst>
  <p:sldSz cx="21945600" cy="16459200"/>
  <p:notesSz cx="6858000" cy="9144000"/>
  <p:defaultTextStyle>
    <a:defPPr>
      <a:defRPr lang="en-US"/>
    </a:defPPr>
    <a:lvl1pPr marL="0" algn="l" defTabSz="2194560" rtl="0" eaLnBrk="1" latinLnBrk="0" hangingPunct="1">
      <a:defRPr sz="4400" kern="1200">
        <a:solidFill>
          <a:schemeClr val="tx1"/>
        </a:solidFill>
        <a:latin typeface="+mn-lt"/>
        <a:ea typeface="+mn-ea"/>
        <a:cs typeface="+mn-cs"/>
      </a:defRPr>
    </a:lvl1pPr>
    <a:lvl2pPr marL="1097280" algn="l" defTabSz="2194560" rtl="0" eaLnBrk="1" latinLnBrk="0" hangingPunct="1">
      <a:defRPr sz="4400" kern="1200">
        <a:solidFill>
          <a:schemeClr val="tx1"/>
        </a:solidFill>
        <a:latin typeface="+mn-lt"/>
        <a:ea typeface="+mn-ea"/>
        <a:cs typeface="+mn-cs"/>
      </a:defRPr>
    </a:lvl2pPr>
    <a:lvl3pPr marL="2194560" algn="l" defTabSz="2194560" rtl="0" eaLnBrk="1" latinLnBrk="0" hangingPunct="1">
      <a:defRPr sz="4400" kern="1200">
        <a:solidFill>
          <a:schemeClr val="tx1"/>
        </a:solidFill>
        <a:latin typeface="+mn-lt"/>
        <a:ea typeface="+mn-ea"/>
        <a:cs typeface="+mn-cs"/>
      </a:defRPr>
    </a:lvl3pPr>
    <a:lvl4pPr marL="3291840" algn="l" defTabSz="2194560" rtl="0" eaLnBrk="1" latinLnBrk="0" hangingPunct="1">
      <a:defRPr sz="4400" kern="1200">
        <a:solidFill>
          <a:schemeClr val="tx1"/>
        </a:solidFill>
        <a:latin typeface="+mn-lt"/>
        <a:ea typeface="+mn-ea"/>
        <a:cs typeface="+mn-cs"/>
      </a:defRPr>
    </a:lvl4pPr>
    <a:lvl5pPr marL="4389120" algn="l" defTabSz="2194560" rtl="0" eaLnBrk="1" latinLnBrk="0" hangingPunct="1">
      <a:defRPr sz="4400" kern="1200">
        <a:solidFill>
          <a:schemeClr val="tx1"/>
        </a:solidFill>
        <a:latin typeface="+mn-lt"/>
        <a:ea typeface="+mn-ea"/>
        <a:cs typeface="+mn-cs"/>
      </a:defRPr>
    </a:lvl5pPr>
    <a:lvl6pPr marL="5486400" algn="l" defTabSz="2194560" rtl="0" eaLnBrk="1" latinLnBrk="0" hangingPunct="1">
      <a:defRPr sz="4400" kern="1200">
        <a:solidFill>
          <a:schemeClr val="tx1"/>
        </a:solidFill>
        <a:latin typeface="+mn-lt"/>
        <a:ea typeface="+mn-ea"/>
        <a:cs typeface="+mn-cs"/>
      </a:defRPr>
    </a:lvl6pPr>
    <a:lvl7pPr marL="6583680" algn="l" defTabSz="2194560" rtl="0" eaLnBrk="1" latinLnBrk="0" hangingPunct="1">
      <a:defRPr sz="4400" kern="1200">
        <a:solidFill>
          <a:schemeClr val="tx1"/>
        </a:solidFill>
        <a:latin typeface="+mn-lt"/>
        <a:ea typeface="+mn-ea"/>
        <a:cs typeface="+mn-cs"/>
      </a:defRPr>
    </a:lvl7pPr>
    <a:lvl8pPr marL="7680960" algn="l" defTabSz="2194560" rtl="0" eaLnBrk="1" latinLnBrk="0" hangingPunct="1">
      <a:defRPr sz="4400" kern="1200">
        <a:solidFill>
          <a:schemeClr val="tx1"/>
        </a:solidFill>
        <a:latin typeface="+mn-lt"/>
        <a:ea typeface="+mn-ea"/>
        <a:cs typeface="+mn-cs"/>
      </a:defRPr>
    </a:lvl8pPr>
    <a:lvl9pPr marL="8778240" algn="l" defTabSz="2194560" rtl="0" eaLnBrk="1" latinLnBrk="0" hangingPunct="1">
      <a:defRPr sz="4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00FF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40" d="100"/>
          <a:sy n="40" d="100"/>
        </p:scale>
        <p:origin x="-2238" y="-480"/>
      </p:cViewPr>
      <p:guideLst>
        <p:guide orient="horz" pos="5184"/>
        <p:guide pos="69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45920" y="5113023"/>
            <a:ext cx="18653760" cy="352806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91840" y="9326880"/>
            <a:ext cx="15361920" cy="42062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6583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7680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877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29EFA-84BB-488C-83B7-60DFF7ABB730}" type="datetimeFigureOut">
              <a:rPr lang="en-US" smtClean="0"/>
              <a:t>11/6/2012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128BA-14C5-42DF-9984-AAE71E5D0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824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29EFA-84BB-488C-83B7-60DFF7ABB730}" type="datetimeFigureOut">
              <a:rPr lang="en-US" smtClean="0"/>
              <a:t>11/6/2012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128BA-14C5-42DF-9984-AAE71E5D0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290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7047192" y="967741"/>
            <a:ext cx="8393428" cy="205968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66899" y="967741"/>
            <a:ext cx="24814532" cy="2059686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29EFA-84BB-488C-83B7-60DFF7ABB730}" type="datetimeFigureOut">
              <a:rPr lang="en-US" smtClean="0"/>
              <a:t>11/6/2012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128BA-14C5-42DF-9984-AAE71E5D0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884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29EFA-84BB-488C-83B7-60DFF7ABB730}" type="datetimeFigureOut">
              <a:rPr lang="en-US" smtClean="0"/>
              <a:t>11/6/2012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128BA-14C5-42DF-9984-AAE71E5D0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164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3551" y="10576561"/>
            <a:ext cx="18653760" cy="3268980"/>
          </a:xfrm>
        </p:spPr>
        <p:txBody>
          <a:bodyPr anchor="t"/>
          <a:lstStyle>
            <a:lvl1pPr algn="l">
              <a:defRPr sz="9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3551" y="6976115"/>
            <a:ext cx="18653760" cy="3600448"/>
          </a:xfrm>
        </p:spPr>
        <p:txBody>
          <a:bodyPr anchor="b"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1097280" indent="0">
              <a:buNone/>
              <a:defRPr sz="4400">
                <a:solidFill>
                  <a:schemeClr val="tx1">
                    <a:tint val="75000"/>
                  </a:schemeClr>
                </a:solidFill>
              </a:defRPr>
            </a:lvl2pPr>
            <a:lvl3pPr marL="2194560" indent="0">
              <a:buNone/>
              <a:defRPr sz="3900">
                <a:solidFill>
                  <a:schemeClr val="tx1">
                    <a:tint val="75000"/>
                  </a:schemeClr>
                </a:solidFill>
              </a:defRPr>
            </a:lvl3pPr>
            <a:lvl4pPr marL="3291840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4pPr>
            <a:lvl5pPr marL="4389120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5pPr>
            <a:lvl6pPr marL="5486400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6pPr>
            <a:lvl7pPr marL="6583680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7pPr>
            <a:lvl8pPr marL="7680960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8pPr>
            <a:lvl9pPr marL="8778240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29EFA-84BB-488C-83B7-60DFF7ABB730}" type="datetimeFigureOut">
              <a:rPr lang="en-US" smtClean="0"/>
              <a:t>11/6/2012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128BA-14C5-42DF-9984-AAE71E5D0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663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66904" y="5631181"/>
            <a:ext cx="16603981" cy="15933420"/>
          </a:xfrm>
        </p:spPr>
        <p:txBody>
          <a:bodyPr/>
          <a:lstStyle>
            <a:lvl1pPr>
              <a:defRPr sz="6800"/>
            </a:lvl1pPr>
            <a:lvl2pPr>
              <a:defRPr sz="5700"/>
            </a:lvl2pPr>
            <a:lvl3pPr>
              <a:defRPr sz="4800"/>
            </a:lvl3pPr>
            <a:lvl4pPr>
              <a:defRPr sz="4400"/>
            </a:lvl4pPr>
            <a:lvl5pPr>
              <a:defRPr sz="4400"/>
            </a:lvl5pPr>
            <a:lvl6pPr>
              <a:defRPr sz="4400"/>
            </a:lvl6pPr>
            <a:lvl7pPr>
              <a:defRPr sz="4400"/>
            </a:lvl7pPr>
            <a:lvl8pPr>
              <a:defRPr sz="4400"/>
            </a:lvl8pPr>
            <a:lvl9pPr>
              <a:defRPr sz="4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836643" y="5631181"/>
            <a:ext cx="16603981" cy="15933420"/>
          </a:xfrm>
        </p:spPr>
        <p:txBody>
          <a:bodyPr/>
          <a:lstStyle>
            <a:lvl1pPr>
              <a:defRPr sz="6800"/>
            </a:lvl1pPr>
            <a:lvl2pPr>
              <a:defRPr sz="5700"/>
            </a:lvl2pPr>
            <a:lvl3pPr>
              <a:defRPr sz="4800"/>
            </a:lvl3pPr>
            <a:lvl4pPr>
              <a:defRPr sz="4400"/>
            </a:lvl4pPr>
            <a:lvl5pPr>
              <a:defRPr sz="4400"/>
            </a:lvl5pPr>
            <a:lvl6pPr>
              <a:defRPr sz="4400"/>
            </a:lvl6pPr>
            <a:lvl7pPr>
              <a:defRPr sz="4400"/>
            </a:lvl7pPr>
            <a:lvl8pPr>
              <a:defRPr sz="4400"/>
            </a:lvl8pPr>
            <a:lvl9pPr>
              <a:defRPr sz="4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29EFA-84BB-488C-83B7-60DFF7ABB730}" type="datetimeFigureOut">
              <a:rPr lang="en-US" smtClean="0"/>
              <a:t>11/6/2012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128BA-14C5-42DF-9984-AAE71E5D0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712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659131"/>
            <a:ext cx="19751040" cy="27432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3684271"/>
            <a:ext cx="9696452" cy="1535429"/>
          </a:xfrm>
        </p:spPr>
        <p:txBody>
          <a:bodyPr anchor="b"/>
          <a:lstStyle>
            <a:lvl1pPr marL="0" indent="0">
              <a:buNone/>
              <a:defRPr sz="5700" b="1"/>
            </a:lvl1pPr>
            <a:lvl2pPr marL="1097280" indent="0">
              <a:buNone/>
              <a:defRPr sz="4800" b="1"/>
            </a:lvl2pPr>
            <a:lvl3pPr marL="2194560" indent="0">
              <a:buNone/>
              <a:defRPr sz="4400" b="1"/>
            </a:lvl3pPr>
            <a:lvl4pPr marL="3291840" indent="0">
              <a:buNone/>
              <a:defRPr sz="3900" b="1"/>
            </a:lvl4pPr>
            <a:lvl5pPr marL="4389120" indent="0">
              <a:buNone/>
              <a:defRPr sz="3900" b="1"/>
            </a:lvl5pPr>
            <a:lvl6pPr marL="5486400" indent="0">
              <a:buNone/>
              <a:defRPr sz="3900" b="1"/>
            </a:lvl6pPr>
            <a:lvl7pPr marL="6583680" indent="0">
              <a:buNone/>
              <a:defRPr sz="3900" b="1"/>
            </a:lvl7pPr>
            <a:lvl8pPr marL="7680960" indent="0">
              <a:buNone/>
              <a:defRPr sz="3900" b="1"/>
            </a:lvl8pPr>
            <a:lvl9pPr marL="8778240" indent="0">
              <a:buNone/>
              <a:defRPr sz="3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5219700"/>
            <a:ext cx="9696452" cy="9483091"/>
          </a:xfrm>
        </p:spPr>
        <p:txBody>
          <a:bodyPr/>
          <a:lstStyle>
            <a:lvl1pPr>
              <a:defRPr sz="5700"/>
            </a:lvl1pPr>
            <a:lvl2pPr>
              <a:defRPr sz="4800"/>
            </a:lvl2pPr>
            <a:lvl3pPr>
              <a:defRPr sz="4400"/>
            </a:lvl3pPr>
            <a:lvl4pPr>
              <a:defRPr sz="3900"/>
            </a:lvl4pPr>
            <a:lvl5pPr>
              <a:defRPr sz="3900"/>
            </a:lvl5pPr>
            <a:lvl6pPr>
              <a:defRPr sz="3900"/>
            </a:lvl6pPr>
            <a:lvl7pPr>
              <a:defRPr sz="3900"/>
            </a:lvl7pPr>
            <a:lvl8pPr>
              <a:defRPr sz="3900"/>
            </a:lvl8pPr>
            <a:lvl9pPr>
              <a:defRPr sz="3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148061" y="3684271"/>
            <a:ext cx="9700261" cy="1535429"/>
          </a:xfrm>
        </p:spPr>
        <p:txBody>
          <a:bodyPr anchor="b"/>
          <a:lstStyle>
            <a:lvl1pPr marL="0" indent="0">
              <a:buNone/>
              <a:defRPr sz="5700" b="1"/>
            </a:lvl1pPr>
            <a:lvl2pPr marL="1097280" indent="0">
              <a:buNone/>
              <a:defRPr sz="4800" b="1"/>
            </a:lvl2pPr>
            <a:lvl3pPr marL="2194560" indent="0">
              <a:buNone/>
              <a:defRPr sz="4400" b="1"/>
            </a:lvl3pPr>
            <a:lvl4pPr marL="3291840" indent="0">
              <a:buNone/>
              <a:defRPr sz="3900" b="1"/>
            </a:lvl4pPr>
            <a:lvl5pPr marL="4389120" indent="0">
              <a:buNone/>
              <a:defRPr sz="3900" b="1"/>
            </a:lvl5pPr>
            <a:lvl6pPr marL="5486400" indent="0">
              <a:buNone/>
              <a:defRPr sz="3900" b="1"/>
            </a:lvl6pPr>
            <a:lvl7pPr marL="6583680" indent="0">
              <a:buNone/>
              <a:defRPr sz="3900" b="1"/>
            </a:lvl7pPr>
            <a:lvl8pPr marL="7680960" indent="0">
              <a:buNone/>
              <a:defRPr sz="3900" b="1"/>
            </a:lvl8pPr>
            <a:lvl9pPr marL="8778240" indent="0">
              <a:buNone/>
              <a:defRPr sz="3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148061" y="5219700"/>
            <a:ext cx="9700261" cy="9483091"/>
          </a:xfrm>
        </p:spPr>
        <p:txBody>
          <a:bodyPr/>
          <a:lstStyle>
            <a:lvl1pPr>
              <a:defRPr sz="5700"/>
            </a:lvl1pPr>
            <a:lvl2pPr>
              <a:defRPr sz="4800"/>
            </a:lvl2pPr>
            <a:lvl3pPr>
              <a:defRPr sz="4400"/>
            </a:lvl3pPr>
            <a:lvl4pPr>
              <a:defRPr sz="3900"/>
            </a:lvl4pPr>
            <a:lvl5pPr>
              <a:defRPr sz="3900"/>
            </a:lvl5pPr>
            <a:lvl6pPr>
              <a:defRPr sz="3900"/>
            </a:lvl6pPr>
            <a:lvl7pPr>
              <a:defRPr sz="3900"/>
            </a:lvl7pPr>
            <a:lvl8pPr>
              <a:defRPr sz="3900"/>
            </a:lvl8pPr>
            <a:lvl9pPr>
              <a:defRPr sz="3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29EFA-84BB-488C-83B7-60DFF7ABB730}" type="datetimeFigureOut">
              <a:rPr lang="en-US" smtClean="0"/>
              <a:t>11/6/2012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128BA-14C5-42DF-9984-AAE71E5D0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878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29EFA-84BB-488C-83B7-60DFF7ABB730}" type="datetimeFigureOut">
              <a:rPr lang="en-US" smtClean="0"/>
              <a:t>11/6/2012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128BA-14C5-42DF-9984-AAE71E5D0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223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29EFA-84BB-488C-83B7-60DFF7ABB730}" type="datetimeFigureOut">
              <a:rPr lang="en-US" smtClean="0"/>
              <a:t>11/6/2012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128BA-14C5-42DF-9984-AAE71E5D0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64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4" y="655319"/>
            <a:ext cx="7219951" cy="2788920"/>
          </a:xfrm>
        </p:spPr>
        <p:txBody>
          <a:bodyPr anchor="b"/>
          <a:lstStyle>
            <a:lvl1pPr algn="l">
              <a:defRPr sz="4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80121" y="655323"/>
            <a:ext cx="12268200" cy="14047472"/>
          </a:xfrm>
        </p:spPr>
        <p:txBody>
          <a:bodyPr/>
          <a:lstStyle>
            <a:lvl1pPr>
              <a:defRPr sz="7700"/>
            </a:lvl1pPr>
            <a:lvl2pPr>
              <a:defRPr sz="6800"/>
            </a:lvl2pPr>
            <a:lvl3pPr>
              <a:defRPr sz="5700"/>
            </a:lvl3pPr>
            <a:lvl4pPr>
              <a:defRPr sz="4800"/>
            </a:lvl4pPr>
            <a:lvl5pPr>
              <a:defRPr sz="4800"/>
            </a:lvl5pPr>
            <a:lvl6pPr>
              <a:defRPr sz="4800"/>
            </a:lvl6pPr>
            <a:lvl7pPr>
              <a:defRPr sz="4800"/>
            </a:lvl7pPr>
            <a:lvl8pPr>
              <a:defRPr sz="4800"/>
            </a:lvl8pPr>
            <a:lvl9pPr>
              <a:defRPr sz="4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4" y="3444243"/>
            <a:ext cx="7219951" cy="11258552"/>
          </a:xfrm>
        </p:spPr>
        <p:txBody>
          <a:bodyPr/>
          <a:lstStyle>
            <a:lvl1pPr marL="0" indent="0">
              <a:buNone/>
              <a:defRPr sz="3300"/>
            </a:lvl1pPr>
            <a:lvl2pPr marL="1097280" indent="0">
              <a:buNone/>
              <a:defRPr sz="2900"/>
            </a:lvl2pPr>
            <a:lvl3pPr marL="2194560" indent="0">
              <a:buNone/>
              <a:defRPr sz="2400"/>
            </a:lvl3pPr>
            <a:lvl4pPr marL="3291840" indent="0">
              <a:buNone/>
              <a:defRPr sz="2100"/>
            </a:lvl4pPr>
            <a:lvl5pPr marL="4389120" indent="0">
              <a:buNone/>
              <a:defRPr sz="2100"/>
            </a:lvl5pPr>
            <a:lvl6pPr marL="5486400" indent="0">
              <a:buNone/>
              <a:defRPr sz="2100"/>
            </a:lvl6pPr>
            <a:lvl7pPr marL="6583680" indent="0">
              <a:buNone/>
              <a:defRPr sz="2100"/>
            </a:lvl7pPr>
            <a:lvl8pPr marL="7680960" indent="0">
              <a:buNone/>
              <a:defRPr sz="2100"/>
            </a:lvl8pPr>
            <a:lvl9pPr marL="8778240" indent="0">
              <a:buNone/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29EFA-84BB-488C-83B7-60DFF7ABB730}" type="datetimeFigureOut">
              <a:rPr lang="en-US" smtClean="0"/>
              <a:t>11/6/2012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128BA-14C5-42DF-9984-AAE71E5D0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310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1492" y="11521440"/>
            <a:ext cx="13167360" cy="1360172"/>
          </a:xfrm>
        </p:spPr>
        <p:txBody>
          <a:bodyPr anchor="b"/>
          <a:lstStyle>
            <a:lvl1pPr algn="l">
              <a:defRPr sz="4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01492" y="1470661"/>
            <a:ext cx="13167360" cy="9875520"/>
          </a:xfrm>
        </p:spPr>
        <p:txBody>
          <a:bodyPr/>
          <a:lstStyle>
            <a:lvl1pPr marL="0" indent="0">
              <a:buNone/>
              <a:defRPr sz="7700"/>
            </a:lvl1pPr>
            <a:lvl2pPr marL="1097280" indent="0">
              <a:buNone/>
              <a:defRPr sz="6800"/>
            </a:lvl2pPr>
            <a:lvl3pPr marL="2194560" indent="0">
              <a:buNone/>
              <a:defRPr sz="5700"/>
            </a:lvl3pPr>
            <a:lvl4pPr marL="3291840" indent="0">
              <a:buNone/>
              <a:defRPr sz="4800"/>
            </a:lvl4pPr>
            <a:lvl5pPr marL="4389120" indent="0">
              <a:buNone/>
              <a:defRPr sz="4800"/>
            </a:lvl5pPr>
            <a:lvl6pPr marL="5486400" indent="0">
              <a:buNone/>
              <a:defRPr sz="4800"/>
            </a:lvl6pPr>
            <a:lvl7pPr marL="6583680" indent="0">
              <a:buNone/>
              <a:defRPr sz="4800"/>
            </a:lvl7pPr>
            <a:lvl8pPr marL="7680960" indent="0">
              <a:buNone/>
              <a:defRPr sz="4800"/>
            </a:lvl8pPr>
            <a:lvl9pPr marL="8778240" indent="0">
              <a:buNone/>
              <a:defRPr sz="4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1492" y="12881612"/>
            <a:ext cx="13167360" cy="1931668"/>
          </a:xfrm>
        </p:spPr>
        <p:txBody>
          <a:bodyPr/>
          <a:lstStyle>
            <a:lvl1pPr marL="0" indent="0">
              <a:buNone/>
              <a:defRPr sz="3300"/>
            </a:lvl1pPr>
            <a:lvl2pPr marL="1097280" indent="0">
              <a:buNone/>
              <a:defRPr sz="2900"/>
            </a:lvl2pPr>
            <a:lvl3pPr marL="2194560" indent="0">
              <a:buNone/>
              <a:defRPr sz="2400"/>
            </a:lvl3pPr>
            <a:lvl4pPr marL="3291840" indent="0">
              <a:buNone/>
              <a:defRPr sz="2100"/>
            </a:lvl4pPr>
            <a:lvl5pPr marL="4389120" indent="0">
              <a:buNone/>
              <a:defRPr sz="2100"/>
            </a:lvl5pPr>
            <a:lvl6pPr marL="5486400" indent="0">
              <a:buNone/>
              <a:defRPr sz="2100"/>
            </a:lvl6pPr>
            <a:lvl7pPr marL="6583680" indent="0">
              <a:buNone/>
              <a:defRPr sz="2100"/>
            </a:lvl7pPr>
            <a:lvl8pPr marL="7680960" indent="0">
              <a:buNone/>
              <a:defRPr sz="2100"/>
            </a:lvl8pPr>
            <a:lvl9pPr marL="8778240" indent="0">
              <a:buNone/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29EFA-84BB-488C-83B7-60DFF7ABB730}" type="datetimeFigureOut">
              <a:rPr lang="en-US" smtClean="0"/>
              <a:t>11/6/2012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128BA-14C5-42DF-9984-AAE71E5D0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505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659131"/>
            <a:ext cx="19751040" cy="2743200"/>
          </a:xfrm>
          <a:prstGeom prst="rect">
            <a:avLst/>
          </a:prstGeom>
        </p:spPr>
        <p:txBody>
          <a:bodyPr vert="horz" lIns="219456" tIns="109728" rIns="219456" bIns="10972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3840484"/>
            <a:ext cx="19751040" cy="10862311"/>
          </a:xfrm>
          <a:prstGeom prst="rect">
            <a:avLst/>
          </a:prstGeom>
        </p:spPr>
        <p:txBody>
          <a:bodyPr vert="horz" lIns="219456" tIns="109728" rIns="219456" bIns="10972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15255244"/>
            <a:ext cx="5120640" cy="876301"/>
          </a:xfrm>
          <a:prstGeom prst="rect">
            <a:avLst/>
          </a:prstGeom>
        </p:spPr>
        <p:txBody>
          <a:bodyPr vert="horz" lIns="219456" tIns="109728" rIns="219456" bIns="109728" rtlCol="0" anchor="ctr"/>
          <a:lstStyle>
            <a:lvl1pPr algn="l">
              <a:defRPr sz="2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529EFA-84BB-488C-83B7-60DFF7ABB730}" type="datetimeFigureOut">
              <a:rPr lang="en-US" smtClean="0"/>
              <a:t>11/6/2012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98080" y="15255244"/>
            <a:ext cx="6949440" cy="876301"/>
          </a:xfrm>
          <a:prstGeom prst="rect">
            <a:avLst/>
          </a:prstGeom>
        </p:spPr>
        <p:txBody>
          <a:bodyPr vert="horz" lIns="219456" tIns="109728" rIns="219456" bIns="109728" rtlCol="0" anchor="ctr"/>
          <a:lstStyle>
            <a:lvl1pPr algn="ctr">
              <a:defRPr sz="2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727680" y="15255244"/>
            <a:ext cx="5120640" cy="876301"/>
          </a:xfrm>
          <a:prstGeom prst="rect">
            <a:avLst/>
          </a:prstGeom>
        </p:spPr>
        <p:txBody>
          <a:bodyPr vert="horz" lIns="219456" tIns="109728" rIns="219456" bIns="109728" rtlCol="0" anchor="ctr"/>
          <a:lstStyle>
            <a:lvl1pPr algn="r">
              <a:defRPr sz="2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C128BA-14C5-42DF-9984-AAE71E5D0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619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2194560" rtl="0" eaLnBrk="1" latinLnBrk="0" hangingPunct="1">
        <a:spcBef>
          <a:spcPct val="0"/>
        </a:spcBef>
        <a:buNone/>
        <a:defRPr sz="10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22960" indent="-822960" algn="l" defTabSz="2194560" rtl="0" eaLnBrk="1" latinLnBrk="0" hangingPunct="1">
        <a:spcBef>
          <a:spcPct val="20000"/>
        </a:spcBef>
        <a:buFont typeface="Arial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1pPr>
      <a:lvl2pPr marL="1783080" indent="-685800" algn="l" defTabSz="2194560" rtl="0" eaLnBrk="1" latinLnBrk="0" hangingPunct="1">
        <a:spcBef>
          <a:spcPct val="20000"/>
        </a:spcBef>
        <a:buFont typeface="Arial" pitchFamily="34" charset="0"/>
        <a:buChar char="–"/>
        <a:defRPr sz="6800" kern="1200">
          <a:solidFill>
            <a:schemeClr val="tx1"/>
          </a:solidFill>
          <a:latin typeface="+mn-lt"/>
          <a:ea typeface="+mn-ea"/>
          <a:cs typeface="+mn-cs"/>
        </a:defRPr>
      </a:lvl2pPr>
      <a:lvl3pPr marL="2743200" indent="-548640" algn="l" defTabSz="2194560" rtl="0" eaLnBrk="1" latinLnBrk="0" hangingPunct="1">
        <a:spcBef>
          <a:spcPct val="20000"/>
        </a:spcBef>
        <a:buFont typeface="Arial" pitchFamily="34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</a:defRPr>
      </a:lvl3pPr>
      <a:lvl4pPr marL="3840480" indent="-548640" algn="l" defTabSz="2194560" rtl="0" eaLnBrk="1" latinLnBrk="0" hangingPunct="1">
        <a:spcBef>
          <a:spcPct val="20000"/>
        </a:spcBef>
        <a:buFont typeface="Arial" pitchFamily="34" charset="0"/>
        <a:buChar char="–"/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937760" indent="-548640" algn="l" defTabSz="2194560" rtl="0" eaLnBrk="1" latinLnBrk="0" hangingPunct="1">
        <a:spcBef>
          <a:spcPct val="20000"/>
        </a:spcBef>
        <a:buFont typeface="Arial" pitchFamily="34" charset="0"/>
        <a:buChar char="»"/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35040" indent="-548640" algn="l" defTabSz="2194560" rtl="0" eaLnBrk="1" latinLnBrk="0" hangingPunct="1">
        <a:spcBef>
          <a:spcPct val="20000"/>
        </a:spcBef>
        <a:buFont typeface="Arial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132320" indent="-548640" algn="l" defTabSz="2194560" rtl="0" eaLnBrk="1" latinLnBrk="0" hangingPunct="1">
        <a:spcBef>
          <a:spcPct val="20000"/>
        </a:spcBef>
        <a:buFont typeface="Arial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229600" indent="-548640" algn="l" defTabSz="2194560" rtl="0" eaLnBrk="1" latinLnBrk="0" hangingPunct="1">
        <a:spcBef>
          <a:spcPct val="20000"/>
        </a:spcBef>
        <a:buFont typeface="Arial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326880" indent="-548640" algn="l" defTabSz="2194560" rtl="0" eaLnBrk="1" latinLnBrk="0" hangingPunct="1">
        <a:spcBef>
          <a:spcPct val="20000"/>
        </a:spcBef>
        <a:buFont typeface="Arial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94560" rtl="0" eaLnBrk="1" latinLnBrk="0" hangingPunct="1">
        <a:defRPr sz="4400" kern="1200">
          <a:solidFill>
            <a:schemeClr val="tx1"/>
          </a:solidFill>
          <a:latin typeface="+mn-lt"/>
          <a:ea typeface="+mn-ea"/>
          <a:cs typeface="+mn-cs"/>
        </a:defRPr>
      </a:lvl1pPr>
      <a:lvl2pPr marL="1097280" algn="l" defTabSz="2194560" rtl="0" eaLnBrk="1" latinLnBrk="0" hangingPunct="1"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2194560" algn="l" defTabSz="2194560" rtl="0" eaLnBrk="1" latinLnBrk="0" hangingPunct="1">
        <a:defRPr sz="4400" kern="1200">
          <a:solidFill>
            <a:schemeClr val="tx1"/>
          </a:solidFill>
          <a:latin typeface="+mn-lt"/>
          <a:ea typeface="+mn-ea"/>
          <a:cs typeface="+mn-cs"/>
        </a:defRPr>
      </a:lvl3pPr>
      <a:lvl4pPr marL="3291840" algn="l" defTabSz="2194560" rtl="0" eaLnBrk="1" latinLnBrk="0" hangingPunct="1">
        <a:defRPr sz="4400" kern="1200">
          <a:solidFill>
            <a:schemeClr val="tx1"/>
          </a:solidFill>
          <a:latin typeface="+mn-lt"/>
          <a:ea typeface="+mn-ea"/>
          <a:cs typeface="+mn-cs"/>
        </a:defRPr>
      </a:lvl4pPr>
      <a:lvl5pPr marL="4389120" algn="l" defTabSz="2194560" rtl="0" eaLnBrk="1" latinLnBrk="0" hangingPunct="1">
        <a:defRPr sz="4400" kern="1200">
          <a:solidFill>
            <a:schemeClr val="tx1"/>
          </a:solidFill>
          <a:latin typeface="+mn-lt"/>
          <a:ea typeface="+mn-ea"/>
          <a:cs typeface="+mn-cs"/>
        </a:defRPr>
      </a:lvl5pPr>
      <a:lvl6pPr marL="5486400" algn="l" defTabSz="2194560" rtl="0" eaLnBrk="1" latinLnBrk="0" hangingPunct="1">
        <a:defRPr sz="4400" kern="1200">
          <a:solidFill>
            <a:schemeClr val="tx1"/>
          </a:solidFill>
          <a:latin typeface="+mn-lt"/>
          <a:ea typeface="+mn-ea"/>
          <a:cs typeface="+mn-cs"/>
        </a:defRPr>
      </a:lvl6pPr>
      <a:lvl7pPr marL="6583680" algn="l" defTabSz="2194560" rtl="0" eaLnBrk="1" latinLnBrk="0" hangingPunct="1">
        <a:defRPr sz="4400" kern="1200">
          <a:solidFill>
            <a:schemeClr val="tx1"/>
          </a:solidFill>
          <a:latin typeface="+mn-lt"/>
          <a:ea typeface="+mn-ea"/>
          <a:cs typeface="+mn-cs"/>
        </a:defRPr>
      </a:lvl7pPr>
      <a:lvl8pPr marL="7680960" algn="l" defTabSz="2194560" rtl="0" eaLnBrk="1" latinLnBrk="0" hangingPunct="1">
        <a:defRPr sz="4400" kern="1200">
          <a:solidFill>
            <a:schemeClr val="tx1"/>
          </a:solidFill>
          <a:latin typeface="+mn-lt"/>
          <a:ea typeface="+mn-ea"/>
          <a:cs typeface="+mn-cs"/>
        </a:defRPr>
      </a:lvl8pPr>
      <a:lvl9pPr marL="8778240" algn="l" defTabSz="2194560" rtl="0" eaLnBrk="1" latinLnBrk="0" hangingPunct="1">
        <a:defRPr sz="4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0065" y="3124199"/>
            <a:ext cx="20647264" cy="11910953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endParaRPr lang="en-US" sz="8000" dirty="0" smtClean="0">
              <a:latin typeface="Tw Cen MT Condensed" pitchFamily="34" charset="0"/>
            </a:endParaRPr>
          </a:p>
          <a:p>
            <a:pPr marL="2240280" lvl="1" indent="-1143000">
              <a:buFont typeface="Arial" pitchFamily="34" charset="0"/>
              <a:buChar char="•"/>
            </a:pPr>
            <a:r>
              <a:rPr lang="en-US" sz="8000" dirty="0" smtClean="0">
                <a:latin typeface="Tw Cen MT Condensed" pitchFamily="34" charset="0"/>
              </a:rPr>
              <a:t>Room </a:t>
            </a:r>
            <a:r>
              <a:rPr lang="en-US" sz="8000" dirty="0">
                <a:latin typeface="Tw Cen MT Condensed" pitchFamily="34" charset="0"/>
              </a:rPr>
              <a:t>261 is a </a:t>
            </a:r>
            <a:r>
              <a:rPr lang="en-US" sz="8000" u="sng" dirty="0" err="1">
                <a:latin typeface="Tw Cen MT Condensed" pitchFamily="34" charset="0"/>
              </a:rPr>
              <a:t>reservable</a:t>
            </a:r>
            <a:r>
              <a:rPr lang="en-US" sz="8000" dirty="0">
                <a:latin typeface="Tw Cen MT Condensed" pitchFamily="34" charset="0"/>
              </a:rPr>
              <a:t> presentation space for 2-8 participants  </a:t>
            </a:r>
            <a:endParaRPr lang="en-US" sz="5000" dirty="0" smtClean="0">
              <a:latin typeface="Tw Cen MT Condensed" pitchFamily="34" charset="0"/>
            </a:endParaRPr>
          </a:p>
          <a:p>
            <a:pPr marL="2240280" lvl="1" indent="-1143000">
              <a:buFont typeface="Arial" pitchFamily="34" charset="0"/>
              <a:buChar char="•"/>
            </a:pPr>
            <a:r>
              <a:rPr lang="en-US" sz="8000" dirty="0" smtClean="0">
                <a:latin typeface="Tw Cen MT Condensed" pitchFamily="34" charset="0"/>
              </a:rPr>
              <a:t>To </a:t>
            </a:r>
            <a:r>
              <a:rPr lang="en-US" sz="8000" dirty="0">
                <a:latin typeface="Tw Cen MT Condensed" pitchFamily="34" charset="0"/>
              </a:rPr>
              <a:t>reserve this room, go </a:t>
            </a:r>
            <a:r>
              <a:rPr lang="en-US" sz="8000" dirty="0" smtClean="0">
                <a:latin typeface="Tw Cen MT Condensed" pitchFamily="34" charset="0"/>
              </a:rPr>
              <a:t>to:</a:t>
            </a:r>
          </a:p>
          <a:p>
            <a:r>
              <a:rPr lang="en-US" sz="6500" dirty="0" smtClean="0">
                <a:latin typeface="Tw Cen MT Condensed" pitchFamily="34" charset="0"/>
              </a:rPr>
              <a:t>	http</a:t>
            </a:r>
            <a:r>
              <a:rPr lang="en-US" sz="6500" dirty="0" smtClean="0">
                <a:latin typeface="Tw Cen MT Condensed" pitchFamily="34" charset="0"/>
              </a:rPr>
              <a:t>://spaces.mannlib.cornell.edu/rooms.php?i=1619   </a:t>
            </a:r>
            <a:endParaRPr lang="en-US" sz="6500" dirty="0" smtClean="0">
              <a:latin typeface="Tw Cen MT Condensed" pitchFamily="34" charset="0"/>
            </a:endParaRPr>
          </a:p>
          <a:p>
            <a:r>
              <a:rPr lang="en-US" sz="6500" dirty="0">
                <a:latin typeface="Tw Cen MT Condensed" pitchFamily="34" charset="0"/>
              </a:rPr>
              <a:t>	</a:t>
            </a:r>
            <a:r>
              <a:rPr lang="en-US" sz="6500" dirty="0" smtClean="0">
                <a:latin typeface="Tw Cen MT Condensed" pitchFamily="34" charset="0"/>
              </a:rPr>
              <a:t>or </a:t>
            </a:r>
            <a:r>
              <a:rPr lang="en-US" sz="6500" dirty="0" smtClean="0">
                <a:latin typeface="Tw Cen MT Condensed" pitchFamily="34" charset="0"/>
              </a:rPr>
              <a:t>scan</a:t>
            </a:r>
            <a:r>
              <a:rPr lang="en-US" sz="8000" dirty="0" smtClean="0">
                <a:latin typeface="Tw Cen MT Condensed" pitchFamily="34" charset="0"/>
              </a:rPr>
              <a:t>	</a:t>
            </a:r>
          </a:p>
          <a:p>
            <a:endParaRPr lang="en-US" sz="6000" dirty="0" smtClean="0">
              <a:latin typeface="Tw Cen MT Condensed" pitchFamily="34" charset="0"/>
            </a:endParaRPr>
          </a:p>
          <a:p>
            <a:pPr marL="2240280" lvl="1" indent="-1143000">
              <a:buFont typeface="Arial" pitchFamily="34" charset="0"/>
              <a:buChar char="•"/>
            </a:pPr>
            <a:r>
              <a:rPr lang="en-US" sz="8000" dirty="0" smtClean="0">
                <a:latin typeface="Tw Cen MT Condensed" pitchFamily="34" charset="0"/>
              </a:rPr>
              <a:t>Space </a:t>
            </a:r>
            <a:r>
              <a:rPr lang="en-US" sz="8000" dirty="0">
                <a:latin typeface="Tw Cen MT Condensed" pitchFamily="34" charset="0"/>
              </a:rPr>
              <a:t>includes:</a:t>
            </a:r>
          </a:p>
          <a:p>
            <a:pPr marL="3337560" lvl="2" indent="-1143000">
              <a:buFont typeface="Tw Cen MT Condensed" pitchFamily="34" charset="0"/>
              <a:buChar char="»"/>
            </a:pPr>
            <a:r>
              <a:rPr lang="en-US" sz="8000" dirty="0">
                <a:latin typeface="Tw Cen MT Condensed" pitchFamily="34" charset="0"/>
              </a:rPr>
              <a:t>50” </a:t>
            </a:r>
            <a:r>
              <a:rPr lang="en-US" sz="8000" dirty="0" err="1">
                <a:latin typeface="Tw Cen MT Condensed" pitchFamily="34" charset="0"/>
              </a:rPr>
              <a:t>Lcd</a:t>
            </a:r>
            <a:r>
              <a:rPr lang="en-US" sz="8000" dirty="0">
                <a:latin typeface="Tw Cen MT Condensed" pitchFamily="34" charset="0"/>
              </a:rPr>
              <a:t> screen</a:t>
            </a:r>
          </a:p>
          <a:p>
            <a:pPr marL="3337560" lvl="2" indent="-1143000">
              <a:buFont typeface="Tw Cen MT Condensed" pitchFamily="34" charset="0"/>
              <a:buChar char="»"/>
            </a:pPr>
            <a:r>
              <a:rPr lang="en-US" sz="8000" dirty="0">
                <a:latin typeface="Tw Cen MT Condensed" pitchFamily="34" charset="0"/>
              </a:rPr>
              <a:t> </a:t>
            </a:r>
            <a:r>
              <a:rPr lang="en-US" sz="8000" dirty="0" smtClean="0">
                <a:latin typeface="Tw Cen MT Condensed" pitchFamily="34" charset="0"/>
              </a:rPr>
              <a:t>VGA </a:t>
            </a:r>
            <a:r>
              <a:rPr lang="en-US" sz="8000" dirty="0">
                <a:latin typeface="Tw Cen MT Condensed" pitchFamily="34" charset="0"/>
              </a:rPr>
              <a:t>/ HDMI connections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1"/>
            <a:ext cx="21945600" cy="3216265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pPr algn="ctr"/>
            <a:r>
              <a:rPr lang="en-US" sz="20000" u="sng" dirty="0">
                <a:solidFill>
                  <a:schemeClr val="accent6">
                    <a:lumMod val="75000"/>
                  </a:schemeClr>
                </a:solidFill>
                <a:latin typeface="Tw Cen MT Condensed" pitchFamily="34" charset="0"/>
                <a:cs typeface="Adobe Arabic" pitchFamily="18" charset="-78"/>
              </a:rPr>
              <a:t>Presentation Room 261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10200" y="9079675"/>
            <a:ext cx="1574509" cy="1824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400" y="10225087"/>
            <a:ext cx="5248275" cy="5153025"/>
          </a:xfrm>
          <a:prstGeom prst="roundRect">
            <a:avLst>
              <a:gd name="adj" fmla="val 16667"/>
            </a:avLst>
          </a:prstGeom>
          <a:ln w="57150">
            <a:solidFill>
              <a:schemeClr val="accent6">
                <a:lumMod val="75000"/>
              </a:schemeClr>
            </a:solidFill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48228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21945600" cy="3323987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pPr algn="ctr"/>
            <a:r>
              <a:rPr lang="en-US" sz="20700" u="sng" dirty="0">
                <a:solidFill>
                  <a:schemeClr val="accent6">
                    <a:lumMod val="75000"/>
                  </a:schemeClr>
                </a:solidFill>
                <a:latin typeface="Tw Cen MT Condensed" pitchFamily="34" charset="0"/>
              </a:rPr>
              <a:t>About </a:t>
            </a:r>
            <a:r>
              <a:rPr lang="en-US" sz="20700" u="sng" dirty="0" smtClean="0">
                <a:solidFill>
                  <a:schemeClr val="accent6">
                    <a:lumMod val="75000"/>
                  </a:schemeClr>
                </a:solidFill>
                <a:latin typeface="Tw Cen MT Condensed" pitchFamily="34" charset="0"/>
              </a:rPr>
              <a:t>This </a:t>
            </a:r>
            <a:r>
              <a:rPr lang="en-US" sz="20700" u="sng" dirty="0">
                <a:solidFill>
                  <a:schemeClr val="accent6">
                    <a:lumMod val="75000"/>
                  </a:schemeClr>
                </a:solidFill>
                <a:latin typeface="Tw Cen MT Condensed" pitchFamily="34" charset="0"/>
              </a:rPr>
              <a:t>R</a:t>
            </a:r>
            <a:r>
              <a:rPr lang="en-US" sz="20700" u="sng" dirty="0" smtClean="0">
                <a:solidFill>
                  <a:schemeClr val="accent6">
                    <a:lumMod val="75000"/>
                  </a:schemeClr>
                </a:solidFill>
                <a:latin typeface="Tw Cen MT Condensed" pitchFamily="34" charset="0"/>
              </a:rPr>
              <a:t>oom</a:t>
            </a:r>
            <a:endParaRPr lang="en-US" sz="20700" u="sng" dirty="0">
              <a:solidFill>
                <a:schemeClr val="accent6">
                  <a:lumMod val="75000"/>
                </a:schemeClr>
              </a:solidFill>
              <a:latin typeface="Tw Cen MT Condensed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0" y="14476945"/>
            <a:ext cx="11811000" cy="1523494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r>
              <a:rPr lang="en-US" sz="5000" u="sng" dirty="0" smtClean="0"/>
              <a:t>Reserve this room at:</a:t>
            </a:r>
          </a:p>
          <a:p>
            <a:r>
              <a:rPr lang="en-US" sz="4000" dirty="0"/>
              <a:t>http://spaces.mannlib.cornell.edu/rooms.php?i=1619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258231" y="13857086"/>
            <a:ext cx="1849168" cy="2143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85800" y="3323988"/>
            <a:ext cx="20421599" cy="8756243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pPr marL="685800" indent="-685800">
              <a:buFont typeface="Arial" pitchFamily="34" charset="0"/>
              <a:buChar char="•"/>
            </a:pPr>
            <a:r>
              <a:rPr lang="en-US" sz="7000" dirty="0" smtClean="0">
                <a:latin typeface="Tw Cen MT Condensed" pitchFamily="34" charset="0"/>
              </a:rPr>
              <a:t>The </a:t>
            </a:r>
            <a:r>
              <a:rPr lang="en-US" sz="7000" dirty="0">
                <a:latin typeface="Tw Cen MT Condensed" pitchFamily="34" charset="0"/>
              </a:rPr>
              <a:t>room will remaining unlocked during library Hours. </a:t>
            </a:r>
            <a:r>
              <a:rPr lang="en-US" sz="7000" u="sng" dirty="0">
                <a:latin typeface="Tw Cen MT Condensed" pitchFamily="34" charset="0"/>
              </a:rPr>
              <a:t>No Key Needed</a:t>
            </a:r>
            <a:r>
              <a:rPr lang="en-US" sz="7000" dirty="0">
                <a:latin typeface="Tw Cen MT Condensed" pitchFamily="34" charset="0"/>
              </a:rPr>
              <a:t>.</a:t>
            </a:r>
          </a:p>
          <a:p>
            <a:pPr marL="685800" indent="-685800">
              <a:buFont typeface="Arial" pitchFamily="34" charset="0"/>
              <a:buChar char="•"/>
            </a:pPr>
            <a:r>
              <a:rPr lang="en-US" sz="7000" dirty="0" err="1">
                <a:latin typeface="Tw Cen MT Condensed" pitchFamily="34" charset="0"/>
              </a:rPr>
              <a:t>Reservable</a:t>
            </a:r>
            <a:r>
              <a:rPr lang="en-US" sz="7000" dirty="0">
                <a:latin typeface="Tw Cen MT Condensed" pitchFamily="34" charset="0"/>
              </a:rPr>
              <a:t> up to a week in advance.</a:t>
            </a:r>
          </a:p>
          <a:p>
            <a:pPr marL="685800" indent="-685800">
              <a:buFont typeface="Arial" pitchFamily="34" charset="0"/>
              <a:buChar char="•"/>
            </a:pPr>
            <a:r>
              <a:rPr lang="en-US" sz="7000" dirty="0" smtClean="0">
                <a:latin typeface="Tw Cen MT Condensed" pitchFamily="34" charset="0"/>
              </a:rPr>
              <a:t>To guarantee use of the room, reservations are highly recommended.</a:t>
            </a:r>
          </a:p>
          <a:p>
            <a:pPr marL="685800" indent="-685800">
              <a:buFont typeface="Arial" pitchFamily="34" charset="0"/>
              <a:buChar char="•"/>
            </a:pPr>
            <a:r>
              <a:rPr lang="en-US" sz="7000" dirty="0" smtClean="0">
                <a:latin typeface="Tw Cen MT Condensed" pitchFamily="34" charset="0"/>
              </a:rPr>
              <a:t>If empty, this room may be used until a group with an existing reservation arrives.</a:t>
            </a:r>
          </a:p>
          <a:p>
            <a:pPr marL="685800" indent="-685800">
              <a:buFont typeface="Arial" pitchFamily="34" charset="0"/>
              <a:buChar char="•"/>
            </a:pPr>
            <a:r>
              <a:rPr lang="en-US" sz="7000" b="1" dirty="0">
                <a:latin typeface="Tw Cen MT Condensed" pitchFamily="34" charset="0"/>
              </a:rPr>
              <a:t>RESERVATIONS HAVE PRIORITY</a:t>
            </a:r>
            <a:r>
              <a:rPr lang="en-US" sz="7000" dirty="0">
                <a:latin typeface="Tw Cen MT Condensed" pitchFamily="34" charset="0"/>
              </a:rPr>
              <a:t>. If you are using </a:t>
            </a:r>
            <a:r>
              <a:rPr lang="en-US" sz="7000" dirty="0" smtClean="0">
                <a:latin typeface="Tw Cen MT Condensed" pitchFamily="34" charset="0"/>
              </a:rPr>
              <a:t>this room and </a:t>
            </a:r>
            <a:r>
              <a:rPr lang="en-US" sz="7000" dirty="0">
                <a:latin typeface="Tw Cen MT Condensed" pitchFamily="34" charset="0"/>
              </a:rPr>
              <a:t>do not have </a:t>
            </a:r>
            <a:r>
              <a:rPr lang="en-US" sz="7000" dirty="0" smtClean="0">
                <a:latin typeface="Tw Cen MT Condensed" pitchFamily="34" charset="0"/>
              </a:rPr>
              <a:t>a </a:t>
            </a:r>
            <a:r>
              <a:rPr lang="en-US" sz="7000" dirty="0">
                <a:latin typeface="Tw Cen MT Condensed" pitchFamily="34" charset="0"/>
              </a:rPr>
              <a:t>reservation, you must leave when asked by a group that has a valid reservation.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3830743"/>
            <a:ext cx="2209800" cy="2169695"/>
          </a:xfrm>
          <a:prstGeom prst="ellipse">
            <a:avLst/>
          </a:prstGeom>
          <a:ln w="952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6075180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</TotalTime>
  <Words>113</Words>
  <Application>Microsoft Office PowerPoint</Application>
  <PresentationFormat>Custom</PresentationFormat>
  <Paragraphs>18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Thomas</dc:creator>
  <cp:lastModifiedBy>dmc8</cp:lastModifiedBy>
  <cp:revision>13</cp:revision>
  <dcterms:created xsi:type="dcterms:W3CDTF">2012-10-31T01:41:10Z</dcterms:created>
  <dcterms:modified xsi:type="dcterms:W3CDTF">2012-11-06T21:12:53Z</dcterms:modified>
</cp:coreProperties>
</file>