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69" r:id="rId7"/>
    <p:sldId id="276" r:id="rId8"/>
    <p:sldId id="277" r:id="rId9"/>
    <p:sldId id="27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9B1F7B-9E1E-4CA6-8DB1-E296627EB7CC}">
          <p14:sldIdLst>
            <p14:sldId id="256"/>
            <p14:sldId id="270"/>
            <p14:sldId id="271"/>
            <p14:sldId id="272"/>
            <p14:sldId id="273"/>
            <p14:sldId id="269"/>
            <p14:sldId id="276"/>
            <p14:sldId id="277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09" autoAdjust="0"/>
  </p:normalViewPr>
  <p:slideViewPr>
    <p:cSldViewPr>
      <p:cViewPr varScale="1">
        <p:scale>
          <a:sx n="107" d="100"/>
          <a:sy n="107" d="100"/>
        </p:scale>
        <p:origin x="11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90500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495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" y="152400"/>
            <a:ext cx="8686800" cy="10064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7770813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584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8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67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483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129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135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763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33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72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256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0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F987F-2A8E-485C-A354-3C812156591E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22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33600"/>
            <a:ext cx="8229600" cy="3429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CUL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Technical Services: A Strategic Alliance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b="1" dirty="0" smtClean="0">
                <a:latin typeface="Arial" pitchFamily="34" charset="0"/>
                <a:cs typeface="Arial" pitchFamily="34" charset="0"/>
              </a:rPr>
            </a:b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</a:t>
            </a:r>
            <a:br>
              <a:rPr lang="en-US" sz="2400" b="1" dirty="0" smtClean="0">
                <a:latin typeface="Arial" pitchFamily="34" charset="0"/>
                <a:cs typeface="Arial" pitchFamily="34" charset="0"/>
              </a:rPr>
            </a:b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</a:t>
            </a:r>
            <a:br>
              <a:rPr lang="en-US" sz="2400" b="1" dirty="0" smtClean="0"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en-US" sz="2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Kate Harcourt (Columbia)</a:t>
            </a:r>
            <a:br>
              <a:rPr lang="en-US" sz="2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				</a:t>
            </a: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Jim LeBlanc (Cornell)</a:t>
            </a:r>
            <a:r>
              <a:rPr lang="en-US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	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6900" y="5638800"/>
            <a:ext cx="5410200" cy="1066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ALCTS</a:t>
            </a:r>
            <a:r>
              <a:rPr lang="en-US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Technical Services Directors of Large Research Libraries Interest Group</a:t>
            </a:r>
          </a:p>
          <a:p>
            <a:pPr>
              <a:spcBef>
                <a:spcPts val="0"/>
              </a:spcBef>
            </a:pPr>
            <a:r>
              <a:rPr lang="en-US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June 24, 2016</a:t>
            </a: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4841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361440"/>
            <a:ext cx="8382000" cy="12954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2CUL TSI: From Integration to Alliance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511706" y="5410471"/>
            <a:ext cx="3889094" cy="6525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2CUL Technical Services (2016- ):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Strategic Alliance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1"/>
          <p:cNvSpPr txBox="1">
            <a:spLocks noChangeArrowheads="1"/>
          </p:cNvSpPr>
          <p:nvPr/>
        </p:nvSpPr>
        <p:spPr bwMode="auto">
          <a:xfrm>
            <a:off x="2511706" y="4127619"/>
            <a:ext cx="3889094" cy="72142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2CUL TSI Phase 2 </a:t>
            </a:r>
            <a:r>
              <a:rPr kumimoji="0" lang="en-US" altLang="en-US" sz="1800" b="1" i="1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(2014/2015):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Reconceived as Initiative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2511706" y="2852483"/>
            <a:ext cx="3885463" cy="7137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2CUL TSI Phase 1 (2013):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Prepared for Integration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40" name="Straight Arrow Connector 39"/>
          <p:cNvCxnSpPr>
            <a:stCxn id="21" idx="2"/>
            <a:endCxn id="20" idx="0"/>
          </p:cNvCxnSpPr>
          <p:nvPr/>
        </p:nvCxnSpPr>
        <p:spPr>
          <a:xfrm>
            <a:off x="4454438" y="3566191"/>
            <a:ext cx="1815" cy="5614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20" idx="2"/>
            <a:endCxn id="19" idx="0"/>
          </p:cNvCxnSpPr>
          <p:nvPr/>
        </p:nvCxnSpPr>
        <p:spPr>
          <a:xfrm>
            <a:off x="4456253" y="4849043"/>
            <a:ext cx="0" cy="5614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62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600200"/>
            <a:ext cx="8382000" cy="12954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2CUL Technical Services Initiative: Accomplishments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3352800"/>
            <a:ext cx="8839200" cy="2819400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Implementation of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Intota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ERM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RDA training &amp; documentation for support staff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Sharing code &amp; ideas for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Blacklight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front-end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Possibilities for shared trouble-shooting of e-access problems</a:t>
            </a: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18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600200"/>
            <a:ext cx="8382000" cy="12954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2CUL Technical Services Initiative: Accomplishments – contd.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895600"/>
            <a:ext cx="8839200" cy="3581400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Improving quality of vendor records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Guidelines for joint negotiation with material vendors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Coordination between metadata working groups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Comparative study of print serial workflows</a:t>
            </a:r>
          </a:p>
        </p:txBody>
      </p:sp>
    </p:spTree>
    <p:extLst>
      <p:ext uri="{BB962C8B-B14F-4D97-AF65-F5344CB8AC3E}">
        <p14:creationId xmlns:p14="http://schemas.microsoft.com/office/powerpoint/2010/main" val="348520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361440"/>
            <a:ext cx="8382000" cy="12954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2CUL TSI: From Integration to Alliance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511706" y="5410471"/>
            <a:ext cx="3889094" cy="6525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2CUL Technical Services (2016- ):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Strategic Alliance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1"/>
          <p:cNvSpPr txBox="1">
            <a:spLocks noChangeArrowheads="1"/>
          </p:cNvSpPr>
          <p:nvPr/>
        </p:nvSpPr>
        <p:spPr bwMode="auto">
          <a:xfrm>
            <a:off x="2511706" y="4127619"/>
            <a:ext cx="3889094" cy="72142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2CUL TSI Phase 2 </a:t>
            </a:r>
            <a:r>
              <a:rPr kumimoji="0" lang="en-US" altLang="en-US" sz="1800" b="1" i="1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(2014/2015):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Reconceived as Initiative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2511706" y="2852483"/>
            <a:ext cx="3885463" cy="7137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2CUL TSI Phase 1 (2013):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Prepared for Integration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40" name="Straight Arrow Connector 39"/>
          <p:cNvCxnSpPr>
            <a:stCxn id="21" idx="2"/>
            <a:endCxn id="20" idx="0"/>
          </p:cNvCxnSpPr>
          <p:nvPr/>
        </p:nvCxnSpPr>
        <p:spPr>
          <a:xfrm>
            <a:off x="4454438" y="3566191"/>
            <a:ext cx="1815" cy="5614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20" idx="2"/>
            <a:endCxn id="19" idx="0"/>
          </p:cNvCxnSpPr>
          <p:nvPr/>
        </p:nvCxnSpPr>
        <p:spPr>
          <a:xfrm>
            <a:off x="4456253" y="4849043"/>
            <a:ext cx="0" cy="5614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39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371600"/>
            <a:ext cx="8382000" cy="1295400"/>
          </a:xfrm>
        </p:spPr>
        <p:txBody>
          <a:bodyPr>
            <a:noAutofit/>
          </a:bodyPr>
          <a:lstStyle/>
          <a:p>
            <a:r>
              <a:rPr lang="en-US" sz="2800" b="1" smtClean="0">
                <a:latin typeface="Arial" pitchFamily="34" charset="0"/>
                <a:cs typeface="Arial" pitchFamily="34" charset="0"/>
              </a:rPr>
              <a:t>Growing A Strategic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Alliance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971800"/>
            <a:ext cx="4419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91400" y="6400800"/>
            <a:ext cx="152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Inhabitat.com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61058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447800"/>
            <a:ext cx="8382000" cy="12954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Goals of the Alliance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752436"/>
            <a:ext cx="8839200" cy="3581400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Work together on discrete projects of mutual strategic interest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Promote the 2CUL brand in broader collaborative forums in order to increase leverage in negotiating and advancing mutual interests</a:t>
            </a:r>
          </a:p>
        </p:txBody>
      </p:sp>
    </p:spTree>
    <p:extLst>
      <p:ext uri="{BB962C8B-B14F-4D97-AF65-F5344CB8AC3E}">
        <p14:creationId xmlns:p14="http://schemas.microsoft.com/office/powerpoint/2010/main" val="33539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447800"/>
            <a:ext cx="8382000" cy="12954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Some Examples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752436"/>
            <a:ext cx="8839200" cy="3581400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LD4P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“2CUL Alumni Group”</a:t>
            </a:r>
          </a:p>
          <a:p>
            <a:pPr algn="l"/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PCC</a:t>
            </a:r>
          </a:p>
        </p:txBody>
      </p:sp>
    </p:spTree>
    <p:extLst>
      <p:ext uri="{BB962C8B-B14F-4D97-AF65-F5344CB8AC3E}">
        <p14:creationId xmlns:p14="http://schemas.microsoft.com/office/powerpoint/2010/main" val="424373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82000" cy="12954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Questions?  Comments?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52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2459</TotalTime>
  <Words>206</Words>
  <Application>Microsoft Office PowerPoint</Application>
  <PresentationFormat>On-screen Show (4:3)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2CUL Technical Services: A Strategic Alliance           Kate Harcourt (Columbia)     Jim LeBlanc (Cornell)  </vt:lpstr>
      <vt:lpstr>2CUL TSI: From Integration to Alliance</vt:lpstr>
      <vt:lpstr>2CUL Technical Services Initiative: Accomplishments</vt:lpstr>
      <vt:lpstr>2CUL Technical Services Initiative: Accomplishments – contd.</vt:lpstr>
      <vt:lpstr>2CUL TSI: From Integration to Alliance</vt:lpstr>
      <vt:lpstr>Growing A Strategic Alliance</vt:lpstr>
      <vt:lpstr>Goals of the Alliance</vt:lpstr>
      <vt:lpstr>Some Examples</vt:lpstr>
      <vt:lpstr>Questions?  Comments?</vt:lpstr>
    </vt:vector>
  </TitlesOfParts>
  <Company>Cornell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LibUser</dc:creator>
  <cp:lastModifiedBy>Jim LeBlanc</cp:lastModifiedBy>
  <cp:revision>81</cp:revision>
  <dcterms:created xsi:type="dcterms:W3CDTF">2013-02-28T14:43:21Z</dcterms:created>
  <dcterms:modified xsi:type="dcterms:W3CDTF">2016-06-07T16:11:45Z</dcterms:modified>
</cp:coreProperties>
</file>