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9B1F7B-9E1E-4CA6-8DB1-E296627EB7CC}">
          <p14:sldIdLst>
            <p14:sldId id="256"/>
            <p14:sldId id="257"/>
            <p14:sldId id="267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9" autoAdjust="0"/>
  </p:normalViewPr>
  <p:slideViewPr>
    <p:cSldViewPr>
      <p:cViewPr varScale="1">
        <p:scale>
          <a:sx n="104" d="100"/>
          <a:sy n="104" d="100"/>
        </p:scale>
        <p:origin x="20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90500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95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" y="152400"/>
            <a:ext cx="8686800" cy="10064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7770813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584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8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6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48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29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135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76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33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72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56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0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F987F-2A8E-485C-A354-3C812156591E}" type="datetimeFigureOut">
              <a:rPr lang="en-US" smtClean="0"/>
              <a:t>6/18/2015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2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57400"/>
            <a:ext cx="8229600" cy="34290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CUL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Technical Services – From Integration to Initiative and Possible Implications for Other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TS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Operations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		</a:t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Kate Harcourt (Columbia)</a:t>
            </a:r>
            <a:br>
              <a:rPr lang="en-US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Jim LeBlanc (Cornell)</a:t>
            </a: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6900" y="5562600"/>
            <a:ext cx="5410200" cy="1066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ALCTS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Technical Services Directors of Large Research Libraries Interest Group</a:t>
            </a: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June 26, 2015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484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752600"/>
            <a:ext cx="8458200" cy="4267200"/>
          </a:xfrm>
        </p:spPr>
        <p:txBody>
          <a:bodyPr>
            <a:normAutofit/>
          </a:bodyPr>
          <a:lstStyle/>
          <a:p>
            <a:pPr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Kate Harcourt and Jim LeBlanc, “The Pivot: Phase 2 of 2CUL Technical Services Integration,” </a:t>
            </a:r>
            <a:r>
              <a:rPr lang="en-US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Collaborative Librarianship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v. 6, no. 4 (2014), pp. 160-168.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http://collaborativelibrarianship.org/index.php/jocl/article/view/336/252</a:t>
            </a:r>
            <a:endParaRPr lang="en-US" sz="2400" u="sng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29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447800"/>
            <a:ext cx="8382000" cy="1295400"/>
          </a:xfrm>
        </p:spPr>
        <p:txBody>
          <a:bodyPr>
            <a:no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: Key Takeaways / Lessons Learned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752436"/>
            <a:ext cx="8839200" cy="358140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Collaboration is not a value, it is a means to an end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Collaboration must be strategic priority for the partners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Technical services managers must shape the collaborative culture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Remain flexible and proceed iteratively and incrementally</a:t>
            </a:r>
          </a:p>
        </p:txBody>
      </p:sp>
    </p:spTree>
    <p:extLst>
      <p:ext uri="{BB962C8B-B14F-4D97-AF65-F5344CB8AC3E}">
        <p14:creationId xmlns:p14="http://schemas.microsoft.com/office/powerpoint/2010/main" val="192567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82000" cy="12954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Questions?  Comments?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58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1638</TotalTime>
  <Words>114</Words>
  <Application>Microsoft Office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2CUL Technical Services – From Integration to Initiative and Possible Implications for Other TS Operations           Kate Harcourt (Columbia)     Jim LeBlanc (Cornell)  </vt:lpstr>
      <vt:lpstr>PowerPoint Presentation</vt:lpstr>
      <vt:lpstr>TSI: Key Takeaways / Lessons Learned</vt:lpstr>
      <vt:lpstr>Questions?  Comments?</vt:lpstr>
    </vt:vector>
  </TitlesOfParts>
  <Company>Cornell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LibUser</dc:creator>
  <cp:lastModifiedBy>Jim LeBlanc</cp:lastModifiedBy>
  <cp:revision>55</cp:revision>
  <dcterms:created xsi:type="dcterms:W3CDTF">2013-02-28T14:43:21Z</dcterms:created>
  <dcterms:modified xsi:type="dcterms:W3CDTF">2015-06-18T19:32:18Z</dcterms:modified>
</cp:coreProperties>
</file>