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rels" ContentType="application/vnd.openxmlformats-package.relationship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4" r:id="rId1"/>
  </p:sldMasterIdLst>
  <p:notesMasterIdLst>
    <p:notesMasterId r:id="rId5"/>
  </p:notesMasterIdLst>
  <p:sldIdLst>
    <p:sldId id="256" r:id="rId2"/>
    <p:sldId id="353" r:id="rId3"/>
    <p:sldId id="35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  <a:srgbClr val="7646FC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882" autoAdjust="0"/>
    <p:restoredTop sz="71927" autoAdjust="0"/>
  </p:normalViewPr>
  <p:slideViewPr>
    <p:cSldViewPr>
      <p:cViewPr varScale="1">
        <p:scale>
          <a:sx n="91" d="100"/>
          <a:sy n="91" d="100"/>
        </p:scale>
        <p:origin x="-137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3/12/14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029200"/>
            <a:ext cx="3962400" cy="624673"/>
          </a:xfrm>
        </p:spPr>
        <p:txBody>
          <a:bodyPr/>
          <a:lstStyle/>
          <a:p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es-HN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Title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2126</TotalTime>
  <Words>14</Words>
  <Application>Microsoft Macintosh PowerPoint</Application>
  <PresentationFormat>On-screen Show (4:3)</PresentationFormat>
  <Paragraphs>6</Paragraphs>
  <Slides>3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AguaClara English</vt:lpstr>
      <vt:lpstr>Slide 1</vt:lpstr>
      <vt:lpstr>Title</vt:lpstr>
      <vt:lpstr>Title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Tori Klug</cp:lastModifiedBy>
  <cp:revision>46</cp:revision>
  <dcterms:created xsi:type="dcterms:W3CDTF">2014-03-12T20:19:44Z</dcterms:created>
  <dcterms:modified xsi:type="dcterms:W3CDTF">2014-03-12T20:20:03Z</dcterms:modified>
</cp:coreProperties>
</file>