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8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EF5D-7588-4E5A-9A99-FB414F5433E2}" type="datetimeFigureOut">
              <a:rPr lang="en-US" smtClean="0"/>
              <a:t>9/20/2012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3EB7-8647-42B1-8865-FFE2C5DB9A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EF5D-7588-4E5A-9A99-FB414F5433E2}" type="datetimeFigureOut">
              <a:rPr lang="en-US" smtClean="0"/>
              <a:t>9/20/2012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3EB7-8647-42B1-8865-FFE2C5DB9A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EF5D-7588-4E5A-9A99-FB414F5433E2}" type="datetimeFigureOut">
              <a:rPr lang="en-US" smtClean="0"/>
              <a:t>9/20/2012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3EB7-8647-42B1-8865-FFE2C5DB9A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EF5D-7588-4E5A-9A99-FB414F5433E2}" type="datetimeFigureOut">
              <a:rPr lang="en-US" smtClean="0"/>
              <a:t>9/20/2012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3EB7-8647-42B1-8865-FFE2C5DB9A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EF5D-7588-4E5A-9A99-FB414F5433E2}" type="datetimeFigureOut">
              <a:rPr lang="en-US" smtClean="0"/>
              <a:t>9/20/2012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3EB7-8647-42B1-8865-FFE2C5DB9A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EF5D-7588-4E5A-9A99-FB414F5433E2}" type="datetimeFigureOut">
              <a:rPr lang="en-US" smtClean="0"/>
              <a:t>9/20/2012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3EB7-8647-42B1-8865-FFE2C5DB9A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EF5D-7588-4E5A-9A99-FB414F5433E2}" type="datetimeFigureOut">
              <a:rPr lang="en-US" smtClean="0"/>
              <a:t>9/20/2012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3EB7-8647-42B1-8865-FFE2C5DB9A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EF5D-7588-4E5A-9A99-FB414F5433E2}" type="datetimeFigureOut">
              <a:rPr lang="en-US" smtClean="0"/>
              <a:t>9/20/2012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3EB7-8647-42B1-8865-FFE2C5DB9A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EF5D-7588-4E5A-9A99-FB414F5433E2}" type="datetimeFigureOut">
              <a:rPr lang="en-US" smtClean="0"/>
              <a:t>9/20/2012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3EB7-8647-42B1-8865-FFE2C5DB9A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EF5D-7588-4E5A-9A99-FB414F5433E2}" type="datetimeFigureOut">
              <a:rPr lang="en-US" smtClean="0"/>
              <a:t>9/20/2012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3EB7-8647-42B1-8865-FFE2C5DB9A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8EF5D-7588-4E5A-9A99-FB414F5433E2}" type="datetimeFigureOut">
              <a:rPr lang="en-US" smtClean="0"/>
              <a:t>9/20/2012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3EB7-8647-42B1-8865-FFE2C5DB9A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8EF5D-7588-4E5A-9A99-FB414F5433E2}" type="datetimeFigureOut">
              <a:rPr lang="en-US" smtClean="0"/>
              <a:t>9/20/2012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63EB7-8647-42B1-8865-FFE2C5DB9AF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524000" y="5105400"/>
            <a:ext cx="32004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4724400" y="3505200"/>
            <a:ext cx="2667000" cy="16002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3505200" y="762000"/>
            <a:ext cx="0" cy="434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3505200" y="685800"/>
            <a:ext cx="2209800" cy="3810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Arc 19"/>
          <p:cNvSpPr/>
          <p:nvPr/>
        </p:nvSpPr>
        <p:spPr>
          <a:xfrm rot="5732659">
            <a:off x="3127955" y="1226816"/>
            <a:ext cx="914400" cy="990600"/>
          </a:xfrm>
          <a:prstGeom prst="arc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2590800" y="5257800"/>
            <a:ext cx="2133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Element 1</a:t>
            </a:r>
            <a:endParaRPr lang="en-US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410200" y="48768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Element 2</a:t>
            </a:r>
            <a:endParaRPr 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2286000" y="365760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Element normal 1</a:t>
            </a:r>
            <a:endParaRPr lang="en-US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5181600" y="31242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Element normal 2</a:t>
            </a:r>
            <a:endParaRPr lang="en-US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3505200" y="236220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Tolerance angle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4724400" y="5105400"/>
            <a:ext cx="152400" cy="7620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2209800" y="5105400"/>
            <a:ext cx="0" cy="6858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6934200" y="3810000"/>
            <a:ext cx="457200" cy="7620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12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Jason</dc:creator>
  <cp:lastModifiedBy>Jason</cp:lastModifiedBy>
  <cp:revision>1</cp:revision>
  <dcterms:created xsi:type="dcterms:W3CDTF">2012-09-19T18:41:08Z</dcterms:created>
  <dcterms:modified xsi:type="dcterms:W3CDTF">2012-09-19T18:50:29Z</dcterms:modified>
</cp:coreProperties>
</file>