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8EF5D-7588-4E5A-9A99-FB414F5433E2}" type="datetimeFigureOut">
              <a:rPr lang="en-US" smtClean="0"/>
              <a:pPr/>
              <a:t>9/22/2012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3EB7-8647-42B1-8865-FFE2C5DB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5105400"/>
            <a:ext cx="3200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724400" y="3505200"/>
            <a:ext cx="2667000" cy="16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505200" y="762000"/>
            <a:ext cx="0" cy="434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505200" y="685800"/>
            <a:ext cx="2209800" cy="3810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5732659">
            <a:off x="3127955" y="1226816"/>
            <a:ext cx="914400" cy="990600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90800" y="52578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1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10200" y="4876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2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286000" y="3657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1 </a:t>
            </a:r>
            <a:r>
              <a:rPr lang="en-US" b="1" dirty="0" smtClean="0"/>
              <a:t>normal 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181600" y="3124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</a:t>
            </a:r>
            <a:r>
              <a:rPr lang="en-US" b="1" dirty="0" smtClean="0"/>
              <a:t>2 normal 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505200" y="2362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Tolerance angle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724400" y="5105400"/>
            <a:ext cx="152400" cy="762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09800" y="5105400"/>
            <a:ext cx="0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934200" y="3810000"/>
            <a:ext cx="457200" cy="762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Jason</dc:creator>
  <cp:lastModifiedBy>Jason</cp:lastModifiedBy>
  <cp:revision>2</cp:revision>
  <dcterms:created xsi:type="dcterms:W3CDTF">2012-09-19T18:41:08Z</dcterms:created>
  <dcterms:modified xsi:type="dcterms:W3CDTF">2012-09-22T02:32:25Z</dcterms:modified>
</cp:coreProperties>
</file>