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8" r:id="rId2"/>
    <p:sldId id="280" r:id="rId3"/>
    <p:sldId id="256" r:id="rId4"/>
    <p:sldId id="282" r:id="rId5"/>
    <p:sldId id="287" r:id="rId6"/>
    <p:sldId id="283" r:id="rId7"/>
    <p:sldId id="285" r:id="rId8"/>
    <p:sldId id="284" r:id="rId9"/>
    <p:sldId id="28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395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22C8E-48F9-4392-A10D-496BC6DC399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295D1-6319-4E53-8206-1918F16438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725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295D1-6319-4E53-8206-1918F16438C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537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E98E3048-DFA1-4C42-9E6F-6AE6E7FA9CEB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QgMdkO0qUA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How Water Flows Through the Plant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28600" y="3276600"/>
            <a:ext cx="11430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524000" y="3314700"/>
            <a:ext cx="381000" cy="876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895600" y="4648200"/>
            <a:ext cx="3048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819400" y="2743200"/>
            <a:ext cx="6096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3505200" y="2514600"/>
            <a:ext cx="6096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200400" y="2667000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848100" y="2421007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876800" y="28956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181600" y="30306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715000" y="28782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172200" y="272130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629400" y="2598309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4724400" y="318344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267200" y="16764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Straight Arrow Connector 2047"/>
          <p:cNvCxnSpPr/>
          <p:nvPr/>
        </p:nvCxnSpPr>
        <p:spPr>
          <a:xfrm>
            <a:off x="6705600" y="1676400"/>
            <a:ext cx="609600" cy="12018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7305040" y="1519499"/>
            <a:ext cx="609600" cy="12018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053" name="TextBox 2052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054" name="TextBox 2053"/>
          <p:cNvSpPr txBox="1"/>
          <p:nvPr/>
        </p:nvSpPr>
        <p:spPr>
          <a:xfrm>
            <a:off x="4762500" y="227055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055" name="TextBox 2054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3075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/>
      <p:bldP spid="2054" grpId="0"/>
      <p:bldP spid="20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9750"/>
            <a:ext cx="1053228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5029200" y="2231760"/>
            <a:ext cx="3492743" cy="2202580"/>
            <a:chOff x="3962401" y="1882140"/>
            <a:chExt cx="3492743" cy="2202580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029" t="41606" r="19613" b="11837"/>
            <a:stretch/>
          </p:blipFill>
          <p:spPr bwMode="auto">
            <a:xfrm>
              <a:off x="6096001" y="2789321"/>
              <a:ext cx="1359143" cy="129539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Straight Connector 8"/>
            <p:cNvCxnSpPr>
              <a:stCxn id="8" idx="0"/>
              <a:endCxn id="11" idx="0"/>
            </p:cNvCxnSpPr>
            <p:nvPr/>
          </p:nvCxnSpPr>
          <p:spPr>
            <a:xfrm flipH="1" flipV="1">
              <a:off x="4038601" y="1882140"/>
              <a:ext cx="2736972" cy="90718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8" idx="4"/>
              <a:endCxn id="11" idx="4"/>
            </p:cNvCxnSpPr>
            <p:nvPr/>
          </p:nvCxnSpPr>
          <p:spPr>
            <a:xfrm flipH="1" flipV="1">
              <a:off x="4038601" y="2034540"/>
              <a:ext cx="2736972" cy="205018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3962401" y="1882140"/>
              <a:ext cx="152399" cy="15240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261688" y="1926960"/>
            <a:ext cx="1320661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Trash Rack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15099" y="77674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Overflow Weir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54814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Chemical Dose Controller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186461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LFOM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4249675"/>
            <a:ext cx="1676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Hopper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0255" y="4783075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Primary Sludge Drain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 flipV="1">
            <a:off x="5582350" y="1689351"/>
            <a:ext cx="1428051" cy="633847"/>
          </a:xfrm>
          <a:prstGeom prst="bentConnector3">
            <a:avLst>
              <a:gd name="adj1" fmla="val 100025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3976255" y="2006274"/>
            <a:ext cx="824345" cy="316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1095372" y="1411226"/>
            <a:ext cx="1182865" cy="2228849"/>
            <a:chOff x="1095372" y="1352551"/>
            <a:chExt cx="1182865" cy="2228849"/>
          </a:xfrm>
        </p:grpSpPr>
        <p:sp>
          <p:nvSpPr>
            <p:cNvPr id="46" name="Freeform 45"/>
            <p:cNvSpPr/>
            <p:nvPr/>
          </p:nvSpPr>
          <p:spPr>
            <a:xfrm>
              <a:off x="1095372" y="1352551"/>
              <a:ext cx="1182865" cy="1295400"/>
            </a:xfrm>
            <a:custGeom>
              <a:avLst/>
              <a:gdLst>
                <a:gd name="connsiteX0" fmla="*/ 1181100 w 1233236"/>
                <a:gd name="connsiteY0" fmla="*/ 0 h 1152525"/>
                <a:gd name="connsiteX1" fmla="*/ 1095375 w 1233236"/>
                <a:gd name="connsiteY1" fmla="*/ 885825 h 1152525"/>
                <a:gd name="connsiteX2" fmla="*/ 0 w 1233236"/>
                <a:gd name="connsiteY2" fmla="*/ 1152525 h 1152525"/>
                <a:gd name="connsiteX0" fmla="*/ 1181100 w 1195781"/>
                <a:gd name="connsiteY0" fmla="*/ 0 h 1152525"/>
                <a:gd name="connsiteX1" fmla="*/ 933450 w 1195781"/>
                <a:gd name="connsiteY1" fmla="*/ 942975 h 1152525"/>
                <a:gd name="connsiteX2" fmla="*/ 0 w 1195781"/>
                <a:gd name="connsiteY2" fmla="*/ 1152525 h 1152525"/>
                <a:gd name="connsiteX0" fmla="*/ 1181102 w 1195783"/>
                <a:gd name="connsiteY0" fmla="*/ 0 h 1152525"/>
                <a:gd name="connsiteX1" fmla="*/ 933452 w 1195783"/>
                <a:gd name="connsiteY1" fmla="*/ 942975 h 1152525"/>
                <a:gd name="connsiteX2" fmla="*/ 2 w 1195783"/>
                <a:gd name="connsiteY2" fmla="*/ 1152525 h 1152525"/>
                <a:gd name="connsiteX0" fmla="*/ 1181102 w 1195783"/>
                <a:gd name="connsiteY0" fmla="*/ 0 h 1295400"/>
                <a:gd name="connsiteX1" fmla="*/ 933452 w 1195783"/>
                <a:gd name="connsiteY1" fmla="*/ 942975 h 1295400"/>
                <a:gd name="connsiteX2" fmla="*/ 2 w 1195783"/>
                <a:gd name="connsiteY2" fmla="*/ 1295400 h 1295400"/>
                <a:gd name="connsiteX0" fmla="*/ 1181102 w 1201029"/>
                <a:gd name="connsiteY0" fmla="*/ 0 h 1295400"/>
                <a:gd name="connsiteX1" fmla="*/ 981077 w 1201029"/>
                <a:gd name="connsiteY1" fmla="*/ 942975 h 1295400"/>
                <a:gd name="connsiteX2" fmla="*/ 2 w 1201029"/>
                <a:gd name="connsiteY2" fmla="*/ 1295400 h 1295400"/>
                <a:gd name="connsiteX0" fmla="*/ 1181102 w 1181102"/>
                <a:gd name="connsiteY0" fmla="*/ 0 h 1295400"/>
                <a:gd name="connsiteX1" fmla="*/ 981077 w 1181102"/>
                <a:gd name="connsiteY1" fmla="*/ 942975 h 1295400"/>
                <a:gd name="connsiteX2" fmla="*/ 2 w 1181102"/>
                <a:gd name="connsiteY2" fmla="*/ 1295400 h 1295400"/>
                <a:gd name="connsiteX0" fmla="*/ 1181102 w 1182865"/>
                <a:gd name="connsiteY0" fmla="*/ 0 h 1295400"/>
                <a:gd name="connsiteX1" fmla="*/ 981077 w 1182865"/>
                <a:gd name="connsiteY1" fmla="*/ 942975 h 1295400"/>
                <a:gd name="connsiteX2" fmla="*/ 2 w 1182865"/>
                <a:gd name="connsiteY2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2865" h="1295400">
                  <a:moveTo>
                    <a:pt x="1181102" y="0"/>
                  </a:moveTo>
                  <a:cubicBezTo>
                    <a:pt x="1189039" y="727869"/>
                    <a:pt x="1177927" y="727075"/>
                    <a:pt x="981077" y="942975"/>
                  </a:cubicBezTo>
                  <a:cubicBezTo>
                    <a:pt x="784227" y="1158875"/>
                    <a:pt x="-1586" y="966788"/>
                    <a:pt x="2" y="129540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>
              <a:stCxn id="46" idx="2"/>
            </p:cNvCxnSpPr>
            <p:nvPr/>
          </p:nvCxnSpPr>
          <p:spPr>
            <a:xfrm flipH="1">
              <a:off x="1095372" y="2647951"/>
              <a:ext cx="2" cy="93344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3805556" y="1171389"/>
            <a:ext cx="497032" cy="336796"/>
            <a:chOff x="3805556" y="1171389"/>
            <a:chExt cx="497032" cy="336796"/>
          </a:xfrm>
        </p:grpSpPr>
        <p:sp>
          <p:nvSpPr>
            <p:cNvPr id="52" name="Freeform 51"/>
            <p:cNvSpPr/>
            <p:nvPr/>
          </p:nvSpPr>
          <p:spPr>
            <a:xfrm>
              <a:off x="3805556" y="1171389"/>
              <a:ext cx="488373" cy="336796"/>
            </a:xfrm>
            <a:custGeom>
              <a:avLst/>
              <a:gdLst>
                <a:gd name="connsiteX0" fmla="*/ 0 w 488373"/>
                <a:gd name="connsiteY0" fmla="*/ 336796 h 336796"/>
                <a:gd name="connsiteX1" fmla="*/ 155864 w 488373"/>
                <a:gd name="connsiteY1" fmla="*/ 4287 h 336796"/>
                <a:gd name="connsiteX2" fmla="*/ 488373 w 488373"/>
                <a:gd name="connsiteY2" fmla="*/ 170542 h 33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8373" h="336796">
                  <a:moveTo>
                    <a:pt x="0" y="336796"/>
                  </a:moveTo>
                  <a:cubicBezTo>
                    <a:pt x="37234" y="184396"/>
                    <a:pt x="74469" y="31996"/>
                    <a:pt x="155864" y="4287"/>
                  </a:cubicBezTo>
                  <a:cubicBezTo>
                    <a:pt x="237260" y="-23422"/>
                    <a:pt x="339437" y="89147"/>
                    <a:pt x="488373" y="170542"/>
                  </a:cubicBezTo>
                </a:path>
              </a:pathLst>
            </a:cu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>
              <a:off x="4285270" y="1339787"/>
              <a:ext cx="17318" cy="14288"/>
            </a:xfrm>
            <a:prstGeom prst="straightConnector1">
              <a:avLst/>
            </a:prstGeom>
            <a:ln w="28575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Arrow Connector 57"/>
          <p:cNvCxnSpPr/>
          <p:nvPr/>
        </p:nvCxnSpPr>
        <p:spPr>
          <a:xfrm>
            <a:off x="6591300" y="2883290"/>
            <a:ext cx="0" cy="177596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3962400" y="2384160"/>
            <a:ext cx="457200" cy="2398915"/>
            <a:chOff x="3962400" y="2384160"/>
            <a:chExt cx="457200" cy="2398915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3976255" y="3640075"/>
              <a:ext cx="443345" cy="114300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 flipV="1">
              <a:off x="3962400" y="2384160"/>
              <a:ext cx="13855" cy="1255915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Arrow Connector 71"/>
          <p:cNvCxnSpPr/>
          <p:nvPr/>
        </p:nvCxnSpPr>
        <p:spPr>
          <a:xfrm flipH="1" flipV="1">
            <a:off x="2595130" y="1411226"/>
            <a:ext cx="824345" cy="316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019800" y="548141"/>
            <a:ext cx="266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Entrance Tank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0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6431152" y="2720001"/>
            <a:ext cx="833248" cy="2022041"/>
            <a:chOff x="6431152" y="2720001"/>
            <a:chExt cx="833248" cy="2022041"/>
          </a:xfrm>
        </p:grpSpPr>
        <p:sp>
          <p:nvSpPr>
            <p:cNvPr id="5" name="Freeform 4"/>
            <p:cNvSpPr/>
            <p:nvPr/>
          </p:nvSpPr>
          <p:spPr>
            <a:xfrm>
              <a:off x="6847776" y="2720001"/>
              <a:ext cx="416624" cy="1888693"/>
            </a:xfrm>
            <a:custGeom>
              <a:avLst/>
              <a:gdLst>
                <a:gd name="connsiteX0" fmla="*/ 416560 w 416560"/>
                <a:gd name="connsiteY0" fmla="*/ 1718509 h 2033316"/>
                <a:gd name="connsiteX1" fmla="*/ 314960 w 416560"/>
                <a:gd name="connsiteY1" fmla="*/ 1469 h 2033316"/>
                <a:gd name="connsiteX2" fmla="*/ 152400 w 416560"/>
                <a:gd name="connsiteY2" fmla="*/ 1972509 h 2033316"/>
                <a:gd name="connsiteX3" fmla="*/ 0 w 416560"/>
                <a:gd name="connsiteY3" fmla="*/ 1586429 h 2033316"/>
                <a:gd name="connsiteX0" fmla="*/ 416618 w 416618"/>
                <a:gd name="connsiteY0" fmla="*/ 1718509 h 2063161"/>
                <a:gd name="connsiteX1" fmla="*/ 315018 w 416618"/>
                <a:gd name="connsiteY1" fmla="*/ 1469 h 2063161"/>
                <a:gd name="connsiteX2" fmla="*/ 152458 w 416618"/>
                <a:gd name="connsiteY2" fmla="*/ 1972509 h 2063161"/>
                <a:gd name="connsiteX3" fmla="*/ 58 w 416618"/>
                <a:gd name="connsiteY3" fmla="*/ 1586429 h 2063161"/>
                <a:gd name="connsiteX0" fmla="*/ 416621 w 416621"/>
                <a:gd name="connsiteY0" fmla="*/ 1718509 h 2009536"/>
                <a:gd name="connsiteX1" fmla="*/ 315021 w 416621"/>
                <a:gd name="connsiteY1" fmla="*/ 1469 h 2009536"/>
                <a:gd name="connsiteX2" fmla="*/ 152461 w 416621"/>
                <a:gd name="connsiteY2" fmla="*/ 1972509 h 2009536"/>
                <a:gd name="connsiteX3" fmla="*/ 61 w 416621"/>
                <a:gd name="connsiteY3" fmla="*/ 1586429 h 2009536"/>
                <a:gd name="connsiteX0" fmla="*/ 416621 w 416621"/>
                <a:gd name="connsiteY0" fmla="*/ 1718509 h 1989099"/>
                <a:gd name="connsiteX1" fmla="*/ 315021 w 416621"/>
                <a:gd name="connsiteY1" fmla="*/ 1469 h 1989099"/>
                <a:gd name="connsiteX2" fmla="*/ 152461 w 416621"/>
                <a:gd name="connsiteY2" fmla="*/ 1972509 h 1989099"/>
                <a:gd name="connsiteX3" fmla="*/ 61 w 416621"/>
                <a:gd name="connsiteY3" fmla="*/ 1586429 h 1989099"/>
                <a:gd name="connsiteX0" fmla="*/ 416612 w 416612"/>
                <a:gd name="connsiteY0" fmla="*/ 1599665 h 1936073"/>
                <a:gd name="connsiteX1" fmla="*/ 234050 w 416612"/>
                <a:gd name="connsiteY1" fmla="*/ 1687 h 1936073"/>
                <a:gd name="connsiteX2" fmla="*/ 152452 w 416612"/>
                <a:gd name="connsiteY2" fmla="*/ 1853665 h 1936073"/>
                <a:gd name="connsiteX3" fmla="*/ 52 w 416612"/>
                <a:gd name="connsiteY3" fmla="*/ 1467585 h 1936073"/>
                <a:gd name="connsiteX0" fmla="*/ 416612 w 416612"/>
                <a:gd name="connsiteY0" fmla="*/ 1597997 h 1934405"/>
                <a:gd name="connsiteX1" fmla="*/ 234050 w 416612"/>
                <a:gd name="connsiteY1" fmla="*/ 19 h 1934405"/>
                <a:gd name="connsiteX2" fmla="*/ 152452 w 416612"/>
                <a:gd name="connsiteY2" fmla="*/ 1851997 h 1934405"/>
                <a:gd name="connsiteX3" fmla="*/ 52 w 416612"/>
                <a:gd name="connsiteY3" fmla="*/ 1465917 h 1934405"/>
                <a:gd name="connsiteX0" fmla="*/ 416615 w 416615"/>
                <a:gd name="connsiteY0" fmla="*/ 1597997 h 1934405"/>
                <a:gd name="connsiteX1" fmla="*/ 286441 w 416615"/>
                <a:gd name="connsiteY1" fmla="*/ 19 h 1934405"/>
                <a:gd name="connsiteX2" fmla="*/ 152455 w 416615"/>
                <a:gd name="connsiteY2" fmla="*/ 1851997 h 1934405"/>
                <a:gd name="connsiteX3" fmla="*/ 55 w 416615"/>
                <a:gd name="connsiteY3" fmla="*/ 1465917 h 1934405"/>
                <a:gd name="connsiteX0" fmla="*/ 416615 w 416615"/>
                <a:gd name="connsiteY0" fmla="*/ 1597997 h 1961119"/>
                <a:gd name="connsiteX1" fmla="*/ 286441 w 416615"/>
                <a:gd name="connsiteY1" fmla="*/ 19 h 1961119"/>
                <a:gd name="connsiteX2" fmla="*/ 152455 w 416615"/>
                <a:gd name="connsiteY2" fmla="*/ 1851997 h 1961119"/>
                <a:gd name="connsiteX3" fmla="*/ 55 w 416615"/>
                <a:gd name="connsiteY3" fmla="*/ 1575454 h 1961119"/>
                <a:gd name="connsiteX0" fmla="*/ 416610 w 416610"/>
                <a:gd name="connsiteY0" fmla="*/ 1597997 h 1892748"/>
                <a:gd name="connsiteX1" fmla="*/ 286436 w 416610"/>
                <a:gd name="connsiteY1" fmla="*/ 19 h 1892748"/>
                <a:gd name="connsiteX2" fmla="*/ 152450 w 416610"/>
                <a:gd name="connsiteY2" fmla="*/ 1851997 h 1892748"/>
                <a:gd name="connsiteX3" fmla="*/ 50 w 416610"/>
                <a:gd name="connsiteY3" fmla="*/ 1575454 h 1892748"/>
                <a:gd name="connsiteX0" fmla="*/ 416624 w 416624"/>
                <a:gd name="connsiteY0" fmla="*/ 1597997 h 1888693"/>
                <a:gd name="connsiteX1" fmla="*/ 286450 w 416624"/>
                <a:gd name="connsiteY1" fmla="*/ 19 h 1888693"/>
                <a:gd name="connsiteX2" fmla="*/ 152464 w 416624"/>
                <a:gd name="connsiteY2" fmla="*/ 1851997 h 1888693"/>
                <a:gd name="connsiteX3" fmla="*/ 64 w 416624"/>
                <a:gd name="connsiteY3" fmla="*/ 1575454 h 188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24" h="1888693">
                  <a:moveTo>
                    <a:pt x="416624" y="1597997"/>
                  </a:moveTo>
                  <a:cubicBezTo>
                    <a:pt x="387837" y="718310"/>
                    <a:pt x="378102" y="-4214"/>
                    <a:pt x="286450" y="19"/>
                  </a:cubicBezTo>
                  <a:cubicBezTo>
                    <a:pt x="194798" y="4252"/>
                    <a:pt x="214482" y="1756111"/>
                    <a:pt x="152464" y="1851997"/>
                  </a:cubicBezTo>
                  <a:cubicBezTo>
                    <a:pt x="90446" y="1947883"/>
                    <a:pt x="-2793" y="1855912"/>
                    <a:pt x="64" y="157545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6431152" y="2853349"/>
              <a:ext cx="416624" cy="1888693"/>
            </a:xfrm>
            <a:custGeom>
              <a:avLst/>
              <a:gdLst>
                <a:gd name="connsiteX0" fmla="*/ 416560 w 416560"/>
                <a:gd name="connsiteY0" fmla="*/ 1718509 h 2033316"/>
                <a:gd name="connsiteX1" fmla="*/ 314960 w 416560"/>
                <a:gd name="connsiteY1" fmla="*/ 1469 h 2033316"/>
                <a:gd name="connsiteX2" fmla="*/ 152400 w 416560"/>
                <a:gd name="connsiteY2" fmla="*/ 1972509 h 2033316"/>
                <a:gd name="connsiteX3" fmla="*/ 0 w 416560"/>
                <a:gd name="connsiteY3" fmla="*/ 1586429 h 2033316"/>
                <a:gd name="connsiteX0" fmla="*/ 416618 w 416618"/>
                <a:gd name="connsiteY0" fmla="*/ 1718509 h 2063161"/>
                <a:gd name="connsiteX1" fmla="*/ 315018 w 416618"/>
                <a:gd name="connsiteY1" fmla="*/ 1469 h 2063161"/>
                <a:gd name="connsiteX2" fmla="*/ 152458 w 416618"/>
                <a:gd name="connsiteY2" fmla="*/ 1972509 h 2063161"/>
                <a:gd name="connsiteX3" fmla="*/ 58 w 416618"/>
                <a:gd name="connsiteY3" fmla="*/ 1586429 h 2063161"/>
                <a:gd name="connsiteX0" fmla="*/ 416621 w 416621"/>
                <a:gd name="connsiteY0" fmla="*/ 1718509 h 2009536"/>
                <a:gd name="connsiteX1" fmla="*/ 315021 w 416621"/>
                <a:gd name="connsiteY1" fmla="*/ 1469 h 2009536"/>
                <a:gd name="connsiteX2" fmla="*/ 152461 w 416621"/>
                <a:gd name="connsiteY2" fmla="*/ 1972509 h 2009536"/>
                <a:gd name="connsiteX3" fmla="*/ 61 w 416621"/>
                <a:gd name="connsiteY3" fmla="*/ 1586429 h 2009536"/>
                <a:gd name="connsiteX0" fmla="*/ 416621 w 416621"/>
                <a:gd name="connsiteY0" fmla="*/ 1718509 h 1989099"/>
                <a:gd name="connsiteX1" fmla="*/ 315021 w 416621"/>
                <a:gd name="connsiteY1" fmla="*/ 1469 h 1989099"/>
                <a:gd name="connsiteX2" fmla="*/ 152461 w 416621"/>
                <a:gd name="connsiteY2" fmla="*/ 1972509 h 1989099"/>
                <a:gd name="connsiteX3" fmla="*/ 61 w 416621"/>
                <a:gd name="connsiteY3" fmla="*/ 1586429 h 1989099"/>
                <a:gd name="connsiteX0" fmla="*/ 416612 w 416612"/>
                <a:gd name="connsiteY0" fmla="*/ 1599665 h 1936073"/>
                <a:gd name="connsiteX1" fmla="*/ 234050 w 416612"/>
                <a:gd name="connsiteY1" fmla="*/ 1687 h 1936073"/>
                <a:gd name="connsiteX2" fmla="*/ 152452 w 416612"/>
                <a:gd name="connsiteY2" fmla="*/ 1853665 h 1936073"/>
                <a:gd name="connsiteX3" fmla="*/ 52 w 416612"/>
                <a:gd name="connsiteY3" fmla="*/ 1467585 h 1936073"/>
                <a:gd name="connsiteX0" fmla="*/ 416612 w 416612"/>
                <a:gd name="connsiteY0" fmla="*/ 1597997 h 1934405"/>
                <a:gd name="connsiteX1" fmla="*/ 234050 w 416612"/>
                <a:gd name="connsiteY1" fmla="*/ 19 h 1934405"/>
                <a:gd name="connsiteX2" fmla="*/ 152452 w 416612"/>
                <a:gd name="connsiteY2" fmla="*/ 1851997 h 1934405"/>
                <a:gd name="connsiteX3" fmla="*/ 52 w 416612"/>
                <a:gd name="connsiteY3" fmla="*/ 1465917 h 1934405"/>
                <a:gd name="connsiteX0" fmla="*/ 416615 w 416615"/>
                <a:gd name="connsiteY0" fmla="*/ 1597997 h 1934405"/>
                <a:gd name="connsiteX1" fmla="*/ 286441 w 416615"/>
                <a:gd name="connsiteY1" fmla="*/ 19 h 1934405"/>
                <a:gd name="connsiteX2" fmla="*/ 152455 w 416615"/>
                <a:gd name="connsiteY2" fmla="*/ 1851997 h 1934405"/>
                <a:gd name="connsiteX3" fmla="*/ 55 w 416615"/>
                <a:gd name="connsiteY3" fmla="*/ 1465917 h 1934405"/>
                <a:gd name="connsiteX0" fmla="*/ 416615 w 416615"/>
                <a:gd name="connsiteY0" fmla="*/ 1597997 h 1961119"/>
                <a:gd name="connsiteX1" fmla="*/ 286441 w 416615"/>
                <a:gd name="connsiteY1" fmla="*/ 19 h 1961119"/>
                <a:gd name="connsiteX2" fmla="*/ 152455 w 416615"/>
                <a:gd name="connsiteY2" fmla="*/ 1851997 h 1961119"/>
                <a:gd name="connsiteX3" fmla="*/ 55 w 416615"/>
                <a:gd name="connsiteY3" fmla="*/ 1575454 h 1961119"/>
                <a:gd name="connsiteX0" fmla="*/ 416610 w 416610"/>
                <a:gd name="connsiteY0" fmla="*/ 1597997 h 1892748"/>
                <a:gd name="connsiteX1" fmla="*/ 286436 w 416610"/>
                <a:gd name="connsiteY1" fmla="*/ 19 h 1892748"/>
                <a:gd name="connsiteX2" fmla="*/ 152450 w 416610"/>
                <a:gd name="connsiteY2" fmla="*/ 1851997 h 1892748"/>
                <a:gd name="connsiteX3" fmla="*/ 50 w 416610"/>
                <a:gd name="connsiteY3" fmla="*/ 1575454 h 1892748"/>
                <a:gd name="connsiteX0" fmla="*/ 416624 w 416624"/>
                <a:gd name="connsiteY0" fmla="*/ 1597997 h 1888693"/>
                <a:gd name="connsiteX1" fmla="*/ 286450 w 416624"/>
                <a:gd name="connsiteY1" fmla="*/ 19 h 1888693"/>
                <a:gd name="connsiteX2" fmla="*/ 152464 w 416624"/>
                <a:gd name="connsiteY2" fmla="*/ 1851997 h 1888693"/>
                <a:gd name="connsiteX3" fmla="*/ 64 w 416624"/>
                <a:gd name="connsiteY3" fmla="*/ 1575454 h 188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24" h="1888693">
                  <a:moveTo>
                    <a:pt x="416624" y="1597997"/>
                  </a:moveTo>
                  <a:cubicBezTo>
                    <a:pt x="387837" y="718310"/>
                    <a:pt x="378102" y="-4214"/>
                    <a:pt x="286450" y="19"/>
                  </a:cubicBezTo>
                  <a:cubicBezTo>
                    <a:pt x="194798" y="4252"/>
                    <a:pt x="214482" y="1756111"/>
                    <a:pt x="152464" y="1851997"/>
                  </a:cubicBezTo>
                  <a:cubicBezTo>
                    <a:pt x="90446" y="1947883"/>
                    <a:pt x="-2793" y="1855912"/>
                    <a:pt x="64" y="157545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>
              <a:stCxn id="8" idx="3"/>
            </p:cNvCxnSpPr>
            <p:nvPr/>
          </p:nvCxnSpPr>
          <p:spPr>
            <a:xfrm flipH="1" flipV="1">
              <a:off x="6431152" y="4191000"/>
              <a:ext cx="64" cy="2378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7056088" y="4742042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Rapid Mix Pipe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276600" y="2514600"/>
            <a:ext cx="3779488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362200" y="1234101"/>
            <a:ext cx="3779488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002216" y="1958001"/>
            <a:ext cx="3429000" cy="1371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2124074" y="381000"/>
            <a:ext cx="3438526" cy="1819275"/>
            <a:chOff x="2124074" y="381000"/>
            <a:chExt cx="3438526" cy="1819275"/>
          </a:xfrm>
        </p:grpSpPr>
        <p:cxnSp>
          <p:nvCxnSpPr>
            <p:cNvPr id="18" name="Straight Arrow Connector 17"/>
            <p:cNvCxnSpPr/>
            <p:nvPr/>
          </p:nvCxnSpPr>
          <p:spPr>
            <a:xfrm flipH="1" flipV="1">
              <a:off x="5257800" y="381000"/>
              <a:ext cx="304800" cy="457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2124074" y="828675"/>
              <a:ext cx="3429000" cy="1371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533400" y="390525"/>
            <a:ext cx="30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Flocculator</a:t>
            </a:r>
          </a:p>
        </p:txBody>
      </p:sp>
    </p:spTree>
    <p:extLst>
      <p:ext uri="{BB962C8B-B14F-4D97-AF65-F5344CB8AC3E}">
        <p14:creationId xmlns:p14="http://schemas.microsoft.com/office/powerpoint/2010/main" xmlns="" val="858766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848100" y="2421007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76800" y="28956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181600" y="30306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715000" y="28782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172200" y="272130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629400" y="2598309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724400" y="318344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62500" y="227055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956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5852" r="63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7" name="Group 56"/>
          <p:cNvGrpSpPr/>
          <p:nvPr/>
        </p:nvGrpSpPr>
        <p:grpSpPr>
          <a:xfrm>
            <a:off x="4723600" y="1981200"/>
            <a:ext cx="458000" cy="2667795"/>
            <a:chOff x="3732777" y="862586"/>
            <a:chExt cx="490881" cy="3939225"/>
          </a:xfrm>
        </p:grpSpPr>
        <p:cxnSp>
          <p:nvCxnSpPr>
            <p:cNvPr id="44" name="Straight Connector 43"/>
            <p:cNvCxnSpPr/>
            <p:nvPr/>
          </p:nvCxnSpPr>
          <p:spPr>
            <a:xfrm rot="5400000" flipH="1" flipV="1">
              <a:off x="2458620" y="3526631"/>
              <a:ext cx="2549337" cy="102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5400000" flipH="1" flipV="1">
              <a:off x="3283786" y="1312601"/>
              <a:ext cx="1389888" cy="48985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Arrow Connector 47"/>
          <p:cNvCxnSpPr/>
          <p:nvPr/>
        </p:nvCxnSpPr>
        <p:spPr>
          <a:xfrm rot="10800000">
            <a:off x="2514600" y="1981200"/>
            <a:ext cx="25908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81200" y="1143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Exit Channel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0" y="1143000"/>
            <a:ext cx="200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Channel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72200" y="1828800"/>
            <a:ext cx="119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Launder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876800" y="4114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Inlet Manifold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495800" y="2438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Plate Settlers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096000" y="4419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Diffusers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295400" y="4800600"/>
            <a:ext cx="1609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Sludge Drain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286000" y="3429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Floc Weir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1523206" y="2362994"/>
            <a:ext cx="3050382" cy="2285206"/>
            <a:chOff x="1524000" y="3278188"/>
            <a:chExt cx="3050382" cy="2285206"/>
          </a:xfrm>
        </p:grpSpPr>
        <p:cxnSp>
          <p:nvCxnSpPr>
            <p:cNvPr id="70" name="Straight Connector 69"/>
            <p:cNvCxnSpPr/>
            <p:nvPr/>
          </p:nvCxnSpPr>
          <p:spPr>
            <a:xfrm rot="5400000">
              <a:off x="1258094" y="3544094"/>
              <a:ext cx="533400" cy="158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1372394" y="3963194"/>
              <a:ext cx="1371600" cy="106680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591594" y="5182394"/>
              <a:ext cx="1981200" cy="158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 rot="5400000">
              <a:off x="4383088" y="5372100"/>
              <a:ext cx="381000" cy="1588"/>
            </a:xfrm>
            <a:prstGeom prst="straightConnector1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1447800" y="5715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http://www.youtube.com/watch?v=bQgMdkO0qUA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6227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  <p:bldP spid="55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724400" y="228269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57800" y="213029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715000" y="1973395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172200" y="185039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267200" y="243553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267200" y="16764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86300" y="2549008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7294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75" r="11070" b="8977"/>
          <a:stretch/>
        </p:blipFill>
        <p:spPr bwMode="auto">
          <a:xfrm>
            <a:off x="-228600" y="-76200"/>
            <a:ext cx="9386851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228600"/>
            <a:ext cx="548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Stacked Rapid Sand Filtration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096000" y="1295400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97700" y="833735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Filtration Entrance Tank (from Sedimentation Tank)</a:t>
            </a:r>
          </a:p>
        </p:txBody>
      </p:sp>
      <p:grpSp>
        <p:nvGrpSpPr>
          <p:cNvPr id="5143" name="Group 5142"/>
          <p:cNvGrpSpPr/>
          <p:nvPr/>
        </p:nvGrpSpPr>
        <p:grpSpPr>
          <a:xfrm>
            <a:off x="2743200" y="2133600"/>
            <a:ext cx="3048000" cy="2438400"/>
            <a:chOff x="2743200" y="2133600"/>
            <a:chExt cx="3048000" cy="2438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791200" y="2133600"/>
              <a:ext cx="0" cy="2438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>
              <a:off x="2743200" y="4572000"/>
              <a:ext cx="3048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4" name="Group 5143"/>
          <p:cNvGrpSpPr/>
          <p:nvPr/>
        </p:nvGrpSpPr>
        <p:grpSpPr>
          <a:xfrm>
            <a:off x="2819400" y="2133600"/>
            <a:ext cx="2590800" cy="2209800"/>
            <a:chOff x="2819400" y="2133600"/>
            <a:chExt cx="2590800" cy="22098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2819400" y="4343400"/>
              <a:ext cx="2590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5410200" y="2133600"/>
              <a:ext cx="0" cy="2209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5" name="Group 5144"/>
          <p:cNvGrpSpPr/>
          <p:nvPr/>
        </p:nvGrpSpPr>
        <p:grpSpPr>
          <a:xfrm>
            <a:off x="2819400" y="2133600"/>
            <a:ext cx="2057400" cy="1828800"/>
            <a:chOff x="2819400" y="2133600"/>
            <a:chExt cx="2057400" cy="1828800"/>
          </a:xfrm>
        </p:grpSpPr>
        <p:cxnSp>
          <p:nvCxnSpPr>
            <p:cNvPr id="44" name="Straight Arrow Connector 43"/>
            <p:cNvCxnSpPr/>
            <p:nvPr/>
          </p:nvCxnSpPr>
          <p:spPr>
            <a:xfrm flipV="1">
              <a:off x="4876800" y="2133600"/>
              <a:ext cx="0" cy="1828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819400" y="3962400"/>
              <a:ext cx="20574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36" name="Straight Arrow Connector 5135"/>
          <p:cNvCxnSpPr/>
          <p:nvPr/>
        </p:nvCxnSpPr>
        <p:spPr>
          <a:xfrm flipV="1">
            <a:off x="2514600" y="39700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2819400" y="39624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3048000" y="39700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537460" y="4770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842260" y="47625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070860" y="4770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2514600" y="41452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19400" y="413766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3048000" y="41452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42" name="Group 5141"/>
          <p:cNvGrpSpPr/>
          <p:nvPr/>
        </p:nvGrpSpPr>
        <p:grpSpPr>
          <a:xfrm>
            <a:off x="2743200" y="2133600"/>
            <a:ext cx="3581400" cy="2819400"/>
            <a:chOff x="2743200" y="2133600"/>
            <a:chExt cx="3581400" cy="2819400"/>
          </a:xfrm>
        </p:grpSpPr>
        <p:grpSp>
          <p:nvGrpSpPr>
            <p:cNvPr id="5141" name="Group 5140"/>
            <p:cNvGrpSpPr/>
            <p:nvPr/>
          </p:nvGrpSpPr>
          <p:grpSpPr>
            <a:xfrm>
              <a:off x="2743200" y="2133600"/>
              <a:ext cx="3581400" cy="2819400"/>
              <a:chOff x="2743200" y="2133600"/>
              <a:chExt cx="3581400" cy="2819400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6324600" y="2133600"/>
                <a:ext cx="0" cy="28194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flipH="1">
                <a:off x="2743200" y="4914900"/>
                <a:ext cx="3581400" cy="381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Arrow Connector 61"/>
            <p:cNvCxnSpPr/>
            <p:nvPr/>
          </p:nvCxnSpPr>
          <p:spPr>
            <a:xfrm flipH="1">
              <a:off x="2743200" y="4107180"/>
              <a:ext cx="3581400" cy="381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40" name="TextBox 5139"/>
          <p:cNvSpPr txBox="1"/>
          <p:nvPr/>
        </p:nvSpPr>
        <p:spPr>
          <a:xfrm>
            <a:off x="4114800" y="1219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Exit Tank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rot="10800000">
            <a:off x="2743200" y="3732211"/>
            <a:ext cx="3048000" cy="1588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flipV="1">
            <a:off x="2819400" y="4343400"/>
            <a:ext cx="2590800" cy="457200"/>
          </a:xfrm>
          <a:prstGeom prst="bentConnector3">
            <a:avLst>
              <a:gd name="adj1" fmla="val 10002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514600" y="37414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819400" y="37338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3048000" y="37414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2514600" y="439674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2819400" y="4389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3048000" y="439674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25146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2819400" y="45643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30480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4294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140" grpId="0"/>
    </p:bldLst>
  </p:timing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5641</TotalTime>
  <Words>86</Words>
  <Application>Microsoft Office PowerPoint</Application>
  <PresentationFormat>On-screen Show (4:3)</PresentationFormat>
  <Paragraphs>38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AguaClara</vt:lpstr>
      <vt:lpstr>How Water Flows Through the Plant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mw24</dc:creator>
  <cp:lastModifiedBy>Julia</cp:lastModifiedBy>
  <cp:revision>133</cp:revision>
  <dcterms:created xsi:type="dcterms:W3CDTF">2011-08-24T11:34:32Z</dcterms:created>
  <dcterms:modified xsi:type="dcterms:W3CDTF">2012-08-28T03:36:04Z</dcterms:modified>
</cp:coreProperties>
</file>