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5029200" cy="50292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44251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251280" y="2699640"/>
            <a:ext cx="44251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2518200" y="269964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51280" y="269964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251280" y="1176480"/>
            <a:ext cx="4425120" cy="29167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4425120" cy="29163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29163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29163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377280" y="1562400"/>
            <a:ext cx="4274640" cy="25304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251280" y="269964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29163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29163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2518200" y="269964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84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25128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2518200" y="1176480"/>
            <a:ext cx="215892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251280" y="2699640"/>
            <a:ext cx="4424040" cy="1390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77280" y="1562400"/>
            <a:ext cx="4274640" cy="1077480"/>
          </a:xfrm>
          <a:prstGeom prst="rect">
            <a:avLst/>
          </a:prstGeom>
        </p:spPr>
        <p:txBody>
          <a:bodyPr anchor="ctr" bIns="28800" lIns="57600" rIns="57600" tIns="28800"/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en-US" sz="1100">
                <a:solidFill>
                  <a:srgbClr val="000000"/>
                </a:solidFill>
                <a:latin typeface="Calibri"/>
              </a:rPr>
              <a:t>11/19/12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fld id="{FF5E5CFB-E9F9-43EC-8F73-DB3FCF68031F}" type="slidenum">
              <a:rPr lang="en-US" sz="1100">
                <a:solidFill>
                  <a:srgbClr val="000000"/>
                </a:solidFill>
                <a:latin typeface="Calibri"/>
              </a:rPr>
              <a:t>&lt;number&gt;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251280" y="1176480"/>
            <a:ext cx="4425120" cy="291636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/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/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/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/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stomShape 1"/>
          <p:cNvSpPr/>
          <p:nvPr/>
        </p:nvSpPr>
        <p:spPr>
          <a:xfrm>
            <a:off x="1767960" y="1018440"/>
            <a:ext cx="914040" cy="365724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8" name="CustomShape 2"/>
          <p:cNvSpPr/>
          <p:nvPr/>
        </p:nvSpPr>
        <p:spPr>
          <a:xfrm>
            <a:off x="1615680" y="45997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9" name="CustomShape 3"/>
          <p:cNvSpPr/>
          <p:nvPr/>
        </p:nvSpPr>
        <p:spPr>
          <a:xfrm>
            <a:off x="1615680" y="36853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0" name="CustomShape 4"/>
          <p:cNvSpPr/>
          <p:nvPr/>
        </p:nvSpPr>
        <p:spPr>
          <a:xfrm>
            <a:off x="1615680" y="27709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1" name="CustomShape 5"/>
          <p:cNvSpPr/>
          <p:nvPr/>
        </p:nvSpPr>
        <p:spPr>
          <a:xfrm>
            <a:off x="1615680" y="18565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2" name="CustomShape 6"/>
          <p:cNvSpPr/>
          <p:nvPr/>
        </p:nvSpPr>
        <p:spPr>
          <a:xfrm>
            <a:off x="2682360" y="41425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3" name="CustomShape 7"/>
          <p:cNvSpPr/>
          <p:nvPr/>
        </p:nvSpPr>
        <p:spPr>
          <a:xfrm>
            <a:off x="2682360" y="32281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4" name="CustomShape 8"/>
          <p:cNvSpPr/>
          <p:nvPr/>
        </p:nvSpPr>
        <p:spPr>
          <a:xfrm>
            <a:off x="2682360" y="2313720"/>
            <a:ext cx="1519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5" name="CustomShape 9"/>
          <p:cNvSpPr/>
          <p:nvPr/>
        </p:nvSpPr>
        <p:spPr>
          <a:xfrm>
            <a:off x="1615680" y="1814040"/>
            <a:ext cx="151920" cy="151920"/>
          </a:xfrm>
          <a:prstGeom prst="triangle">
            <a:avLst>
              <a:gd fmla="val 50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6" name="CustomShape 10"/>
          <p:cNvSpPr/>
          <p:nvPr/>
        </p:nvSpPr>
        <p:spPr>
          <a:xfrm>
            <a:off x="1611000" y="2728440"/>
            <a:ext cx="151920" cy="151920"/>
          </a:xfrm>
          <a:prstGeom prst="triangle">
            <a:avLst>
              <a:gd fmla="val 50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7" name="CustomShape 11"/>
          <p:cNvSpPr/>
          <p:nvPr/>
        </p:nvSpPr>
        <p:spPr>
          <a:xfrm>
            <a:off x="1625040" y="3652200"/>
            <a:ext cx="151920" cy="151920"/>
          </a:xfrm>
          <a:prstGeom prst="triangle">
            <a:avLst>
              <a:gd fmla="val 50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8" name="CustomShape 12"/>
          <p:cNvSpPr/>
          <p:nvPr/>
        </p:nvSpPr>
        <p:spPr>
          <a:xfrm>
            <a:off x="1630080" y="4556880"/>
            <a:ext cx="151920" cy="151920"/>
          </a:xfrm>
          <a:prstGeom prst="triangle">
            <a:avLst>
              <a:gd fmla="val 50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49" name="CustomShape 13"/>
          <p:cNvSpPr/>
          <p:nvPr/>
        </p:nvSpPr>
        <p:spPr>
          <a:xfrm>
            <a:off x="1244160" y="1823400"/>
            <a:ext cx="151920" cy="15192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0" name="CustomShape 14"/>
          <p:cNvSpPr/>
          <p:nvPr/>
        </p:nvSpPr>
        <p:spPr>
          <a:xfrm>
            <a:off x="1244160" y="2737800"/>
            <a:ext cx="151920" cy="15192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1" name="CustomShape 15"/>
          <p:cNvSpPr/>
          <p:nvPr/>
        </p:nvSpPr>
        <p:spPr>
          <a:xfrm>
            <a:off x="1258560" y="3652200"/>
            <a:ext cx="151920" cy="15192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2" name="CustomShape 16"/>
          <p:cNvSpPr/>
          <p:nvPr/>
        </p:nvSpPr>
        <p:spPr>
          <a:xfrm>
            <a:off x="2891880" y="4142520"/>
            <a:ext cx="75960" cy="7596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3" name="CustomShape 17"/>
          <p:cNvSpPr/>
          <p:nvPr/>
        </p:nvSpPr>
        <p:spPr>
          <a:xfrm>
            <a:off x="2882520" y="3228120"/>
            <a:ext cx="75960" cy="7596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4" name="CustomShape 18"/>
          <p:cNvSpPr/>
          <p:nvPr/>
        </p:nvSpPr>
        <p:spPr>
          <a:xfrm>
            <a:off x="2882520" y="2313720"/>
            <a:ext cx="75960" cy="7596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5" name="CustomShape 19"/>
          <p:cNvSpPr/>
          <p:nvPr/>
        </p:nvSpPr>
        <p:spPr>
          <a:xfrm>
            <a:off x="929880" y="1828800"/>
            <a:ext cx="151920" cy="272340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6" name="CustomShape 20"/>
          <p:cNvSpPr/>
          <p:nvPr/>
        </p:nvSpPr>
        <p:spPr>
          <a:xfrm>
            <a:off x="1234800" y="1828080"/>
            <a:ext cx="151920" cy="151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7" name="CustomShape 21"/>
          <p:cNvSpPr/>
          <p:nvPr/>
        </p:nvSpPr>
        <p:spPr>
          <a:xfrm>
            <a:off x="1234800" y="2737800"/>
            <a:ext cx="151920" cy="151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8" name="CustomShape 22"/>
          <p:cNvSpPr/>
          <p:nvPr/>
        </p:nvSpPr>
        <p:spPr>
          <a:xfrm>
            <a:off x="1239480" y="3652200"/>
            <a:ext cx="151920" cy="151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59" name="CustomShape 23"/>
          <p:cNvSpPr/>
          <p:nvPr/>
        </p:nvSpPr>
        <p:spPr>
          <a:xfrm>
            <a:off x="2987280" y="3228120"/>
            <a:ext cx="7596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0" name="CustomShape 24"/>
          <p:cNvSpPr/>
          <p:nvPr/>
        </p:nvSpPr>
        <p:spPr>
          <a:xfrm>
            <a:off x="2987280" y="2318400"/>
            <a:ext cx="75960" cy="70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1" name="CustomShape 25"/>
          <p:cNvSpPr/>
          <p:nvPr/>
        </p:nvSpPr>
        <p:spPr>
          <a:xfrm>
            <a:off x="2996640" y="4142520"/>
            <a:ext cx="6624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2" name="CustomShape 26"/>
          <p:cNvSpPr/>
          <p:nvPr/>
        </p:nvSpPr>
        <p:spPr>
          <a:xfrm>
            <a:off x="1478160" y="4552200"/>
            <a:ext cx="151920" cy="85248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3" name="CustomShape 27"/>
          <p:cNvSpPr/>
          <p:nvPr/>
        </p:nvSpPr>
        <p:spPr>
          <a:xfrm>
            <a:off x="701280" y="866160"/>
            <a:ext cx="151920" cy="36907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4" name="CustomShape 28"/>
          <p:cNvSpPr/>
          <p:nvPr/>
        </p:nvSpPr>
        <p:spPr>
          <a:xfrm>
            <a:off x="2149200" y="866160"/>
            <a:ext cx="75960" cy="151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5" name="CustomShape 29"/>
          <p:cNvSpPr/>
          <p:nvPr/>
        </p:nvSpPr>
        <p:spPr>
          <a:xfrm>
            <a:off x="2149200" y="789840"/>
            <a:ext cx="114264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6" name="CustomShape 30"/>
          <p:cNvSpPr/>
          <p:nvPr/>
        </p:nvSpPr>
        <p:spPr>
          <a:xfrm>
            <a:off x="3292200" y="640080"/>
            <a:ext cx="75960" cy="4111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7" name="CustomShape 31"/>
          <p:cNvSpPr/>
          <p:nvPr/>
        </p:nvSpPr>
        <p:spPr>
          <a:xfrm>
            <a:off x="3292200" y="4752000"/>
            <a:ext cx="75960" cy="7596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8" name="CustomShape 32"/>
          <p:cNvSpPr/>
          <p:nvPr/>
        </p:nvSpPr>
        <p:spPr>
          <a:xfrm>
            <a:off x="3597480" y="564120"/>
            <a:ext cx="380520" cy="7596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69" name="CustomShape 33"/>
          <p:cNvSpPr/>
          <p:nvPr/>
        </p:nvSpPr>
        <p:spPr>
          <a:xfrm>
            <a:off x="3978000" y="731520"/>
            <a:ext cx="151920" cy="3805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0" name="CustomShape 34"/>
          <p:cNvSpPr/>
          <p:nvPr/>
        </p:nvSpPr>
        <p:spPr>
          <a:xfrm>
            <a:off x="3749400" y="1112760"/>
            <a:ext cx="75960" cy="7596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1" name="CustomShape 35"/>
          <p:cNvSpPr/>
          <p:nvPr/>
        </p:nvSpPr>
        <p:spPr>
          <a:xfrm>
            <a:off x="3720600" y="1389960"/>
            <a:ext cx="151920" cy="15192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2" name="CustomShape 36"/>
          <p:cNvSpPr/>
          <p:nvPr/>
        </p:nvSpPr>
        <p:spPr>
          <a:xfrm>
            <a:off x="3901680" y="1627920"/>
            <a:ext cx="151920" cy="151920"/>
          </a:xfrm>
          <a:prstGeom prst="triangle">
            <a:avLst>
              <a:gd fmla="val 50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3" name="CustomShape 37"/>
          <p:cNvSpPr/>
          <p:nvPr/>
        </p:nvSpPr>
        <p:spPr>
          <a:xfrm>
            <a:off x="3749400" y="1894680"/>
            <a:ext cx="75960" cy="7596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4" name="CustomShape 38"/>
          <p:cNvSpPr/>
          <p:nvPr/>
        </p:nvSpPr>
        <p:spPr>
          <a:xfrm>
            <a:off x="3715920" y="2085120"/>
            <a:ext cx="151920" cy="15192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5" name="CustomShape 39"/>
          <p:cNvSpPr/>
          <p:nvPr/>
        </p:nvSpPr>
        <p:spPr>
          <a:xfrm>
            <a:off x="3978000" y="518040"/>
            <a:ext cx="1051200" cy="334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11/2” pipe</a:t>
            </a:r>
            <a:endParaRPr/>
          </a:p>
        </p:txBody>
      </p:sp>
      <p:sp>
        <p:nvSpPr>
          <p:cNvPr id="76" name="CustomShape 40"/>
          <p:cNvSpPr/>
          <p:nvPr/>
        </p:nvSpPr>
        <p:spPr>
          <a:xfrm>
            <a:off x="3978000" y="702720"/>
            <a:ext cx="776880" cy="334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2” pipe</a:t>
            </a:r>
            <a:endParaRPr/>
          </a:p>
        </p:txBody>
      </p:sp>
      <p:sp>
        <p:nvSpPr>
          <p:cNvPr id="77" name="CustomShape 41"/>
          <p:cNvSpPr/>
          <p:nvPr/>
        </p:nvSpPr>
        <p:spPr>
          <a:xfrm>
            <a:off x="3872520" y="1037160"/>
            <a:ext cx="1188720" cy="334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1” check valve</a:t>
            </a:r>
            <a:endParaRPr/>
          </a:p>
        </p:txBody>
      </p:sp>
      <p:sp>
        <p:nvSpPr>
          <p:cNvPr id="78" name="CustomShape 42"/>
          <p:cNvSpPr/>
          <p:nvPr/>
        </p:nvSpPr>
        <p:spPr>
          <a:xfrm>
            <a:off x="3932280" y="1293480"/>
            <a:ext cx="1096920" cy="334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2” check valve</a:t>
            </a:r>
            <a:endParaRPr/>
          </a:p>
        </p:txBody>
      </p:sp>
      <p:sp>
        <p:nvSpPr>
          <p:cNvPr id="79" name="CustomShape 43"/>
          <p:cNvSpPr/>
          <p:nvPr/>
        </p:nvSpPr>
        <p:spPr>
          <a:xfrm>
            <a:off x="3962880" y="1566360"/>
            <a:ext cx="1066320" cy="2134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2”-1” bushing</a:t>
            </a:r>
            <a:endParaRPr/>
          </a:p>
        </p:txBody>
      </p:sp>
      <p:sp>
        <p:nvSpPr>
          <p:cNvPr id="80" name="CustomShape 44"/>
          <p:cNvSpPr/>
          <p:nvPr/>
        </p:nvSpPr>
        <p:spPr>
          <a:xfrm>
            <a:off x="3840480" y="1828800"/>
            <a:ext cx="1097280" cy="334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11/2” ball valve</a:t>
            </a:r>
            <a:endParaRPr/>
          </a:p>
        </p:txBody>
      </p:sp>
      <p:sp>
        <p:nvSpPr>
          <p:cNvPr id="81" name="CustomShape 45"/>
          <p:cNvSpPr/>
          <p:nvPr/>
        </p:nvSpPr>
        <p:spPr>
          <a:xfrm>
            <a:off x="3917160" y="2011680"/>
            <a:ext cx="837720" cy="2134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800">
                <a:solidFill>
                  <a:srgbClr val="000000"/>
                </a:solidFill>
                <a:latin typeface="Calibri"/>
              </a:rPr>
              <a:t>2” ball valve</a:t>
            </a:r>
            <a:endParaRPr/>
          </a:p>
        </p:txBody>
      </p:sp>
      <p:sp>
        <p:nvSpPr>
          <p:cNvPr id="82" name="CustomShape 46"/>
          <p:cNvSpPr/>
          <p:nvPr/>
        </p:nvSpPr>
        <p:spPr>
          <a:xfrm>
            <a:off x="1767960" y="2085120"/>
            <a:ext cx="837720" cy="28980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en-US" sz="1300">
                <a:solidFill>
                  <a:srgbClr val="000000"/>
                </a:solidFill>
                <a:latin typeface="Calibri"/>
              </a:rPr>
              <a:t>filter</a:t>
            </a:r>
            <a:endParaRPr/>
          </a:p>
        </p:txBody>
      </p:sp>
      <p:sp>
        <p:nvSpPr>
          <p:cNvPr id="83" name="CustomShape 47"/>
          <p:cNvSpPr/>
          <p:nvPr/>
        </p:nvSpPr>
        <p:spPr>
          <a:xfrm>
            <a:off x="472680" y="548640"/>
            <a:ext cx="533160" cy="25920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100">
                <a:solidFill>
                  <a:srgbClr val="000000"/>
                </a:solidFill>
                <a:latin typeface="Calibri"/>
              </a:rPr>
              <a:t>inlet</a:t>
            </a:r>
            <a:endParaRPr/>
          </a:p>
        </p:txBody>
      </p:sp>
      <p:sp>
        <p:nvSpPr>
          <p:cNvPr id="84" name="CustomShape 48"/>
          <p:cNvSpPr/>
          <p:nvPr/>
        </p:nvSpPr>
        <p:spPr>
          <a:xfrm>
            <a:off x="2895480" y="27720"/>
            <a:ext cx="609120" cy="487080"/>
          </a:xfrm>
          <a:prstGeom prst="rect">
            <a:avLst/>
          </a:prstGeom>
        </p:spPr>
      </p:sp>
      <p:sp>
        <p:nvSpPr>
          <p:cNvPr id="85" name="CustomShape 49"/>
          <p:cNvSpPr/>
          <p:nvPr/>
        </p:nvSpPr>
        <p:spPr>
          <a:xfrm>
            <a:off x="1828800" y="457200"/>
            <a:ext cx="990360" cy="2743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alibri"/>
              </a:rPr>
              <a:t>backwash</a:t>
            </a:r>
            <a:endParaRPr/>
          </a:p>
        </p:txBody>
      </p:sp>
      <p:sp>
        <p:nvSpPr>
          <p:cNvPr id="86" name="CustomShape 50"/>
          <p:cNvSpPr/>
          <p:nvPr/>
        </p:nvSpPr>
        <p:spPr>
          <a:xfrm>
            <a:off x="3353040" y="4449960"/>
            <a:ext cx="1218960" cy="3963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Calibri"/>
              </a:rPr>
              <a:t>Backwash outlet/valve</a:t>
            </a:r>
            <a:endParaRPr/>
          </a:p>
        </p:txBody>
      </p:sp>
      <p:sp>
        <p:nvSpPr>
          <p:cNvPr id="87" name="CustomShape 51"/>
          <p:cNvSpPr/>
          <p:nvPr/>
        </p:nvSpPr>
        <p:spPr>
          <a:xfrm>
            <a:off x="-136440" y="4327920"/>
            <a:ext cx="1066320" cy="2440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Calibri"/>
              </a:rPr>
              <a:t>Drain valve</a:t>
            </a:r>
            <a:endParaRPr/>
          </a:p>
        </p:txBody>
      </p:sp>
      <p:sp>
        <p:nvSpPr>
          <p:cNvPr id="88" name="CustomShape 52"/>
          <p:cNvSpPr/>
          <p:nvPr/>
        </p:nvSpPr>
        <p:spPr>
          <a:xfrm>
            <a:off x="3063600" y="2011680"/>
            <a:ext cx="151920" cy="223524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89" name="CustomShape 53"/>
          <p:cNvSpPr/>
          <p:nvPr/>
        </p:nvSpPr>
        <p:spPr>
          <a:xfrm>
            <a:off x="3715920" y="2085120"/>
            <a:ext cx="151920" cy="15192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90" name="CustomShape 54"/>
          <p:cNvSpPr/>
          <p:nvPr/>
        </p:nvSpPr>
        <p:spPr>
          <a:xfrm>
            <a:off x="3063600" y="2011680"/>
            <a:ext cx="151920" cy="15192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91" name="CustomShape 55"/>
          <p:cNvSpPr/>
          <p:nvPr/>
        </p:nvSpPr>
        <p:spPr>
          <a:xfrm>
            <a:off x="3292200" y="655560"/>
            <a:ext cx="75960" cy="7596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92" name="CustomShape 56"/>
          <p:cNvSpPr/>
          <p:nvPr/>
        </p:nvSpPr>
        <p:spPr>
          <a:xfrm>
            <a:off x="1829160" y="457200"/>
            <a:ext cx="990360" cy="2743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alibri"/>
              </a:rPr>
              <a:t>backwash</a:t>
            </a:r>
            <a:endParaRPr/>
          </a:p>
        </p:txBody>
      </p:sp>
      <p:sp>
        <p:nvSpPr>
          <p:cNvPr id="93" name="CustomShape 57"/>
          <p:cNvSpPr/>
          <p:nvPr/>
        </p:nvSpPr>
        <p:spPr>
          <a:xfrm>
            <a:off x="2987640" y="244440"/>
            <a:ext cx="990360" cy="3956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Calibri"/>
              </a:rPr>
              <a:t>Air bleed valve</a:t>
            </a:r>
            <a:endParaRPr/>
          </a:p>
        </p:txBody>
      </p:sp>
      <p:sp>
        <p:nvSpPr>
          <p:cNvPr id="94" name="CustomShape 58"/>
          <p:cNvSpPr/>
          <p:nvPr/>
        </p:nvSpPr>
        <p:spPr>
          <a:xfrm>
            <a:off x="929880" y="4328640"/>
            <a:ext cx="151920" cy="15192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95" name="CustomShape 59"/>
          <p:cNvSpPr/>
          <p:nvPr/>
        </p:nvSpPr>
        <p:spPr>
          <a:xfrm>
            <a:off x="457200" y="4552200"/>
            <a:ext cx="151920" cy="151920"/>
          </a:xfrm>
          <a:prstGeom prst="flowChartSummingJunction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