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2378075" cy="73152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4572" y="36"/>
      </p:cViewPr>
      <p:guideLst>
        <p:guide orient="horz" pos="2304"/>
        <p:guide pos="74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8356" y="2272454"/>
            <a:ext cx="2021364" cy="156802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56711" y="4145280"/>
            <a:ext cx="1664653" cy="186944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EB8A99-6A07-4DCE-8414-725F6ED02574}" type="datetimeFigureOut">
              <a:rPr lang="en-US" smtClean="0"/>
              <a:t>12/6/2012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2C50F5-563B-4CF6-A0AC-DC07E3BDAB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08986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EB8A99-6A07-4DCE-8414-725F6ED02574}" type="datetimeFigureOut">
              <a:rPr lang="en-US" smtClean="0"/>
              <a:t>12/6/2012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2C50F5-563B-4CF6-A0AC-DC07E3BDAB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12933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724104" y="292948"/>
            <a:ext cx="535067" cy="6241627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8904" y="292948"/>
            <a:ext cx="1565566" cy="624162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EB8A99-6A07-4DCE-8414-725F6ED02574}" type="datetimeFigureOut">
              <a:rPr lang="en-US" smtClean="0"/>
              <a:t>12/6/2012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2C50F5-563B-4CF6-A0AC-DC07E3BDAB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28021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EB8A99-6A07-4DCE-8414-725F6ED02574}" type="datetimeFigureOut">
              <a:rPr lang="en-US" smtClean="0"/>
              <a:t>12/6/2012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2C50F5-563B-4CF6-A0AC-DC07E3BDAB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78513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7851" y="4700694"/>
            <a:ext cx="2021364" cy="145288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87851" y="3100495"/>
            <a:ext cx="2021364" cy="1600199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EB8A99-6A07-4DCE-8414-725F6ED02574}" type="datetimeFigureOut">
              <a:rPr lang="en-US" smtClean="0"/>
              <a:t>12/6/2012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2C50F5-563B-4CF6-A0AC-DC07E3BDAB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36776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8904" y="1706880"/>
            <a:ext cx="1050316" cy="482769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08855" y="1706880"/>
            <a:ext cx="1050316" cy="482769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EB8A99-6A07-4DCE-8414-725F6ED02574}" type="datetimeFigureOut">
              <a:rPr lang="en-US" smtClean="0"/>
              <a:t>12/6/2012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2C50F5-563B-4CF6-A0AC-DC07E3BDAB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55651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8904" y="1637454"/>
            <a:ext cx="1050729" cy="68241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8904" y="2319867"/>
            <a:ext cx="1050729" cy="421470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208029" y="1637454"/>
            <a:ext cx="1051142" cy="68241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208029" y="2319867"/>
            <a:ext cx="1051142" cy="421470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EB8A99-6A07-4DCE-8414-725F6ED02574}" type="datetimeFigureOut">
              <a:rPr lang="en-US" smtClean="0"/>
              <a:t>12/6/2012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2C50F5-563B-4CF6-A0AC-DC07E3BDAB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9811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EB8A99-6A07-4DCE-8414-725F6ED02574}" type="datetimeFigureOut">
              <a:rPr lang="en-US" smtClean="0"/>
              <a:t>12/6/2012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2C50F5-563B-4CF6-A0AC-DC07E3BDAB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28622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EB8A99-6A07-4DCE-8414-725F6ED02574}" type="datetimeFigureOut">
              <a:rPr lang="en-US" smtClean="0"/>
              <a:t>12/6/2012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2C50F5-563B-4CF6-A0AC-DC07E3BDAB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15802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8904" y="291253"/>
            <a:ext cx="782370" cy="123952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29761" y="291254"/>
            <a:ext cx="1329410" cy="624332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8904" y="1530774"/>
            <a:ext cx="782370" cy="500380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EB8A99-6A07-4DCE-8414-725F6ED02574}" type="datetimeFigureOut">
              <a:rPr lang="en-US" smtClean="0"/>
              <a:t>12/6/2012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2C50F5-563B-4CF6-A0AC-DC07E3BDAB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76484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6119" y="5120640"/>
            <a:ext cx="1426845" cy="60452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66119" y="653627"/>
            <a:ext cx="1426845" cy="438912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6119" y="5725161"/>
            <a:ext cx="1426845" cy="85851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EB8A99-6A07-4DCE-8414-725F6ED02574}" type="datetimeFigureOut">
              <a:rPr lang="en-US" smtClean="0"/>
              <a:t>12/6/2012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2C50F5-563B-4CF6-A0AC-DC07E3BDAB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31711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8904" y="292947"/>
            <a:ext cx="2140268" cy="12192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8904" y="1706880"/>
            <a:ext cx="2140268" cy="482769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18904" y="6780107"/>
            <a:ext cx="554884" cy="38946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EB8A99-6A07-4DCE-8414-725F6ED02574}" type="datetimeFigureOut">
              <a:rPr lang="en-US" smtClean="0"/>
              <a:t>12/6/2012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12509" y="6780107"/>
            <a:ext cx="753057" cy="38946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704287" y="6780107"/>
            <a:ext cx="554884" cy="38946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2C50F5-563B-4CF6-A0AC-DC07E3BDAB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25221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378075" cy="75657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1493837" y="2743200"/>
            <a:ext cx="3048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1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493837" y="4953000"/>
            <a:ext cx="3048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1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512887" y="6844099"/>
            <a:ext cx="3048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1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522679" y="6217597"/>
            <a:ext cx="2667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2</a:t>
            </a:r>
            <a:endParaRPr lang="en-US" sz="1200" dirty="0"/>
          </a:p>
        </p:txBody>
      </p:sp>
      <p:sp>
        <p:nvSpPr>
          <p:cNvPr id="10" name="TextBox 9"/>
          <p:cNvSpPr txBox="1"/>
          <p:nvPr/>
        </p:nvSpPr>
        <p:spPr>
          <a:xfrm>
            <a:off x="1492249" y="4034224"/>
            <a:ext cx="2667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2</a:t>
            </a:r>
            <a:endParaRPr lang="en-US" sz="1200" dirty="0"/>
          </a:p>
        </p:txBody>
      </p:sp>
      <p:sp>
        <p:nvSpPr>
          <p:cNvPr id="11" name="TextBox 10"/>
          <p:cNvSpPr txBox="1"/>
          <p:nvPr/>
        </p:nvSpPr>
        <p:spPr>
          <a:xfrm>
            <a:off x="1512887" y="1905000"/>
            <a:ext cx="2667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2</a:t>
            </a:r>
            <a:endParaRPr lang="en-US" sz="1200" dirty="0"/>
          </a:p>
        </p:txBody>
      </p:sp>
      <p:sp>
        <p:nvSpPr>
          <p:cNvPr id="12" name="TextBox 11"/>
          <p:cNvSpPr txBox="1"/>
          <p:nvPr/>
        </p:nvSpPr>
        <p:spPr>
          <a:xfrm>
            <a:off x="1501774" y="381000"/>
            <a:ext cx="2667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2</a:t>
            </a:r>
            <a:endParaRPr lang="en-US" sz="1200" dirty="0"/>
          </a:p>
        </p:txBody>
      </p:sp>
      <p:sp>
        <p:nvSpPr>
          <p:cNvPr id="13" name="TextBox 12"/>
          <p:cNvSpPr txBox="1"/>
          <p:nvPr/>
        </p:nvSpPr>
        <p:spPr>
          <a:xfrm>
            <a:off x="1541729" y="990600"/>
            <a:ext cx="2286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3</a:t>
            </a:r>
            <a:endParaRPr lang="en-US" sz="1200" dirty="0"/>
          </a:p>
        </p:txBody>
      </p:sp>
      <p:sp>
        <p:nvSpPr>
          <p:cNvPr id="4" name="TextBox 3"/>
          <p:cNvSpPr txBox="1"/>
          <p:nvPr/>
        </p:nvSpPr>
        <p:spPr>
          <a:xfrm>
            <a:off x="1036637" y="1943100"/>
            <a:ext cx="3048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4</a:t>
            </a:r>
            <a:endParaRPr lang="en-US" sz="1200" dirty="0"/>
          </a:p>
        </p:txBody>
      </p:sp>
      <p:sp>
        <p:nvSpPr>
          <p:cNvPr id="16" name="TextBox 15"/>
          <p:cNvSpPr txBox="1"/>
          <p:nvPr/>
        </p:nvSpPr>
        <p:spPr>
          <a:xfrm>
            <a:off x="1036637" y="4076699"/>
            <a:ext cx="3048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4</a:t>
            </a:r>
            <a:endParaRPr lang="en-US" sz="1200" dirty="0"/>
          </a:p>
        </p:txBody>
      </p:sp>
      <p:sp>
        <p:nvSpPr>
          <p:cNvPr id="17" name="TextBox 16"/>
          <p:cNvSpPr txBox="1"/>
          <p:nvPr/>
        </p:nvSpPr>
        <p:spPr>
          <a:xfrm>
            <a:off x="1036637" y="6217596"/>
            <a:ext cx="3048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4</a:t>
            </a:r>
            <a:endParaRPr lang="en-US" sz="1200" dirty="0"/>
          </a:p>
        </p:txBody>
      </p:sp>
      <p:sp>
        <p:nvSpPr>
          <p:cNvPr id="14" name="TextBox 13"/>
          <p:cNvSpPr txBox="1"/>
          <p:nvPr/>
        </p:nvSpPr>
        <p:spPr>
          <a:xfrm>
            <a:off x="655637" y="1600200"/>
            <a:ext cx="3048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5</a:t>
            </a:r>
            <a:endParaRPr lang="en-US" sz="1200" dirty="0"/>
          </a:p>
        </p:txBody>
      </p:sp>
      <p:sp>
        <p:nvSpPr>
          <p:cNvPr id="20" name="TextBox 19"/>
          <p:cNvSpPr txBox="1"/>
          <p:nvPr/>
        </p:nvSpPr>
        <p:spPr>
          <a:xfrm>
            <a:off x="673099" y="3757225"/>
            <a:ext cx="3048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5</a:t>
            </a:r>
            <a:endParaRPr lang="en-US" sz="1200" dirty="0"/>
          </a:p>
        </p:txBody>
      </p:sp>
      <p:sp>
        <p:nvSpPr>
          <p:cNvPr id="21" name="TextBox 20"/>
          <p:cNvSpPr txBox="1"/>
          <p:nvPr/>
        </p:nvSpPr>
        <p:spPr>
          <a:xfrm>
            <a:off x="673099" y="5936221"/>
            <a:ext cx="3048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5</a:t>
            </a:r>
            <a:endParaRPr lang="en-US" sz="1200" dirty="0"/>
          </a:p>
        </p:txBody>
      </p:sp>
      <p:sp>
        <p:nvSpPr>
          <p:cNvPr id="15" name="TextBox 14"/>
          <p:cNvSpPr txBox="1"/>
          <p:nvPr/>
        </p:nvSpPr>
        <p:spPr>
          <a:xfrm>
            <a:off x="301624" y="1600200"/>
            <a:ext cx="2286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6</a:t>
            </a:r>
            <a:endParaRPr lang="en-US" sz="1200" dirty="0"/>
          </a:p>
        </p:txBody>
      </p:sp>
      <p:sp>
        <p:nvSpPr>
          <p:cNvPr id="23" name="TextBox 22"/>
          <p:cNvSpPr txBox="1"/>
          <p:nvPr/>
        </p:nvSpPr>
        <p:spPr>
          <a:xfrm>
            <a:off x="290511" y="3757223"/>
            <a:ext cx="2286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6</a:t>
            </a:r>
            <a:endParaRPr lang="en-US" sz="1200" dirty="0"/>
          </a:p>
        </p:txBody>
      </p:sp>
      <p:sp>
        <p:nvSpPr>
          <p:cNvPr id="24" name="TextBox 23"/>
          <p:cNvSpPr txBox="1"/>
          <p:nvPr/>
        </p:nvSpPr>
        <p:spPr>
          <a:xfrm>
            <a:off x="301624" y="5936220"/>
            <a:ext cx="2286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6</a:t>
            </a:r>
            <a:endParaRPr lang="en-US" sz="1200" dirty="0"/>
          </a:p>
        </p:txBody>
      </p:sp>
      <p:cxnSp>
        <p:nvCxnSpPr>
          <p:cNvPr id="22" name="Straight Arrow Connector 21"/>
          <p:cNvCxnSpPr/>
          <p:nvPr/>
        </p:nvCxnSpPr>
        <p:spPr>
          <a:xfrm>
            <a:off x="415924" y="1877199"/>
            <a:ext cx="0" cy="20440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/>
          <p:cNvCxnSpPr/>
          <p:nvPr/>
        </p:nvCxnSpPr>
        <p:spPr>
          <a:xfrm>
            <a:off x="790572" y="1877199"/>
            <a:ext cx="0" cy="20440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/>
          <p:cNvCxnSpPr/>
          <p:nvPr/>
        </p:nvCxnSpPr>
        <p:spPr>
          <a:xfrm>
            <a:off x="415924" y="4020323"/>
            <a:ext cx="0" cy="20440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/>
          <p:cNvCxnSpPr/>
          <p:nvPr/>
        </p:nvCxnSpPr>
        <p:spPr>
          <a:xfrm>
            <a:off x="804861" y="4008997"/>
            <a:ext cx="0" cy="20440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Arrow Connector 29"/>
          <p:cNvCxnSpPr/>
          <p:nvPr/>
        </p:nvCxnSpPr>
        <p:spPr>
          <a:xfrm>
            <a:off x="415924" y="6142171"/>
            <a:ext cx="0" cy="20440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30"/>
          <p:cNvCxnSpPr/>
          <p:nvPr/>
        </p:nvCxnSpPr>
        <p:spPr>
          <a:xfrm>
            <a:off x="801685" y="6151696"/>
            <a:ext cx="0" cy="20440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2315997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31</TotalTime>
  <Words>17</Words>
  <Application>Microsoft Office PowerPoint</Application>
  <PresentationFormat>Custom</PresentationFormat>
  <Paragraphs>17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CIT Lab User</dc:creator>
  <cp:lastModifiedBy>CIT Lab User</cp:lastModifiedBy>
  <cp:revision>3</cp:revision>
  <dcterms:created xsi:type="dcterms:W3CDTF">2012-12-06T23:27:21Z</dcterms:created>
  <dcterms:modified xsi:type="dcterms:W3CDTF">2012-12-06T23:58:25Z</dcterms:modified>
</cp:coreProperties>
</file>