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743200" cy="5943600"/>
  <p:notesSz cx="6858000" cy="9144000"/>
  <p:defaultTextStyle>
    <a:defPPr>
      <a:defRPr lang="en-US"/>
    </a:defPPr>
    <a:lvl1pPr marL="0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48168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496336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44504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992673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240841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489009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737177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1985345" algn="l" defTabSz="49633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560" y="-612"/>
      </p:cViewPr>
      <p:guideLst>
        <p:guide orient="horz" pos="1872"/>
        <p:guide pos="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" y="1846369"/>
            <a:ext cx="2331720" cy="12740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" y="3368040"/>
            <a:ext cx="1920240" cy="15189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48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96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4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92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40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8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3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985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875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94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6742" y="206375"/>
            <a:ext cx="185261" cy="43944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958" y="206375"/>
            <a:ext cx="510064" cy="43944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419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4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94" y="3819314"/>
            <a:ext cx="2331720" cy="1180465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94" y="2519152"/>
            <a:ext cx="2331720" cy="1300162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4816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9633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44504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92673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4084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48900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73717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98534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957" y="1202479"/>
            <a:ext cx="347663" cy="3398308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" y="1202479"/>
            <a:ext cx="347663" cy="3398308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6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" y="238020"/>
            <a:ext cx="2468880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" y="1330431"/>
            <a:ext cx="1212056" cy="554460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8168" indent="0">
              <a:buNone/>
              <a:defRPr sz="1100" b="1"/>
            </a:lvl2pPr>
            <a:lvl3pPr marL="496336" indent="0">
              <a:buNone/>
              <a:defRPr sz="1000" b="1"/>
            </a:lvl3pPr>
            <a:lvl4pPr marL="744504" indent="0">
              <a:buNone/>
              <a:defRPr sz="900" b="1"/>
            </a:lvl4pPr>
            <a:lvl5pPr marL="992673" indent="0">
              <a:buNone/>
              <a:defRPr sz="900" b="1"/>
            </a:lvl5pPr>
            <a:lvl6pPr marL="1240841" indent="0">
              <a:buNone/>
              <a:defRPr sz="900" b="1"/>
            </a:lvl6pPr>
            <a:lvl7pPr marL="1489009" indent="0">
              <a:buNone/>
              <a:defRPr sz="900" b="1"/>
            </a:lvl7pPr>
            <a:lvl8pPr marL="1737177" indent="0">
              <a:buNone/>
              <a:defRPr sz="900" b="1"/>
            </a:lvl8pPr>
            <a:lvl9pPr marL="1985345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" y="1884891"/>
            <a:ext cx="1212056" cy="3424450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3507" y="1330431"/>
            <a:ext cx="1212533" cy="554460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8168" indent="0">
              <a:buNone/>
              <a:defRPr sz="1100" b="1"/>
            </a:lvl2pPr>
            <a:lvl3pPr marL="496336" indent="0">
              <a:buNone/>
              <a:defRPr sz="1000" b="1"/>
            </a:lvl3pPr>
            <a:lvl4pPr marL="744504" indent="0">
              <a:buNone/>
              <a:defRPr sz="900" b="1"/>
            </a:lvl4pPr>
            <a:lvl5pPr marL="992673" indent="0">
              <a:buNone/>
              <a:defRPr sz="900" b="1"/>
            </a:lvl5pPr>
            <a:lvl6pPr marL="1240841" indent="0">
              <a:buNone/>
              <a:defRPr sz="900" b="1"/>
            </a:lvl6pPr>
            <a:lvl7pPr marL="1489009" indent="0">
              <a:buNone/>
              <a:defRPr sz="900" b="1"/>
            </a:lvl7pPr>
            <a:lvl8pPr marL="1737177" indent="0">
              <a:buNone/>
              <a:defRPr sz="900" b="1"/>
            </a:lvl8pPr>
            <a:lvl9pPr marL="1985345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3507" y="1884891"/>
            <a:ext cx="1212533" cy="3424450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0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59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66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" y="236643"/>
            <a:ext cx="902494" cy="1007110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515" y="236644"/>
            <a:ext cx="1533525" cy="5072698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" y="1243754"/>
            <a:ext cx="902494" cy="4065588"/>
          </a:xfrm>
        </p:spPr>
        <p:txBody>
          <a:bodyPr/>
          <a:lstStyle>
            <a:lvl1pPr marL="0" indent="0">
              <a:buNone/>
              <a:defRPr sz="800"/>
            </a:lvl1pPr>
            <a:lvl2pPr marL="248168" indent="0">
              <a:buNone/>
              <a:defRPr sz="700"/>
            </a:lvl2pPr>
            <a:lvl3pPr marL="496336" indent="0">
              <a:buNone/>
              <a:defRPr sz="500"/>
            </a:lvl3pPr>
            <a:lvl4pPr marL="744504" indent="0">
              <a:buNone/>
              <a:defRPr sz="500"/>
            </a:lvl4pPr>
            <a:lvl5pPr marL="992673" indent="0">
              <a:buNone/>
              <a:defRPr sz="500"/>
            </a:lvl5pPr>
            <a:lvl6pPr marL="1240841" indent="0">
              <a:buNone/>
              <a:defRPr sz="500"/>
            </a:lvl6pPr>
            <a:lvl7pPr marL="1489009" indent="0">
              <a:buNone/>
              <a:defRPr sz="500"/>
            </a:lvl7pPr>
            <a:lvl8pPr marL="1737177" indent="0">
              <a:buNone/>
              <a:defRPr sz="500"/>
            </a:lvl8pPr>
            <a:lvl9pPr marL="198534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099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686" y="4160520"/>
            <a:ext cx="1645920" cy="491173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7686" y="531072"/>
            <a:ext cx="1645920" cy="3566160"/>
          </a:xfrm>
        </p:spPr>
        <p:txBody>
          <a:bodyPr/>
          <a:lstStyle>
            <a:lvl1pPr marL="0" indent="0">
              <a:buNone/>
              <a:defRPr sz="1700"/>
            </a:lvl1pPr>
            <a:lvl2pPr marL="248168" indent="0">
              <a:buNone/>
              <a:defRPr sz="1500"/>
            </a:lvl2pPr>
            <a:lvl3pPr marL="496336" indent="0">
              <a:buNone/>
              <a:defRPr sz="1300"/>
            </a:lvl3pPr>
            <a:lvl4pPr marL="744504" indent="0">
              <a:buNone/>
              <a:defRPr sz="1100"/>
            </a:lvl4pPr>
            <a:lvl5pPr marL="992673" indent="0">
              <a:buNone/>
              <a:defRPr sz="1100"/>
            </a:lvl5pPr>
            <a:lvl6pPr marL="1240841" indent="0">
              <a:buNone/>
              <a:defRPr sz="1100"/>
            </a:lvl6pPr>
            <a:lvl7pPr marL="1489009" indent="0">
              <a:buNone/>
              <a:defRPr sz="1100"/>
            </a:lvl7pPr>
            <a:lvl8pPr marL="1737177" indent="0">
              <a:buNone/>
              <a:defRPr sz="1100"/>
            </a:lvl8pPr>
            <a:lvl9pPr marL="1985345" indent="0">
              <a:buNone/>
              <a:defRPr sz="1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7686" y="4651693"/>
            <a:ext cx="1645920" cy="697547"/>
          </a:xfrm>
        </p:spPr>
        <p:txBody>
          <a:bodyPr/>
          <a:lstStyle>
            <a:lvl1pPr marL="0" indent="0">
              <a:buNone/>
              <a:defRPr sz="800"/>
            </a:lvl1pPr>
            <a:lvl2pPr marL="248168" indent="0">
              <a:buNone/>
              <a:defRPr sz="700"/>
            </a:lvl2pPr>
            <a:lvl3pPr marL="496336" indent="0">
              <a:buNone/>
              <a:defRPr sz="500"/>
            </a:lvl3pPr>
            <a:lvl4pPr marL="744504" indent="0">
              <a:buNone/>
              <a:defRPr sz="500"/>
            </a:lvl4pPr>
            <a:lvl5pPr marL="992673" indent="0">
              <a:buNone/>
              <a:defRPr sz="500"/>
            </a:lvl5pPr>
            <a:lvl6pPr marL="1240841" indent="0">
              <a:buNone/>
              <a:defRPr sz="500"/>
            </a:lvl6pPr>
            <a:lvl7pPr marL="1489009" indent="0">
              <a:buNone/>
              <a:defRPr sz="500"/>
            </a:lvl7pPr>
            <a:lvl8pPr marL="1737177" indent="0">
              <a:buNone/>
              <a:defRPr sz="500"/>
            </a:lvl8pPr>
            <a:lvl9pPr marL="198534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76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" y="238020"/>
            <a:ext cx="2468880" cy="990600"/>
          </a:xfrm>
          <a:prstGeom prst="rect">
            <a:avLst/>
          </a:prstGeom>
        </p:spPr>
        <p:txBody>
          <a:bodyPr vert="horz" lIns="49634" tIns="24817" rIns="49634" bIns="2481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" y="1386841"/>
            <a:ext cx="2468880" cy="3922501"/>
          </a:xfrm>
          <a:prstGeom prst="rect">
            <a:avLst/>
          </a:prstGeom>
        </p:spPr>
        <p:txBody>
          <a:bodyPr vert="horz" lIns="49634" tIns="24817" rIns="49634" bIns="2481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7160" y="5508837"/>
            <a:ext cx="640080" cy="316442"/>
          </a:xfrm>
          <a:prstGeom prst="rect">
            <a:avLst/>
          </a:prstGeom>
        </p:spPr>
        <p:txBody>
          <a:bodyPr vert="horz" lIns="49634" tIns="24817" rIns="49634" bIns="24817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080FD-1841-48D7-A64C-CD60F859190A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37260" y="5508837"/>
            <a:ext cx="868680" cy="316442"/>
          </a:xfrm>
          <a:prstGeom prst="rect">
            <a:avLst/>
          </a:prstGeom>
        </p:spPr>
        <p:txBody>
          <a:bodyPr vert="horz" lIns="49634" tIns="24817" rIns="49634" bIns="24817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65960" y="5508837"/>
            <a:ext cx="640080" cy="316442"/>
          </a:xfrm>
          <a:prstGeom prst="rect">
            <a:avLst/>
          </a:prstGeom>
        </p:spPr>
        <p:txBody>
          <a:bodyPr vert="horz" lIns="49634" tIns="24817" rIns="49634" bIns="24817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FCDA-8054-4DF1-978A-CC28ECF03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07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96336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126" indent="-186126" algn="l" defTabSz="49633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03273" indent="-155105" algn="l" defTabSz="49633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20420" indent="-124084" algn="l" defTabSz="496336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68589" indent="-124084" algn="l" defTabSz="496336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16757" indent="-124084" algn="l" defTabSz="496336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64925" indent="-124084" algn="l" defTabSz="496336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13093" indent="-124084" algn="l" defTabSz="496336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861261" indent="-124084" algn="l" defTabSz="496336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09429" indent="-124084" algn="l" defTabSz="496336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48168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96336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44504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92673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40841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9009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177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85345" algn="l" defTabSz="49633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62325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40636" y="1600199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65799" y="243840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65799" y="396240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86070" y="6045438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0636" y="6045437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1265799" y="6045436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1265799" y="4648200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1265799" y="3230666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1287520" y="5181600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3</a:t>
            </a:r>
            <a:endParaRPr 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333642" y="6045438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3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1786070" y="1828800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786070" y="3243485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86070" y="4656376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331162" y="1852301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2153896" y="1828798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43" name="TextBox 42"/>
          <p:cNvSpPr txBox="1"/>
          <p:nvPr/>
        </p:nvSpPr>
        <p:spPr>
          <a:xfrm>
            <a:off x="2153896" y="3228159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2153896" y="4645692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2153896" y="6051477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6794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CIT Lab User</dc:creator>
  <cp:lastModifiedBy>CIT Lab User</cp:lastModifiedBy>
  <cp:revision>1</cp:revision>
  <dcterms:created xsi:type="dcterms:W3CDTF">2012-12-06T23:18:58Z</dcterms:created>
  <dcterms:modified xsi:type="dcterms:W3CDTF">2012-12-06T23:27:08Z</dcterms:modified>
</cp:coreProperties>
</file>