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3" autoAdjust="0"/>
  </p:normalViewPr>
  <p:slideViewPr>
    <p:cSldViewPr>
      <p:cViewPr>
        <p:scale>
          <a:sx n="100" d="100"/>
          <a:sy n="100" d="100"/>
        </p:scale>
        <p:origin x="-2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mail-attachment.googleusercontent.com/attachment/u/0/?ui=2&amp;ik=f8a6958012&amp;view=att&amp;th=13d3c9c40a819801&amp;attid=0.4&amp;disp=inline&amp;realattid=f_hdxldnst3&amp;safe=1&amp;zw&amp;saduie=AG9B_P8n867JtVBAhSg2yVXoBM_Q&amp;sadet=1362942942426&amp;sads=wnXX4r3YoyDCBcikFRPGvjlfYA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7937"/>
            <a:ext cx="49359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Low Flow Stacked Rapid Sand Filter</a:t>
            </a:r>
          </a:p>
          <a:p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525" y="4800600"/>
            <a:ext cx="1905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Kris, Nadia, </a:t>
            </a:r>
            <a:r>
              <a:rPr lang="en-US" sz="2400" b="1" dirty="0" err="1">
                <a:solidFill>
                  <a:srgbClr val="FFFF00"/>
                </a:solidFill>
              </a:rPr>
              <a:t>Mihir</a:t>
            </a:r>
            <a:r>
              <a:rPr lang="en-US" sz="2400" b="1" dirty="0">
                <a:solidFill>
                  <a:srgbClr val="FFFF00"/>
                </a:solidFill>
              </a:rPr>
              <a:t>, Rachel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99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200"/>
          </a:xfrm>
        </p:spPr>
        <p:txBody>
          <a:bodyPr/>
          <a:lstStyle/>
          <a:p>
            <a:r>
              <a:rPr lang="en-US" dirty="0" smtClean="0"/>
              <a:t>Background of full scale Low Flow SRSF</a:t>
            </a:r>
          </a:p>
          <a:p>
            <a:r>
              <a:rPr lang="en-US" dirty="0" smtClean="0"/>
              <a:t>Goals for Spring 2013</a:t>
            </a:r>
          </a:p>
          <a:p>
            <a:pPr lvl="1"/>
            <a:r>
              <a:rPr lang="en-US" dirty="0" smtClean="0"/>
              <a:t>Slotted manifold redesign</a:t>
            </a:r>
          </a:p>
          <a:p>
            <a:pPr lvl="1"/>
            <a:r>
              <a:rPr lang="en-US" dirty="0" smtClean="0"/>
              <a:t>Sand drain</a:t>
            </a:r>
          </a:p>
          <a:p>
            <a:pPr lvl="1"/>
            <a:r>
              <a:rPr lang="en-US" dirty="0" smtClean="0"/>
              <a:t>Filter column’s air-tight cap</a:t>
            </a:r>
          </a:p>
          <a:p>
            <a:pPr lvl="1"/>
            <a:r>
              <a:rPr lang="en-US" dirty="0" smtClean="0"/>
              <a:t>Technique to verify sand bed fluidization</a:t>
            </a:r>
          </a:p>
          <a:p>
            <a:pPr lvl="1"/>
            <a:r>
              <a:rPr lang="en-US" dirty="0" smtClean="0"/>
              <a:t>EPA P3 competition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5838823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Please be critical of today’s presentation.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4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of Low Flow SRSF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600200"/>
            <a:ext cx="8229600" cy="1600199"/>
          </a:xfrm>
        </p:spPr>
        <p:txBody>
          <a:bodyPr/>
          <a:lstStyle/>
          <a:p>
            <a:r>
              <a:rPr lang="en-US" dirty="0" smtClean="0"/>
              <a:t>Applicability to rural communities</a:t>
            </a:r>
          </a:p>
          <a:p>
            <a:r>
              <a:rPr lang="en-US" dirty="0" smtClean="0"/>
              <a:t>Flow path through a SRSF</a:t>
            </a:r>
            <a:endParaRPr lang="en-US" dirty="0"/>
          </a:p>
        </p:txBody>
      </p:sp>
      <p:sp>
        <p:nvSpPr>
          <p:cNvPr id="4" name="AutoShape 2" descr="https://mail-attachment.googleusercontent.com/attachment/u/0/?ui=2&amp;ik=f8a6958012&amp;view=att&amp;th=13d3c9c40a819801&amp;attid=0.4&amp;disp=inline&amp;realattid=f_hdxldnst3&amp;safe=1&amp;zw&amp;saduie=AG9B_P8n867JtVBAhSg2yVXoBM_Q&amp;sadet=1362942942426&amp;sads=wnXX4r3YoyDCBcikFRPGvjlfYA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s://mail-attachment.googleusercontent.com/attachment/u/0/?ui=2&amp;ik=f8a6958012&amp;view=att&amp;th=13d3c9c40a819801&amp;attid=0.4&amp;disp=inline&amp;realattid=f_hdxldnst3&amp;safe=1&amp;zw&amp;saduie=AG9B_P8n867JtVBAhSg2yVXoBM_Q&amp;sadet=1362942942426&amp;sads=wnXX4r3YoyDCBcikFRPGvjlfYA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91" y="2834120"/>
            <a:ext cx="516255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12775" y="5334000"/>
            <a:ext cx="8229600" cy="106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Demonstration in Honduras (Jan. 2013)</a:t>
            </a:r>
          </a:p>
        </p:txBody>
      </p:sp>
    </p:spTree>
    <p:extLst>
      <p:ext uri="{BB962C8B-B14F-4D97-AF65-F5344CB8AC3E}">
        <p14:creationId xmlns:p14="http://schemas.microsoft.com/office/powerpoint/2010/main" val="298429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2013 – Slotted Manifolds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400"/>
          </a:xfrm>
        </p:spPr>
        <p:txBody>
          <a:bodyPr/>
          <a:lstStyle/>
          <a:p>
            <a:r>
              <a:rPr lang="en-US" dirty="0" smtClean="0"/>
              <a:t>Increase surface area of the connections</a:t>
            </a:r>
          </a:p>
          <a:p>
            <a:r>
              <a:rPr lang="en-US" dirty="0" smtClean="0"/>
              <a:t>1” to ½” center branch diameter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47524" y="2591275"/>
            <a:ext cx="2839203" cy="420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83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2013 – Sand Drain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695" y="1219200"/>
            <a:ext cx="3592655" cy="541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33400" y="1219200"/>
            <a:ext cx="3592654" cy="5410199"/>
            <a:chOff x="533400" y="1219200"/>
            <a:chExt cx="3592654" cy="5410199"/>
          </a:xfrm>
        </p:grpSpPr>
        <p:pic>
          <p:nvPicPr>
            <p:cNvPr id="4100" name="Picture 4" descr="https://lh4.googleusercontent.com/-9FpJkhcu1kU/UTzf3EI9dqI/AAAAAAAApFk/AVseD_SNnlg/s765/DSC_075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1219200"/>
              <a:ext cx="3592654" cy="5410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2339252" y="4876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20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Spring 2013 – Air tight cap &amp; Fluidization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9332"/>
            <a:ext cx="8229600" cy="1371600"/>
          </a:xfrm>
        </p:spPr>
        <p:txBody>
          <a:bodyPr/>
          <a:lstStyle/>
          <a:p>
            <a:r>
              <a:rPr lang="en-US" dirty="0" smtClean="0"/>
              <a:t>Aluminum vs. PVC cap</a:t>
            </a:r>
          </a:p>
          <a:p>
            <a:r>
              <a:rPr lang="en-US" dirty="0" smtClean="0"/>
              <a:t>Design connection mechanism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95"/>
          <a:stretch/>
        </p:blipFill>
        <p:spPr bwMode="auto">
          <a:xfrm>
            <a:off x="1600200" y="2902357"/>
            <a:ext cx="6274767" cy="365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594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2013 – EPA P3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Phase II proposal for $90k</a:t>
            </a:r>
          </a:p>
          <a:p>
            <a:r>
              <a:rPr lang="en-US" dirty="0" smtClean="0"/>
              <a:t>Fully operational small scale SRSF for display</a:t>
            </a:r>
            <a:endParaRPr lang="en-US" dirty="0"/>
          </a:p>
        </p:txBody>
      </p:sp>
      <p:pic>
        <p:nvPicPr>
          <p:cNvPr id="6146" name="Picture 2" descr="EPA P3 Logo. People Prosperity Planet. Link to EPA websit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3048000"/>
            <a:ext cx="45720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68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90800"/>
            <a:ext cx="8077200" cy="121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and Comments?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845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</TotalTime>
  <Words>133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Outline</vt:lpstr>
      <vt:lpstr>Background of Low Flow SRSF</vt:lpstr>
      <vt:lpstr>Spring 2013 – Slotted Manifolds</vt:lpstr>
      <vt:lpstr>Spring 2013 – Sand Drain</vt:lpstr>
      <vt:lpstr>Spring 2013 – Air tight cap &amp; Fluidization</vt:lpstr>
      <vt:lpstr>Spring 2013 – EPA P3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Kristopher LaPan</dc:creator>
  <cp:lastModifiedBy>ceeadmin</cp:lastModifiedBy>
  <cp:revision>10</cp:revision>
  <dcterms:created xsi:type="dcterms:W3CDTF">2006-08-16T00:00:00Z</dcterms:created>
  <dcterms:modified xsi:type="dcterms:W3CDTF">2013-04-29T19:27:38Z</dcterms:modified>
</cp:coreProperties>
</file>