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475" r:id="rId2"/>
    <p:sldId id="477" r:id="rId3"/>
    <p:sldId id="476" r:id="rId4"/>
    <p:sldId id="481" r:id="rId5"/>
    <p:sldId id="478" r:id="rId6"/>
    <p:sldId id="479" r:id="rId7"/>
    <p:sldId id="480" r:id="rId8"/>
    <p:sldId id="482" r:id="rId9"/>
    <p:sldId id="483" r:id="rId10"/>
    <p:sldId id="484" r:id="rId11"/>
    <p:sldId id="485" r:id="rId12"/>
    <p:sldId id="486" r:id="rId1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82" autoAdjust="0"/>
  </p:normalViewPr>
  <p:slideViewPr>
    <p:cSldViewPr>
      <p:cViewPr>
        <p:scale>
          <a:sx n="84" d="100"/>
          <a:sy n="84" d="100"/>
        </p:scale>
        <p:origin x="-74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http://www.africare.org/our-stories/passiton/august10.php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3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</a:t>
            </a:r>
            <a:r>
              <a:rPr lang="en-US" baseline="0" dirty="0" smtClean="0"/>
              <a:t> be final process in full treatment system or stand alone treatment. Briefly describe the flow of water and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70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http://priceofoil.org/2012/09/17/will-we-ever-wake-up/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91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http://sunlightsupply.com/p-14425-nutradip-ph-replacement-probe.aspx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9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http://framework.latimes.com/2010/06/29/enrique%E2%80%99s-journey/#/0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14600" y="5638800"/>
            <a:ext cx="4343400" cy="1143000"/>
          </a:xfrm>
        </p:spPr>
        <p:txBody>
          <a:bodyPr/>
          <a:lstStyle/>
          <a:p>
            <a:pPr algn="ctr"/>
            <a:r>
              <a:rPr lang="en-US" dirty="0" smtClean="0"/>
              <a:t>Rachel </a:t>
            </a:r>
            <a:r>
              <a:rPr lang="en-US" dirty="0" err="1" smtClean="0"/>
              <a:t>Proske</a:t>
            </a:r>
            <a:r>
              <a:rPr lang="en-US" dirty="0" smtClean="0"/>
              <a:t>,      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Mihir</a:t>
            </a:r>
            <a:r>
              <a:rPr lang="en-US" dirty="0" smtClean="0"/>
              <a:t> Gupta, Kris </a:t>
            </a:r>
            <a:r>
              <a:rPr lang="en-US" dirty="0" err="1" smtClean="0"/>
              <a:t>LaPan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447800" y="990600"/>
            <a:ext cx="7772400" cy="1470025"/>
          </a:xfrm>
        </p:spPr>
        <p:txBody>
          <a:bodyPr/>
          <a:lstStyle/>
          <a:p>
            <a:r>
              <a:rPr lang="en-US" dirty="0" smtClean="0"/>
              <a:t>Low Flow Stacked Rapid Sand Filter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Testing</a:t>
            </a:r>
            <a:br>
              <a:rPr lang="en-US" dirty="0"/>
            </a:br>
            <a:r>
              <a:rPr lang="en-US" sz="3200" dirty="0" smtClean="0"/>
              <a:t>20 </a:t>
            </a:r>
            <a:r>
              <a:rPr lang="en-US" sz="3200" dirty="0"/>
              <a:t>NTU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534400" cy="3749829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2529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MathCAD</a:t>
            </a:r>
            <a:r>
              <a:rPr lang="en-US" dirty="0" smtClean="0"/>
              <a:t> Model</a:t>
            </a:r>
          </a:p>
          <a:p>
            <a:endParaRPr lang="en-US" dirty="0" smtClean="0"/>
          </a:p>
          <a:p>
            <a:r>
              <a:rPr lang="en-US" dirty="0" smtClean="0"/>
              <a:t>Data Collection</a:t>
            </a:r>
          </a:p>
          <a:p>
            <a:pPr lvl="1"/>
            <a:r>
              <a:rPr lang="en-US" dirty="0" smtClean="0"/>
              <a:t>Hydraulic Testing</a:t>
            </a:r>
          </a:p>
          <a:p>
            <a:pPr lvl="1"/>
            <a:r>
              <a:rPr lang="en-US" dirty="0" smtClean="0"/>
              <a:t>Performance Testing</a:t>
            </a:r>
          </a:p>
          <a:p>
            <a:endParaRPr lang="en-US" dirty="0" smtClean="0"/>
          </a:p>
          <a:p>
            <a:r>
              <a:rPr lang="en-US" dirty="0" smtClean="0"/>
              <a:t>Fabrication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\\bridge\EWRS\kl698\Downloads\20121127_084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133" y="1828800"/>
            <a:ext cx="49784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85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atimes.com/includes/flash_lat/blog/portfolios/dbartletti/bartletti_enrique_ptw/custom/a_enrique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18357"/>
            <a:ext cx="6872817" cy="47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5303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africare.org/images/publisher/Augus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57600"/>
            <a:ext cx="4363969" cy="291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Tasks</a:t>
            </a:r>
          </a:p>
          <a:p>
            <a:pPr lvl="1"/>
            <a:r>
              <a:rPr lang="en-US" dirty="0" smtClean="0"/>
              <a:t>Hydraulic Testing</a:t>
            </a:r>
          </a:p>
          <a:p>
            <a:pPr lvl="2"/>
            <a:r>
              <a:rPr lang="en-US" dirty="0" err="1" smtClean="0"/>
              <a:t>MathCAD</a:t>
            </a:r>
            <a:r>
              <a:rPr lang="en-US" dirty="0" smtClean="0"/>
              <a:t> Model, Fabrication</a:t>
            </a:r>
          </a:p>
          <a:p>
            <a:pPr lvl="1"/>
            <a:r>
              <a:rPr lang="en-US" dirty="0" smtClean="0"/>
              <a:t>Performance Testing</a:t>
            </a:r>
          </a:p>
          <a:p>
            <a:pPr lvl="2"/>
            <a:r>
              <a:rPr lang="en-US" dirty="0" smtClean="0"/>
              <a:t>Methods, Results</a:t>
            </a:r>
            <a:endParaRPr lang="en-US" dirty="0"/>
          </a:p>
          <a:p>
            <a:r>
              <a:rPr lang="en-US" dirty="0" smtClean="0"/>
              <a:t>Future Work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bridge\EWRS\kl698\Desktop\Report_LFSRSF_Fall_2012 (2)\Report_LFSRSF_Fall_2012\LFSRSF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0"/>
            <a:ext cx="4267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43669"/>
            <a:ext cx="3714044" cy="4639429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Paths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81200"/>
            <a:ext cx="6507892" cy="3962400"/>
          </a:xfrm>
        </p:spPr>
      </p:pic>
    </p:spTree>
    <p:extLst>
      <p:ext uri="{BB962C8B-B14F-4D97-AF65-F5344CB8AC3E}">
        <p14:creationId xmlns:p14="http://schemas.microsoft.com/office/powerpoint/2010/main" val="17399901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Testing </a:t>
            </a:r>
            <a:br>
              <a:rPr lang="en-US" dirty="0" smtClean="0"/>
            </a:br>
            <a:r>
              <a:rPr lang="en-US" sz="3200" dirty="0" err="1" smtClean="0"/>
              <a:t>MathCAD</a:t>
            </a:r>
            <a:r>
              <a:rPr lang="en-US" sz="3200" dirty="0" smtClean="0"/>
              <a:t> Model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Head loss determination</a:t>
            </a:r>
          </a:p>
          <a:p>
            <a:endParaRPr lang="en-US" dirty="0" smtClean="0"/>
          </a:p>
          <a:p>
            <a:r>
              <a:rPr lang="en-US" dirty="0" smtClean="0"/>
              <a:t>Comparison with prototype</a:t>
            </a:r>
          </a:p>
          <a:p>
            <a:endParaRPr lang="en-US" dirty="0" smtClean="0"/>
          </a:p>
          <a:p>
            <a:r>
              <a:rPr lang="en-US" dirty="0" smtClean="0"/>
              <a:t>Modeling of sand bed</a:t>
            </a:r>
          </a:p>
          <a:p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priceofoil.org/wp-content/uploads/2012/09/head-in-the-sa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905000"/>
            <a:ext cx="4713046" cy="371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85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testing</a:t>
            </a:r>
            <a:br>
              <a:rPr lang="en-US" dirty="0" smtClean="0"/>
            </a:br>
            <a:r>
              <a:rPr lang="en-US" sz="3200" dirty="0" smtClean="0"/>
              <a:t>Fabrication Changes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Replaced spring check valves with swing check valves</a:t>
            </a:r>
          </a:p>
          <a:p>
            <a:r>
              <a:rPr lang="en-US" dirty="0" smtClean="0"/>
              <a:t>Enlarged backwash pipe</a:t>
            </a:r>
          </a:p>
          <a:p>
            <a:r>
              <a:rPr lang="en-US" dirty="0" smtClean="0"/>
              <a:t>Installed ball valve before the LFOM</a:t>
            </a:r>
          </a:p>
          <a:p>
            <a:r>
              <a:rPr lang="en-US" dirty="0" smtClean="0"/>
              <a:t>Made prototype airtight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5000" y="1600200"/>
            <a:ext cx="32601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88910"/>
            <a:ext cx="3763775" cy="4701551"/>
          </a:xfrm>
        </p:spPr>
      </p:pic>
    </p:spTree>
    <p:extLst>
      <p:ext uri="{BB962C8B-B14F-4D97-AF65-F5344CB8AC3E}">
        <p14:creationId xmlns:p14="http://schemas.microsoft.com/office/powerpoint/2010/main" val="1360185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Testing</a:t>
            </a:r>
            <a:br>
              <a:rPr lang="en-US" dirty="0"/>
            </a:br>
            <a:r>
              <a:rPr lang="en-US" sz="3200" dirty="0" smtClean="0"/>
              <a:t>Methods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362200"/>
          </a:xfrm>
        </p:spPr>
        <p:txBody>
          <a:bodyPr/>
          <a:lstStyle/>
          <a:p>
            <a:r>
              <a:rPr lang="en-US" dirty="0" smtClean="0"/>
              <a:t>Turbidity meters</a:t>
            </a:r>
          </a:p>
          <a:p>
            <a:endParaRPr lang="en-US" dirty="0" smtClean="0"/>
          </a:p>
          <a:p>
            <a:r>
              <a:rPr lang="en-US" dirty="0" smtClean="0"/>
              <a:t>Process Controllers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pH probe</a:t>
            </a:r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0"/>
            <a:ext cx="3943350" cy="525780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sunlightsupply.s3.amazonaws.com/images/product/medium/1442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419600"/>
            <a:ext cx="3810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85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Testing</a:t>
            </a:r>
            <a:br>
              <a:rPr lang="en-US" dirty="0" smtClean="0"/>
            </a:br>
            <a:r>
              <a:rPr lang="en-US" sz="3200" dirty="0" smtClean="0"/>
              <a:t>5 NTU</a:t>
            </a:r>
            <a:endParaRPr lang="en-US" sz="3200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8747246" cy="358140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5705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Testing</a:t>
            </a:r>
            <a:br>
              <a:rPr lang="en-US" dirty="0"/>
            </a:br>
            <a:r>
              <a:rPr lang="en-US" sz="3200" dirty="0" smtClean="0"/>
              <a:t>10 </a:t>
            </a:r>
            <a:r>
              <a:rPr lang="en-US" sz="3200" dirty="0"/>
              <a:t>NTU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7400"/>
            <a:ext cx="8382000" cy="3384364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1721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2650</TotalTime>
  <Words>135</Words>
  <Application>Microsoft Office PowerPoint</Application>
  <PresentationFormat>On-screen Show (4:3)</PresentationFormat>
  <Paragraphs>52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1_AguaClara the road</vt:lpstr>
      <vt:lpstr>Low Flow Stacked Rapid Sand Filter</vt:lpstr>
      <vt:lpstr>Overview</vt:lpstr>
      <vt:lpstr>Introduction</vt:lpstr>
      <vt:lpstr>Flow Paths</vt:lpstr>
      <vt:lpstr>Hydraulic Testing  MathCAD Model</vt:lpstr>
      <vt:lpstr>Hydraulic testing Fabrication Changes</vt:lpstr>
      <vt:lpstr>Performance Testing Methods</vt:lpstr>
      <vt:lpstr>Performance Testing 5 NTU</vt:lpstr>
      <vt:lpstr>Performance Testing 10 NTU</vt:lpstr>
      <vt:lpstr>Performance Testing 20 NTU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278</cp:revision>
  <dcterms:created xsi:type="dcterms:W3CDTF">2008-08-26T14:48:34Z</dcterms:created>
  <dcterms:modified xsi:type="dcterms:W3CDTF">2012-12-07T20:11:27Z</dcterms:modified>
</cp:coreProperties>
</file>