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62" r:id="rId3"/>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9144000"/>
  <p:notesSz cx="6858000" cy="9144000"/>
  <p:embeddedFontLst>
    <p:embeddedFont>
      <p:font typeface="Galdeano"/>
      <p:regular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Galdeano-regular.fntdata"/><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200" u="none" cap="none" strike="noStrike">
                <a:solidFill>
                  <a:schemeClr val="dk1"/>
                </a:solidFill>
                <a:latin typeface="Calibri"/>
                <a:ea typeface="Calibri"/>
                <a:cs typeface="Calibri"/>
                <a:sym typeface="Calibri"/>
              </a:defRPr>
            </a:lvl2pPr>
            <a:lvl3pPr indent="0" lvl="2" marL="914400" marR="0" rtl="0" algn="l">
              <a:spcBef>
                <a:spcPts val="0"/>
              </a:spcBef>
              <a:buNone/>
              <a:defRPr b="0" i="0" sz="1200" u="none" cap="none" strike="noStrike">
                <a:solidFill>
                  <a:schemeClr val="dk1"/>
                </a:solidFill>
                <a:latin typeface="Calibri"/>
                <a:ea typeface="Calibri"/>
                <a:cs typeface="Calibri"/>
                <a:sym typeface="Calibri"/>
              </a:defRPr>
            </a:lvl3pPr>
            <a:lvl4pPr indent="0" lvl="3" marL="1371600" marR="0" rtl="0" algn="l">
              <a:spcBef>
                <a:spcPts val="0"/>
              </a:spcBef>
              <a:buNone/>
              <a:defRPr b="0" i="0" sz="1200" u="none" cap="none" strike="noStrike">
                <a:solidFill>
                  <a:schemeClr val="dk1"/>
                </a:solidFill>
                <a:latin typeface="Calibri"/>
                <a:ea typeface="Calibri"/>
                <a:cs typeface="Calibri"/>
                <a:sym typeface="Calibri"/>
              </a:defRPr>
            </a:lvl4pPr>
            <a:lvl5pPr indent="0" lvl="4" marL="1828800" marR="0" rtl="0" algn="l">
              <a:spcBef>
                <a:spcPts val="0"/>
              </a:spcBef>
              <a:buNone/>
              <a:defRPr b="0" i="0" sz="1200" u="none" cap="none" strike="noStrike">
                <a:solidFill>
                  <a:schemeClr val="dk1"/>
                </a:solidFill>
                <a:latin typeface="Calibri"/>
                <a:ea typeface="Calibri"/>
                <a:cs typeface="Calibri"/>
                <a:sym typeface="Calibri"/>
              </a:defRPr>
            </a:lvl5pPr>
            <a:lvl6pPr indent="0" lvl="5" marL="2286000" marR="0" rtl="0" algn="l">
              <a:spcBef>
                <a:spcPts val="0"/>
              </a:spcBef>
              <a:buNone/>
              <a:defRPr b="0" i="0" sz="1200" u="none" cap="none" strike="noStrike">
                <a:solidFill>
                  <a:schemeClr val="dk1"/>
                </a:solidFill>
                <a:latin typeface="Calibri"/>
                <a:ea typeface="Calibri"/>
                <a:cs typeface="Calibri"/>
                <a:sym typeface="Calibri"/>
              </a:defRPr>
            </a:lvl6pPr>
            <a:lvl7pPr indent="0" lvl="6" marL="2743200" marR="0" rtl="0" algn="l">
              <a:spcBef>
                <a:spcPts val="0"/>
              </a:spcBef>
              <a:buNone/>
              <a:defRPr b="0" i="0" sz="1200" u="none" cap="none" strike="noStrike">
                <a:solidFill>
                  <a:schemeClr val="dk1"/>
                </a:solidFill>
                <a:latin typeface="Calibri"/>
                <a:ea typeface="Calibri"/>
                <a:cs typeface="Calibri"/>
                <a:sym typeface="Calibri"/>
              </a:defRPr>
            </a:lvl7pPr>
            <a:lvl8pPr indent="0" lvl="7" marL="3200400" marR="0" rtl="0" algn="l">
              <a:spcBef>
                <a:spcPts val="0"/>
              </a:spcBef>
              <a:buNone/>
              <a:defRPr b="0" i="0" sz="1200" u="none" cap="none" strike="noStrike">
                <a:solidFill>
                  <a:schemeClr val="dk1"/>
                </a:solidFill>
                <a:latin typeface="Calibri"/>
                <a:ea typeface="Calibri"/>
                <a:cs typeface="Calibri"/>
                <a:sym typeface="Calibri"/>
              </a:defRPr>
            </a:lvl8pPr>
            <a:lvl9pPr indent="0" lvl="8" marL="3657600" marR="0" rtl="0" algn="l">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7200"/>
          </a:xfrm>
          <a:prstGeom prst="rect">
            <a:avLst/>
          </a:prstGeom>
          <a:noFill/>
          <a:ln>
            <a:noFill/>
          </a:ln>
        </p:spPr>
        <p:txBody>
          <a:bodyPr anchorCtr="0" anchor="b"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7" name="Shape 127"/>
        <p:cNvGrpSpPr/>
        <p:nvPr/>
      </p:nvGrpSpPr>
      <p:grpSpPr>
        <a:xfrm>
          <a:off x="0" y="0"/>
          <a:ext cx="0" cy="0"/>
          <a:chOff x="0" y="0"/>
          <a:chExt cx="0" cy="0"/>
        </a:xfrm>
      </p:grpSpPr>
      <p:sp>
        <p:nvSpPr>
          <p:cNvPr id="128" name="Shape 12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29" name="Shape 12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30" name="Shape 130"/>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1" name="Shape 201"/>
        <p:cNvGrpSpPr/>
        <p:nvPr/>
      </p:nvGrpSpPr>
      <p:grpSpPr>
        <a:xfrm>
          <a:off x="0" y="0"/>
          <a:ext cx="0" cy="0"/>
          <a:chOff x="0" y="0"/>
          <a:chExt cx="0" cy="0"/>
        </a:xfrm>
      </p:grpSpPr>
      <p:sp>
        <p:nvSpPr>
          <p:cNvPr id="202" name="Shape 2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203" name="Shape 20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US"/>
              <a:t>Michelle</a:t>
            </a:r>
          </a:p>
        </p:txBody>
      </p:sp>
      <p:sp>
        <p:nvSpPr>
          <p:cNvPr id="204" name="Shape 204"/>
          <p:cNvSpPr txBox="1"/>
          <p:nvPr>
            <p:ph idx="12" type="sldNum"/>
          </p:nvPr>
        </p:nvSpPr>
        <p:spPr>
          <a:xfrm>
            <a:off x="3884612" y="8685213"/>
            <a:ext cx="2971800"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212" name="Shape 21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
        <p:nvSpPr>
          <p:cNvPr id="213" name="Shape 213"/>
          <p:cNvSpPr txBox="1"/>
          <p:nvPr>
            <p:ph idx="12" type="sldNum"/>
          </p:nvPr>
        </p:nvSpPr>
        <p:spPr>
          <a:xfrm>
            <a:off x="3884612" y="8685213"/>
            <a:ext cx="2971800" cy="457200"/>
          </a:xfrm>
          <a:prstGeom prst="rect">
            <a:avLst/>
          </a:prstGeom>
        </p:spPr>
        <p:txBody>
          <a:bodyPr anchorCtr="0" anchor="b" bIns="45700" lIns="91425" rIns="91425" tIns="45700">
            <a:noAutofit/>
          </a:bodyPr>
          <a:lstStyle/>
          <a:p>
            <a:pPr lvl="0" rt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4" name="Shape 134"/>
        <p:cNvGrpSpPr/>
        <p:nvPr/>
      </p:nvGrpSpPr>
      <p:grpSpPr>
        <a:xfrm>
          <a:off x="0" y="0"/>
          <a:ext cx="0" cy="0"/>
          <a:chOff x="0" y="0"/>
          <a:chExt cx="0" cy="0"/>
        </a:xfrm>
      </p:grpSpPr>
      <p:sp>
        <p:nvSpPr>
          <p:cNvPr id="135" name="Shape 13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US"/>
              <a:t>Erica</a:t>
            </a:r>
          </a:p>
          <a:p>
            <a:pPr lvl="0">
              <a:spcBef>
                <a:spcPts val="0"/>
              </a:spcBef>
              <a:buNone/>
            </a:pPr>
            <a:r>
              <a:t/>
            </a:r>
            <a:endParaRPr/>
          </a:p>
        </p:txBody>
      </p:sp>
      <p:sp>
        <p:nvSpPr>
          <p:cNvPr id="136" name="Shape 13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143" name="Shape 14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US"/>
              <a:t>Erica - The layering in the filter bed eliminates the need for electricity to backwash the filter. During backwash, the full flow rate of the filter goes through the bottommost inlet, fluidizing the sand bed.</a:t>
            </a:r>
          </a:p>
        </p:txBody>
      </p:sp>
      <p:sp>
        <p:nvSpPr>
          <p:cNvPr id="144" name="Shape 144"/>
          <p:cNvSpPr txBox="1"/>
          <p:nvPr>
            <p:ph idx="12" type="sldNum"/>
          </p:nvPr>
        </p:nvSpPr>
        <p:spPr>
          <a:xfrm>
            <a:off x="3884612" y="8685213"/>
            <a:ext cx="2971800"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rPr lang="en-US"/>
              <a:t>Lilly</a:t>
            </a:r>
          </a:p>
        </p:txBody>
      </p:sp>
      <p:sp>
        <p:nvSpPr>
          <p:cNvPr id="151" name="Shape 15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158" name="Shape 15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US"/>
              <a:t>Lilly</a:t>
            </a:r>
          </a:p>
        </p:txBody>
      </p:sp>
      <p:sp>
        <p:nvSpPr>
          <p:cNvPr id="159" name="Shape 159"/>
          <p:cNvSpPr txBox="1"/>
          <p:nvPr>
            <p:ph idx="12" type="sldNum"/>
          </p:nvPr>
        </p:nvSpPr>
        <p:spPr>
          <a:xfrm>
            <a:off x="3884612" y="8685213"/>
            <a:ext cx="2971800"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168" name="Shape 16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US"/>
              <a:t>Natalie</a:t>
            </a:r>
          </a:p>
        </p:txBody>
      </p:sp>
      <p:sp>
        <p:nvSpPr>
          <p:cNvPr id="169" name="Shape 169"/>
          <p:cNvSpPr txBox="1"/>
          <p:nvPr>
            <p:ph idx="12" type="sldNum"/>
          </p:nvPr>
        </p:nvSpPr>
        <p:spPr>
          <a:xfrm>
            <a:off x="3884612" y="8685213"/>
            <a:ext cx="2971800"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177" name="Shape 17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US"/>
              <a:t>Natalie</a:t>
            </a:r>
          </a:p>
          <a:p>
            <a:pPr lvl="0">
              <a:spcBef>
                <a:spcPts val="0"/>
              </a:spcBef>
              <a:buNone/>
            </a:pPr>
            <a:r>
              <a:t/>
            </a:r>
            <a:endParaRPr/>
          </a:p>
        </p:txBody>
      </p:sp>
      <p:sp>
        <p:nvSpPr>
          <p:cNvPr id="178" name="Shape 178"/>
          <p:cNvSpPr txBox="1"/>
          <p:nvPr>
            <p:ph idx="12" type="sldNum"/>
          </p:nvPr>
        </p:nvSpPr>
        <p:spPr>
          <a:xfrm>
            <a:off x="3884612" y="8685213"/>
            <a:ext cx="2971800" cy="457200"/>
          </a:xfrm>
          <a:prstGeom prst="rect">
            <a:avLst/>
          </a:prstGeom>
        </p:spPr>
        <p:txBody>
          <a:bodyPr anchorCtr="0" anchor="b" bIns="45700" lIns="91425" rIns="91425" tIns="45700">
            <a:noAutofit/>
          </a:bodyPr>
          <a:lstStyle/>
          <a:p>
            <a:pPr lv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5" name="Shape 185"/>
        <p:cNvGrpSpPr/>
        <p:nvPr/>
      </p:nvGrpSpPr>
      <p:grpSpPr>
        <a:xfrm>
          <a:off x="0" y="0"/>
          <a:ext cx="0" cy="0"/>
          <a:chOff x="0" y="0"/>
          <a:chExt cx="0" cy="0"/>
        </a:xfrm>
      </p:grpSpPr>
      <p:sp>
        <p:nvSpPr>
          <p:cNvPr id="186" name="Shape 1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187" name="Shape 18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US"/>
              <a:t>Natalie</a:t>
            </a:r>
          </a:p>
          <a:p>
            <a:pPr lvl="0" rtl="0">
              <a:spcBef>
                <a:spcPts val="0"/>
              </a:spcBef>
              <a:buNone/>
            </a:pPr>
            <a:r>
              <a:t/>
            </a:r>
            <a:endParaRPr/>
          </a:p>
        </p:txBody>
      </p:sp>
      <p:sp>
        <p:nvSpPr>
          <p:cNvPr id="188" name="Shape 188"/>
          <p:cNvSpPr txBox="1"/>
          <p:nvPr>
            <p:ph idx="12" type="sldNum"/>
          </p:nvPr>
        </p:nvSpPr>
        <p:spPr>
          <a:xfrm>
            <a:off x="3884612" y="8685213"/>
            <a:ext cx="2971800" cy="457200"/>
          </a:xfrm>
          <a:prstGeom prst="rect">
            <a:avLst/>
          </a:prstGeom>
        </p:spPr>
        <p:txBody>
          <a:bodyPr anchorCtr="0" anchor="b" bIns="45700" lIns="91425" rIns="91425" tIns="45700">
            <a:noAutofit/>
          </a:bodyPr>
          <a:lstStyle/>
          <a:p>
            <a:pPr lvl="0" rt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3" name="Shape 193"/>
        <p:cNvGrpSpPr/>
        <p:nvPr/>
      </p:nvGrpSpPr>
      <p:grpSpPr>
        <a:xfrm>
          <a:off x="0" y="0"/>
          <a:ext cx="0" cy="0"/>
          <a:chOff x="0" y="0"/>
          <a:chExt cx="0" cy="0"/>
        </a:xfrm>
      </p:grpSpPr>
      <p:sp>
        <p:nvSpPr>
          <p:cNvPr id="194" name="Shape 1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
        <p:nvSpPr>
          <p:cNvPr id="195" name="Shape 19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US"/>
              <a:t>Michelle</a:t>
            </a:r>
          </a:p>
        </p:txBody>
      </p:sp>
      <p:sp>
        <p:nvSpPr>
          <p:cNvPr id="196" name="Shape 196"/>
          <p:cNvSpPr txBox="1"/>
          <p:nvPr>
            <p:ph idx="12" type="sldNum"/>
          </p:nvPr>
        </p:nvSpPr>
        <p:spPr>
          <a:xfrm>
            <a:off x="3884612" y="8685213"/>
            <a:ext cx="2971800" cy="457200"/>
          </a:xfrm>
          <a:prstGeom prst="rect">
            <a:avLst/>
          </a:prstGeom>
        </p:spPr>
        <p:txBody>
          <a:bodyPr anchorCtr="0" anchor="b" bIns="45700" lIns="91425" rIns="91425" tIns="45700">
            <a:noAutofit/>
          </a:bodyPr>
          <a:lstStyle/>
          <a:p>
            <a:pPr lvl="0" rtl="0">
              <a:spcBef>
                <a:spcPts val="0"/>
              </a:spcBef>
              <a:buClr>
                <a:srgbClr val="000000"/>
              </a:buClr>
              <a:buSzPct val="25000"/>
              <a:buFont typeface="Arial"/>
              <a:buNone/>
            </a:pPr>
            <a:fld id="{00000000-1234-1234-1234-123412341234}" type="slidenum">
              <a:rPr lang="en-US"/>
              <a:t>‹#›</a:t>
            </a:fl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4.jpg"/><Relationship Id="rId3" Type="http://schemas.openxmlformats.org/officeDocument/2006/relationships/image" Target="../media/image00.jpg"/><Relationship Id="rId4" Type="http://schemas.openxmlformats.org/officeDocument/2006/relationships/image" Target="../media/image01.jpg"/><Relationship Id="rId5" Type="http://schemas.openxmlformats.org/officeDocument/2006/relationships/image" Target="../media/image02.jpg"/><Relationship Id="rId6" Type="http://schemas.openxmlformats.org/officeDocument/2006/relationships/image" Target="../media/image0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 Id="rId3" Type="http://schemas.openxmlformats.org/officeDocument/2006/relationships/image" Target="../media/image23.jpg"/><Relationship Id="rId4" Type="http://schemas.openxmlformats.org/officeDocument/2006/relationships/image" Target="../media/image25.jpg"/><Relationship Id="rId5" Type="http://schemas.openxmlformats.org/officeDocument/2006/relationships/image" Target="../media/image16.jpg"/><Relationship Id="rId6" Type="http://schemas.openxmlformats.org/officeDocument/2006/relationships/image" Target="../media/image2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grpSp>
        <p:nvGrpSpPr>
          <p:cNvPr id="18" name="Shape 18"/>
          <p:cNvGrpSpPr/>
          <p:nvPr/>
        </p:nvGrpSpPr>
        <p:grpSpPr>
          <a:xfrm>
            <a:off x="0" y="0"/>
            <a:ext cx="9143999" cy="6858000"/>
            <a:chOff x="0" y="0"/>
            <a:chExt cx="5759" cy="4320"/>
          </a:xfrm>
        </p:grpSpPr>
        <p:pic>
          <p:nvPicPr>
            <p:cNvPr id="19" name="Shape 19"/>
            <p:cNvPicPr preferRelativeResize="0"/>
            <p:nvPr/>
          </p:nvPicPr>
          <p:blipFill rotWithShape="1">
            <a:blip r:embed="rId2">
              <a:alphaModFix/>
            </a:blip>
            <a:srcRect b="0" l="0" r="0" t="0"/>
            <a:stretch/>
          </p:blipFill>
          <p:spPr>
            <a:xfrm>
              <a:off x="0" y="0"/>
              <a:ext cx="5759" cy="4320"/>
            </a:xfrm>
            <a:prstGeom prst="rect">
              <a:avLst/>
            </a:prstGeom>
            <a:noFill/>
            <a:ln>
              <a:noFill/>
            </a:ln>
          </p:spPr>
        </p:pic>
        <p:pic>
          <p:nvPicPr>
            <p:cNvPr id="20" name="Shape 20"/>
            <p:cNvPicPr preferRelativeResize="0"/>
            <p:nvPr/>
          </p:nvPicPr>
          <p:blipFill rotWithShape="1">
            <a:blip r:embed="rId3">
              <a:alphaModFix/>
            </a:blip>
            <a:srcRect b="0" l="0" r="0" t="0"/>
            <a:stretch/>
          </p:blipFill>
          <p:spPr>
            <a:xfrm>
              <a:off x="4031" y="3215"/>
              <a:ext cx="191" cy="432"/>
            </a:xfrm>
            <a:prstGeom prst="rect">
              <a:avLst/>
            </a:prstGeom>
            <a:noFill/>
            <a:ln>
              <a:noFill/>
            </a:ln>
          </p:spPr>
        </p:pic>
        <p:pic>
          <p:nvPicPr>
            <p:cNvPr id="21" name="Shape 21"/>
            <p:cNvPicPr preferRelativeResize="0"/>
            <p:nvPr/>
          </p:nvPicPr>
          <p:blipFill rotWithShape="1">
            <a:blip r:embed="rId4">
              <a:alphaModFix/>
            </a:blip>
            <a:srcRect b="0" l="0" r="0" t="0"/>
            <a:stretch/>
          </p:blipFill>
          <p:spPr>
            <a:xfrm>
              <a:off x="3791" y="3552"/>
              <a:ext cx="288" cy="95"/>
            </a:xfrm>
            <a:prstGeom prst="rect">
              <a:avLst/>
            </a:prstGeom>
            <a:noFill/>
            <a:ln>
              <a:noFill/>
            </a:ln>
          </p:spPr>
        </p:pic>
      </p:grpSp>
      <p:sp>
        <p:nvSpPr>
          <p:cNvPr id="22" name="Shape 22"/>
          <p:cNvSpPr txBox="1"/>
          <p:nvPr>
            <p:ph idx="1" type="subTitle"/>
          </p:nvPr>
        </p:nvSpPr>
        <p:spPr>
          <a:xfrm>
            <a:off x="3352800" y="5029200"/>
            <a:ext cx="3962399" cy="1143000"/>
          </a:xfrm>
          <a:prstGeom prst="rect">
            <a:avLst/>
          </a:prstGeom>
          <a:noFill/>
          <a:ln>
            <a:noFill/>
          </a:ln>
        </p:spPr>
        <p:txBody>
          <a:bodyPr anchorCtr="0" anchor="t" bIns="91425" lIns="91425" rIns="91425" tIns="91425"/>
          <a:lstStyle>
            <a:lvl1pPr indent="0" lvl="0" marL="0" marR="0" rtl="0" algn="r">
              <a:spcBef>
                <a:spcPts val="640"/>
              </a:spcBef>
              <a:spcAft>
                <a:spcPts val="0"/>
              </a:spcAft>
              <a:buClr>
                <a:schemeClr val="dk1"/>
              </a:buClr>
              <a:buFont typeface="Noto Sans Symbols"/>
              <a:buNone/>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9pPr>
          </a:lstStyle>
          <a:p/>
        </p:txBody>
      </p:sp>
      <p:sp>
        <p:nvSpPr>
          <p:cNvPr id="23" name="Shape 23"/>
          <p:cNvSpPr txBox="1"/>
          <p:nvPr>
            <p:ph idx="10" type="dt"/>
          </p:nvPr>
        </p:nvSpPr>
        <p:spPr>
          <a:xfrm>
            <a:off x="6781800" y="6248400"/>
            <a:ext cx="2133599" cy="476249"/>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Arial"/>
                <a:ea typeface="Arial"/>
                <a:cs typeface="Arial"/>
                <a:sym typeface="Arial"/>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type="ctrTitle"/>
          </p:nvPr>
        </p:nvSpPr>
        <p:spPr>
          <a:xfrm>
            <a:off x="1371600" y="1120775"/>
            <a:ext cx="7772400" cy="1470024"/>
          </a:xfrm>
          <a:prstGeom prst="rect">
            <a:avLst/>
          </a:prstGeom>
          <a:noFill/>
          <a:ln>
            <a:noFill/>
          </a:ln>
        </p:spPr>
        <p:txBody>
          <a:bodyPr anchorCtr="0" anchor="ctr" bIns="91425" lIns="91425" rIns="91425" tIns="91425"/>
          <a:lstStyle>
            <a:lvl1pPr indent="0" lvl="0" marL="0" marR="0" rtl="0" algn="r">
              <a:spcBef>
                <a:spcPts val="0"/>
              </a:spcBef>
              <a:spcAft>
                <a:spcPts val="0"/>
              </a:spcAft>
              <a:buNone/>
              <a:defRPr b="1" i="0" sz="5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pic>
        <p:nvPicPr>
          <p:cNvPr id="26" name="Shape 26"/>
          <p:cNvPicPr preferRelativeResize="0"/>
          <p:nvPr/>
        </p:nvPicPr>
        <p:blipFill rotWithShape="1">
          <a:blip r:embed="rId5">
            <a:alphaModFix/>
          </a:blip>
          <a:srcRect b="0" l="0" r="0" t="0"/>
          <a:stretch/>
        </p:blipFill>
        <p:spPr>
          <a:xfrm>
            <a:off x="-1588" y="5876925"/>
            <a:ext cx="9145588" cy="981074"/>
          </a:xfrm>
          <a:prstGeom prst="rect">
            <a:avLst/>
          </a:prstGeom>
          <a:noFill/>
          <a:ln>
            <a:noFill/>
          </a:ln>
        </p:spPr>
      </p:pic>
      <p:pic>
        <p:nvPicPr>
          <p:cNvPr id="27" name="Shape 27"/>
          <p:cNvPicPr preferRelativeResize="0"/>
          <p:nvPr/>
        </p:nvPicPr>
        <p:blipFill rotWithShape="1">
          <a:blip r:embed="rId6">
            <a:alphaModFix/>
          </a:blip>
          <a:srcRect b="0" l="0" r="0" t="0"/>
          <a:stretch/>
        </p:blipFill>
        <p:spPr>
          <a:xfrm>
            <a:off x="5287487" y="0"/>
            <a:ext cx="3856511" cy="11470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93" name="Shape 93"/>
        <p:cNvGrpSpPr/>
        <p:nvPr/>
      </p:nvGrpSpPr>
      <p:grpSpPr>
        <a:xfrm>
          <a:off x="0" y="0"/>
          <a:ext cx="0" cy="0"/>
          <a:chOff x="0" y="0"/>
          <a:chExt cx="0" cy="0"/>
        </a:xfrm>
      </p:grpSpPr>
      <p:sp>
        <p:nvSpPr>
          <p:cNvPr id="94" name="Shape 94"/>
          <p:cNvSpPr txBox="1"/>
          <p:nvPr>
            <p:ph type="title"/>
          </p:nvPr>
        </p:nvSpPr>
        <p:spPr>
          <a:xfrm>
            <a:off x="2819400" y="228600"/>
            <a:ext cx="6096000" cy="1143000"/>
          </a:xfrm>
          <a:prstGeom prst="rect">
            <a:avLst/>
          </a:prstGeom>
          <a:noFill/>
          <a:ln>
            <a:noFill/>
          </a:ln>
        </p:spPr>
        <p:txBody>
          <a:bodyPr anchorCtr="0" anchor="ctr" bIns="91425" lIns="91425" rIns="91425" tIns="91425"/>
          <a:lstStyle>
            <a:lvl1pPr lvl="0" rtl="0" algn="ctr">
              <a:spcBef>
                <a:spcPts val="0"/>
              </a:spcBef>
              <a:spcAft>
                <a:spcPts val="0"/>
              </a:spcAft>
              <a:defRPr b="1" sz="4400">
                <a:solidFill>
                  <a:schemeClr val="dk2"/>
                </a:solidFill>
                <a:latin typeface="Calibri"/>
                <a:ea typeface="Calibri"/>
                <a:cs typeface="Calibri"/>
                <a:sym typeface="Calibri"/>
              </a:defRPr>
            </a:lvl1pPr>
            <a:lvl2pPr lvl="1" rtl="0" algn="ctr">
              <a:spcBef>
                <a:spcPts val="0"/>
              </a:spcBef>
              <a:spcAft>
                <a:spcPts val="0"/>
              </a:spcAft>
              <a:defRPr b="1" sz="4400">
                <a:solidFill>
                  <a:schemeClr val="dk2"/>
                </a:solidFill>
                <a:latin typeface="Galdeano"/>
                <a:ea typeface="Galdeano"/>
                <a:cs typeface="Galdeano"/>
                <a:sym typeface="Galdeano"/>
              </a:defRPr>
            </a:lvl2pPr>
            <a:lvl3pPr lvl="2" rtl="0" algn="ctr">
              <a:spcBef>
                <a:spcPts val="0"/>
              </a:spcBef>
              <a:spcAft>
                <a:spcPts val="0"/>
              </a:spcAft>
              <a:defRPr b="1" sz="4400">
                <a:solidFill>
                  <a:schemeClr val="dk2"/>
                </a:solidFill>
                <a:latin typeface="Galdeano"/>
                <a:ea typeface="Galdeano"/>
                <a:cs typeface="Galdeano"/>
                <a:sym typeface="Galdeano"/>
              </a:defRPr>
            </a:lvl3pPr>
            <a:lvl4pPr lvl="3" rtl="0" algn="ctr">
              <a:spcBef>
                <a:spcPts val="0"/>
              </a:spcBef>
              <a:spcAft>
                <a:spcPts val="0"/>
              </a:spcAft>
              <a:defRPr b="1" sz="4400">
                <a:solidFill>
                  <a:schemeClr val="dk2"/>
                </a:solidFill>
                <a:latin typeface="Galdeano"/>
                <a:ea typeface="Galdeano"/>
                <a:cs typeface="Galdeano"/>
                <a:sym typeface="Galdeano"/>
              </a:defRPr>
            </a:lvl4pPr>
            <a:lvl5pPr lvl="4" rtl="0" algn="ctr">
              <a:spcBef>
                <a:spcPts val="0"/>
              </a:spcBef>
              <a:spcAft>
                <a:spcPts val="0"/>
              </a:spcAft>
              <a:defRPr b="1" sz="4400">
                <a:solidFill>
                  <a:schemeClr val="dk2"/>
                </a:solidFill>
                <a:latin typeface="Galdeano"/>
                <a:ea typeface="Galdeano"/>
                <a:cs typeface="Galdeano"/>
                <a:sym typeface="Galdeano"/>
              </a:defRPr>
            </a:lvl5pPr>
            <a:lvl6pPr lvl="5" marL="457200" rtl="0" algn="ctr">
              <a:spcBef>
                <a:spcPts val="0"/>
              </a:spcBef>
              <a:spcAft>
                <a:spcPts val="0"/>
              </a:spcAft>
              <a:defRPr b="1" sz="4400">
                <a:solidFill>
                  <a:schemeClr val="dk2"/>
                </a:solidFill>
                <a:latin typeface="Galdeano"/>
                <a:ea typeface="Galdeano"/>
                <a:cs typeface="Galdeano"/>
                <a:sym typeface="Galdeano"/>
              </a:defRPr>
            </a:lvl6pPr>
            <a:lvl7pPr lvl="6" marL="914400" rtl="0" algn="ctr">
              <a:spcBef>
                <a:spcPts val="0"/>
              </a:spcBef>
              <a:spcAft>
                <a:spcPts val="0"/>
              </a:spcAft>
              <a:defRPr b="1" sz="4400">
                <a:solidFill>
                  <a:schemeClr val="dk2"/>
                </a:solidFill>
                <a:latin typeface="Galdeano"/>
                <a:ea typeface="Galdeano"/>
                <a:cs typeface="Galdeano"/>
                <a:sym typeface="Galdeano"/>
              </a:defRPr>
            </a:lvl7pPr>
            <a:lvl8pPr lvl="7" marL="1371600" rtl="0" algn="ctr">
              <a:spcBef>
                <a:spcPts val="0"/>
              </a:spcBef>
              <a:spcAft>
                <a:spcPts val="0"/>
              </a:spcAft>
              <a:defRPr b="1" sz="4400">
                <a:solidFill>
                  <a:schemeClr val="dk2"/>
                </a:solidFill>
                <a:latin typeface="Galdeano"/>
                <a:ea typeface="Galdeano"/>
                <a:cs typeface="Galdeano"/>
                <a:sym typeface="Galdeano"/>
              </a:defRPr>
            </a:lvl8pPr>
            <a:lvl9pPr lvl="8"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95" name="Shape 95"/>
          <p:cNvSpPr txBox="1"/>
          <p:nvPr>
            <p:ph idx="1" type="body"/>
          </p:nvPr>
        </p:nvSpPr>
        <p:spPr>
          <a:xfrm>
            <a:off x="457200" y="1600200"/>
            <a:ext cx="4038600" cy="4526100"/>
          </a:xfrm>
          <a:prstGeom prst="rect">
            <a:avLst/>
          </a:prstGeom>
          <a:noFill/>
          <a:ln>
            <a:noFill/>
          </a:ln>
        </p:spPr>
        <p:txBody>
          <a:bodyPr anchorCtr="0" anchor="t" bIns="91425" lIns="91425" rIns="91425" tIns="91425"/>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p:txBody>
      </p:sp>
      <p:sp>
        <p:nvSpPr>
          <p:cNvPr id="96" name="Shape 96"/>
          <p:cNvSpPr txBox="1"/>
          <p:nvPr>
            <p:ph idx="2" type="body"/>
          </p:nvPr>
        </p:nvSpPr>
        <p:spPr>
          <a:xfrm>
            <a:off x="4648200" y="1600200"/>
            <a:ext cx="4038600" cy="4526100"/>
          </a:xfrm>
          <a:prstGeom prst="rect">
            <a:avLst/>
          </a:prstGeom>
          <a:noFill/>
          <a:ln>
            <a:noFill/>
          </a:ln>
        </p:spPr>
        <p:txBody>
          <a:bodyPr anchorCtr="0" anchor="t" bIns="91425" lIns="91425" rIns="91425" tIns="91425"/>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p:txBody>
      </p:sp>
      <p:sp>
        <p:nvSpPr>
          <p:cNvPr id="97" name="Shape 97"/>
          <p:cNvSpPr txBox="1"/>
          <p:nvPr>
            <p:ph idx="10" type="dt"/>
          </p:nvPr>
        </p:nvSpPr>
        <p:spPr>
          <a:xfrm>
            <a:off x="457200" y="6245225"/>
            <a:ext cx="2133600" cy="4761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98" name="Shape 98"/>
          <p:cNvSpPr txBox="1"/>
          <p:nvPr>
            <p:ph idx="11" type="ftr"/>
          </p:nvPr>
        </p:nvSpPr>
        <p:spPr>
          <a:xfrm>
            <a:off x="3124200" y="6245225"/>
            <a:ext cx="2895600" cy="4761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99" name="Shape 99"/>
          <p:cNvSpPr txBox="1"/>
          <p:nvPr>
            <p:ph idx="12" type="sldNum"/>
          </p:nvPr>
        </p:nvSpPr>
        <p:spPr>
          <a:xfrm>
            <a:off x="6553200" y="6245225"/>
            <a:ext cx="2133600" cy="4761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pic>
        <p:nvPicPr>
          <p:cNvPr id="100" name="Shape 100"/>
          <p:cNvPicPr preferRelativeResize="0"/>
          <p:nvPr/>
        </p:nvPicPr>
        <p:blipFill rotWithShape="1">
          <a:blip r:embed="rId2">
            <a:alphaModFix/>
          </a:blip>
          <a:srcRect b="0" l="0" r="0" t="0"/>
          <a:stretch/>
        </p:blipFill>
        <p:spPr>
          <a:xfrm>
            <a:off x="0" y="304389"/>
            <a:ext cx="2819400" cy="838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01" name="Shape 101"/>
        <p:cNvGrpSpPr/>
        <p:nvPr/>
      </p:nvGrpSpPr>
      <p:grpSpPr>
        <a:xfrm>
          <a:off x="0" y="0"/>
          <a:ext cx="0" cy="0"/>
          <a:chOff x="0" y="0"/>
          <a:chExt cx="0" cy="0"/>
        </a:xfrm>
      </p:grpSpPr>
      <p:sp>
        <p:nvSpPr>
          <p:cNvPr id="102" name="Shape 102"/>
          <p:cNvSpPr txBox="1"/>
          <p:nvPr>
            <p:ph type="title"/>
          </p:nvPr>
        </p:nvSpPr>
        <p:spPr>
          <a:xfrm>
            <a:off x="2667000" y="228600"/>
            <a:ext cx="6248400" cy="1143000"/>
          </a:xfrm>
          <a:prstGeom prst="rect">
            <a:avLst/>
          </a:prstGeom>
          <a:noFill/>
          <a:ln>
            <a:noFill/>
          </a:ln>
        </p:spPr>
        <p:txBody>
          <a:bodyPr anchorCtr="0" anchor="ctr" bIns="91425" lIns="91425" rIns="91425" tIns="91425"/>
          <a:lstStyle>
            <a:lvl1pPr lvl="0" rtl="0" algn="ctr">
              <a:spcBef>
                <a:spcPts val="0"/>
              </a:spcBef>
              <a:spcAft>
                <a:spcPts val="0"/>
              </a:spcAft>
              <a:defRPr b="1" sz="4400">
                <a:solidFill>
                  <a:schemeClr val="dk2"/>
                </a:solidFill>
                <a:latin typeface="Calibri"/>
                <a:ea typeface="Calibri"/>
                <a:cs typeface="Calibri"/>
                <a:sym typeface="Calibri"/>
              </a:defRPr>
            </a:lvl1pPr>
            <a:lvl2pPr lvl="1" rtl="0" algn="ctr">
              <a:spcBef>
                <a:spcPts val="0"/>
              </a:spcBef>
              <a:spcAft>
                <a:spcPts val="0"/>
              </a:spcAft>
              <a:defRPr b="1" sz="4400">
                <a:solidFill>
                  <a:schemeClr val="dk2"/>
                </a:solidFill>
                <a:latin typeface="Galdeano"/>
                <a:ea typeface="Galdeano"/>
                <a:cs typeface="Galdeano"/>
                <a:sym typeface="Galdeano"/>
              </a:defRPr>
            </a:lvl2pPr>
            <a:lvl3pPr lvl="2" rtl="0" algn="ctr">
              <a:spcBef>
                <a:spcPts val="0"/>
              </a:spcBef>
              <a:spcAft>
                <a:spcPts val="0"/>
              </a:spcAft>
              <a:defRPr b="1" sz="4400">
                <a:solidFill>
                  <a:schemeClr val="dk2"/>
                </a:solidFill>
                <a:latin typeface="Galdeano"/>
                <a:ea typeface="Galdeano"/>
                <a:cs typeface="Galdeano"/>
                <a:sym typeface="Galdeano"/>
              </a:defRPr>
            </a:lvl3pPr>
            <a:lvl4pPr lvl="3" rtl="0" algn="ctr">
              <a:spcBef>
                <a:spcPts val="0"/>
              </a:spcBef>
              <a:spcAft>
                <a:spcPts val="0"/>
              </a:spcAft>
              <a:defRPr b="1" sz="4400">
                <a:solidFill>
                  <a:schemeClr val="dk2"/>
                </a:solidFill>
                <a:latin typeface="Galdeano"/>
                <a:ea typeface="Galdeano"/>
                <a:cs typeface="Galdeano"/>
                <a:sym typeface="Galdeano"/>
              </a:defRPr>
            </a:lvl4pPr>
            <a:lvl5pPr lvl="4" rtl="0" algn="ctr">
              <a:spcBef>
                <a:spcPts val="0"/>
              </a:spcBef>
              <a:spcAft>
                <a:spcPts val="0"/>
              </a:spcAft>
              <a:defRPr b="1" sz="4400">
                <a:solidFill>
                  <a:schemeClr val="dk2"/>
                </a:solidFill>
                <a:latin typeface="Galdeano"/>
                <a:ea typeface="Galdeano"/>
                <a:cs typeface="Galdeano"/>
                <a:sym typeface="Galdeano"/>
              </a:defRPr>
            </a:lvl5pPr>
            <a:lvl6pPr lvl="5" marL="457200" rtl="0" algn="ctr">
              <a:spcBef>
                <a:spcPts val="0"/>
              </a:spcBef>
              <a:spcAft>
                <a:spcPts val="0"/>
              </a:spcAft>
              <a:defRPr b="1" sz="4400">
                <a:solidFill>
                  <a:schemeClr val="dk2"/>
                </a:solidFill>
                <a:latin typeface="Galdeano"/>
                <a:ea typeface="Galdeano"/>
                <a:cs typeface="Galdeano"/>
                <a:sym typeface="Galdeano"/>
              </a:defRPr>
            </a:lvl6pPr>
            <a:lvl7pPr lvl="6" marL="914400" rtl="0" algn="ctr">
              <a:spcBef>
                <a:spcPts val="0"/>
              </a:spcBef>
              <a:spcAft>
                <a:spcPts val="0"/>
              </a:spcAft>
              <a:defRPr b="1" sz="4400">
                <a:solidFill>
                  <a:schemeClr val="dk2"/>
                </a:solidFill>
                <a:latin typeface="Galdeano"/>
                <a:ea typeface="Galdeano"/>
                <a:cs typeface="Galdeano"/>
                <a:sym typeface="Galdeano"/>
              </a:defRPr>
            </a:lvl7pPr>
            <a:lvl8pPr lvl="7" marL="1371600" rtl="0" algn="ctr">
              <a:spcBef>
                <a:spcPts val="0"/>
              </a:spcBef>
              <a:spcAft>
                <a:spcPts val="0"/>
              </a:spcAft>
              <a:defRPr b="1" sz="4400">
                <a:solidFill>
                  <a:schemeClr val="dk2"/>
                </a:solidFill>
                <a:latin typeface="Galdeano"/>
                <a:ea typeface="Galdeano"/>
                <a:cs typeface="Galdeano"/>
                <a:sym typeface="Galdeano"/>
              </a:defRPr>
            </a:lvl8pPr>
            <a:lvl9pPr lvl="8"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103" name="Shape 103"/>
          <p:cNvSpPr txBox="1"/>
          <p:nvPr>
            <p:ph idx="10" type="dt"/>
          </p:nvPr>
        </p:nvSpPr>
        <p:spPr>
          <a:xfrm>
            <a:off x="457200" y="6245225"/>
            <a:ext cx="2133600" cy="4761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04" name="Shape 104"/>
          <p:cNvSpPr txBox="1"/>
          <p:nvPr>
            <p:ph idx="11" type="ftr"/>
          </p:nvPr>
        </p:nvSpPr>
        <p:spPr>
          <a:xfrm>
            <a:off x="3124200" y="6245225"/>
            <a:ext cx="2895600" cy="4761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05" name="Shape 105"/>
          <p:cNvSpPr txBox="1"/>
          <p:nvPr>
            <p:ph idx="12" type="sldNum"/>
          </p:nvPr>
        </p:nvSpPr>
        <p:spPr>
          <a:xfrm>
            <a:off x="6553200" y="6245225"/>
            <a:ext cx="2133600" cy="4761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pic>
        <p:nvPicPr>
          <p:cNvPr id="106" name="Shape 106"/>
          <p:cNvPicPr preferRelativeResize="0"/>
          <p:nvPr/>
        </p:nvPicPr>
        <p:blipFill rotWithShape="1">
          <a:blip r:embed="rId2">
            <a:alphaModFix/>
          </a:blip>
          <a:srcRect b="0" l="0" r="0" t="0"/>
          <a:stretch/>
        </p:blipFill>
        <p:spPr>
          <a:xfrm>
            <a:off x="0" y="304389"/>
            <a:ext cx="2819400" cy="8385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107" name="Shape 107"/>
        <p:cNvGrpSpPr/>
        <p:nvPr/>
      </p:nvGrpSpPr>
      <p:grpSpPr>
        <a:xfrm>
          <a:off x="0" y="0"/>
          <a:ext cx="0" cy="0"/>
          <a:chOff x="0" y="0"/>
          <a:chExt cx="0" cy="0"/>
        </a:xfrm>
      </p:grpSpPr>
      <p:sp>
        <p:nvSpPr>
          <p:cNvPr id="108" name="Shape 108"/>
          <p:cNvSpPr txBox="1"/>
          <p:nvPr>
            <p:ph type="title"/>
          </p:nvPr>
        </p:nvSpPr>
        <p:spPr>
          <a:xfrm>
            <a:off x="2819400" y="228600"/>
            <a:ext cx="6096000" cy="1143000"/>
          </a:xfrm>
          <a:prstGeom prst="rect">
            <a:avLst/>
          </a:prstGeom>
          <a:noFill/>
          <a:ln>
            <a:noFill/>
          </a:ln>
        </p:spPr>
        <p:txBody>
          <a:bodyPr anchorCtr="0" anchor="ctr" bIns="91425" lIns="91425" rIns="91425" tIns="91425"/>
          <a:lstStyle>
            <a:lvl1pPr lvl="0" rtl="0" algn="ctr">
              <a:spcBef>
                <a:spcPts val="0"/>
              </a:spcBef>
              <a:spcAft>
                <a:spcPts val="0"/>
              </a:spcAft>
              <a:defRPr b="1" sz="4400">
                <a:solidFill>
                  <a:schemeClr val="dk2"/>
                </a:solidFill>
                <a:latin typeface="Calibri"/>
                <a:ea typeface="Calibri"/>
                <a:cs typeface="Calibri"/>
                <a:sym typeface="Calibri"/>
              </a:defRPr>
            </a:lvl1pPr>
            <a:lvl2pPr lvl="1" rtl="0" algn="ctr">
              <a:spcBef>
                <a:spcPts val="0"/>
              </a:spcBef>
              <a:spcAft>
                <a:spcPts val="0"/>
              </a:spcAft>
              <a:defRPr b="1" sz="4400">
                <a:solidFill>
                  <a:schemeClr val="dk2"/>
                </a:solidFill>
                <a:latin typeface="Galdeano"/>
                <a:ea typeface="Galdeano"/>
                <a:cs typeface="Galdeano"/>
                <a:sym typeface="Galdeano"/>
              </a:defRPr>
            </a:lvl2pPr>
            <a:lvl3pPr lvl="2" rtl="0" algn="ctr">
              <a:spcBef>
                <a:spcPts val="0"/>
              </a:spcBef>
              <a:spcAft>
                <a:spcPts val="0"/>
              </a:spcAft>
              <a:defRPr b="1" sz="4400">
                <a:solidFill>
                  <a:schemeClr val="dk2"/>
                </a:solidFill>
                <a:latin typeface="Galdeano"/>
                <a:ea typeface="Galdeano"/>
                <a:cs typeface="Galdeano"/>
                <a:sym typeface="Galdeano"/>
              </a:defRPr>
            </a:lvl3pPr>
            <a:lvl4pPr lvl="3" rtl="0" algn="ctr">
              <a:spcBef>
                <a:spcPts val="0"/>
              </a:spcBef>
              <a:spcAft>
                <a:spcPts val="0"/>
              </a:spcAft>
              <a:defRPr b="1" sz="4400">
                <a:solidFill>
                  <a:schemeClr val="dk2"/>
                </a:solidFill>
                <a:latin typeface="Galdeano"/>
                <a:ea typeface="Galdeano"/>
                <a:cs typeface="Galdeano"/>
                <a:sym typeface="Galdeano"/>
              </a:defRPr>
            </a:lvl4pPr>
            <a:lvl5pPr lvl="4" rtl="0" algn="ctr">
              <a:spcBef>
                <a:spcPts val="0"/>
              </a:spcBef>
              <a:spcAft>
                <a:spcPts val="0"/>
              </a:spcAft>
              <a:defRPr b="1" sz="4400">
                <a:solidFill>
                  <a:schemeClr val="dk2"/>
                </a:solidFill>
                <a:latin typeface="Galdeano"/>
                <a:ea typeface="Galdeano"/>
                <a:cs typeface="Galdeano"/>
                <a:sym typeface="Galdeano"/>
              </a:defRPr>
            </a:lvl5pPr>
            <a:lvl6pPr lvl="5" marL="457200" rtl="0" algn="ctr">
              <a:spcBef>
                <a:spcPts val="0"/>
              </a:spcBef>
              <a:spcAft>
                <a:spcPts val="0"/>
              </a:spcAft>
              <a:defRPr b="1" sz="4400">
                <a:solidFill>
                  <a:schemeClr val="dk2"/>
                </a:solidFill>
                <a:latin typeface="Galdeano"/>
                <a:ea typeface="Galdeano"/>
                <a:cs typeface="Galdeano"/>
                <a:sym typeface="Galdeano"/>
              </a:defRPr>
            </a:lvl6pPr>
            <a:lvl7pPr lvl="6" marL="914400" rtl="0" algn="ctr">
              <a:spcBef>
                <a:spcPts val="0"/>
              </a:spcBef>
              <a:spcAft>
                <a:spcPts val="0"/>
              </a:spcAft>
              <a:defRPr b="1" sz="4400">
                <a:solidFill>
                  <a:schemeClr val="dk2"/>
                </a:solidFill>
                <a:latin typeface="Galdeano"/>
                <a:ea typeface="Galdeano"/>
                <a:cs typeface="Galdeano"/>
                <a:sym typeface="Galdeano"/>
              </a:defRPr>
            </a:lvl7pPr>
            <a:lvl8pPr lvl="7" marL="1371600" rtl="0" algn="ctr">
              <a:spcBef>
                <a:spcPts val="0"/>
              </a:spcBef>
              <a:spcAft>
                <a:spcPts val="0"/>
              </a:spcAft>
              <a:defRPr b="1" sz="4400">
                <a:solidFill>
                  <a:schemeClr val="dk2"/>
                </a:solidFill>
                <a:latin typeface="Galdeano"/>
                <a:ea typeface="Galdeano"/>
                <a:cs typeface="Galdeano"/>
                <a:sym typeface="Galdeano"/>
              </a:defRPr>
            </a:lvl8pPr>
            <a:lvl9pPr lvl="8"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109" name="Shape 109"/>
          <p:cNvSpPr txBox="1"/>
          <p:nvPr>
            <p:ph idx="10" type="dt"/>
          </p:nvPr>
        </p:nvSpPr>
        <p:spPr>
          <a:xfrm>
            <a:off x="457200" y="6245225"/>
            <a:ext cx="2133600" cy="4761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10" name="Shape 110"/>
          <p:cNvSpPr txBox="1"/>
          <p:nvPr>
            <p:ph idx="11" type="ftr"/>
          </p:nvPr>
        </p:nvSpPr>
        <p:spPr>
          <a:xfrm>
            <a:off x="3124200" y="6245225"/>
            <a:ext cx="2895600" cy="4761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11" name="Shape 111"/>
          <p:cNvSpPr txBox="1"/>
          <p:nvPr>
            <p:ph idx="12" type="sldNum"/>
          </p:nvPr>
        </p:nvSpPr>
        <p:spPr>
          <a:xfrm>
            <a:off x="6553200" y="6245225"/>
            <a:ext cx="2133600" cy="4761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112" name="Shape 112"/>
        <p:cNvGrpSpPr/>
        <p:nvPr/>
      </p:nvGrpSpPr>
      <p:grpSpPr>
        <a:xfrm>
          <a:off x="0" y="0"/>
          <a:ext cx="0" cy="0"/>
          <a:chOff x="0" y="0"/>
          <a:chExt cx="0" cy="0"/>
        </a:xfrm>
      </p:grpSpPr>
      <p:sp>
        <p:nvSpPr>
          <p:cNvPr id="113" name="Shape 113"/>
          <p:cNvSpPr txBox="1"/>
          <p:nvPr>
            <p:ph type="title"/>
          </p:nvPr>
        </p:nvSpPr>
        <p:spPr>
          <a:xfrm>
            <a:off x="2819400" y="274637"/>
            <a:ext cx="58674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b="1" sz="4400">
                <a:solidFill>
                  <a:schemeClr val="dk2"/>
                </a:solidFill>
                <a:latin typeface="Galdeano"/>
                <a:ea typeface="Galdeano"/>
                <a:cs typeface="Galdeano"/>
                <a:sym typeface="Galdeano"/>
              </a:defRPr>
            </a:lvl2pPr>
            <a:lvl3pPr lvl="2" rtl="0">
              <a:spcBef>
                <a:spcPts val="0"/>
              </a:spcBef>
              <a:defRPr b="1" sz="4400">
                <a:solidFill>
                  <a:schemeClr val="dk2"/>
                </a:solidFill>
                <a:latin typeface="Galdeano"/>
                <a:ea typeface="Galdeano"/>
                <a:cs typeface="Galdeano"/>
                <a:sym typeface="Galdeano"/>
              </a:defRPr>
            </a:lvl3pPr>
            <a:lvl4pPr lvl="3" rtl="0">
              <a:spcBef>
                <a:spcPts val="0"/>
              </a:spcBef>
              <a:defRPr b="1" sz="4400">
                <a:solidFill>
                  <a:schemeClr val="dk2"/>
                </a:solidFill>
                <a:latin typeface="Galdeano"/>
                <a:ea typeface="Galdeano"/>
                <a:cs typeface="Galdeano"/>
                <a:sym typeface="Galdeano"/>
              </a:defRPr>
            </a:lvl4pPr>
            <a:lvl5pPr lvl="4" rtl="0">
              <a:spcBef>
                <a:spcPts val="0"/>
              </a:spcBef>
              <a:defRPr b="1" sz="4400">
                <a:solidFill>
                  <a:schemeClr val="dk2"/>
                </a:solidFill>
                <a:latin typeface="Galdeano"/>
                <a:ea typeface="Galdeano"/>
                <a:cs typeface="Galdeano"/>
                <a:sym typeface="Galdeano"/>
              </a:defRPr>
            </a:lvl5pPr>
            <a:lvl6pPr lvl="5" rtl="0">
              <a:spcBef>
                <a:spcPts val="0"/>
              </a:spcBef>
              <a:defRPr b="1" sz="4400">
                <a:solidFill>
                  <a:schemeClr val="dk2"/>
                </a:solidFill>
                <a:latin typeface="Galdeano"/>
                <a:ea typeface="Galdeano"/>
                <a:cs typeface="Galdeano"/>
                <a:sym typeface="Galdeano"/>
              </a:defRPr>
            </a:lvl6pPr>
            <a:lvl7pPr lvl="6" rtl="0">
              <a:spcBef>
                <a:spcPts val="0"/>
              </a:spcBef>
              <a:defRPr b="1" sz="4400">
                <a:solidFill>
                  <a:schemeClr val="dk2"/>
                </a:solidFill>
                <a:latin typeface="Galdeano"/>
                <a:ea typeface="Galdeano"/>
                <a:cs typeface="Galdeano"/>
                <a:sym typeface="Galdeano"/>
              </a:defRPr>
            </a:lvl7pPr>
            <a:lvl8pPr lvl="7" rtl="0">
              <a:spcBef>
                <a:spcPts val="0"/>
              </a:spcBef>
              <a:defRPr b="1" sz="4400">
                <a:solidFill>
                  <a:schemeClr val="dk2"/>
                </a:solidFill>
                <a:latin typeface="Galdeano"/>
                <a:ea typeface="Galdeano"/>
                <a:cs typeface="Galdeano"/>
                <a:sym typeface="Galdeano"/>
              </a:defRPr>
            </a:lvl8pPr>
            <a:lvl9pPr lvl="8" rtl="0">
              <a:spcBef>
                <a:spcPts val="0"/>
              </a:spcBef>
              <a:defRPr b="1" sz="4400">
                <a:solidFill>
                  <a:schemeClr val="dk2"/>
                </a:solidFill>
                <a:latin typeface="Galdeano"/>
                <a:ea typeface="Galdeano"/>
                <a:cs typeface="Galdeano"/>
                <a:sym typeface="Galdeano"/>
              </a:defRPr>
            </a:lvl9pPr>
          </a:lstStyle>
          <a:p/>
        </p:txBody>
      </p:sp>
      <p:sp>
        <p:nvSpPr>
          <p:cNvPr id="114" name="Shape 114"/>
          <p:cNvSpPr txBox="1"/>
          <p:nvPr>
            <p:ph idx="1" type="body"/>
          </p:nvPr>
        </p:nvSpPr>
        <p:spPr>
          <a:xfrm>
            <a:off x="457200" y="1535112"/>
            <a:ext cx="4040100" cy="639899"/>
          </a:xfrm>
          <a:prstGeom prst="rect">
            <a:avLst/>
          </a:prstGeom>
          <a:noFill/>
          <a:ln>
            <a:noFill/>
          </a:ln>
        </p:spPr>
        <p:txBody>
          <a:bodyPr anchorCtr="0" anchor="b" bIns="91425" lIns="91425" rIns="91425" tIns="91425"/>
          <a:lstStyle>
            <a:lvl1pPr indent="0" lvl="0" marL="0" rtl="0">
              <a:spcBef>
                <a:spcPts val="0"/>
              </a:spcBef>
              <a:buFont typeface="Calibri"/>
              <a:buNone/>
              <a:defRPr b="1" sz="2400"/>
            </a:lvl1pPr>
            <a:lvl2pPr indent="0" lvl="1" marL="457200" rtl="0">
              <a:spcBef>
                <a:spcPts val="0"/>
              </a:spcBef>
              <a:buFont typeface="Calibri"/>
              <a:buNone/>
              <a:defRPr b="1" sz="2000"/>
            </a:lvl2pPr>
            <a:lvl3pPr indent="0" lvl="2" marL="914400" rtl="0">
              <a:spcBef>
                <a:spcPts val="0"/>
              </a:spcBef>
              <a:buFont typeface="Calibri"/>
              <a:buNone/>
              <a:defRPr b="1" sz="1800"/>
            </a:lvl3pPr>
            <a:lvl4pPr indent="0" lvl="3" marL="1371600" rtl="0">
              <a:spcBef>
                <a:spcPts val="0"/>
              </a:spcBef>
              <a:buFont typeface="Calibri"/>
              <a:buNone/>
              <a:defRPr b="1" sz="1600"/>
            </a:lvl4pPr>
            <a:lvl5pPr indent="0" lvl="4" marL="1828800" rtl="0">
              <a:spcBef>
                <a:spcPts val="0"/>
              </a:spcBef>
              <a:buFont typeface="Calibri"/>
              <a:buNone/>
              <a:defRPr b="1" sz="1600"/>
            </a:lvl5pPr>
            <a:lvl6pPr indent="0" lvl="5" marL="2286000" rtl="0">
              <a:spcBef>
                <a:spcPts val="0"/>
              </a:spcBef>
              <a:buFont typeface="Calibri"/>
              <a:buNone/>
              <a:defRPr b="1" sz="1600"/>
            </a:lvl6pPr>
            <a:lvl7pPr indent="0" lvl="6" marL="2743200" rtl="0">
              <a:spcBef>
                <a:spcPts val="0"/>
              </a:spcBef>
              <a:buFont typeface="Calibri"/>
              <a:buNone/>
              <a:defRPr b="1" sz="1600"/>
            </a:lvl7pPr>
            <a:lvl8pPr indent="0" lvl="7" marL="3200400" rtl="0">
              <a:spcBef>
                <a:spcPts val="0"/>
              </a:spcBef>
              <a:buFont typeface="Calibri"/>
              <a:buNone/>
              <a:defRPr b="1" sz="1600"/>
            </a:lvl8pPr>
            <a:lvl9pPr indent="0" lvl="8" marL="3657600" rtl="0">
              <a:spcBef>
                <a:spcPts val="0"/>
              </a:spcBef>
              <a:buFont typeface="Calibri"/>
              <a:buNone/>
              <a:defRPr b="1" sz="1600"/>
            </a:lvl9pPr>
          </a:lstStyle>
          <a:p/>
        </p:txBody>
      </p:sp>
      <p:sp>
        <p:nvSpPr>
          <p:cNvPr id="115" name="Shape 115"/>
          <p:cNvSpPr txBox="1"/>
          <p:nvPr>
            <p:ph idx="2" type="body"/>
          </p:nvPr>
        </p:nvSpPr>
        <p:spPr>
          <a:xfrm>
            <a:off x="457200" y="2174875"/>
            <a:ext cx="4040100" cy="3951300"/>
          </a:xfrm>
          <a:prstGeom prst="rect">
            <a:avLst/>
          </a:prstGeom>
          <a:noFill/>
          <a:ln>
            <a:noFill/>
          </a:ln>
        </p:spPr>
        <p:txBody>
          <a:bodyPr anchorCtr="0" anchor="t" bIns="91425" lIns="91425" rIns="91425" tIns="91425"/>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p:txBody>
      </p:sp>
      <p:sp>
        <p:nvSpPr>
          <p:cNvPr id="116" name="Shape 116"/>
          <p:cNvSpPr txBox="1"/>
          <p:nvPr>
            <p:ph idx="3" type="body"/>
          </p:nvPr>
        </p:nvSpPr>
        <p:spPr>
          <a:xfrm>
            <a:off x="4645025" y="1535112"/>
            <a:ext cx="4041900" cy="639899"/>
          </a:xfrm>
          <a:prstGeom prst="rect">
            <a:avLst/>
          </a:prstGeom>
          <a:noFill/>
          <a:ln>
            <a:noFill/>
          </a:ln>
        </p:spPr>
        <p:txBody>
          <a:bodyPr anchorCtr="0" anchor="b" bIns="91425" lIns="91425" rIns="91425" tIns="91425"/>
          <a:lstStyle>
            <a:lvl1pPr indent="0" lvl="0" marL="0" rtl="0">
              <a:spcBef>
                <a:spcPts val="0"/>
              </a:spcBef>
              <a:buFont typeface="Calibri"/>
              <a:buNone/>
              <a:defRPr b="1" sz="2400"/>
            </a:lvl1pPr>
            <a:lvl2pPr indent="0" lvl="1" marL="457200" rtl="0">
              <a:spcBef>
                <a:spcPts val="0"/>
              </a:spcBef>
              <a:buFont typeface="Calibri"/>
              <a:buNone/>
              <a:defRPr b="1" sz="2000"/>
            </a:lvl2pPr>
            <a:lvl3pPr indent="0" lvl="2" marL="914400" rtl="0">
              <a:spcBef>
                <a:spcPts val="0"/>
              </a:spcBef>
              <a:buFont typeface="Calibri"/>
              <a:buNone/>
              <a:defRPr b="1" sz="1800"/>
            </a:lvl3pPr>
            <a:lvl4pPr indent="0" lvl="3" marL="1371600" rtl="0">
              <a:spcBef>
                <a:spcPts val="0"/>
              </a:spcBef>
              <a:buFont typeface="Calibri"/>
              <a:buNone/>
              <a:defRPr b="1" sz="1600"/>
            </a:lvl4pPr>
            <a:lvl5pPr indent="0" lvl="4" marL="1828800" rtl="0">
              <a:spcBef>
                <a:spcPts val="0"/>
              </a:spcBef>
              <a:buFont typeface="Calibri"/>
              <a:buNone/>
              <a:defRPr b="1" sz="1600"/>
            </a:lvl5pPr>
            <a:lvl6pPr indent="0" lvl="5" marL="2286000" rtl="0">
              <a:spcBef>
                <a:spcPts val="0"/>
              </a:spcBef>
              <a:buFont typeface="Calibri"/>
              <a:buNone/>
              <a:defRPr b="1" sz="1600"/>
            </a:lvl6pPr>
            <a:lvl7pPr indent="0" lvl="6" marL="2743200" rtl="0">
              <a:spcBef>
                <a:spcPts val="0"/>
              </a:spcBef>
              <a:buFont typeface="Calibri"/>
              <a:buNone/>
              <a:defRPr b="1" sz="1600"/>
            </a:lvl7pPr>
            <a:lvl8pPr indent="0" lvl="7" marL="3200400" rtl="0">
              <a:spcBef>
                <a:spcPts val="0"/>
              </a:spcBef>
              <a:buFont typeface="Calibri"/>
              <a:buNone/>
              <a:defRPr b="1" sz="1600"/>
            </a:lvl8pPr>
            <a:lvl9pPr indent="0" lvl="8" marL="3657600" rtl="0">
              <a:spcBef>
                <a:spcPts val="0"/>
              </a:spcBef>
              <a:buFont typeface="Calibri"/>
              <a:buNone/>
              <a:defRPr b="1" sz="1600"/>
            </a:lvl9pPr>
          </a:lstStyle>
          <a:p/>
        </p:txBody>
      </p:sp>
      <p:sp>
        <p:nvSpPr>
          <p:cNvPr id="117" name="Shape 117"/>
          <p:cNvSpPr txBox="1"/>
          <p:nvPr>
            <p:ph idx="4" type="body"/>
          </p:nvPr>
        </p:nvSpPr>
        <p:spPr>
          <a:xfrm>
            <a:off x="4645025" y="2174875"/>
            <a:ext cx="4041900" cy="3951300"/>
          </a:xfrm>
          <a:prstGeom prst="rect">
            <a:avLst/>
          </a:prstGeom>
          <a:noFill/>
          <a:ln>
            <a:noFill/>
          </a:ln>
        </p:spPr>
        <p:txBody>
          <a:bodyPr anchorCtr="0" anchor="t" bIns="91425" lIns="91425" rIns="91425" tIns="91425"/>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p:txBody>
      </p:sp>
      <p:sp>
        <p:nvSpPr>
          <p:cNvPr id="118" name="Shape 118"/>
          <p:cNvSpPr txBox="1"/>
          <p:nvPr>
            <p:ph idx="10" type="dt"/>
          </p:nvPr>
        </p:nvSpPr>
        <p:spPr>
          <a:xfrm>
            <a:off x="457200" y="6245225"/>
            <a:ext cx="2133600" cy="4761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19" name="Shape 119"/>
          <p:cNvSpPr txBox="1"/>
          <p:nvPr>
            <p:ph idx="11" type="ftr"/>
          </p:nvPr>
        </p:nvSpPr>
        <p:spPr>
          <a:xfrm>
            <a:off x="3124200" y="6245225"/>
            <a:ext cx="2895600" cy="4761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20" name="Shape 120"/>
          <p:cNvSpPr txBox="1"/>
          <p:nvPr>
            <p:ph idx="12" type="sldNum"/>
          </p:nvPr>
        </p:nvSpPr>
        <p:spPr>
          <a:xfrm>
            <a:off x="6553200" y="6245225"/>
            <a:ext cx="2133600" cy="4761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pic>
        <p:nvPicPr>
          <p:cNvPr id="121" name="Shape 121"/>
          <p:cNvPicPr preferRelativeResize="0"/>
          <p:nvPr/>
        </p:nvPicPr>
        <p:blipFill rotWithShape="1">
          <a:blip r:embed="rId2">
            <a:alphaModFix/>
          </a:blip>
          <a:srcRect b="0" l="0" r="0" t="0"/>
          <a:stretch/>
        </p:blipFill>
        <p:spPr>
          <a:xfrm>
            <a:off x="0" y="304389"/>
            <a:ext cx="2819400" cy="8385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22" name="Shape 122"/>
        <p:cNvGrpSpPr/>
        <p:nvPr/>
      </p:nvGrpSpPr>
      <p:grpSpPr>
        <a:xfrm>
          <a:off x="0" y="0"/>
          <a:ext cx="0" cy="0"/>
          <a:chOff x="0" y="0"/>
          <a:chExt cx="0" cy="0"/>
        </a:xfrm>
      </p:grpSpPr>
      <p:sp>
        <p:nvSpPr>
          <p:cNvPr id="123" name="Shape 123"/>
          <p:cNvSpPr txBox="1"/>
          <p:nvPr>
            <p:ph idx="10" type="dt"/>
          </p:nvPr>
        </p:nvSpPr>
        <p:spPr>
          <a:xfrm>
            <a:off x="457200" y="6245225"/>
            <a:ext cx="2133600" cy="4761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24" name="Shape 124"/>
          <p:cNvSpPr txBox="1"/>
          <p:nvPr>
            <p:ph idx="11" type="ftr"/>
          </p:nvPr>
        </p:nvSpPr>
        <p:spPr>
          <a:xfrm>
            <a:off x="3124200" y="6245225"/>
            <a:ext cx="2895600" cy="4761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25" name="Shape 125"/>
          <p:cNvSpPr txBox="1"/>
          <p:nvPr>
            <p:ph idx="12" type="sldNum"/>
          </p:nvPr>
        </p:nvSpPr>
        <p:spPr>
          <a:xfrm>
            <a:off x="6553200" y="6245225"/>
            <a:ext cx="2133600" cy="4761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pic>
        <p:nvPicPr>
          <p:cNvPr id="126" name="Shape 126"/>
          <p:cNvPicPr preferRelativeResize="0"/>
          <p:nvPr/>
        </p:nvPicPr>
        <p:blipFill rotWithShape="1">
          <a:blip r:embed="rId2">
            <a:alphaModFix/>
          </a:blip>
          <a:srcRect b="0" l="0" r="0" t="0"/>
          <a:stretch/>
        </p:blipFill>
        <p:spPr>
          <a:xfrm>
            <a:off x="0" y="304389"/>
            <a:ext cx="2819400" cy="838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28" name="Shape 28"/>
        <p:cNvGrpSpPr/>
        <p:nvPr/>
      </p:nvGrpSpPr>
      <p:grpSpPr>
        <a:xfrm>
          <a:off x="0" y="0"/>
          <a:ext cx="0" cy="0"/>
          <a:chOff x="0" y="0"/>
          <a:chExt cx="0" cy="0"/>
        </a:xfrm>
      </p:grpSpPr>
      <p:sp>
        <p:nvSpPr>
          <p:cNvPr id="29" name="Shape 29"/>
          <p:cNvSpPr txBox="1"/>
          <p:nvPr>
            <p:ph type="title"/>
          </p:nvPr>
        </p:nvSpPr>
        <p:spPr>
          <a:xfrm>
            <a:off x="2819400" y="228600"/>
            <a:ext cx="60960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30" name="Shape 30"/>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sp>
        <p:nvSpPr>
          <p:cNvPr id="33" name="Shape 33"/>
          <p:cNvSpPr txBox="1"/>
          <p:nvPr>
            <p:ph idx="1" type="body"/>
          </p:nvPr>
        </p:nvSpPr>
        <p:spPr>
          <a:xfrm>
            <a:off x="457200" y="1524000"/>
            <a:ext cx="8153399" cy="47244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Noto Sans Symbols"/>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4" name="Shape 34"/>
        <p:cNvGrpSpPr/>
        <p:nvPr/>
      </p:nvGrpSpPr>
      <p:grpSpPr>
        <a:xfrm>
          <a:off x="0" y="0"/>
          <a:ext cx="0" cy="0"/>
          <a:chOff x="0" y="0"/>
          <a:chExt cx="0" cy="0"/>
        </a:xfrm>
      </p:grpSpPr>
      <p:sp>
        <p:nvSpPr>
          <p:cNvPr id="35" name="Shape 35"/>
          <p:cNvSpPr txBox="1"/>
          <p:nvPr>
            <p:ph type="title"/>
          </p:nvPr>
        </p:nvSpPr>
        <p:spPr>
          <a:xfrm>
            <a:off x="2819400" y="228600"/>
            <a:ext cx="60960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36" name="Shape 36"/>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pic>
        <p:nvPicPr>
          <p:cNvPr id="41" name="Shape 41"/>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667000" y="228600"/>
            <a:ext cx="6248399"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44" name="Shape 44"/>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5" name="Shape 45"/>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6" name="Shape 46"/>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pic>
        <p:nvPicPr>
          <p:cNvPr id="47" name="Shape 47"/>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48" name="Shape 48"/>
        <p:cNvGrpSpPr/>
        <p:nvPr/>
      </p:nvGrpSpPr>
      <p:grpSpPr>
        <a:xfrm>
          <a:off x="0" y="0"/>
          <a:ext cx="0" cy="0"/>
          <a:chOff x="0" y="0"/>
          <a:chExt cx="0" cy="0"/>
        </a:xfrm>
      </p:grpSpPr>
      <p:sp>
        <p:nvSpPr>
          <p:cNvPr id="49" name="Shape 49"/>
          <p:cNvSpPr txBox="1"/>
          <p:nvPr>
            <p:ph type="title"/>
          </p:nvPr>
        </p:nvSpPr>
        <p:spPr>
          <a:xfrm>
            <a:off x="2819400" y="228600"/>
            <a:ext cx="60960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50" name="Shape 50"/>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1" name="Shape 51"/>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53" name="Shape 53"/>
        <p:cNvGrpSpPr/>
        <p:nvPr/>
      </p:nvGrpSpPr>
      <p:grpSpPr>
        <a:xfrm>
          <a:off x="0" y="0"/>
          <a:ext cx="0" cy="0"/>
          <a:chOff x="0" y="0"/>
          <a:chExt cx="0" cy="0"/>
        </a:xfrm>
      </p:grpSpPr>
      <p:sp>
        <p:nvSpPr>
          <p:cNvPr id="54" name="Shape 54"/>
          <p:cNvSpPr txBox="1"/>
          <p:nvPr>
            <p:ph type="title"/>
          </p:nvPr>
        </p:nvSpPr>
        <p:spPr>
          <a:xfrm>
            <a:off x="2819400" y="274637"/>
            <a:ext cx="58674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55" name="Shape 55"/>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dk1"/>
              </a:buClr>
              <a:buFont typeface="Noto Sans Symbols"/>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spcAft>
                <a:spcPts val="0"/>
              </a:spcAft>
              <a:buClr>
                <a:schemeClr val="dk1"/>
              </a:buClr>
              <a:buFont typeface="Noto Sans Symbols"/>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spcAft>
                <a:spcPts val="0"/>
              </a:spcAft>
              <a:buClr>
                <a:schemeClr val="dk1"/>
              </a:buClr>
              <a:buFont typeface="Noto Sans Symbols"/>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9pPr>
          </a:lstStyle>
          <a:p/>
        </p:txBody>
      </p:sp>
      <p:sp>
        <p:nvSpPr>
          <p:cNvPr id="56" name="Shape 56"/>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9pPr>
          </a:lstStyle>
          <a:p/>
        </p:txBody>
      </p:sp>
      <p:sp>
        <p:nvSpPr>
          <p:cNvPr id="57" name="Shape 57"/>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dk1"/>
              </a:buClr>
              <a:buFont typeface="Noto Sans Symbols"/>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spcAft>
                <a:spcPts val="0"/>
              </a:spcAft>
              <a:buClr>
                <a:schemeClr val="dk1"/>
              </a:buClr>
              <a:buFont typeface="Noto Sans Symbols"/>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spcAft>
                <a:spcPts val="0"/>
              </a:spcAft>
              <a:buClr>
                <a:schemeClr val="dk1"/>
              </a:buClr>
              <a:buFont typeface="Noto Sans Symbols"/>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spcAft>
                <a:spcPts val="0"/>
              </a:spcAft>
              <a:buClr>
                <a:schemeClr val="dk1"/>
              </a:buClr>
              <a:buFont typeface="Noto Sans Symbols"/>
              <a:buNone/>
              <a:defRPr b="1" i="0" sz="1600" u="none" cap="none" strike="noStrike">
                <a:solidFill>
                  <a:schemeClr val="dk1"/>
                </a:solidFill>
                <a:latin typeface="Calibri"/>
                <a:ea typeface="Calibri"/>
                <a:cs typeface="Calibri"/>
                <a:sym typeface="Calibri"/>
              </a:defRPr>
            </a:lvl9pPr>
          </a:lstStyle>
          <a:p/>
        </p:txBody>
      </p:sp>
      <p:sp>
        <p:nvSpPr>
          <p:cNvPr id="58" name="Shape 58"/>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spcAft>
                <a:spcPts val="0"/>
              </a:spcAft>
              <a:buClr>
                <a:schemeClr val="dk1"/>
              </a:buClr>
              <a:buSzPct val="100000"/>
              <a:buFont typeface="Noto Sans Symbols"/>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spcAft>
                <a:spcPts val="0"/>
              </a:spcAft>
              <a:buClr>
                <a:schemeClr val="dk1"/>
              </a:buClr>
              <a:buSzPct val="100000"/>
              <a:buFont typeface="Noto Sans Symbols"/>
              <a:buChar char="➢"/>
              <a:defRPr b="0" i="0" sz="1600" u="none" cap="none" strike="noStrike">
                <a:solidFill>
                  <a:schemeClr val="dk1"/>
                </a:solidFill>
                <a:latin typeface="Calibri"/>
                <a:ea typeface="Calibri"/>
                <a:cs typeface="Calibri"/>
                <a:sym typeface="Calibri"/>
              </a:defRPr>
            </a:lvl9pPr>
          </a:lstStyle>
          <a:p/>
        </p:txBody>
      </p:sp>
      <p:sp>
        <p:nvSpPr>
          <p:cNvPr id="59" name="Shape 59"/>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1" name="Shape 61"/>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pic>
        <p:nvPicPr>
          <p:cNvPr id="62" name="Shape 62"/>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3" name="Shape 63"/>
        <p:cNvGrpSpPr/>
        <p:nvPr/>
      </p:nvGrpSpPr>
      <p:grpSpPr>
        <a:xfrm>
          <a:off x="0" y="0"/>
          <a:ext cx="0" cy="0"/>
          <a:chOff x="0" y="0"/>
          <a:chExt cx="0" cy="0"/>
        </a:xfrm>
      </p:grpSpPr>
      <p:sp>
        <p:nvSpPr>
          <p:cNvPr id="64" name="Shape 64"/>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5" name="Shape 65"/>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pic>
        <p:nvPicPr>
          <p:cNvPr id="67" name="Shape 67"/>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76" name="Shape 76"/>
        <p:cNvGrpSpPr/>
        <p:nvPr/>
      </p:nvGrpSpPr>
      <p:grpSpPr>
        <a:xfrm>
          <a:off x="0" y="0"/>
          <a:ext cx="0" cy="0"/>
          <a:chOff x="0" y="0"/>
          <a:chExt cx="0" cy="0"/>
        </a:xfrm>
      </p:grpSpPr>
      <p:grpSp>
        <p:nvGrpSpPr>
          <p:cNvPr id="77" name="Shape 77"/>
          <p:cNvGrpSpPr/>
          <p:nvPr/>
        </p:nvGrpSpPr>
        <p:grpSpPr>
          <a:xfrm>
            <a:off x="0" y="0"/>
            <a:ext cx="9048750" cy="6667500"/>
            <a:chOff x="0" y="0"/>
            <a:chExt cx="5700" cy="4200"/>
          </a:xfrm>
        </p:grpSpPr>
        <p:pic>
          <p:nvPicPr>
            <p:cNvPr id="78" name="Shape 78"/>
            <p:cNvPicPr preferRelativeResize="0"/>
            <p:nvPr/>
          </p:nvPicPr>
          <p:blipFill rotWithShape="1">
            <a:blip r:embed="rId2">
              <a:alphaModFix/>
            </a:blip>
            <a:srcRect b="0" l="0" r="0" t="0"/>
            <a:stretch/>
          </p:blipFill>
          <p:spPr>
            <a:xfrm>
              <a:off x="0" y="0"/>
              <a:ext cx="5700" cy="4200"/>
            </a:xfrm>
            <a:prstGeom prst="rect">
              <a:avLst/>
            </a:prstGeom>
            <a:noFill/>
            <a:ln>
              <a:noFill/>
            </a:ln>
          </p:spPr>
        </p:pic>
        <p:pic>
          <p:nvPicPr>
            <p:cNvPr id="79" name="Shape 79"/>
            <p:cNvPicPr preferRelativeResize="0"/>
            <p:nvPr/>
          </p:nvPicPr>
          <p:blipFill rotWithShape="1">
            <a:blip r:embed="rId3">
              <a:alphaModFix/>
            </a:blip>
            <a:srcRect b="0" l="0" r="0" t="0"/>
            <a:stretch/>
          </p:blipFill>
          <p:spPr>
            <a:xfrm>
              <a:off x="4032" y="3215"/>
              <a:ext cx="300" cy="300"/>
            </a:xfrm>
            <a:prstGeom prst="rect">
              <a:avLst/>
            </a:prstGeom>
            <a:noFill/>
            <a:ln>
              <a:noFill/>
            </a:ln>
          </p:spPr>
        </p:pic>
        <p:pic>
          <p:nvPicPr>
            <p:cNvPr id="80" name="Shape 80"/>
            <p:cNvPicPr preferRelativeResize="0"/>
            <p:nvPr/>
          </p:nvPicPr>
          <p:blipFill rotWithShape="1">
            <a:blip r:embed="rId4">
              <a:alphaModFix/>
            </a:blip>
            <a:srcRect b="0" l="0" r="0" t="0"/>
            <a:stretch/>
          </p:blipFill>
          <p:spPr>
            <a:xfrm>
              <a:off x="3792" y="3552"/>
              <a:ext cx="300" cy="0"/>
            </a:xfrm>
            <a:prstGeom prst="rect">
              <a:avLst/>
            </a:prstGeom>
            <a:noFill/>
            <a:ln>
              <a:noFill/>
            </a:ln>
          </p:spPr>
        </p:pic>
      </p:grpSp>
      <p:sp>
        <p:nvSpPr>
          <p:cNvPr id="81" name="Shape 81"/>
          <p:cNvSpPr txBox="1"/>
          <p:nvPr>
            <p:ph idx="1" type="subTitle"/>
          </p:nvPr>
        </p:nvSpPr>
        <p:spPr>
          <a:xfrm>
            <a:off x="3352800" y="5029200"/>
            <a:ext cx="3962400" cy="1143000"/>
          </a:xfrm>
          <a:prstGeom prst="rect">
            <a:avLst/>
          </a:prstGeom>
          <a:noFill/>
          <a:ln>
            <a:noFill/>
          </a:ln>
        </p:spPr>
        <p:txBody>
          <a:bodyPr anchorCtr="0" anchor="t" bIns="91425" lIns="91425" rIns="91425" tIns="91425"/>
          <a:lstStyle>
            <a:lvl1pPr indent="0" lvl="0" marL="0" marR="0" rtl="0" algn="r">
              <a:spcBef>
                <a:spcPts val="640"/>
              </a:spcBef>
              <a:spcAft>
                <a:spcPts val="0"/>
              </a:spcAft>
              <a:buClr>
                <a:schemeClr val="dk1"/>
              </a:buClr>
              <a:buFont typeface="Noto Symbol"/>
              <a:buNone/>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Font typeface="Noto Symbo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Font typeface="Noto Symbo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9pPr>
          </a:lstStyle>
          <a:p/>
        </p:txBody>
      </p:sp>
      <p:sp>
        <p:nvSpPr>
          <p:cNvPr id="82" name="Shape 82"/>
          <p:cNvSpPr txBox="1"/>
          <p:nvPr>
            <p:ph idx="10" type="dt"/>
          </p:nvPr>
        </p:nvSpPr>
        <p:spPr>
          <a:xfrm>
            <a:off x="6781800" y="6248400"/>
            <a:ext cx="2133600" cy="4761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Arial"/>
                <a:ea typeface="Arial"/>
                <a:cs typeface="Arial"/>
                <a:sym typeface="Arial"/>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83" name="Shape 83"/>
          <p:cNvSpPr txBox="1"/>
          <p:nvPr>
            <p:ph idx="11" type="ftr"/>
          </p:nvPr>
        </p:nvSpPr>
        <p:spPr>
          <a:xfrm>
            <a:off x="3124200" y="6245225"/>
            <a:ext cx="2895600" cy="4761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Arial"/>
                <a:ea typeface="Arial"/>
                <a:cs typeface="Arial"/>
                <a:sym typeface="Arial"/>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84" name="Shape 84"/>
          <p:cNvSpPr txBox="1"/>
          <p:nvPr>
            <p:ph type="ctrTitle"/>
          </p:nvPr>
        </p:nvSpPr>
        <p:spPr>
          <a:xfrm>
            <a:off x="1371600" y="1120775"/>
            <a:ext cx="7772400" cy="1470000"/>
          </a:xfrm>
          <a:prstGeom prst="rect">
            <a:avLst/>
          </a:prstGeom>
          <a:noFill/>
          <a:ln>
            <a:noFill/>
          </a:ln>
        </p:spPr>
        <p:txBody>
          <a:bodyPr anchorCtr="0" anchor="ctr" bIns="91425" lIns="91425" rIns="91425" tIns="91425"/>
          <a:lstStyle>
            <a:lvl1pPr indent="0" lvl="0" marL="0" marR="0" rtl="0" algn="r">
              <a:spcBef>
                <a:spcPts val="0"/>
              </a:spcBef>
              <a:spcAft>
                <a:spcPts val="0"/>
              </a:spcAft>
              <a:defRPr b="1" i="0" sz="5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defRPr b="1" i="0" sz="4400" u="none" cap="none" strike="noStrike">
                <a:solidFill>
                  <a:schemeClr val="dk2"/>
                </a:solidFill>
                <a:latin typeface="Galdeano"/>
                <a:ea typeface="Galdeano"/>
                <a:cs typeface="Galdeano"/>
                <a:sym typeface="Galdeano"/>
              </a:defRPr>
            </a:lvl9pPr>
          </a:lstStyle>
          <a:p/>
        </p:txBody>
      </p:sp>
      <p:pic>
        <p:nvPicPr>
          <p:cNvPr id="85" name="Shape 85"/>
          <p:cNvPicPr preferRelativeResize="0"/>
          <p:nvPr/>
        </p:nvPicPr>
        <p:blipFill rotWithShape="1">
          <a:blip r:embed="rId5">
            <a:alphaModFix/>
          </a:blip>
          <a:srcRect b="0" l="0" r="0" t="0"/>
          <a:stretch/>
        </p:blipFill>
        <p:spPr>
          <a:xfrm>
            <a:off x="-1587" y="5876925"/>
            <a:ext cx="9145500" cy="981000"/>
          </a:xfrm>
          <a:prstGeom prst="rect">
            <a:avLst/>
          </a:prstGeom>
          <a:noFill/>
          <a:ln>
            <a:noFill/>
          </a:ln>
        </p:spPr>
      </p:pic>
      <p:pic>
        <p:nvPicPr>
          <p:cNvPr id="86" name="Shape 86"/>
          <p:cNvPicPr preferRelativeResize="0"/>
          <p:nvPr/>
        </p:nvPicPr>
        <p:blipFill rotWithShape="1">
          <a:blip r:embed="rId6">
            <a:alphaModFix/>
          </a:blip>
          <a:srcRect b="0" l="0" r="0" t="0"/>
          <a:stretch/>
        </p:blipFill>
        <p:spPr>
          <a:xfrm>
            <a:off x="5287487" y="0"/>
            <a:ext cx="3856500" cy="11472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87" name="Shape 87"/>
        <p:cNvGrpSpPr/>
        <p:nvPr/>
      </p:nvGrpSpPr>
      <p:grpSpPr>
        <a:xfrm>
          <a:off x="0" y="0"/>
          <a:ext cx="0" cy="0"/>
          <a:chOff x="0" y="0"/>
          <a:chExt cx="0" cy="0"/>
        </a:xfrm>
      </p:grpSpPr>
      <p:sp>
        <p:nvSpPr>
          <p:cNvPr id="88" name="Shape 88"/>
          <p:cNvSpPr txBox="1"/>
          <p:nvPr>
            <p:ph type="title"/>
          </p:nvPr>
        </p:nvSpPr>
        <p:spPr>
          <a:xfrm>
            <a:off x="2819400" y="228600"/>
            <a:ext cx="6096000" cy="1143000"/>
          </a:xfrm>
          <a:prstGeom prst="rect">
            <a:avLst/>
          </a:prstGeom>
          <a:noFill/>
          <a:ln>
            <a:noFill/>
          </a:ln>
        </p:spPr>
        <p:txBody>
          <a:bodyPr anchorCtr="0" anchor="ctr" bIns="91425" lIns="91425" rIns="91425" tIns="91425"/>
          <a:lstStyle>
            <a:lvl1pPr lvl="0" rtl="0" algn="ctr">
              <a:spcBef>
                <a:spcPts val="0"/>
              </a:spcBef>
              <a:spcAft>
                <a:spcPts val="0"/>
              </a:spcAft>
              <a:defRPr b="1" sz="4400">
                <a:solidFill>
                  <a:schemeClr val="dk2"/>
                </a:solidFill>
                <a:latin typeface="Calibri"/>
                <a:ea typeface="Calibri"/>
                <a:cs typeface="Calibri"/>
                <a:sym typeface="Calibri"/>
              </a:defRPr>
            </a:lvl1pPr>
            <a:lvl2pPr lvl="1" rtl="0" algn="ctr">
              <a:spcBef>
                <a:spcPts val="0"/>
              </a:spcBef>
              <a:spcAft>
                <a:spcPts val="0"/>
              </a:spcAft>
              <a:defRPr b="1" sz="4400">
                <a:solidFill>
                  <a:schemeClr val="dk2"/>
                </a:solidFill>
                <a:latin typeface="Galdeano"/>
                <a:ea typeface="Galdeano"/>
                <a:cs typeface="Galdeano"/>
                <a:sym typeface="Galdeano"/>
              </a:defRPr>
            </a:lvl2pPr>
            <a:lvl3pPr lvl="2" rtl="0" algn="ctr">
              <a:spcBef>
                <a:spcPts val="0"/>
              </a:spcBef>
              <a:spcAft>
                <a:spcPts val="0"/>
              </a:spcAft>
              <a:defRPr b="1" sz="4400">
                <a:solidFill>
                  <a:schemeClr val="dk2"/>
                </a:solidFill>
                <a:latin typeface="Galdeano"/>
                <a:ea typeface="Galdeano"/>
                <a:cs typeface="Galdeano"/>
                <a:sym typeface="Galdeano"/>
              </a:defRPr>
            </a:lvl3pPr>
            <a:lvl4pPr lvl="3" rtl="0" algn="ctr">
              <a:spcBef>
                <a:spcPts val="0"/>
              </a:spcBef>
              <a:spcAft>
                <a:spcPts val="0"/>
              </a:spcAft>
              <a:defRPr b="1" sz="4400">
                <a:solidFill>
                  <a:schemeClr val="dk2"/>
                </a:solidFill>
                <a:latin typeface="Galdeano"/>
                <a:ea typeface="Galdeano"/>
                <a:cs typeface="Galdeano"/>
                <a:sym typeface="Galdeano"/>
              </a:defRPr>
            </a:lvl4pPr>
            <a:lvl5pPr lvl="4" rtl="0" algn="ctr">
              <a:spcBef>
                <a:spcPts val="0"/>
              </a:spcBef>
              <a:spcAft>
                <a:spcPts val="0"/>
              </a:spcAft>
              <a:defRPr b="1" sz="4400">
                <a:solidFill>
                  <a:schemeClr val="dk2"/>
                </a:solidFill>
                <a:latin typeface="Galdeano"/>
                <a:ea typeface="Galdeano"/>
                <a:cs typeface="Galdeano"/>
                <a:sym typeface="Galdeano"/>
              </a:defRPr>
            </a:lvl5pPr>
            <a:lvl6pPr lvl="5" marL="457200" rtl="0" algn="ctr">
              <a:spcBef>
                <a:spcPts val="0"/>
              </a:spcBef>
              <a:spcAft>
                <a:spcPts val="0"/>
              </a:spcAft>
              <a:defRPr b="1" sz="4400">
                <a:solidFill>
                  <a:schemeClr val="dk2"/>
                </a:solidFill>
                <a:latin typeface="Galdeano"/>
                <a:ea typeface="Galdeano"/>
                <a:cs typeface="Galdeano"/>
                <a:sym typeface="Galdeano"/>
              </a:defRPr>
            </a:lvl6pPr>
            <a:lvl7pPr lvl="6" marL="914400" rtl="0" algn="ctr">
              <a:spcBef>
                <a:spcPts val="0"/>
              </a:spcBef>
              <a:spcAft>
                <a:spcPts val="0"/>
              </a:spcAft>
              <a:defRPr b="1" sz="4400">
                <a:solidFill>
                  <a:schemeClr val="dk2"/>
                </a:solidFill>
                <a:latin typeface="Galdeano"/>
                <a:ea typeface="Galdeano"/>
                <a:cs typeface="Galdeano"/>
                <a:sym typeface="Galdeano"/>
              </a:defRPr>
            </a:lvl7pPr>
            <a:lvl8pPr lvl="7" marL="1371600" rtl="0" algn="ctr">
              <a:spcBef>
                <a:spcPts val="0"/>
              </a:spcBef>
              <a:spcAft>
                <a:spcPts val="0"/>
              </a:spcAft>
              <a:defRPr b="1" sz="4400">
                <a:solidFill>
                  <a:schemeClr val="dk2"/>
                </a:solidFill>
                <a:latin typeface="Galdeano"/>
                <a:ea typeface="Galdeano"/>
                <a:cs typeface="Galdeano"/>
                <a:sym typeface="Galdeano"/>
              </a:defRPr>
            </a:lvl8pPr>
            <a:lvl9pPr lvl="8"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89" name="Shape 89"/>
          <p:cNvSpPr txBox="1"/>
          <p:nvPr>
            <p:ph idx="10" type="dt"/>
          </p:nvPr>
        </p:nvSpPr>
        <p:spPr>
          <a:xfrm>
            <a:off x="457200" y="6245225"/>
            <a:ext cx="2133600" cy="4761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90" name="Shape 90"/>
          <p:cNvSpPr txBox="1"/>
          <p:nvPr>
            <p:ph idx="11" type="ftr"/>
          </p:nvPr>
        </p:nvSpPr>
        <p:spPr>
          <a:xfrm>
            <a:off x="3124200" y="6245225"/>
            <a:ext cx="2895600" cy="4761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91" name="Shape 91"/>
          <p:cNvSpPr txBox="1"/>
          <p:nvPr>
            <p:ph idx="12" type="sldNum"/>
          </p:nvPr>
        </p:nvSpPr>
        <p:spPr>
          <a:xfrm>
            <a:off x="6553200" y="6245225"/>
            <a:ext cx="2133600" cy="4761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sp>
        <p:nvSpPr>
          <p:cNvPr id="92" name="Shape 92"/>
          <p:cNvSpPr txBox="1"/>
          <p:nvPr>
            <p:ph idx="1" type="body"/>
          </p:nvPr>
        </p:nvSpPr>
        <p:spPr>
          <a:xfrm>
            <a:off x="457200" y="1524000"/>
            <a:ext cx="8153400" cy="4724400"/>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indent="-107950" lvl="1" marL="742950" rtl="0" algn="l">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indent="-76200" lvl="2" marL="1143000" rtl="0" algn="l">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indent="-101600" lvl="3" marL="1600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indent="-101600" lvl="4" marL="20574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indent="-101600" lvl="5" marL="25146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indent="-101600" lvl="6" marL="29718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indent="-101600" lvl="7" marL="34290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indent="-101600" lvl="8" marL="3886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0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06.pn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9" Type="http://schemas.openxmlformats.org/officeDocument/2006/relationships/theme" Target="../theme/theme2.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ph type="title"/>
          </p:nvPr>
        </p:nvSpPr>
        <p:spPr>
          <a:xfrm>
            <a:off x="2819400" y="228600"/>
            <a:ext cx="60960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buNone/>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buNone/>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buNone/>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buNone/>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buNone/>
              <a:defRPr b="1" i="0" sz="4400" u="none" cap="none" strike="noStrike">
                <a:solidFill>
                  <a:schemeClr val="dk2"/>
                </a:solidFill>
                <a:latin typeface="Galdeano"/>
                <a:ea typeface="Galdeano"/>
                <a:cs typeface="Galdeano"/>
                <a:sym typeface="Galdeano"/>
              </a:defRPr>
            </a:lvl9pPr>
          </a:lstStyle>
          <a:p/>
        </p:txBody>
      </p:sp>
      <p:sp>
        <p:nvSpPr>
          <p:cNvPr id="11" name="Shape 11"/>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Noto Sans Symbols"/>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lvl="0" marL="0" marR="0" rtl="0" algn="ctr">
              <a:spcBef>
                <a:spcPts val="0"/>
              </a:spcBef>
              <a:buNone/>
              <a:defRPr b="0" i="0" sz="14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cxnSp>
        <p:nvCxnSpPr>
          <p:cNvPr id="15" name="Shape 15"/>
          <p:cNvCxnSpPr/>
          <p:nvPr/>
        </p:nvCxnSpPr>
        <p:spPr>
          <a:xfrm>
            <a:off x="0" y="1447800"/>
            <a:ext cx="9144000" cy="0"/>
          </a:xfrm>
          <a:prstGeom prst="straightConnector1">
            <a:avLst/>
          </a:prstGeom>
          <a:noFill/>
          <a:ln cap="flat" cmpd="tri" w="76200">
            <a:solidFill>
              <a:schemeClr val="accent1"/>
            </a:solidFill>
            <a:prstDash val="solid"/>
            <a:round/>
            <a:headEnd len="med" w="med" type="none"/>
            <a:tailEnd len="med" w="med" type="none"/>
          </a:ln>
        </p:spPr>
      </p:cxnSp>
      <p:pic>
        <p:nvPicPr>
          <p:cNvPr id="16" name="Shape 16"/>
          <p:cNvPicPr preferRelativeResize="0"/>
          <p:nvPr/>
        </p:nvPicPr>
        <p:blipFill rotWithShape="1">
          <a:blip r:embed="rId1">
            <a:alphaModFix/>
          </a:blip>
          <a:srcRect b="0" l="0" r="0" t="0"/>
          <a:stretch/>
        </p:blipFill>
        <p:spPr>
          <a:xfrm>
            <a:off x="0" y="304389"/>
            <a:ext cx="2819400" cy="83860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 name="Shape 68"/>
        <p:cNvGrpSpPr/>
        <p:nvPr/>
      </p:nvGrpSpPr>
      <p:grpSpPr>
        <a:xfrm>
          <a:off x="0" y="0"/>
          <a:ext cx="0" cy="0"/>
          <a:chOff x="0" y="0"/>
          <a:chExt cx="0" cy="0"/>
        </a:xfrm>
      </p:grpSpPr>
      <p:sp>
        <p:nvSpPr>
          <p:cNvPr id="69" name="Shape 69"/>
          <p:cNvSpPr txBox="1"/>
          <p:nvPr>
            <p:ph type="title"/>
          </p:nvPr>
        </p:nvSpPr>
        <p:spPr>
          <a:xfrm>
            <a:off x="2819400" y="228600"/>
            <a:ext cx="60960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defRPr b="1" i="0" sz="4400" u="none" cap="none" strike="noStrike">
                <a:solidFill>
                  <a:schemeClr val="dk2"/>
                </a:solidFill>
                <a:latin typeface="Galdeano"/>
                <a:ea typeface="Galdeano"/>
                <a:cs typeface="Galdeano"/>
                <a:sym typeface="Galdeano"/>
              </a:defRPr>
            </a:lvl9pPr>
          </a:lstStyle>
          <a:p/>
        </p:txBody>
      </p:sp>
      <p:sp>
        <p:nvSpPr>
          <p:cNvPr id="70" name="Shape 70"/>
          <p:cNvSpPr txBox="1"/>
          <p:nvPr>
            <p:ph idx="1" type="body"/>
          </p:nvPr>
        </p:nvSpPr>
        <p:spPr>
          <a:xfrm>
            <a:off x="457200" y="1600200"/>
            <a:ext cx="8229600" cy="45261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Font typeface="Noto Symbo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Font typeface="Noto Symbo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Font typeface="Noto Symbo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457200" y="6245225"/>
            <a:ext cx="2133600" cy="4761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245225"/>
            <a:ext cx="2895600" cy="4761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245225"/>
            <a:ext cx="2133600" cy="4761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US" sz="1400" u="none" cap="none" strike="noStrike">
                <a:solidFill>
                  <a:schemeClr val="dk1"/>
                </a:solidFill>
                <a:latin typeface="Calibri"/>
                <a:ea typeface="Calibri"/>
                <a:cs typeface="Calibri"/>
                <a:sym typeface="Calibri"/>
              </a:rPr>
              <a:t>‹#›</a:t>
            </a:fld>
          </a:p>
        </p:txBody>
      </p:sp>
      <p:cxnSp>
        <p:nvCxnSpPr>
          <p:cNvPr id="74" name="Shape 74"/>
          <p:cNvCxnSpPr/>
          <p:nvPr/>
        </p:nvCxnSpPr>
        <p:spPr>
          <a:xfrm>
            <a:off x="0" y="1447800"/>
            <a:ext cx="9144000" cy="0"/>
          </a:xfrm>
          <a:prstGeom prst="straightConnector1">
            <a:avLst/>
          </a:prstGeom>
          <a:noFill/>
          <a:ln cap="flat" cmpd="tri" w="76200">
            <a:solidFill>
              <a:schemeClr val="accent1"/>
            </a:solidFill>
            <a:prstDash val="solid"/>
            <a:round/>
            <a:headEnd len="med" w="med" type="none"/>
            <a:tailEnd len="med" w="med" type="none"/>
          </a:ln>
        </p:spPr>
      </p:cxnSp>
      <p:pic>
        <p:nvPicPr>
          <p:cNvPr id="75" name="Shape 75"/>
          <p:cNvPicPr preferRelativeResize="0"/>
          <p:nvPr/>
        </p:nvPicPr>
        <p:blipFill rotWithShape="1">
          <a:blip r:embed="rId1">
            <a:alphaModFix/>
          </a:blip>
          <a:srcRect b="0" l="0" r="0" t="0"/>
          <a:stretch/>
        </p:blipFill>
        <p:spPr>
          <a:xfrm>
            <a:off x="0" y="304389"/>
            <a:ext cx="2819400" cy="8385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5" r:id="rId2"/>
    <p:sldLayoutId id="2147483656" r:id="rId3"/>
    <p:sldLayoutId id="2147483657" r:id="rId4"/>
    <p:sldLayoutId id="2147483658" r:id="rId5"/>
    <p:sldLayoutId id="2147483659" r:id="rId6"/>
    <p:sldLayoutId id="2147483660" r:id="rId7"/>
    <p:sldLayoutId id="2147483661"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0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0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sp>
        <p:nvSpPr>
          <p:cNvPr id="132" name="Shape 132"/>
          <p:cNvSpPr txBox="1"/>
          <p:nvPr>
            <p:ph idx="1" type="subTitle"/>
          </p:nvPr>
        </p:nvSpPr>
        <p:spPr>
          <a:xfrm>
            <a:off x="3745850" y="5908650"/>
            <a:ext cx="5213700" cy="624600"/>
          </a:xfrm>
          <a:prstGeom prst="rect">
            <a:avLst/>
          </a:prstGeom>
          <a:noFill/>
          <a:ln>
            <a:noFill/>
          </a:ln>
        </p:spPr>
        <p:txBody>
          <a:bodyPr anchorCtr="0" anchor="t" bIns="45700" lIns="91425" rIns="91425" tIns="45700">
            <a:noAutofit/>
          </a:bodyPr>
          <a:lstStyle/>
          <a:p>
            <a:pPr indent="0" lvl="0" marL="0" marR="0" rtl="0" algn="r">
              <a:spcBef>
                <a:spcPts val="0"/>
              </a:spcBef>
              <a:spcAft>
                <a:spcPts val="0"/>
              </a:spcAft>
              <a:buClr>
                <a:schemeClr val="dk1"/>
              </a:buClr>
              <a:buSzPct val="25000"/>
              <a:buFont typeface="Noto Sans Symbols"/>
              <a:buNone/>
            </a:pPr>
            <a:r>
              <a:rPr lang="en-US" sz="2800">
                <a:solidFill>
                  <a:srgbClr val="FFFFFF"/>
                </a:solidFill>
              </a:rPr>
              <a:t>Natalie Mottl, Erica Marroquin, Michelle Bowen, Lilly Mendoza</a:t>
            </a:r>
          </a:p>
        </p:txBody>
      </p:sp>
      <p:sp>
        <p:nvSpPr>
          <p:cNvPr id="133" name="Shape 133"/>
          <p:cNvSpPr txBox="1"/>
          <p:nvPr>
            <p:ph type="ctrTitle"/>
          </p:nvPr>
        </p:nvSpPr>
        <p:spPr>
          <a:xfrm>
            <a:off x="1371600" y="1120775"/>
            <a:ext cx="7772400" cy="1470000"/>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r>
              <a:rPr lang="en-US"/>
              <a:t>EStaRS Filters</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5" name="Shape 205"/>
        <p:cNvGrpSpPr/>
        <p:nvPr/>
      </p:nvGrpSpPr>
      <p:grpSpPr>
        <a:xfrm>
          <a:off x="0" y="0"/>
          <a:ext cx="0" cy="0"/>
          <a:chOff x="0" y="0"/>
          <a:chExt cx="0" cy="0"/>
        </a:xfrm>
      </p:grpSpPr>
      <p:sp>
        <p:nvSpPr>
          <p:cNvPr id="206" name="Shape 206"/>
          <p:cNvSpPr txBox="1"/>
          <p:nvPr>
            <p:ph type="title"/>
          </p:nvPr>
        </p:nvSpPr>
        <p:spPr>
          <a:xfrm>
            <a:off x="2667000" y="228600"/>
            <a:ext cx="6248400" cy="1143000"/>
          </a:xfrm>
          <a:prstGeom prst="rect">
            <a:avLst/>
          </a:prstGeom>
        </p:spPr>
        <p:txBody>
          <a:bodyPr anchorCtr="0" anchor="ctr" bIns="91425" lIns="91425" rIns="91425" tIns="91425">
            <a:noAutofit/>
          </a:bodyPr>
          <a:lstStyle/>
          <a:p>
            <a:pPr lvl="0">
              <a:spcBef>
                <a:spcPts val="0"/>
              </a:spcBef>
              <a:buNone/>
            </a:pPr>
            <a:r>
              <a:rPr lang="en-US"/>
              <a:t>Next steps (in the field)</a:t>
            </a:r>
          </a:p>
        </p:txBody>
      </p:sp>
      <p:sp>
        <p:nvSpPr>
          <p:cNvPr id="207" name="Shape 207"/>
          <p:cNvSpPr txBox="1"/>
          <p:nvPr/>
        </p:nvSpPr>
        <p:spPr>
          <a:xfrm>
            <a:off x="398600" y="1793625"/>
            <a:ext cx="3798300" cy="2168700"/>
          </a:xfrm>
          <a:prstGeom prst="rect">
            <a:avLst/>
          </a:prstGeom>
          <a:noFill/>
          <a:ln>
            <a:noFill/>
          </a:ln>
        </p:spPr>
        <p:txBody>
          <a:bodyPr anchorCtr="0" anchor="t" bIns="91425" lIns="91425" rIns="91425" tIns="91425">
            <a:noAutofit/>
          </a:bodyPr>
          <a:lstStyle/>
          <a:p>
            <a:pPr indent="-406400" lvl="0" marL="457200" rtl="0">
              <a:spcBef>
                <a:spcPts val="560"/>
              </a:spcBef>
              <a:buClr>
                <a:schemeClr val="dk1"/>
              </a:buClr>
              <a:buSzPct val="100000"/>
              <a:buFont typeface="Noto Sans Symbols"/>
              <a:buChar char="➢"/>
            </a:pPr>
            <a:r>
              <a:rPr lang="en-US" sz="2800">
                <a:solidFill>
                  <a:schemeClr val="dk1"/>
                </a:solidFill>
                <a:latin typeface="Calibri"/>
                <a:ea typeface="Calibri"/>
                <a:cs typeface="Calibri"/>
                <a:sym typeface="Calibri"/>
              </a:rPr>
              <a:t>Honduras</a:t>
            </a:r>
          </a:p>
          <a:p>
            <a:pPr indent="-406400" lvl="1" marL="914400" rtl="0">
              <a:spcBef>
                <a:spcPts val="560"/>
              </a:spcBef>
              <a:buClr>
                <a:schemeClr val="dk1"/>
              </a:buClr>
              <a:buSzPct val="100000"/>
              <a:buFont typeface="Calibri"/>
              <a:buChar char="➢"/>
            </a:pPr>
            <a:r>
              <a:rPr lang="en-US" sz="2800">
                <a:solidFill>
                  <a:schemeClr val="dk1"/>
                </a:solidFill>
                <a:latin typeface="Calibri"/>
                <a:ea typeface="Calibri"/>
                <a:cs typeface="Calibri"/>
                <a:sym typeface="Calibri"/>
              </a:rPr>
              <a:t>2’ diameter</a:t>
            </a:r>
          </a:p>
          <a:p>
            <a:pPr indent="-406400" lvl="1" marL="914400" rtl="0">
              <a:spcBef>
                <a:spcPts val="560"/>
              </a:spcBef>
              <a:buClr>
                <a:schemeClr val="dk1"/>
              </a:buClr>
              <a:buSzPct val="100000"/>
              <a:buFont typeface="Calibri"/>
              <a:buChar char="➢"/>
            </a:pPr>
            <a:r>
              <a:rPr lang="en-US" sz="2800">
                <a:solidFill>
                  <a:schemeClr val="dk1"/>
                </a:solidFill>
                <a:latin typeface="Calibri"/>
                <a:ea typeface="Calibri"/>
                <a:cs typeface="Calibri"/>
                <a:sym typeface="Calibri"/>
              </a:rPr>
              <a:t>Small villages</a:t>
            </a:r>
          </a:p>
          <a:p>
            <a:pPr indent="-406400" lvl="1" marL="914400" rtl="0">
              <a:spcBef>
                <a:spcPts val="560"/>
              </a:spcBef>
              <a:buClr>
                <a:schemeClr val="dk1"/>
              </a:buClr>
              <a:buSzPct val="100000"/>
              <a:buFont typeface="Calibri"/>
              <a:buChar char="➢"/>
            </a:pPr>
            <a:r>
              <a:rPr lang="en-US" sz="2800">
                <a:solidFill>
                  <a:schemeClr val="dk1"/>
                </a:solidFill>
                <a:latin typeface="Calibri"/>
                <a:ea typeface="Calibri"/>
                <a:cs typeface="Calibri"/>
                <a:sym typeface="Calibri"/>
              </a:rPr>
              <a:t>2 designs</a:t>
            </a:r>
          </a:p>
        </p:txBody>
      </p:sp>
      <p:pic>
        <p:nvPicPr>
          <p:cNvPr id="208" name="Shape 208"/>
          <p:cNvPicPr preferRelativeResize="0"/>
          <p:nvPr/>
        </p:nvPicPr>
        <p:blipFill>
          <a:blip r:embed="rId3">
            <a:alphaModFix/>
          </a:blip>
          <a:stretch>
            <a:fillRect/>
          </a:stretch>
        </p:blipFill>
        <p:spPr>
          <a:xfrm>
            <a:off x="4500546" y="2012274"/>
            <a:ext cx="4268274" cy="4353000"/>
          </a:xfrm>
          <a:prstGeom prst="rect">
            <a:avLst/>
          </a:prstGeom>
          <a:noFill/>
          <a:ln>
            <a:noFill/>
          </a:ln>
        </p:spPr>
      </p:pic>
      <p:pic>
        <p:nvPicPr>
          <p:cNvPr id="209" name="Shape 209"/>
          <p:cNvPicPr preferRelativeResize="0"/>
          <p:nvPr/>
        </p:nvPicPr>
        <p:blipFill>
          <a:blip r:embed="rId4">
            <a:alphaModFix/>
          </a:blip>
          <a:stretch>
            <a:fillRect/>
          </a:stretch>
        </p:blipFill>
        <p:spPr>
          <a:xfrm>
            <a:off x="790950" y="3962320"/>
            <a:ext cx="2786999" cy="2462500"/>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4" name="Shape 214"/>
        <p:cNvGrpSpPr/>
        <p:nvPr/>
      </p:nvGrpSpPr>
      <p:grpSpPr>
        <a:xfrm>
          <a:off x="0" y="0"/>
          <a:ext cx="0" cy="0"/>
          <a:chOff x="0" y="0"/>
          <a:chExt cx="0" cy="0"/>
        </a:xfrm>
      </p:grpSpPr>
      <p:sp>
        <p:nvSpPr>
          <p:cNvPr id="215" name="Shape 215"/>
          <p:cNvSpPr txBox="1"/>
          <p:nvPr>
            <p:ph type="title"/>
          </p:nvPr>
        </p:nvSpPr>
        <p:spPr>
          <a:xfrm>
            <a:off x="2819400" y="228600"/>
            <a:ext cx="6096000" cy="1143000"/>
          </a:xfrm>
          <a:prstGeom prst="rect">
            <a:avLst/>
          </a:prstGeom>
        </p:spPr>
        <p:txBody>
          <a:bodyPr anchorCtr="0" anchor="ctr" bIns="91425" lIns="91425" rIns="91425" tIns="91425">
            <a:noAutofit/>
          </a:bodyPr>
          <a:lstStyle/>
          <a:p>
            <a:pPr lvl="0" rtl="0">
              <a:spcBef>
                <a:spcPts val="0"/>
              </a:spcBef>
              <a:buNone/>
            </a:pPr>
            <a:r>
              <a:rPr lang="en-US"/>
              <a:t>Questions?</a:t>
            </a:r>
          </a:p>
        </p:txBody>
      </p:sp>
      <p:pic>
        <p:nvPicPr>
          <p:cNvPr id="216" name="Shape 216"/>
          <p:cNvPicPr preferRelativeResize="0"/>
          <p:nvPr/>
        </p:nvPicPr>
        <p:blipFill>
          <a:blip r:embed="rId3">
            <a:alphaModFix/>
          </a:blip>
          <a:stretch>
            <a:fillRect/>
          </a:stretch>
        </p:blipFill>
        <p:spPr>
          <a:xfrm>
            <a:off x="0" y="1573600"/>
            <a:ext cx="9144000" cy="5284400"/>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7" name="Shape 137"/>
        <p:cNvGrpSpPr/>
        <p:nvPr/>
      </p:nvGrpSpPr>
      <p:grpSpPr>
        <a:xfrm>
          <a:off x="0" y="0"/>
          <a:ext cx="0" cy="0"/>
          <a:chOff x="0" y="0"/>
          <a:chExt cx="0" cy="0"/>
        </a:xfrm>
      </p:grpSpPr>
      <p:sp>
        <p:nvSpPr>
          <p:cNvPr id="138" name="Shape 138"/>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US" sz="4000"/>
              <a:t>Introduction to EStaRS</a:t>
            </a:r>
          </a:p>
        </p:txBody>
      </p:sp>
      <p:sp>
        <p:nvSpPr>
          <p:cNvPr id="139" name="Shape 139"/>
          <p:cNvSpPr txBox="1"/>
          <p:nvPr>
            <p:ph idx="1" type="body"/>
          </p:nvPr>
        </p:nvSpPr>
        <p:spPr>
          <a:xfrm>
            <a:off x="457200" y="1524000"/>
            <a:ext cx="4761900" cy="47244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ans Symbols"/>
              <a:buChar char="➢"/>
            </a:pPr>
            <a:r>
              <a:rPr lang="en-US"/>
              <a:t>EStaRS = Enclosed Stacked Rapid Sand filter</a:t>
            </a:r>
          </a:p>
          <a:p>
            <a:pPr indent="-342900" lvl="0" marL="342900" marR="0" rtl="0" algn="l">
              <a:spcBef>
                <a:spcPts val="0"/>
              </a:spcBef>
              <a:spcAft>
                <a:spcPts val="0"/>
              </a:spcAft>
              <a:buClr>
                <a:schemeClr val="dk1"/>
              </a:buClr>
              <a:buSzPct val="100000"/>
              <a:buFont typeface="Noto Sans Symbols"/>
              <a:buChar char="➢"/>
            </a:pPr>
            <a:r>
              <a:rPr lang="en-US"/>
              <a:t>Low flow version of full scale StaRS filter</a:t>
            </a:r>
          </a:p>
          <a:p>
            <a:pPr lvl="1" marR="0" rtl="0" algn="l">
              <a:spcBef>
                <a:spcPts val="0"/>
              </a:spcBef>
              <a:spcAft>
                <a:spcPts val="0"/>
              </a:spcAft>
            </a:pPr>
            <a:r>
              <a:rPr lang="en-US"/>
              <a:t>StaRS: Q = 10 L/s</a:t>
            </a:r>
          </a:p>
          <a:p>
            <a:pPr lvl="1" marR="0" rtl="0" algn="l">
              <a:spcBef>
                <a:spcPts val="0"/>
              </a:spcBef>
              <a:spcAft>
                <a:spcPts val="0"/>
              </a:spcAft>
            </a:pPr>
            <a:r>
              <a:rPr lang="en-US"/>
              <a:t>EStaRS: Q = 0.8 L/s </a:t>
            </a:r>
          </a:p>
          <a:p>
            <a:pPr lvl="0" marR="0" rtl="0" algn="l">
              <a:spcBef>
                <a:spcPts val="640"/>
              </a:spcBef>
              <a:spcAft>
                <a:spcPts val="0"/>
              </a:spcAft>
              <a:buClr>
                <a:schemeClr val="dk1"/>
              </a:buClr>
              <a:buSzPct val="100000"/>
              <a:buFont typeface="Calibri"/>
              <a:buChar char="➢"/>
            </a:pPr>
            <a:r>
              <a:rPr lang="en-US"/>
              <a:t>Currently being used in India and soon Honduras</a:t>
            </a:r>
          </a:p>
        </p:txBody>
      </p:sp>
      <p:pic>
        <p:nvPicPr>
          <p:cNvPr id="140" name="Shape 140"/>
          <p:cNvPicPr preferRelativeResize="0"/>
          <p:nvPr/>
        </p:nvPicPr>
        <p:blipFill>
          <a:blip r:embed="rId3">
            <a:alphaModFix/>
          </a:blip>
          <a:stretch>
            <a:fillRect/>
          </a:stretch>
        </p:blipFill>
        <p:spPr>
          <a:xfrm>
            <a:off x="5219099" y="1733925"/>
            <a:ext cx="3696399" cy="4304527"/>
          </a:xfrm>
          <a:prstGeom prst="rect">
            <a:avLst/>
          </a:prstGeom>
          <a:noFill/>
          <a:ln cap="flat" cmpd="sng" w="19050">
            <a:solidFill>
              <a:srgbClr val="00005A"/>
            </a:solidFill>
            <a:prstDash val="solid"/>
            <a:round/>
            <a:headEnd len="med" w="med" type="none"/>
            <a:tailEnd len="med" w="med" type="none"/>
          </a:ln>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5" name="Shape 145"/>
        <p:cNvGrpSpPr/>
        <p:nvPr/>
      </p:nvGrpSpPr>
      <p:grpSpPr>
        <a:xfrm>
          <a:off x="0" y="0"/>
          <a:ext cx="0" cy="0"/>
          <a:chOff x="0" y="0"/>
          <a:chExt cx="0" cy="0"/>
        </a:xfrm>
      </p:grpSpPr>
      <p:sp>
        <p:nvSpPr>
          <p:cNvPr id="146" name="Shape 146"/>
          <p:cNvSpPr txBox="1"/>
          <p:nvPr>
            <p:ph type="title"/>
          </p:nvPr>
        </p:nvSpPr>
        <p:spPr>
          <a:xfrm>
            <a:off x="2819400" y="228600"/>
            <a:ext cx="6096000" cy="1143000"/>
          </a:xfrm>
          <a:prstGeom prst="rect">
            <a:avLst/>
          </a:prstGeom>
        </p:spPr>
        <p:txBody>
          <a:bodyPr anchorCtr="0" anchor="ctr" bIns="91425" lIns="91425" rIns="91425" tIns="91425">
            <a:noAutofit/>
          </a:bodyPr>
          <a:lstStyle/>
          <a:p>
            <a:pPr lvl="0">
              <a:spcBef>
                <a:spcPts val="0"/>
              </a:spcBef>
              <a:buNone/>
            </a:pPr>
            <a:r>
              <a:rPr lang="en-US"/>
              <a:t>How EStaRS works</a:t>
            </a:r>
          </a:p>
        </p:txBody>
      </p:sp>
      <p:sp>
        <p:nvSpPr>
          <p:cNvPr id="147" name="Shape 147"/>
          <p:cNvSpPr txBox="1"/>
          <p:nvPr>
            <p:ph idx="1" type="body"/>
          </p:nvPr>
        </p:nvSpPr>
        <p:spPr>
          <a:xfrm>
            <a:off x="457200" y="1524000"/>
            <a:ext cx="3972000" cy="4724400"/>
          </a:xfrm>
          <a:prstGeom prst="rect">
            <a:avLst/>
          </a:prstGeom>
        </p:spPr>
        <p:txBody>
          <a:bodyPr anchorCtr="0" anchor="t" bIns="91425" lIns="91425" rIns="91425" tIns="91425">
            <a:noAutofit/>
          </a:bodyPr>
          <a:lstStyle/>
          <a:p>
            <a:pPr indent="-228600" lvl="0" marL="457200" rtl="0">
              <a:spcBef>
                <a:spcPts val="0"/>
              </a:spcBef>
            </a:pPr>
            <a:r>
              <a:rPr lang="en-US"/>
              <a:t>Alternative to traditional rapid sand filters, requires less area and no electricity</a:t>
            </a:r>
          </a:p>
          <a:p>
            <a:pPr indent="-228600" lvl="0" marL="457200" rtl="0">
              <a:spcBef>
                <a:spcPts val="0"/>
              </a:spcBef>
            </a:pPr>
            <a:r>
              <a:rPr lang="en-US"/>
              <a:t>Used in India to treat well water</a:t>
            </a:r>
          </a:p>
          <a:p>
            <a:pPr indent="-228600" lvl="0" marL="457200" rtl="0">
              <a:spcBef>
                <a:spcPts val="0"/>
              </a:spcBef>
            </a:pPr>
            <a:r>
              <a:rPr lang="en-US"/>
              <a:t>One step treatment for low turbidity water</a:t>
            </a:r>
          </a:p>
          <a:p>
            <a:pPr indent="0" lvl="0" marL="0">
              <a:spcBef>
                <a:spcPts val="0"/>
              </a:spcBef>
              <a:buNone/>
            </a:pPr>
            <a:r>
              <a:t/>
            </a:r>
            <a:endParaRPr/>
          </a:p>
        </p:txBody>
      </p:sp>
      <p:pic>
        <p:nvPicPr>
          <p:cNvPr id="148" name="Shape 148"/>
          <p:cNvPicPr preferRelativeResize="0"/>
          <p:nvPr/>
        </p:nvPicPr>
        <p:blipFill>
          <a:blip r:embed="rId3">
            <a:alphaModFix/>
          </a:blip>
          <a:stretch>
            <a:fillRect/>
          </a:stretch>
        </p:blipFill>
        <p:spPr>
          <a:xfrm>
            <a:off x="4511824" y="1609799"/>
            <a:ext cx="4520025" cy="5096750"/>
          </a:xfrm>
          <a:prstGeom prst="rect">
            <a:avLst/>
          </a:prstGeom>
          <a:noFill/>
          <a:ln cap="flat" cmpd="sng" w="19050">
            <a:solidFill>
              <a:schemeClr val="dk2"/>
            </a:solidFill>
            <a:prstDash val="solid"/>
            <a:round/>
            <a:headEnd len="med" w="med" type="none"/>
            <a:tailEnd len="med" w="med" type="none"/>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sp>
        <p:nvSpPr>
          <p:cNvPr id="153" name="Shape 153"/>
          <p:cNvSpPr txBox="1"/>
          <p:nvPr>
            <p:ph type="title"/>
          </p:nvPr>
        </p:nvSpPr>
        <p:spPr>
          <a:xfrm>
            <a:off x="2819400" y="228600"/>
            <a:ext cx="60960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US"/>
              <a:t>Semester Goals</a:t>
            </a:r>
          </a:p>
        </p:txBody>
      </p:sp>
      <p:sp>
        <p:nvSpPr>
          <p:cNvPr id="154" name="Shape 154"/>
          <p:cNvSpPr txBox="1"/>
          <p:nvPr>
            <p:ph idx="1" type="body"/>
          </p:nvPr>
        </p:nvSpPr>
        <p:spPr>
          <a:xfrm>
            <a:off x="240375" y="1600200"/>
            <a:ext cx="3695700" cy="45261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Noto Sans Symbols"/>
              <a:buChar char="➢"/>
            </a:pPr>
            <a:r>
              <a:rPr lang="en-US"/>
              <a:t>Headloss </a:t>
            </a:r>
          </a:p>
          <a:p>
            <a:pPr lvl="1" marR="0" rtl="0" algn="l">
              <a:spcBef>
                <a:spcPts val="0"/>
              </a:spcBef>
              <a:spcAft>
                <a:spcPts val="0"/>
              </a:spcAft>
            </a:pPr>
            <a:r>
              <a:rPr lang="en-US"/>
              <a:t>Model headloss in backwash and filtration</a:t>
            </a:r>
          </a:p>
          <a:p>
            <a:pPr lvl="1" marR="0" rtl="0" algn="l">
              <a:spcBef>
                <a:spcPts val="0"/>
              </a:spcBef>
              <a:spcAft>
                <a:spcPts val="0"/>
              </a:spcAft>
            </a:pPr>
            <a:r>
              <a:rPr lang="en-US"/>
              <a:t>Measure headloss needed for fluidization</a:t>
            </a:r>
          </a:p>
          <a:p>
            <a:pPr indent="-342900" lvl="0" marL="342900" marR="0" rtl="0" algn="l">
              <a:spcBef>
                <a:spcPts val="0"/>
              </a:spcBef>
              <a:spcAft>
                <a:spcPts val="0"/>
              </a:spcAft>
              <a:buClr>
                <a:schemeClr val="dk1"/>
              </a:buClr>
              <a:buSzPct val="100000"/>
              <a:buFont typeface="Noto Sans Symbols"/>
              <a:buChar char="➢"/>
            </a:pPr>
            <a:r>
              <a:rPr lang="en-US"/>
              <a:t>Manometers</a:t>
            </a:r>
          </a:p>
          <a:p>
            <a:pPr lvl="1" marR="0" rtl="0" algn="l">
              <a:spcBef>
                <a:spcPts val="0"/>
              </a:spcBef>
              <a:spcAft>
                <a:spcPts val="0"/>
              </a:spcAft>
            </a:pPr>
            <a:r>
              <a:rPr lang="en-US"/>
              <a:t>Fluidization of the sand bed?</a:t>
            </a:r>
          </a:p>
        </p:txBody>
      </p:sp>
      <p:pic>
        <p:nvPicPr>
          <p:cNvPr id="155" name="Shape 155"/>
          <p:cNvPicPr preferRelativeResize="0"/>
          <p:nvPr/>
        </p:nvPicPr>
        <p:blipFill rotWithShape="1">
          <a:blip r:embed="rId3">
            <a:alphaModFix/>
          </a:blip>
          <a:srcRect b="0" l="0" r="21377" t="0"/>
          <a:stretch/>
        </p:blipFill>
        <p:spPr>
          <a:xfrm>
            <a:off x="3996124" y="1510075"/>
            <a:ext cx="5057724" cy="5143500"/>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x="0" y="0"/>
          <a:ext cx="0" cy="0"/>
          <a:chOff x="0" y="0"/>
          <a:chExt cx="0" cy="0"/>
        </a:xfrm>
      </p:grpSpPr>
      <p:sp>
        <p:nvSpPr>
          <p:cNvPr id="161" name="Shape 161"/>
          <p:cNvSpPr txBox="1"/>
          <p:nvPr>
            <p:ph type="title"/>
          </p:nvPr>
        </p:nvSpPr>
        <p:spPr>
          <a:xfrm>
            <a:off x="2819400" y="228600"/>
            <a:ext cx="6096000" cy="1143000"/>
          </a:xfrm>
          <a:prstGeom prst="rect">
            <a:avLst/>
          </a:prstGeom>
        </p:spPr>
        <p:txBody>
          <a:bodyPr anchorCtr="0" anchor="ctr" bIns="91425" lIns="91425" rIns="91425" tIns="91425">
            <a:noAutofit/>
          </a:bodyPr>
          <a:lstStyle/>
          <a:p>
            <a:pPr lvl="0">
              <a:spcBef>
                <a:spcPts val="0"/>
              </a:spcBef>
              <a:buNone/>
            </a:pPr>
            <a:r>
              <a:rPr lang="en-US"/>
              <a:t>Experimental Set-up</a:t>
            </a:r>
          </a:p>
        </p:txBody>
      </p:sp>
      <p:sp>
        <p:nvSpPr>
          <p:cNvPr id="162" name="Shape 162"/>
          <p:cNvSpPr txBox="1"/>
          <p:nvPr>
            <p:ph idx="1" type="body"/>
          </p:nvPr>
        </p:nvSpPr>
        <p:spPr>
          <a:xfrm>
            <a:off x="433750" y="1547450"/>
            <a:ext cx="3064800" cy="2204100"/>
          </a:xfrm>
          <a:prstGeom prst="rect">
            <a:avLst/>
          </a:prstGeom>
        </p:spPr>
        <p:txBody>
          <a:bodyPr anchorCtr="0" anchor="t" bIns="91425" lIns="91425" rIns="91425" tIns="91425">
            <a:noAutofit/>
          </a:bodyPr>
          <a:lstStyle/>
          <a:p>
            <a:pPr indent="-228600" lvl="0" marL="457200" rtl="0">
              <a:spcBef>
                <a:spcPts val="0"/>
              </a:spcBef>
            </a:pPr>
            <a:r>
              <a:rPr lang="en-US"/>
              <a:t>General set-up </a:t>
            </a:r>
          </a:p>
          <a:p>
            <a:pPr indent="-228600" lvl="0" marL="457200" rtl="0">
              <a:spcBef>
                <a:spcPts val="0"/>
              </a:spcBef>
            </a:pPr>
            <a:r>
              <a:rPr lang="en-US"/>
              <a:t>Entrance Tank Manometer</a:t>
            </a:r>
          </a:p>
          <a:p>
            <a:pPr indent="-228600" lvl="0" marL="457200" rtl="0">
              <a:spcBef>
                <a:spcPts val="0"/>
              </a:spcBef>
            </a:pPr>
            <a:r>
              <a:rPr lang="en-US"/>
              <a:t>Pressure Sensor</a:t>
            </a:r>
          </a:p>
        </p:txBody>
      </p:sp>
      <p:pic>
        <p:nvPicPr>
          <p:cNvPr id="163" name="Shape 163"/>
          <p:cNvPicPr preferRelativeResize="0"/>
          <p:nvPr/>
        </p:nvPicPr>
        <p:blipFill rotWithShape="1">
          <a:blip r:embed="rId3">
            <a:alphaModFix/>
          </a:blip>
          <a:srcRect b="3490" l="0" r="14405" t="4665"/>
          <a:stretch/>
        </p:blipFill>
        <p:spPr>
          <a:xfrm>
            <a:off x="5270575" y="1547450"/>
            <a:ext cx="3644819" cy="5216774"/>
          </a:xfrm>
          <a:prstGeom prst="rect">
            <a:avLst/>
          </a:prstGeom>
          <a:noFill/>
          <a:ln>
            <a:noFill/>
          </a:ln>
        </p:spPr>
      </p:pic>
      <p:pic>
        <p:nvPicPr>
          <p:cNvPr id="164" name="Shape 164"/>
          <p:cNvPicPr preferRelativeResize="0"/>
          <p:nvPr/>
        </p:nvPicPr>
        <p:blipFill rotWithShape="1">
          <a:blip r:embed="rId4">
            <a:alphaModFix/>
          </a:blip>
          <a:srcRect b="16413" l="33258" r="33776" t="1105"/>
          <a:stretch/>
        </p:blipFill>
        <p:spPr>
          <a:xfrm>
            <a:off x="3498700" y="1547450"/>
            <a:ext cx="1563160" cy="5216774"/>
          </a:xfrm>
          <a:prstGeom prst="rect">
            <a:avLst/>
          </a:prstGeom>
          <a:noFill/>
          <a:ln>
            <a:noFill/>
          </a:ln>
        </p:spPr>
      </p:pic>
      <p:sp>
        <p:nvSpPr>
          <p:cNvPr id="165" name="Shape 165"/>
          <p:cNvSpPr/>
          <p:nvPr/>
        </p:nvSpPr>
        <p:spPr>
          <a:xfrm rot="1425387">
            <a:off x="2872569" y="2827476"/>
            <a:ext cx="1177362" cy="511646"/>
          </a:xfrm>
          <a:prstGeom prst="rightArrow">
            <a:avLst>
              <a:gd fmla="val 50000" name="adj1"/>
              <a:gd fmla="val 50000" name="adj2"/>
            </a:avLst>
          </a:prstGeom>
          <a:solidFill>
            <a:srgbClr val="FF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0" name="Shape 170"/>
        <p:cNvGrpSpPr/>
        <p:nvPr/>
      </p:nvGrpSpPr>
      <p:grpSpPr>
        <a:xfrm>
          <a:off x="0" y="0"/>
          <a:ext cx="0" cy="0"/>
          <a:chOff x="0" y="0"/>
          <a:chExt cx="0" cy="0"/>
        </a:xfrm>
      </p:grpSpPr>
      <p:sp>
        <p:nvSpPr>
          <p:cNvPr id="171" name="Shape 171"/>
          <p:cNvSpPr txBox="1"/>
          <p:nvPr>
            <p:ph type="title"/>
          </p:nvPr>
        </p:nvSpPr>
        <p:spPr>
          <a:xfrm>
            <a:off x="2667000" y="228600"/>
            <a:ext cx="6248400" cy="1143000"/>
          </a:xfrm>
          <a:prstGeom prst="rect">
            <a:avLst/>
          </a:prstGeom>
        </p:spPr>
        <p:txBody>
          <a:bodyPr anchorCtr="0" anchor="ctr" bIns="91425" lIns="91425" rIns="91425" tIns="91425">
            <a:noAutofit/>
          </a:bodyPr>
          <a:lstStyle/>
          <a:p>
            <a:pPr lvl="0">
              <a:spcBef>
                <a:spcPts val="0"/>
              </a:spcBef>
              <a:buNone/>
            </a:pPr>
            <a:r>
              <a:rPr lang="en-US"/>
              <a:t>Manometers</a:t>
            </a:r>
          </a:p>
        </p:txBody>
      </p:sp>
      <p:sp>
        <p:nvSpPr>
          <p:cNvPr id="172" name="Shape 172"/>
          <p:cNvSpPr txBox="1"/>
          <p:nvPr/>
        </p:nvSpPr>
        <p:spPr>
          <a:xfrm>
            <a:off x="70325" y="1946025"/>
            <a:ext cx="3883800" cy="4407900"/>
          </a:xfrm>
          <a:prstGeom prst="rect">
            <a:avLst/>
          </a:prstGeom>
          <a:noFill/>
          <a:ln>
            <a:noFill/>
          </a:ln>
        </p:spPr>
        <p:txBody>
          <a:bodyPr anchorCtr="0" anchor="ctr" bIns="91425" lIns="91425" rIns="91425" tIns="91425">
            <a:noAutofit/>
          </a:bodyPr>
          <a:lstStyle/>
          <a:p>
            <a:pPr indent="-406400" lvl="0" marL="457200" rtl="0">
              <a:spcBef>
                <a:spcPts val="560"/>
              </a:spcBef>
              <a:buClr>
                <a:schemeClr val="dk1"/>
              </a:buClr>
              <a:buSzPct val="100000"/>
              <a:buFont typeface="Noto Sans Symbols"/>
              <a:buChar char="➢"/>
            </a:pPr>
            <a:r>
              <a:rPr lang="en-US" sz="2800">
                <a:solidFill>
                  <a:schemeClr val="dk1"/>
                </a:solidFill>
                <a:latin typeface="Calibri"/>
                <a:ea typeface="Calibri"/>
                <a:cs typeface="Calibri"/>
                <a:sym typeface="Calibri"/>
              </a:rPr>
              <a:t>Manometers span bottommost layer of sand (two bottom taps)</a:t>
            </a:r>
          </a:p>
          <a:p>
            <a:pPr indent="-406400" lvl="1" marL="914400" rtl="0">
              <a:spcBef>
                <a:spcPts val="560"/>
              </a:spcBef>
              <a:buClr>
                <a:schemeClr val="dk1"/>
              </a:buClr>
              <a:buSzPct val="100000"/>
              <a:buFont typeface="Calibri"/>
              <a:buChar char="➢"/>
            </a:pPr>
            <a:r>
              <a:rPr lang="en-US" sz="2800">
                <a:solidFill>
                  <a:schemeClr val="dk1"/>
                </a:solidFill>
                <a:latin typeface="Calibri"/>
                <a:ea typeface="Calibri"/>
                <a:cs typeface="Calibri"/>
                <a:sym typeface="Calibri"/>
              </a:rPr>
              <a:t>Relationship between manometer over layer of sand to fluidization of the bed</a:t>
            </a:r>
          </a:p>
        </p:txBody>
      </p:sp>
      <p:pic>
        <p:nvPicPr>
          <p:cNvPr id="173" name="Shape 173"/>
          <p:cNvPicPr preferRelativeResize="0"/>
          <p:nvPr/>
        </p:nvPicPr>
        <p:blipFill rotWithShape="1">
          <a:blip r:embed="rId3">
            <a:alphaModFix/>
          </a:blip>
          <a:srcRect b="20691" l="24927" r="10676" t="0"/>
          <a:stretch/>
        </p:blipFill>
        <p:spPr>
          <a:xfrm>
            <a:off x="5962300" y="1753575"/>
            <a:ext cx="2999999" cy="4928579"/>
          </a:xfrm>
          <a:prstGeom prst="rect">
            <a:avLst/>
          </a:prstGeom>
          <a:noFill/>
          <a:ln>
            <a:noFill/>
          </a:ln>
        </p:spPr>
      </p:pic>
      <p:pic>
        <p:nvPicPr>
          <p:cNvPr id="174" name="Shape 174"/>
          <p:cNvPicPr preferRelativeResize="0"/>
          <p:nvPr/>
        </p:nvPicPr>
        <p:blipFill rotWithShape="1">
          <a:blip r:embed="rId4">
            <a:alphaModFix/>
          </a:blip>
          <a:srcRect b="36752" l="15569" r="32670" t="0"/>
          <a:stretch/>
        </p:blipFill>
        <p:spPr>
          <a:xfrm>
            <a:off x="3954262" y="1753569"/>
            <a:ext cx="1875599" cy="3057155"/>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9" name="Shape 179"/>
        <p:cNvGrpSpPr/>
        <p:nvPr/>
      </p:nvGrpSpPr>
      <p:grpSpPr>
        <a:xfrm>
          <a:off x="0" y="0"/>
          <a:ext cx="0" cy="0"/>
          <a:chOff x="0" y="0"/>
          <a:chExt cx="0" cy="0"/>
        </a:xfrm>
      </p:grpSpPr>
      <p:sp>
        <p:nvSpPr>
          <p:cNvPr id="180" name="Shape 180"/>
          <p:cNvSpPr txBox="1"/>
          <p:nvPr>
            <p:ph type="title"/>
          </p:nvPr>
        </p:nvSpPr>
        <p:spPr>
          <a:xfrm>
            <a:off x="2819400" y="228600"/>
            <a:ext cx="6096000" cy="1143000"/>
          </a:xfrm>
          <a:prstGeom prst="rect">
            <a:avLst/>
          </a:prstGeom>
        </p:spPr>
        <p:txBody>
          <a:bodyPr anchorCtr="0" anchor="ctr" bIns="91425" lIns="91425" rIns="91425" tIns="91425">
            <a:noAutofit/>
          </a:bodyPr>
          <a:lstStyle/>
          <a:p>
            <a:pPr lvl="0">
              <a:spcBef>
                <a:spcPts val="0"/>
              </a:spcBef>
              <a:buNone/>
            </a:pPr>
            <a:r>
              <a:rPr lang="en-US"/>
              <a:t>Backwash Headloss</a:t>
            </a:r>
          </a:p>
        </p:txBody>
      </p:sp>
      <p:sp>
        <p:nvSpPr>
          <p:cNvPr id="181" name="Shape 181"/>
          <p:cNvSpPr txBox="1"/>
          <p:nvPr>
            <p:ph idx="1" type="body"/>
          </p:nvPr>
        </p:nvSpPr>
        <p:spPr>
          <a:xfrm>
            <a:off x="457200" y="1600200"/>
            <a:ext cx="7852500" cy="849900"/>
          </a:xfrm>
          <a:prstGeom prst="rect">
            <a:avLst/>
          </a:prstGeom>
        </p:spPr>
        <p:txBody>
          <a:bodyPr anchorCtr="0" anchor="t" bIns="91425" lIns="91425" rIns="91425" tIns="91425">
            <a:noAutofit/>
          </a:bodyPr>
          <a:lstStyle/>
          <a:p>
            <a:pPr indent="-228600" lvl="0" marL="457200" rtl="0">
              <a:spcBef>
                <a:spcPts val="0"/>
              </a:spcBef>
            </a:pPr>
            <a:r>
              <a:rPr lang="en-US"/>
              <a:t>Pressure sensor between entrance and exit tanks</a:t>
            </a:r>
          </a:p>
          <a:p>
            <a:pPr indent="-228600" lvl="0" marL="457200">
              <a:spcBef>
                <a:spcPts val="0"/>
              </a:spcBef>
            </a:pPr>
            <a:r>
              <a:rPr lang="en-US"/>
              <a:t>Doesn’t work for backwash</a:t>
            </a:r>
          </a:p>
        </p:txBody>
      </p:sp>
      <p:pic>
        <p:nvPicPr>
          <p:cNvPr id="182" name="Shape 182"/>
          <p:cNvPicPr preferRelativeResize="0"/>
          <p:nvPr/>
        </p:nvPicPr>
        <p:blipFill rotWithShape="1">
          <a:blip r:embed="rId3">
            <a:alphaModFix/>
          </a:blip>
          <a:srcRect b="12290" l="21455" r="23417" t="15455"/>
          <a:stretch/>
        </p:blipFill>
        <p:spPr>
          <a:xfrm>
            <a:off x="591975" y="2942499"/>
            <a:ext cx="2010525" cy="3514900"/>
          </a:xfrm>
          <a:prstGeom prst="rect">
            <a:avLst/>
          </a:prstGeom>
          <a:noFill/>
          <a:ln>
            <a:noFill/>
          </a:ln>
        </p:spPr>
      </p:pic>
      <p:pic>
        <p:nvPicPr>
          <p:cNvPr id="183" name="Shape 183"/>
          <p:cNvPicPr preferRelativeResize="0"/>
          <p:nvPr/>
        </p:nvPicPr>
        <p:blipFill>
          <a:blip r:embed="rId4">
            <a:alphaModFix/>
          </a:blip>
          <a:stretch>
            <a:fillRect/>
          </a:stretch>
        </p:blipFill>
        <p:spPr>
          <a:xfrm>
            <a:off x="3130899" y="2942500"/>
            <a:ext cx="2635022" cy="3514900"/>
          </a:xfrm>
          <a:prstGeom prst="rect">
            <a:avLst/>
          </a:prstGeom>
          <a:noFill/>
          <a:ln>
            <a:noFill/>
          </a:ln>
        </p:spPr>
      </p:pic>
      <p:pic>
        <p:nvPicPr>
          <p:cNvPr id="184" name="Shape 184"/>
          <p:cNvPicPr preferRelativeResize="0"/>
          <p:nvPr/>
        </p:nvPicPr>
        <p:blipFill rotWithShape="1">
          <a:blip r:embed="rId5">
            <a:alphaModFix/>
          </a:blip>
          <a:srcRect b="31015" l="15478" r="41741" t="17786"/>
          <a:stretch/>
        </p:blipFill>
        <p:spPr>
          <a:xfrm>
            <a:off x="6294322" y="2942499"/>
            <a:ext cx="2216857" cy="3514900"/>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9" name="Shape 189"/>
        <p:cNvGrpSpPr/>
        <p:nvPr/>
      </p:nvGrpSpPr>
      <p:grpSpPr>
        <a:xfrm>
          <a:off x="0" y="0"/>
          <a:ext cx="0" cy="0"/>
          <a:chOff x="0" y="0"/>
          <a:chExt cx="0" cy="0"/>
        </a:xfrm>
      </p:grpSpPr>
      <p:sp>
        <p:nvSpPr>
          <p:cNvPr id="190" name="Shape 190"/>
          <p:cNvSpPr txBox="1"/>
          <p:nvPr>
            <p:ph type="title"/>
          </p:nvPr>
        </p:nvSpPr>
        <p:spPr>
          <a:xfrm>
            <a:off x="2819400" y="228600"/>
            <a:ext cx="6096000" cy="1143000"/>
          </a:xfrm>
          <a:prstGeom prst="rect">
            <a:avLst/>
          </a:prstGeom>
        </p:spPr>
        <p:txBody>
          <a:bodyPr anchorCtr="0" anchor="ctr" bIns="91425" lIns="91425" rIns="91425" tIns="91425">
            <a:noAutofit/>
          </a:bodyPr>
          <a:lstStyle/>
          <a:p>
            <a:pPr lvl="0" rtl="0">
              <a:spcBef>
                <a:spcPts val="0"/>
              </a:spcBef>
              <a:buNone/>
            </a:pPr>
            <a:r>
              <a:rPr lang="en-US"/>
              <a:t>ProCoDA Setup</a:t>
            </a:r>
          </a:p>
        </p:txBody>
      </p:sp>
      <p:sp>
        <p:nvSpPr>
          <p:cNvPr id="191" name="Shape 191"/>
          <p:cNvSpPr txBox="1"/>
          <p:nvPr>
            <p:ph idx="1" type="body"/>
          </p:nvPr>
        </p:nvSpPr>
        <p:spPr>
          <a:xfrm>
            <a:off x="457200" y="1600200"/>
            <a:ext cx="4279200" cy="4792500"/>
          </a:xfrm>
          <a:prstGeom prst="rect">
            <a:avLst/>
          </a:prstGeom>
        </p:spPr>
        <p:txBody>
          <a:bodyPr anchorCtr="0" anchor="t" bIns="91425" lIns="91425" rIns="91425" tIns="91425">
            <a:noAutofit/>
          </a:bodyPr>
          <a:lstStyle/>
          <a:p>
            <a:pPr indent="-228600" lvl="0" marL="457200" rtl="0">
              <a:spcBef>
                <a:spcPts val="0"/>
              </a:spcBef>
            </a:pPr>
            <a:r>
              <a:rPr lang="en-US"/>
              <a:t>Data Collection</a:t>
            </a:r>
          </a:p>
          <a:p>
            <a:pPr indent="-228600" lvl="1" marL="914400" rtl="0">
              <a:spcBef>
                <a:spcPts val="0"/>
              </a:spcBef>
            </a:pPr>
            <a:r>
              <a:rPr lang="en-US"/>
              <a:t>Pressure Sensors</a:t>
            </a:r>
          </a:p>
          <a:p>
            <a:pPr indent="-228600" lvl="1" marL="914400" rtl="0">
              <a:spcBef>
                <a:spcPts val="0"/>
              </a:spcBef>
            </a:pPr>
            <a:r>
              <a:rPr lang="en-US"/>
              <a:t>Turbidimeters</a:t>
            </a:r>
          </a:p>
          <a:p>
            <a:pPr indent="-228600" lvl="0" marL="457200" rtl="0">
              <a:spcBef>
                <a:spcPts val="0"/>
              </a:spcBef>
            </a:pPr>
            <a:r>
              <a:rPr lang="en-US"/>
              <a:t>Pump Control</a:t>
            </a:r>
          </a:p>
          <a:p>
            <a:pPr indent="-228600" lvl="1" marL="914400" rtl="0">
              <a:spcBef>
                <a:spcPts val="0"/>
              </a:spcBef>
            </a:pPr>
            <a:r>
              <a:rPr lang="en-US"/>
              <a:t>Clay</a:t>
            </a:r>
          </a:p>
          <a:p>
            <a:pPr indent="-228600" lvl="1" marL="914400" rtl="0">
              <a:spcBef>
                <a:spcPts val="0"/>
              </a:spcBef>
            </a:pPr>
            <a:r>
              <a:rPr lang="en-US"/>
              <a:t>Coagulant</a:t>
            </a:r>
          </a:p>
          <a:p>
            <a:pPr indent="-228600" lvl="1" marL="914400" rtl="0">
              <a:spcBef>
                <a:spcPts val="0"/>
              </a:spcBef>
            </a:pPr>
            <a:r>
              <a:rPr lang="en-US"/>
              <a:t>Mathcad</a:t>
            </a:r>
          </a:p>
          <a:p>
            <a:pPr indent="-228600" lvl="0" marL="457200" rtl="0">
              <a:spcBef>
                <a:spcPts val="0"/>
              </a:spcBef>
            </a:pPr>
            <a:r>
              <a:rPr lang="en-US"/>
              <a:t>Possibility of PID control</a:t>
            </a:r>
          </a:p>
          <a:p>
            <a:pPr indent="-228600" lvl="1" marL="914400" rtl="0">
              <a:spcBef>
                <a:spcPts val="0"/>
              </a:spcBef>
            </a:pPr>
            <a:r>
              <a:rPr lang="en-US"/>
              <a:t>PID = Proportional Integral Derivative</a:t>
            </a:r>
          </a:p>
        </p:txBody>
      </p:sp>
      <p:pic>
        <p:nvPicPr>
          <p:cNvPr id="192" name="Shape 192"/>
          <p:cNvPicPr preferRelativeResize="0"/>
          <p:nvPr/>
        </p:nvPicPr>
        <p:blipFill rotWithShape="1">
          <a:blip r:embed="rId3">
            <a:alphaModFix/>
          </a:blip>
          <a:srcRect b="13702" l="4348" r="20929" t="27002"/>
          <a:stretch/>
        </p:blipFill>
        <p:spPr>
          <a:xfrm>
            <a:off x="5072299" y="1712174"/>
            <a:ext cx="3843098" cy="4066426"/>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7" name="Shape 197"/>
        <p:cNvGrpSpPr/>
        <p:nvPr/>
      </p:nvGrpSpPr>
      <p:grpSpPr>
        <a:xfrm>
          <a:off x="0" y="0"/>
          <a:ext cx="0" cy="0"/>
          <a:chOff x="0" y="0"/>
          <a:chExt cx="0" cy="0"/>
        </a:xfrm>
      </p:grpSpPr>
      <p:sp>
        <p:nvSpPr>
          <p:cNvPr id="198" name="Shape 198"/>
          <p:cNvSpPr txBox="1"/>
          <p:nvPr>
            <p:ph type="title"/>
          </p:nvPr>
        </p:nvSpPr>
        <p:spPr>
          <a:xfrm>
            <a:off x="2667000" y="228600"/>
            <a:ext cx="6248400" cy="1143000"/>
          </a:xfrm>
          <a:prstGeom prst="rect">
            <a:avLst/>
          </a:prstGeom>
        </p:spPr>
        <p:txBody>
          <a:bodyPr anchorCtr="0" anchor="ctr" bIns="91425" lIns="91425" rIns="91425" tIns="91425">
            <a:noAutofit/>
          </a:bodyPr>
          <a:lstStyle/>
          <a:p>
            <a:pPr lvl="0" rtl="0">
              <a:spcBef>
                <a:spcPts val="0"/>
              </a:spcBef>
              <a:buNone/>
            </a:pPr>
            <a:r>
              <a:rPr lang="en-US"/>
              <a:t>Next steps (in the lab)</a:t>
            </a:r>
          </a:p>
        </p:txBody>
      </p:sp>
      <p:sp>
        <p:nvSpPr>
          <p:cNvPr id="199" name="Shape 199"/>
          <p:cNvSpPr txBox="1"/>
          <p:nvPr/>
        </p:nvSpPr>
        <p:spPr>
          <a:xfrm>
            <a:off x="398600" y="1793625"/>
            <a:ext cx="4635600" cy="4710900"/>
          </a:xfrm>
          <a:prstGeom prst="rect">
            <a:avLst/>
          </a:prstGeom>
          <a:noFill/>
          <a:ln>
            <a:noFill/>
          </a:ln>
        </p:spPr>
        <p:txBody>
          <a:bodyPr anchorCtr="0" anchor="t" bIns="91425" lIns="91425" rIns="91425" tIns="91425">
            <a:noAutofit/>
          </a:bodyPr>
          <a:lstStyle/>
          <a:p>
            <a:pPr indent="-406400" lvl="0" marL="457200" marR="0" rtl="0" algn="l">
              <a:lnSpc>
                <a:spcPct val="100000"/>
              </a:lnSpc>
              <a:spcBef>
                <a:spcPts val="560"/>
              </a:spcBef>
              <a:spcAft>
                <a:spcPts val="0"/>
              </a:spcAft>
              <a:buClr>
                <a:schemeClr val="dk1"/>
              </a:buClr>
              <a:buSzPct val="100000"/>
              <a:buFont typeface="Noto Sans Symbols"/>
              <a:buChar char="➢"/>
            </a:pPr>
            <a:r>
              <a:rPr lang="en-US" sz="2800">
                <a:solidFill>
                  <a:schemeClr val="dk1"/>
                </a:solidFill>
                <a:latin typeface="Calibri"/>
                <a:ea typeface="Calibri"/>
                <a:cs typeface="Calibri"/>
                <a:sym typeface="Calibri"/>
              </a:rPr>
              <a:t>Set up a system to measure head loss during backwash</a:t>
            </a:r>
          </a:p>
          <a:p>
            <a:pPr indent="-406400" lvl="0" marL="457200" marR="0" rtl="0" algn="l">
              <a:lnSpc>
                <a:spcPct val="100000"/>
              </a:lnSpc>
              <a:spcBef>
                <a:spcPts val="560"/>
              </a:spcBef>
              <a:spcAft>
                <a:spcPts val="0"/>
              </a:spcAft>
              <a:buClr>
                <a:schemeClr val="dk1"/>
              </a:buClr>
              <a:buSzPct val="100000"/>
              <a:buFont typeface="Calibri"/>
              <a:buChar char="➢"/>
            </a:pPr>
            <a:r>
              <a:rPr lang="en-US" sz="2800">
                <a:solidFill>
                  <a:schemeClr val="dk1"/>
                </a:solidFill>
                <a:latin typeface="Calibri"/>
                <a:ea typeface="Calibri"/>
                <a:cs typeface="Calibri"/>
                <a:sym typeface="Calibri"/>
              </a:rPr>
              <a:t>Finalize experimental design for clogged bed tests</a:t>
            </a:r>
          </a:p>
          <a:p>
            <a:pPr indent="-406400" lvl="0" marL="457200" marR="0" rtl="0" algn="l">
              <a:lnSpc>
                <a:spcPct val="100000"/>
              </a:lnSpc>
              <a:spcBef>
                <a:spcPts val="560"/>
              </a:spcBef>
              <a:spcAft>
                <a:spcPts val="0"/>
              </a:spcAft>
              <a:buClr>
                <a:schemeClr val="dk1"/>
              </a:buClr>
              <a:buSzPct val="100000"/>
              <a:buFont typeface="Calibri"/>
              <a:buChar char="➢"/>
            </a:pPr>
            <a:r>
              <a:rPr lang="en-US" sz="2800">
                <a:solidFill>
                  <a:schemeClr val="dk1"/>
                </a:solidFill>
                <a:latin typeface="Calibri"/>
                <a:ea typeface="Calibri"/>
                <a:cs typeface="Calibri"/>
                <a:sym typeface="Calibri"/>
              </a:rPr>
              <a:t>Run filter tests, measure head loss, create model</a:t>
            </a:r>
          </a:p>
        </p:txBody>
      </p:sp>
      <p:pic>
        <p:nvPicPr>
          <p:cNvPr id="200" name="Shape 200"/>
          <p:cNvPicPr preferRelativeResize="0"/>
          <p:nvPr/>
        </p:nvPicPr>
        <p:blipFill rotWithShape="1">
          <a:blip r:embed="rId3">
            <a:alphaModFix/>
          </a:blip>
          <a:srcRect b="0" l="13985" r="0" t="0"/>
          <a:stretch/>
        </p:blipFill>
        <p:spPr>
          <a:xfrm>
            <a:off x="5268606" y="1738200"/>
            <a:ext cx="3646794" cy="4710900"/>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