
<file path=[Content_Types].xml><?xml version="1.0" encoding="utf-8"?>
<Types xmlns="http://schemas.openxmlformats.org/package/2006/content-types">
  <Default ContentType="image/jpeg" Extension="jpg"/>
  <Default ContentType="application/vnd.openxmlformats-package.relationships+xml" Extension="rels"/>
  <Default ContentType="image/png" Extension="png"/>
  <Default ContentType="application/xml" Extension="xml"/>
  <Override ContentType="application/vnd.openxmlformats-officedocument.presentationml.slideLayout+xml" PartName="/ppt/slideLayouts/slideLayout3.xml"/>
  <Override ContentType="application/vnd.openxmlformats-officedocument.presentationml.slideLayout+xml" PartName="/ppt/slideLayouts/slideLayout7.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6.xml"/>
  <Override ContentType="application/vnd.openxmlformats-officedocument.presentationml.slideLayout+xml" PartName="/ppt/slideLayouts/slideLayout17.xml"/>
  <Override ContentType="application/vnd.openxmlformats-officedocument.presentationml.slideLayout+xml" PartName="/ppt/slideLayouts/slideLayout5.xml"/>
  <Override ContentType="application/vnd.openxmlformats-officedocument.presentationml.slideLayout+xml" PartName="/ppt/slideLayouts/slideLayout12.xml"/>
  <Override ContentType="application/vnd.openxmlformats-officedocument.presentationml.slideLayout+xml" PartName="/ppt/slideLayouts/slideLayout15.xml"/>
  <Override ContentType="application/vnd.openxmlformats-officedocument.presentationml.slideLayout+xml" PartName="/ppt/slideLayouts/slideLayout1.xml"/>
  <Override ContentType="application/vnd.openxmlformats-officedocument.presentationml.slideLayout+xml" PartName="/ppt/slideLayouts/slideLayout14.xml"/>
  <Override ContentType="application/vnd.openxmlformats-officedocument.presentationml.slideLayout+xml" PartName="/ppt/slideLayouts/slideLayout8.xml"/>
  <Override ContentType="application/vnd.openxmlformats-officedocument.presentationml.slideLayout+xml" PartName="/ppt/slideLayouts/slideLayout18.xml"/>
  <Override ContentType="application/vnd.openxmlformats-officedocument.presentationml.slideLayout+xml" PartName="/ppt/slideLayouts/slideLayout9.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6.xml"/>
  <Override ContentType="application/vnd.openxmlformats-officedocument.presentationml.slideLayout+xml" PartName="/ppt/slideLayouts/slideLayout4.xml"/>
  <Override ContentType="application/vnd.openxmlformats-officedocument.presentationml.notesSlide+xml" PartName="/ppt/notesSlides/notesSlide15.xml"/>
  <Override ContentType="application/vnd.openxmlformats-officedocument.presentationml.notesSlide+xml" PartName="/ppt/notesSlides/notesSlide1.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8.xml"/>
  <Override ContentType="application/vnd.openxmlformats-officedocument.presentationml.notesSlide+xml" PartName="/ppt/notesSlides/notesSlide11.xml"/>
  <Override ContentType="application/vnd.openxmlformats-officedocument.presentationml.notesSlide+xml" PartName="/ppt/notesSlides/notesSlide1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7.xml"/>
  <Override ContentType="application/vnd.openxmlformats-officedocument.presentationml.notesSlide+xml" PartName="/ppt/notesSlides/notesSlide13.xml"/>
  <Override ContentType="application/vnd.openxmlformats-officedocument.presentationml.notesSlide+xml" PartName="/ppt/notesSlides/notesSlide16.xml"/>
  <Override ContentType="application/vnd.openxmlformats-officedocument.presentationml.notesSlide+xml" PartName="/ppt/notesSlides/notesSlide3.xml"/>
  <Override ContentType="application/vnd.openxmlformats-officedocument.presentationml.notesSlide+xml" PartName="/ppt/notesSlides/notesSlide1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3.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6.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2.xml"/>
  <Override ContentType="application/vnd.openxmlformats-officedocument.presentationml.slide+xml" PartName="/ppt/slides/slide9.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15.xml"/>
  <Override ContentType="application/vnd.openxmlformats-officedocument.presentationml.slide+xml" PartName="/ppt/slides/slide7.xml"/>
  <Override ContentType="application/vnd.openxmlformats-officedocument.presentationml.slide+xml" PartName="/ppt/slides/slide17.xml"/>
  <Override ContentType="application/vnd.openxmlformats-officedocument.presentationml.slide+xml" PartName="/ppt/slides/slide8.xml"/>
  <Override ContentType="application/vnd.openxmlformats-officedocument.presentationml.slide+xml" PartName="/ppt/slides/slide4.xml"/>
  <Override ContentType="application/vnd.openxmlformats-officedocument.presentationml.slide+xml" PartName="/ppt/slides/slide10.xml"/>
  <Override ContentType="application/vnd.openxmlformats-officedocument.presentationml.slide+xml" PartName="/ppt/slides/slide14.xml"/>
  <Override ContentType="application/vnd.openxmlformats-officedocument.presentationml.slide+xml" PartName="/ppt/slides/slide11.xml"/>
  <Override ContentType="application/vnd.openxmlformats-officedocument.presentationml.slide+xml" PartName="/ppt/slides/slide5.xml"/>
  <Override ContentType="application/vnd.openxmlformats-officedocument.presentationml.tableStyles+xml" PartName="/ppt/tableStyl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6" r:id="rId4"/>
    <p:sldMasterId id="214748366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2D71BB74-0167-4468-9A88-CD03998C8D64}">
  <a:tblStyle styleId="{2D71BB74-0167-4468-9A88-CD03998C8D64}" styleName="Table_0">
    <a:wholeTbl>
      <a:tcStyle>
        <a:tcBdr>
          <a:left>
            <a:ln cap="flat" w="12700">
              <a:solidFill>
                <a:srgbClr val="000000"/>
              </a:solidFill>
              <a:prstDash val="solid"/>
              <a:round/>
              <a:headEnd len="med" w="med" type="none"/>
              <a:tailEnd len="med" w="med" type="none"/>
            </a:ln>
          </a:left>
          <a:right>
            <a:ln cap="flat" w="12700">
              <a:solidFill>
                <a:srgbClr val="000000"/>
              </a:solidFill>
              <a:prstDash val="solid"/>
              <a:round/>
              <a:headEnd len="med" w="med" type="none"/>
              <a:tailEnd len="med" w="med" type="none"/>
            </a:ln>
          </a:right>
          <a:top>
            <a:ln cap="flat" w="12700">
              <a:solidFill>
                <a:srgbClr val="000000"/>
              </a:solidFill>
              <a:prstDash val="solid"/>
              <a:round/>
              <a:headEnd len="med" w="med" type="none"/>
              <a:tailEnd len="med" w="med" type="none"/>
            </a:ln>
          </a:top>
          <a:bottom>
            <a:ln cap="flat" w="12700">
              <a:solidFill>
                <a:srgbClr val="000000"/>
              </a:solidFill>
              <a:prstDash val="solid"/>
              <a:round/>
              <a:headEnd len="med" w="med" type="none"/>
              <a:tailEnd len="med" w="med" type="none"/>
            </a:ln>
          </a:bottom>
          <a:insideH>
            <a:ln cap="flat" w="12700">
              <a:solidFill>
                <a:srgbClr val="000000"/>
              </a:solidFill>
              <a:prstDash val="solid"/>
              <a:round/>
              <a:headEnd len="med" w="med" type="none"/>
              <a:tailEnd len="med" w="med" type="none"/>
            </a:ln>
          </a:insideH>
          <a:insideV>
            <a:ln cap="flat" w="12700">
              <a:solidFill>
                <a:srgbClr val="000000"/>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21" Type="http://schemas.openxmlformats.org/officeDocument/2006/relationships/slide" Target="slides/slide15.xml"/><Relationship Id="rId2" Type="http://schemas.openxmlformats.org/officeDocument/2006/relationships/presProps" Target="presProps.xml"/><Relationship Id="rId12" Type="http://schemas.openxmlformats.org/officeDocument/2006/relationships/slide" Target="slides/slide6.xml"/><Relationship Id="rId22" Type="http://schemas.openxmlformats.org/officeDocument/2006/relationships/slide" Target="slides/slide16.xml"/><Relationship Id="rId13" Type="http://schemas.openxmlformats.org/officeDocument/2006/relationships/slide" Target="slides/slide7.xml"/><Relationship Id="rId1" Type="http://schemas.openxmlformats.org/officeDocument/2006/relationships/theme" Target="theme/theme4.xml"/><Relationship Id="rId23" Type="http://schemas.openxmlformats.org/officeDocument/2006/relationships/slide" Target="slides/slide17.xml"/><Relationship Id="rId4" Type="http://schemas.openxmlformats.org/officeDocument/2006/relationships/slideMaster" Target="slideMasters/slideMaster1.xml"/><Relationship Id="rId10" Type="http://schemas.openxmlformats.org/officeDocument/2006/relationships/slide" Target="slides/slide4.xml"/><Relationship Id="rId3" Type="http://schemas.openxmlformats.org/officeDocument/2006/relationships/tableStyles" Target="tableStyles.xml"/><Relationship Id="rId11" Type="http://schemas.openxmlformats.org/officeDocument/2006/relationships/slide" Target="slides/slide5.xml"/><Relationship Id="rId20" Type="http://schemas.openxmlformats.org/officeDocument/2006/relationships/slide" Target="slides/slide14.xml"/><Relationship Id="rId9"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Master" Target="slideMasters/slideMaster2.xml"/><Relationship Id="rId8" Type="http://schemas.openxmlformats.org/officeDocument/2006/relationships/slide" Target="slides/slide2.xml"/><Relationship Id="rId7"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p:nvPr>
            <p:ph idx="2" type="sldImg"/>
          </p:nvPr>
        </p:nvSpPr>
        <p:spPr>
          <a:xfrm>
            <a:off x="380999" y="685800"/>
            <a:ext cx="6096000" cy="3429000"/>
          </a:xfrm>
          <a:custGeom>
            <a:pathLst>
              <a:path extrusionOk="0" h="120000" w="120000">
                <a:moveTo>
                  <a:pt x="0" y="0"/>
                </a:moveTo>
                <a:lnTo>
                  <a:pt x="120000" y="0"/>
                </a:lnTo>
                <a:lnTo>
                  <a:pt x="120000" y="120000"/>
                </a:lnTo>
                <a:lnTo>
                  <a:pt x="0" y="120000"/>
                </a:lnTo>
                <a:close/>
              </a:path>
            </a:pathLst>
          </a:custGeom>
          <a:noFill/>
          <a:ln cap="flat" w="12700">
            <a:solidFill>
              <a:srgbClr val="000000"/>
            </a:solidFill>
            <a:prstDash val="solid"/>
            <a:round/>
            <a:headEnd len="med" w="med" type="none"/>
            <a:tailEnd len="med" w="med" type="none"/>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baseline="0" i="0" sz="1200" u="none" cap="none" strike="noStrike">
              <a:solidFill>
                <a:schemeClr val="dk1"/>
              </a:solidFill>
              <a:latin typeface="Calibri"/>
              <a:ea typeface="Calibri"/>
              <a:cs typeface="Calibri"/>
              <a:sym typeface="Calibri"/>
            </a:endParaRPr>
          </a:p>
        </p:txBody>
      </p:sp>
      <p:sp>
        <p:nvSpPr>
          <p:cNvPr id="158" name="Shape 158"/>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
              <a:t>Subhani</a:t>
            </a:r>
          </a:p>
          <a:p>
            <a:pPr rtl="0">
              <a:spcBef>
                <a:spcPts val="0"/>
              </a:spcBef>
              <a:buNone/>
            </a:pPr>
            <a:r>
              <a:rPr lang="en" sz="1000"/>
              <a:t>exit tank (and exit weir) was not high enough to ensure top of filter body was filled with water (bc the exit weir was below the top of the filter body and backwash pipe</a:t>
            </a:r>
          </a:p>
          <a:p>
            <a:pPr lvl="0" rtl="0">
              <a:spcBef>
                <a:spcPts val="0"/>
              </a:spcBef>
              <a:buNone/>
            </a:pPr>
            <a:r>
              <a:rPr lang="en" sz="1000"/>
              <a:t>this meant that the top of filter would always have air when switching from forward to backwash</a:t>
            </a:r>
          </a:p>
        </p:txBody>
      </p:sp>
      <p:sp>
        <p:nvSpPr>
          <p:cNvPr id="260" name="Shape 260"/>
          <p:cNvSpPr/>
          <p:nvPr>
            <p:ph idx="2" type="sldImg"/>
          </p:nvPr>
        </p:nvSpPr>
        <p:spPr>
          <a:xfrm>
            <a:off x="380999" y="685800"/>
            <a:ext cx="6096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5" name="Shape 265"/>
        <p:cNvGrpSpPr/>
        <p:nvPr/>
      </p:nvGrpSpPr>
      <p:grpSpPr>
        <a:xfrm>
          <a:off x="0" y="0"/>
          <a:ext cx="0" cy="0"/>
          <a:chOff x="0" y="0"/>
          <a:chExt cx="0" cy="0"/>
        </a:xfrm>
      </p:grpSpPr>
      <p:sp>
        <p:nvSpPr>
          <p:cNvPr id="266" name="Shape 26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267" name="Shape 267"/>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Sarah </a:t>
            </a:r>
          </a:p>
          <a:p>
            <a:pPr rtl="0">
              <a:spcBef>
                <a:spcPts val="0"/>
              </a:spcBef>
              <a:buNone/>
            </a:pPr>
            <a:r>
              <a:rPr lang="en"/>
              <a:t>explain set up</a:t>
            </a:r>
          </a:p>
          <a:p>
            <a:pPr rtl="0">
              <a:spcBef>
                <a:spcPts val="0"/>
              </a:spcBef>
              <a:buNone/>
            </a:pPr>
            <a:r>
              <a:rPr lang="en"/>
              <a:t>times it popped off: forward filtration</a:t>
            </a:r>
          </a:p>
          <a:p>
            <a:pPr>
              <a:spcBef>
                <a:spcPts val="0"/>
              </a:spcBef>
              <a:buNone/>
            </a:pPr>
            <a:r>
              <a:rPr lang="en"/>
              <a:t>times it leaked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312" name="Shape 312"/>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Sarah </a:t>
            </a:r>
          </a:p>
          <a:p>
            <a:pPr rtl="0">
              <a:spcBef>
                <a:spcPts val="0"/>
              </a:spcBef>
              <a:buNone/>
            </a:pPr>
            <a:r>
              <a:rPr lang="en"/>
              <a:t>explain old assembly</a:t>
            </a:r>
          </a:p>
          <a:p>
            <a:pPr rtl="0">
              <a:spcBef>
                <a:spcPts val="0"/>
              </a:spcBef>
              <a:buNone/>
            </a:pPr>
            <a:r>
              <a:rPr lang="en"/>
              <a:t>flipping rubber fitting inside out</a:t>
            </a:r>
          </a:p>
          <a:p>
            <a:pPr rtl="0">
              <a:spcBef>
                <a:spcPts val="0"/>
              </a:spcBef>
              <a:buNone/>
            </a:pPr>
            <a:r>
              <a:rPr lang="en"/>
              <a:t>hose clamp slipping over itself</a:t>
            </a:r>
          </a:p>
          <a:p>
            <a:pPr rtl="0">
              <a:spcBef>
                <a:spcPts val="0"/>
              </a:spcBef>
              <a:buNone/>
            </a:pPr>
            <a:r>
              <a:rPr lang="en"/>
              <a:t>blank space</a:t>
            </a:r>
          </a:p>
          <a:p>
            <a:pPr>
              <a:spcBef>
                <a:spcPts val="0"/>
              </a:spcBef>
              <a:buNone/>
            </a:pPr>
            <a:r>
              <a:rPr lang="en"/>
              <a:t>slightly above cap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7" name="Shape 317"/>
        <p:cNvGrpSpPr/>
        <p:nvPr/>
      </p:nvGrpSpPr>
      <p:grpSpPr>
        <a:xfrm>
          <a:off x="0" y="0"/>
          <a:ext cx="0" cy="0"/>
          <a:chOff x="0" y="0"/>
          <a:chExt cx="0" cy="0"/>
        </a:xfrm>
      </p:grpSpPr>
      <p:sp>
        <p:nvSpPr>
          <p:cNvPr id="318" name="Shape 318"/>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319" name="Shape 31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Sarah </a:t>
            </a:r>
          </a:p>
          <a:p>
            <a:pPr lvl="0" rtl="0">
              <a:spcBef>
                <a:spcPts val="0"/>
              </a:spcBef>
              <a:buNone/>
            </a:pPr>
            <a:r>
              <a:rPr lang="en"/>
              <a:t>design parameters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326" name="Shape 3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Sarah </a:t>
            </a:r>
          </a:p>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0" name="Shape 330"/>
        <p:cNvGrpSpPr/>
        <p:nvPr/>
      </p:nvGrpSpPr>
      <p:grpSpPr>
        <a:xfrm>
          <a:off x="0" y="0"/>
          <a:ext cx="0" cy="0"/>
          <a:chOff x="0" y="0"/>
          <a:chExt cx="0" cy="0"/>
        </a:xfrm>
      </p:grpSpPr>
      <p:sp>
        <p:nvSpPr>
          <p:cNvPr id="331" name="Shape 331"/>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332" name="Shape 33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6" name="Shape 336"/>
        <p:cNvGrpSpPr/>
        <p:nvPr/>
      </p:nvGrpSpPr>
      <p:grpSpPr>
        <a:xfrm>
          <a:off x="0" y="0"/>
          <a:ext cx="0" cy="0"/>
          <a:chOff x="0" y="0"/>
          <a:chExt cx="0" cy="0"/>
        </a:xfrm>
      </p:grpSpPr>
      <p:sp>
        <p:nvSpPr>
          <p:cNvPr id="337" name="Shape 337"/>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
              <a:t>Skyler</a:t>
            </a:r>
          </a:p>
          <a:p>
            <a:pPr>
              <a:spcBef>
                <a:spcPts val="0"/>
              </a:spcBef>
              <a:buNone/>
            </a:pPr>
            <a:r>
              <a:t/>
            </a:r>
            <a:endParaRPr/>
          </a:p>
        </p:txBody>
      </p:sp>
      <p:sp>
        <p:nvSpPr>
          <p:cNvPr id="338" name="Shape 338"/>
          <p:cNvSpPr/>
          <p:nvPr>
            <p:ph idx="2" type="sldImg"/>
          </p:nvPr>
        </p:nvSpPr>
        <p:spPr>
          <a:xfrm>
            <a:off x="380999" y="685800"/>
            <a:ext cx="6096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a:p>
            <a:pPr lvl="0" rtl="0">
              <a:spcBef>
                <a:spcPts val="0"/>
              </a:spcBef>
              <a:buNone/>
            </a:pPr>
            <a:r>
              <a:t/>
            </a:r>
            <a:endParaRPr/>
          </a:p>
        </p:txBody>
      </p:sp>
      <p:sp>
        <p:nvSpPr>
          <p:cNvPr id="345" name="Shape 345"/>
          <p:cNvSpPr/>
          <p:nvPr>
            <p:ph idx="2" type="sldImg"/>
          </p:nvPr>
        </p:nvSpPr>
        <p:spPr>
          <a:xfrm>
            <a:off x="380999" y="685800"/>
            <a:ext cx="6096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64" name="Shape 16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399" cy="4114800"/>
          </a:xfrm>
          <a:prstGeom prst="rect">
            <a:avLst/>
          </a:prstGeom>
        </p:spPr>
        <p:txBody>
          <a:bodyPr anchorCtr="0" anchor="ctr" bIns="91425" lIns="91425" rIns="91425" tIns="91425">
            <a:noAutofit/>
          </a:bodyPr>
          <a:lstStyle/>
          <a:p>
            <a:pPr>
              <a:spcBef>
                <a:spcPts val="0"/>
              </a:spcBef>
              <a:buNone/>
            </a:pPr>
            <a:r>
              <a:rPr lang="en"/>
              <a:t>Lilly</a:t>
            </a:r>
          </a:p>
        </p:txBody>
      </p:sp>
      <p:sp>
        <p:nvSpPr>
          <p:cNvPr id="171" name="Shape 171"/>
          <p:cNvSpPr/>
          <p:nvPr>
            <p:ph idx="2" type="sldImg"/>
          </p:nvPr>
        </p:nvSpPr>
        <p:spPr>
          <a:xfrm>
            <a:off x="380999" y="685800"/>
            <a:ext cx="6096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77" name="Shape 17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rPr lang="en"/>
              <a:t>Lilly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83" name="Shape 18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Liza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89" name="Shape 18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Liza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196" name="Shape 19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Liza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
        <p:nvSpPr>
          <p:cNvPr id="203" name="Shape 203"/>
          <p:cNvSpPr txBox="1"/>
          <p:nvPr>
            <p:ph idx="1" type="body"/>
          </p:nvPr>
        </p:nvSpPr>
        <p:spPr>
          <a:xfrm>
            <a:off x="685800" y="4343400"/>
            <a:ext cx="5486399" cy="4114800"/>
          </a:xfrm>
          <a:prstGeom prst="rect">
            <a:avLst/>
          </a:prstGeom>
        </p:spPr>
        <p:txBody>
          <a:bodyPr anchorCtr="0" anchor="t" bIns="91425" lIns="91425" rIns="91425" tIns="91425">
            <a:noAutofit/>
          </a:bodyPr>
          <a:lstStyle/>
          <a:p>
            <a:pPr rtl="0">
              <a:spcBef>
                <a:spcPts val="0"/>
              </a:spcBef>
              <a:buNone/>
            </a:pPr>
            <a:r>
              <a:rPr lang="en"/>
              <a:t>Lilly-may I introduce this? Like talk about why the need for a new inlet  system is needed to cut down costs from fabrication. Also how a decrease on slottered pipes dependence would mean that plants in the field could fix/build filters easier and faster.</a:t>
            </a:r>
          </a:p>
          <a:p>
            <a:pPr rtl="0">
              <a:spcBef>
                <a:spcPts val="0"/>
              </a:spcBef>
              <a:buNone/>
            </a:pPr>
            <a:r>
              <a:t/>
            </a:r>
            <a:endParaRPr/>
          </a:p>
          <a:p>
            <a:pPr>
              <a:spcBef>
                <a:spcPts val="0"/>
              </a:spcBef>
              <a:buNone/>
            </a:pPr>
            <a:r>
              <a:rPr lang="en"/>
              <a:t>Sarah: sounds good to me!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txBox="1"/>
          <p:nvPr>
            <p:ph idx="1" type="body"/>
          </p:nvPr>
        </p:nvSpPr>
        <p:spPr>
          <a:xfrm>
            <a:off x="685800" y="4343400"/>
            <a:ext cx="5486399" cy="4114800"/>
          </a:xfrm>
          <a:prstGeom prst="rect">
            <a:avLst/>
          </a:prstGeom>
        </p:spPr>
        <p:txBody>
          <a:bodyPr anchorCtr="0" anchor="ctr" bIns="91425" lIns="91425" rIns="91425" tIns="91425">
            <a:noAutofit/>
          </a:bodyPr>
          <a:lstStyle/>
          <a:p>
            <a:pPr rtl="0">
              <a:spcBef>
                <a:spcPts val="0"/>
              </a:spcBef>
              <a:buNone/>
            </a:pPr>
            <a:r>
              <a:rPr lang="en"/>
              <a:t>Subhani</a:t>
            </a:r>
          </a:p>
          <a:p>
            <a:pPr lvl="0" rtl="0">
              <a:spcBef>
                <a:spcPts val="0"/>
              </a:spcBef>
              <a:buClr>
                <a:schemeClr val="dk1"/>
              </a:buClr>
              <a:buFont typeface="Arial"/>
              <a:buNone/>
            </a:pPr>
            <a:r>
              <a:t/>
            </a:r>
            <a:endParaRPr/>
          </a:p>
          <a:p>
            <a:pPr>
              <a:spcBef>
                <a:spcPts val="0"/>
              </a:spcBef>
              <a:buNone/>
            </a:pPr>
            <a:r>
              <a:t/>
            </a:r>
            <a:endParaRPr/>
          </a:p>
        </p:txBody>
      </p:sp>
      <p:sp>
        <p:nvSpPr>
          <p:cNvPr id="231" name="Shape 231"/>
          <p:cNvSpPr/>
          <p:nvPr>
            <p:ph idx="2" type="sldImg"/>
          </p:nvPr>
        </p:nvSpPr>
        <p:spPr>
          <a:xfrm>
            <a:off x="380999" y="685800"/>
            <a:ext cx="6096000" cy="3429000"/>
          </a:xfrm>
          <a:custGeom>
            <a:pathLst>
              <a:path extrusionOk="0" h="120000" w="120000">
                <a:moveTo>
                  <a:pt x="0" y="0"/>
                </a:moveTo>
                <a:lnTo>
                  <a:pt x="120000" y="0"/>
                </a:lnTo>
                <a:lnTo>
                  <a:pt x="120000" y="120000"/>
                </a:lnTo>
                <a:lnTo>
                  <a:pt x="0" y="120000"/>
                </a:lnTo>
                <a:close/>
              </a:path>
            </a:pathLst>
          </a:custGeom>
          <a:noFill/>
          <a:ln cap="flat"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01.jpg"/><Relationship Id="rId1" Type="http://schemas.openxmlformats.org/officeDocument/2006/relationships/slideMaster" Target="../slideMasters/slideMaster1.xml"/><Relationship Id="rId3" Type="http://schemas.openxmlformats.org/officeDocument/2006/relationships/image" Target="../media/image0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05.jpg"/><Relationship Id="rId1" Type="http://schemas.openxmlformats.org/officeDocument/2006/relationships/slideMaster" Target="../slideMasters/slideMaster2.xml"/><Relationship Id="rId4" Type="http://schemas.openxmlformats.org/officeDocument/2006/relationships/image" Target="../media/image04.jpg"/><Relationship Id="rId3" Type="http://schemas.openxmlformats.org/officeDocument/2006/relationships/image" Target="../media/image07.jpg"/><Relationship Id="rId6" Type="http://schemas.openxmlformats.org/officeDocument/2006/relationships/image" Target="../media/image14.png"/><Relationship Id="rId5" Type="http://schemas.openxmlformats.org/officeDocument/2006/relationships/image" Target="../media/image02.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0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0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0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0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0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1" name="Shape 11"/>
        <p:cNvGrpSpPr/>
        <p:nvPr/>
      </p:nvGrpSpPr>
      <p:grpSpPr>
        <a:xfrm>
          <a:off x="0" y="0"/>
          <a:ext cx="0" cy="0"/>
          <a:chOff x="0" y="0"/>
          <a:chExt cx="0" cy="0"/>
        </a:xfrm>
      </p:grpSpPr>
      <p:grpSp>
        <p:nvGrpSpPr>
          <p:cNvPr id="12" name="Shape 12"/>
          <p:cNvGrpSpPr/>
          <p:nvPr/>
        </p:nvGrpSpPr>
        <p:grpSpPr>
          <a:xfrm>
            <a:off x="0" y="0"/>
            <a:ext cx="9050320" cy="5000624"/>
            <a:chOff x="0" y="0"/>
            <a:chExt cx="5700" cy="4199"/>
          </a:xfrm>
        </p:grpSpPr>
        <p:pic>
          <p:nvPicPr>
            <p:cNvPr id="13" name="Shape 13"/>
            <p:cNvPicPr preferRelativeResize="0"/>
            <p:nvPr/>
          </p:nvPicPr>
          <p:blipFill rotWithShape="1">
            <a:blip r:embed="rId2">
              <a:alphaModFix/>
            </a:blip>
            <a:srcRect b="0" l="0" r="0" t="0"/>
            <a:stretch/>
          </p:blipFill>
          <p:spPr>
            <a:xfrm>
              <a:off x="0" y="0"/>
              <a:ext cx="5700" cy="4199"/>
            </a:xfrm>
            <a:prstGeom prst="rect">
              <a:avLst/>
            </a:prstGeom>
            <a:noFill/>
            <a:ln>
              <a:noFill/>
            </a:ln>
          </p:spPr>
        </p:pic>
        <p:pic>
          <p:nvPicPr>
            <p:cNvPr id="14" name="Shape 14"/>
            <p:cNvPicPr preferRelativeResize="0"/>
            <p:nvPr/>
          </p:nvPicPr>
          <p:blipFill rotWithShape="1">
            <a:blip r:embed="rId2">
              <a:alphaModFix/>
            </a:blip>
            <a:srcRect b="17778" l="73334" r="23334" t="74040"/>
            <a:stretch/>
          </p:blipFill>
          <p:spPr>
            <a:xfrm>
              <a:off x="4031" y="3215"/>
              <a:ext cx="299" cy="299"/>
            </a:xfrm>
            <a:prstGeom prst="rect">
              <a:avLst/>
            </a:prstGeom>
            <a:noFill/>
            <a:ln>
              <a:noFill/>
            </a:ln>
          </p:spPr>
        </p:pic>
        <p:pic>
          <p:nvPicPr>
            <p:cNvPr id="15" name="Shape 15"/>
            <p:cNvPicPr preferRelativeResize="0"/>
            <p:nvPr/>
          </p:nvPicPr>
          <p:blipFill rotWithShape="1">
            <a:blip r:embed="rId2">
              <a:alphaModFix/>
            </a:blip>
            <a:srcRect b="13333" l="65834" r="29166" t="84445"/>
            <a:stretch/>
          </p:blipFill>
          <p:spPr>
            <a:xfrm>
              <a:off x="3790" y="3552"/>
              <a:ext cx="299" cy="0"/>
            </a:xfrm>
            <a:prstGeom prst="rect">
              <a:avLst/>
            </a:prstGeom>
            <a:noFill/>
            <a:ln>
              <a:noFill/>
            </a:ln>
          </p:spPr>
        </p:pic>
      </p:grpSp>
      <p:sp>
        <p:nvSpPr>
          <p:cNvPr id="16" name="Shape 16"/>
          <p:cNvSpPr txBox="1"/>
          <p:nvPr>
            <p:ph idx="1" type="subTitle"/>
          </p:nvPr>
        </p:nvSpPr>
        <p:spPr>
          <a:xfrm>
            <a:off x="3352800" y="3771900"/>
            <a:ext cx="3962399" cy="857400"/>
          </a:xfrm>
          <a:prstGeom prst="rect">
            <a:avLst/>
          </a:prstGeom>
          <a:noFill/>
          <a:ln>
            <a:noFill/>
          </a:ln>
        </p:spPr>
        <p:txBody>
          <a:bodyPr anchorCtr="0" anchor="t" bIns="91425" lIns="91425" rIns="91425" tIns="91425"/>
          <a:lstStyle>
            <a:lvl1pPr indent="0" marL="0" marR="0" rtl="0" algn="r">
              <a:lnSpc>
                <a:spcPct val="100000"/>
              </a:lnSpc>
              <a:spcBef>
                <a:spcPts val="640"/>
              </a:spcBef>
              <a:spcAft>
                <a:spcPts val="0"/>
              </a:spcAft>
              <a:buClr>
                <a:schemeClr val="dk1"/>
              </a:buClr>
              <a:buFont typeface="Arial"/>
              <a:buNone/>
              <a:defRPr/>
            </a:lvl1pPr>
            <a:lvl2pPr indent="-19050" marL="742950" marR="0" rtl="0" algn="l">
              <a:lnSpc>
                <a:spcPct val="100000"/>
              </a:lnSpc>
              <a:spcBef>
                <a:spcPts val="560"/>
              </a:spcBef>
              <a:spcAft>
                <a:spcPts val="0"/>
              </a:spcAft>
              <a:buClr>
                <a:schemeClr val="dk1"/>
              </a:buClr>
              <a:buFont typeface="Arial"/>
              <a:buChar char="➢"/>
              <a:defRPr/>
            </a:lvl2pPr>
            <a:lvl3pPr indent="12700" marL="1143000" marR="0" rtl="0" algn="l">
              <a:lnSpc>
                <a:spcPct val="100000"/>
              </a:lnSpc>
              <a:spcBef>
                <a:spcPts val="480"/>
              </a:spcBef>
              <a:spcAft>
                <a:spcPts val="0"/>
              </a:spcAft>
              <a:buClr>
                <a:schemeClr val="dk1"/>
              </a:buClr>
              <a:buFont typeface="Arial"/>
              <a:buChar char="➢"/>
              <a:defRPr/>
            </a:lvl3pPr>
            <a:lvl4pPr indent="-12700" marL="1600200" marR="0" rtl="0" algn="l">
              <a:lnSpc>
                <a:spcPct val="100000"/>
              </a:lnSpc>
              <a:spcBef>
                <a:spcPts val="400"/>
              </a:spcBef>
              <a:spcAft>
                <a:spcPts val="0"/>
              </a:spcAft>
              <a:buClr>
                <a:schemeClr val="dk1"/>
              </a:buClr>
              <a:buFont typeface="Arial"/>
              <a:buChar char="➢"/>
              <a:defRPr/>
            </a:lvl4pPr>
            <a:lvl5pPr indent="-12700" marL="2057400" marR="0" rtl="0" algn="l">
              <a:lnSpc>
                <a:spcPct val="100000"/>
              </a:lnSpc>
              <a:spcBef>
                <a:spcPts val="400"/>
              </a:spcBef>
              <a:spcAft>
                <a:spcPts val="0"/>
              </a:spcAft>
              <a:buClr>
                <a:schemeClr val="dk1"/>
              </a:buClr>
              <a:buFont typeface="Arial"/>
              <a:buChar char="➢"/>
              <a:defRPr/>
            </a:lvl5pPr>
            <a:lvl6pPr indent="-12700" marL="2514600" marR="0" rtl="0" algn="l">
              <a:lnSpc>
                <a:spcPct val="100000"/>
              </a:lnSpc>
              <a:spcBef>
                <a:spcPts val="400"/>
              </a:spcBef>
              <a:spcAft>
                <a:spcPts val="0"/>
              </a:spcAft>
              <a:buClr>
                <a:schemeClr val="dk1"/>
              </a:buClr>
              <a:buFont typeface="Arial"/>
              <a:buChar char="➢"/>
              <a:defRPr/>
            </a:lvl6pPr>
            <a:lvl7pPr indent="-12700" marL="2971800" marR="0" rtl="0" algn="l">
              <a:lnSpc>
                <a:spcPct val="100000"/>
              </a:lnSpc>
              <a:spcBef>
                <a:spcPts val="400"/>
              </a:spcBef>
              <a:spcAft>
                <a:spcPts val="0"/>
              </a:spcAft>
              <a:buClr>
                <a:schemeClr val="dk1"/>
              </a:buClr>
              <a:buFont typeface="Arial"/>
              <a:buChar char="➢"/>
              <a:defRPr/>
            </a:lvl7pPr>
            <a:lvl8pPr indent="-12700" marL="3429000" marR="0" rtl="0" algn="l">
              <a:lnSpc>
                <a:spcPct val="100000"/>
              </a:lnSpc>
              <a:spcBef>
                <a:spcPts val="400"/>
              </a:spcBef>
              <a:spcAft>
                <a:spcPts val="0"/>
              </a:spcAft>
              <a:buClr>
                <a:schemeClr val="dk1"/>
              </a:buClr>
              <a:buFont typeface="Arial"/>
              <a:buChar char="➢"/>
              <a:defRPr/>
            </a:lvl8pPr>
            <a:lvl9pPr indent="-12700" marL="3886200" marR="0" rtl="0" algn="l">
              <a:lnSpc>
                <a:spcPct val="100000"/>
              </a:lnSpc>
              <a:spcBef>
                <a:spcPts val="400"/>
              </a:spcBef>
              <a:spcAft>
                <a:spcPts val="0"/>
              </a:spcAft>
              <a:buClr>
                <a:schemeClr val="dk1"/>
              </a:buClr>
              <a:buFont typeface="Arial"/>
              <a:buChar char="➢"/>
              <a:defRPr/>
            </a:lvl9pPr>
          </a:lstStyle>
          <a:p/>
        </p:txBody>
      </p:sp>
      <p:sp>
        <p:nvSpPr>
          <p:cNvPr id="17" name="Shape 17"/>
          <p:cNvSpPr txBox="1"/>
          <p:nvPr>
            <p:ph idx="10" type="dt"/>
          </p:nvPr>
        </p:nvSpPr>
        <p:spPr>
          <a:xfrm>
            <a:off x="6781800" y="4686300"/>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18" name="Shape 18"/>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19" name="Shape 19"/>
          <p:cNvSpPr txBox="1"/>
          <p:nvPr>
            <p:ph type="ctrTitle"/>
          </p:nvPr>
        </p:nvSpPr>
        <p:spPr>
          <a:xfrm>
            <a:off x="1371600" y="840580"/>
            <a:ext cx="7772400" cy="1102500"/>
          </a:xfrm>
          <a:prstGeom prst="rect">
            <a:avLst/>
          </a:prstGeom>
          <a:noFill/>
          <a:ln>
            <a:noFill/>
          </a:ln>
        </p:spPr>
        <p:txBody>
          <a:bodyPr anchorCtr="0" anchor="ctr" bIns="91425" lIns="91425" rIns="91425" tIns="91425"/>
          <a:lstStyle>
            <a:lvl1pPr indent="0" marL="0" marR="0" rtl="0" algn="r">
              <a:lnSpc>
                <a:spcPct val="100000"/>
              </a:lnSpc>
              <a:spcBef>
                <a:spcPts val="0"/>
              </a:spcBef>
              <a:spcAft>
                <a:spcPts val="0"/>
              </a:spcAft>
              <a:buClr>
                <a:srgbClr val="000000"/>
              </a:buClr>
              <a:buFont typeface="Arial"/>
              <a:buNone/>
              <a:defRPr/>
            </a:lvl1pPr>
            <a:lvl2pPr indent="0" marL="0" marR="0" rtl="0" algn="ctr">
              <a:lnSpc>
                <a:spcPct val="100000"/>
              </a:lnSpc>
              <a:spcBef>
                <a:spcPts val="0"/>
              </a:spcBef>
              <a:spcAft>
                <a:spcPts val="0"/>
              </a:spcAft>
              <a:buClr>
                <a:srgbClr val="000000"/>
              </a:buClr>
              <a:buFont typeface="Arial"/>
              <a:buNone/>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pic>
        <p:nvPicPr>
          <p:cNvPr id="20" name="Shape 20"/>
          <p:cNvPicPr preferRelativeResize="0"/>
          <p:nvPr/>
        </p:nvPicPr>
        <p:blipFill rotWithShape="1">
          <a:blip r:embed="rId3">
            <a:alphaModFix/>
          </a:blip>
          <a:srcRect b="0" l="0" r="0" t="0"/>
          <a:stretch/>
        </p:blipFill>
        <p:spPr>
          <a:xfrm>
            <a:off x="5105400" y="0"/>
            <a:ext cx="4038599" cy="901199"/>
          </a:xfrm>
          <a:prstGeom prst="rect">
            <a:avLst/>
          </a:prstGeom>
          <a:noFill/>
          <a:ln>
            <a:noFill/>
          </a:ln>
        </p:spPr>
      </p:pic>
      <p:pic>
        <p:nvPicPr>
          <p:cNvPr id="21" name="Shape 21"/>
          <p:cNvPicPr preferRelativeResize="0"/>
          <p:nvPr/>
        </p:nvPicPr>
        <p:blipFill/>
        <p:spPr>
          <a:xfrm>
            <a:off x="-1588" y="4407692"/>
            <a:ext cx="9145500" cy="735899"/>
          </a:xfrm>
          <a:prstGeom prst="rect">
            <a:avLst/>
          </a:prstGeom>
          <a:solidFill>
            <a:srgbClr val="FFFFFF"/>
          </a:solid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81" name="Shape 81"/>
        <p:cNvGrpSpPr/>
        <p:nvPr/>
      </p:nvGrpSpPr>
      <p:grpSpPr>
        <a:xfrm>
          <a:off x="0" y="0"/>
          <a:ext cx="0" cy="0"/>
          <a:chOff x="0" y="0"/>
          <a:chExt cx="0" cy="0"/>
        </a:xfrm>
      </p:grpSpPr>
      <p:sp>
        <p:nvSpPr>
          <p:cNvPr id="82" name="Shape 82"/>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83" name="Shape 83"/>
          <p:cNvSpPr txBox="1"/>
          <p:nvPr>
            <p:ph idx="1" type="body"/>
          </p:nvPr>
        </p:nvSpPr>
        <p:spPr>
          <a:xfrm rot="5400000">
            <a:off x="2874749" y="-1217400"/>
            <a:ext cx="3394500" cy="8229600"/>
          </a:xfrm>
          <a:prstGeom prst="rect">
            <a:avLst/>
          </a:prstGeom>
          <a:noFill/>
          <a:ln>
            <a:noFill/>
          </a:ln>
        </p:spPr>
        <p:txBody>
          <a:bodyPr anchorCtr="0" anchor="t" bIns="91425" lIns="91425" rIns="91425" tIns="91425"/>
          <a:lstStyle>
            <a:lvl1pPr indent="-50800" marL="342900" rtl="0" algn="l">
              <a:spcBef>
                <a:spcPts val="640"/>
              </a:spcBef>
              <a:spcAft>
                <a:spcPts val="0"/>
              </a:spcAft>
              <a:buClr>
                <a:schemeClr val="dk1"/>
              </a:buClr>
              <a:buFont typeface="Arial"/>
              <a:buChar char="➢"/>
              <a:defRPr/>
            </a:lvl1pPr>
            <a:lvl2pPr indent="-19050" marL="742950" rtl="0" algn="l">
              <a:spcBef>
                <a:spcPts val="560"/>
              </a:spcBef>
              <a:spcAft>
                <a:spcPts val="0"/>
              </a:spcAft>
              <a:buClr>
                <a:schemeClr val="dk1"/>
              </a:buClr>
              <a:buFont typeface="Arial"/>
              <a:buChar char="➢"/>
              <a:defRPr/>
            </a:lvl2pPr>
            <a:lvl3pPr indent="12700" marL="1143000" rtl="0" algn="l">
              <a:spcBef>
                <a:spcPts val="480"/>
              </a:spcBef>
              <a:spcAft>
                <a:spcPts val="0"/>
              </a:spcAft>
              <a:buClr>
                <a:schemeClr val="dk1"/>
              </a:buClr>
              <a:buFont typeface="Arial"/>
              <a:buChar char="➢"/>
              <a:defRPr/>
            </a:lvl3pPr>
            <a:lvl4pPr indent="-12700" marL="1600200" rtl="0" algn="l">
              <a:spcBef>
                <a:spcPts val="400"/>
              </a:spcBef>
              <a:spcAft>
                <a:spcPts val="0"/>
              </a:spcAft>
              <a:buClr>
                <a:schemeClr val="dk1"/>
              </a:buClr>
              <a:buFont typeface="Arial"/>
              <a:buChar char="➢"/>
              <a:defRPr/>
            </a:lvl4pPr>
            <a:lvl5pPr indent="-12700" marL="2057400" rtl="0" algn="l">
              <a:spcBef>
                <a:spcPts val="400"/>
              </a:spcBef>
              <a:spcAft>
                <a:spcPts val="0"/>
              </a:spcAft>
              <a:buClr>
                <a:schemeClr val="dk1"/>
              </a:buClr>
              <a:buFont typeface="Arial"/>
              <a:buChar char="➢"/>
              <a:defRPr/>
            </a:lvl5pPr>
            <a:lvl6pPr indent="-12700" marL="2514600" rtl="0" algn="l">
              <a:spcBef>
                <a:spcPts val="400"/>
              </a:spcBef>
              <a:spcAft>
                <a:spcPts val="0"/>
              </a:spcAft>
              <a:buClr>
                <a:schemeClr val="dk1"/>
              </a:buClr>
              <a:buFont typeface="Arial"/>
              <a:buChar char="➢"/>
              <a:defRPr/>
            </a:lvl6pPr>
            <a:lvl7pPr indent="-12700" marL="2971800" rtl="0" algn="l">
              <a:spcBef>
                <a:spcPts val="400"/>
              </a:spcBef>
              <a:spcAft>
                <a:spcPts val="0"/>
              </a:spcAft>
              <a:buClr>
                <a:schemeClr val="dk1"/>
              </a:buClr>
              <a:buFont typeface="Arial"/>
              <a:buChar char="➢"/>
              <a:defRPr/>
            </a:lvl7pPr>
            <a:lvl8pPr indent="-12700" marL="3429000" rtl="0" algn="l">
              <a:spcBef>
                <a:spcPts val="400"/>
              </a:spcBef>
              <a:spcAft>
                <a:spcPts val="0"/>
              </a:spcAft>
              <a:buClr>
                <a:schemeClr val="dk1"/>
              </a:buClr>
              <a:buFont typeface="Arial"/>
              <a:buChar char="➢"/>
              <a:defRPr/>
            </a:lvl8pPr>
            <a:lvl9pPr indent="-12700" marL="3886200" rtl="0" algn="l">
              <a:spcBef>
                <a:spcPts val="400"/>
              </a:spcBef>
              <a:spcAft>
                <a:spcPts val="0"/>
              </a:spcAft>
              <a:buClr>
                <a:schemeClr val="dk1"/>
              </a:buClr>
              <a:buFont typeface="Arial"/>
              <a:buChar char="➢"/>
              <a:defRPr/>
            </a:lvl9pPr>
          </a:lstStyle>
          <a:p/>
        </p:txBody>
      </p:sp>
      <p:sp>
        <p:nvSpPr>
          <p:cNvPr id="84" name="Shape 84"/>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85" name="Shape 85"/>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86" name="Shape 86"/>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7" name="Shape 87"/>
        <p:cNvGrpSpPr/>
        <p:nvPr/>
      </p:nvGrpSpPr>
      <p:grpSpPr>
        <a:xfrm>
          <a:off x="0" y="0"/>
          <a:ext cx="0" cy="0"/>
          <a:chOff x="0" y="0"/>
          <a:chExt cx="0" cy="0"/>
        </a:xfrm>
      </p:grpSpPr>
      <p:sp>
        <p:nvSpPr>
          <p:cNvPr id="88" name="Shape 88"/>
          <p:cNvSpPr txBox="1"/>
          <p:nvPr>
            <p:ph type="title"/>
          </p:nvPr>
        </p:nvSpPr>
        <p:spPr>
          <a:xfrm rot="5400000">
            <a:off x="5646449" y="1325700"/>
            <a:ext cx="4423200" cy="21147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89" name="Shape 89"/>
          <p:cNvSpPr txBox="1"/>
          <p:nvPr>
            <p:ph idx="1" type="body"/>
          </p:nvPr>
        </p:nvSpPr>
        <p:spPr>
          <a:xfrm rot="5400000">
            <a:off x="1341149" y="-712649"/>
            <a:ext cx="4423200" cy="6191400"/>
          </a:xfrm>
          <a:prstGeom prst="rect">
            <a:avLst/>
          </a:prstGeom>
          <a:noFill/>
          <a:ln>
            <a:noFill/>
          </a:ln>
        </p:spPr>
        <p:txBody>
          <a:bodyPr anchorCtr="0" anchor="t" bIns="91425" lIns="91425" rIns="91425" tIns="91425"/>
          <a:lstStyle>
            <a:lvl1pPr indent="-50800" marL="342900" rtl="0" algn="l">
              <a:spcBef>
                <a:spcPts val="640"/>
              </a:spcBef>
              <a:spcAft>
                <a:spcPts val="0"/>
              </a:spcAft>
              <a:buClr>
                <a:schemeClr val="dk1"/>
              </a:buClr>
              <a:buFont typeface="Arial"/>
              <a:buChar char="➢"/>
              <a:defRPr/>
            </a:lvl1pPr>
            <a:lvl2pPr indent="-19050" marL="742950" rtl="0" algn="l">
              <a:spcBef>
                <a:spcPts val="560"/>
              </a:spcBef>
              <a:spcAft>
                <a:spcPts val="0"/>
              </a:spcAft>
              <a:buClr>
                <a:schemeClr val="dk1"/>
              </a:buClr>
              <a:buFont typeface="Arial"/>
              <a:buChar char="➢"/>
              <a:defRPr/>
            </a:lvl2pPr>
            <a:lvl3pPr indent="12700" marL="1143000" rtl="0" algn="l">
              <a:spcBef>
                <a:spcPts val="480"/>
              </a:spcBef>
              <a:spcAft>
                <a:spcPts val="0"/>
              </a:spcAft>
              <a:buClr>
                <a:schemeClr val="dk1"/>
              </a:buClr>
              <a:buFont typeface="Arial"/>
              <a:buChar char="➢"/>
              <a:defRPr/>
            </a:lvl3pPr>
            <a:lvl4pPr indent="-12700" marL="1600200" rtl="0" algn="l">
              <a:spcBef>
                <a:spcPts val="400"/>
              </a:spcBef>
              <a:spcAft>
                <a:spcPts val="0"/>
              </a:spcAft>
              <a:buClr>
                <a:schemeClr val="dk1"/>
              </a:buClr>
              <a:buFont typeface="Arial"/>
              <a:buChar char="➢"/>
              <a:defRPr/>
            </a:lvl4pPr>
            <a:lvl5pPr indent="-12700" marL="2057400" rtl="0" algn="l">
              <a:spcBef>
                <a:spcPts val="400"/>
              </a:spcBef>
              <a:spcAft>
                <a:spcPts val="0"/>
              </a:spcAft>
              <a:buClr>
                <a:schemeClr val="dk1"/>
              </a:buClr>
              <a:buFont typeface="Arial"/>
              <a:buChar char="➢"/>
              <a:defRPr/>
            </a:lvl5pPr>
            <a:lvl6pPr indent="-12700" marL="2514600" rtl="0" algn="l">
              <a:spcBef>
                <a:spcPts val="400"/>
              </a:spcBef>
              <a:spcAft>
                <a:spcPts val="0"/>
              </a:spcAft>
              <a:buClr>
                <a:schemeClr val="dk1"/>
              </a:buClr>
              <a:buFont typeface="Arial"/>
              <a:buChar char="➢"/>
              <a:defRPr/>
            </a:lvl6pPr>
            <a:lvl7pPr indent="-12700" marL="2971800" rtl="0" algn="l">
              <a:spcBef>
                <a:spcPts val="400"/>
              </a:spcBef>
              <a:spcAft>
                <a:spcPts val="0"/>
              </a:spcAft>
              <a:buClr>
                <a:schemeClr val="dk1"/>
              </a:buClr>
              <a:buFont typeface="Arial"/>
              <a:buChar char="➢"/>
              <a:defRPr/>
            </a:lvl7pPr>
            <a:lvl8pPr indent="-12700" marL="3429000" rtl="0" algn="l">
              <a:spcBef>
                <a:spcPts val="400"/>
              </a:spcBef>
              <a:spcAft>
                <a:spcPts val="0"/>
              </a:spcAft>
              <a:buClr>
                <a:schemeClr val="dk1"/>
              </a:buClr>
              <a:buFont typeface="Arial"/>
              <a:buChar char="➢"/>
              <a:defRPr/>
            </a:lvl8pPr>
            <a:lvl9pPr indent="-12700" marL="3886200" rtl="0" algn="l">
              <a:spcBef>
                <a:spcPts val="400"/>
              </a:spcBef>
              <a:spcAft>
                <a:spcPts val="0"/>
              </a:spcAft>
              <a:buClr>
                <a:schemeClr val="dk1"/>
              </a:buClr>
              <a:buFont typeface="Arial"/>
              <a:buChar char="➢"/>
              <a:defRPr/>
            </a:lvl9pPr>
          </a:lstStyle>
          <a:p/>
        </p:txBody>
      </p:sp>
      <p:sp>
        <p:nvSpPr>
          <p:cNvPr id="90" name="Shape 90"/>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91" name="Shape 91"/>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92" name="Shape 92"/>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01" name="Shape 101"/>
        <p:cNvGrpSpPr/>
        <p:nvPr/>
      </p:nvGrpSpPr>
      <p:grpSpPr>
        <a:xfrm>
          <a:off x="0" y="0"/>
          <a:ext cx="0" cy="0"/>
          <a:chOff x="0" y="0"/>
          <a:chExt cx="0" cy="0"/>
        </a:xfrm>
      </p:grpSpPr>
      <p:grpSp>
        <p:nvGrpSpPr>
          <p:cNvPr id="102" name="Shape 102"/>
          <p:cNvGrpSpPr/>
          <p:nvPr/>
        </p:nvGrpSpPr>
        <p:grpSpPr>
          <a:xfrm>
            <a:off x="0" y="0"/>
            <a:ext cx="9143999" cy="5143500"/>
            <a:chOff x="0" y="0"/>
            <a:chExt cx="5759" cy="4320"/>
          </a:xfrm>
        </p:grpSpPr>
        <p:pic>
          <p:nvPicPr>
            <p:cNvPr id="103" name="Shape 103"/>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104" name="Shape 104"/>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105" name="Shape 105"/>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106" name="Shape 106"/>
          <p:cNvSpPr txBox="1"/>
          <p:nvPr>
            <p:ph idx="1" type="subTitle"/>
          </p:nvPr>
        </p:nvSpPr>
        <p:spPr>
          <a:xfrm>
            <a:off x="3352800" y="3771900"/>
            <a:ext cx="3962399" cy="85725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107" name="Shape 107"/>
          <p:cNvSpPr txBox="1"/>
          <p:nvPr>
            <p:ph idx="10" type="dt"/>
          </p:nvPr>
        </p:nvSpPr>
        <p:spPr>
          <a:xfrm>
            <a:off x="6781800" y="4686300"/>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08" name="Shape 108"/>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09" name="Shape 109"/>
          <p:cNvSpPr txBox="1"/>
          <p:nvPr>
            <p:ph type="ctrTitle"/>
          </p:nvPr>
        </p:nvSpPr>
        <p:spPr>
          <a:xfrm>
            <a:off x="1371600" y="840581"/>
            <a:ext cx="7772400" cy="1102518"/>
          </a:xfrm>
          <a:prstGeom prst="rect">
            <a:avLst/>
          </a:prstGeom>
          <a:noFill/>
          <a:ln>
            <a:noFill/>
          </a:ln>
        </p:spPr>
        <p:txBody>
          <a:bodyPr anchorCtr="0" anchor="ctr" bIns="91425" lIns="91425" rIns="91425" tIns="91425"/>
          <a:lstStyle>
            <a:lvl1pPr indent="0" marL="0" marR="0" rtl="0" algn="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pic>
        <p:nvPicPr>
          <p:cNvPr id="110" name="Shape 110"/>
          <p:cNvPicPr preferRelativeResize="0"/>
          <p:nvPr/>
        </p:nvPicPr>
        <p:blipFill rotWithShape="1">
          <a:blip r:embed="rId5">
            <a:alphaModFix/>
          </a:blip>
          <a:srcRect b="0" l="0" r="0" t="0"/>
          <a:stretch/>
        </p:blipFill>
        <p:spPr>
          <a:xfrm>
            <a:off x="-1588" y="4407693"/>
            <a:ext cx="9145588" cy="735806"/>
          </a:xfrm>
          <a:prstGeom prst="rect">
            <a:avLst/>
          </a:prstGeom>
          <a:noFill/>
          <a:ln>
            <a:noFill/>
          </a:ln>
        </p:spPr>
      </p:pic>
      <p:pic>
        <p:nvPicPr>
          <p:cNvPr id="111" name="Shape 111"/>
          <p:cNvPicPr preferRelativeResize="0"/>
          <p:nvPr/>
        </p:nvPicPr>
        <p:blipFill rotWithShape="1">
          <a:blip r:embed="rId6">
            <a:alphaModFix/>
          </a:blip>
          <a:srcRect b="0" l="0" r="0" t="0"/>
          <a:stretch/>
        </p:blipFill>
        <p:spPr>
          <a:xfrm>
            <a:off x="5287487" y="0"/>
            <a:ext cx="3856511" cy="86031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112" name="Shape 112"/>
        <p:cNvGrpSpPr/>
        <p:nvPr/>
      </p:nvGrpSpPr>
      <p:grpSpPr>
        <a:xfrm>
          <a:off x="0" y="0"/>
          <a:ext cx="0" cy="0"/>
          <a:chOff x="0" y="0"/>
          <a:chExt cx="0" cy="0"/>
        </a:xfrm>
      </p:grpSpPr>
      <p:sp>
        <p:nvSpPr>
          <p:cNvPr id="113" name="Shape 113"/>
          <p:cNvSpPr txBox="1"/>
          <p:nvPr>
            <p:ph type="title"/>
          </p:nvPr>
        </p:nvSpPr>
        <p:spPr>
          <a:xfrm>
            <a:off x="2819400" y="171450"/>
            <a:ext cx="6096000" cy="85725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114" name="Shape 114"/>
          <p:cNvSpPr txBox="1"/>
          <p:nvPr>
            <p:ph idx="10" type="dt"/>
          </p:nvPr>
        </p:nvSpPr>
        <p:spPr>
          <a:xfrm>
            <a:off x="457200" y="4683918"/>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15" name="Shape 115"/>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16" name="Shape 116"/>
          <p:cNvSpPr txBox="1"/>
          <p:nvPr>
            <p:ph idx="12" type="sldNum"/>
          </p:nvPr>
        </p:nvSpPr>
        <p:spPr>
          <a:xfrm>
            <a:off x="6553200" y="4683918"/>
            <a:ext cx="2133599" cy="357187"/>
          </a:xfrm>
          <a:prstGeom prst="rect">
            <a:avLst/>
          </a:prstGeom>
          <a:noFill/>
          <a:ln>
            <a:noFill/>
          </a:ln>
        </p:spPr>
        <p:txBody>
          <a:bodyPr anchorCtr="0" anchor="t" bIns="45700" lIns="91425" rIns="91425" tIns="45700">
            <a:noAutofit/>
          </a:bodyPr>
          <a:lstStyle>
            <a:lvl1pPr indent="0" marL="0" marR="0" rtl="0" algn="r">
              <a:spcBef>
                <a:spcPts val="0"/>
              </a:spcBef>
              <a:buNone/>
              <a:defRPr b="0" baseline="0" i="0" sz="1400" u="none" cap="none" strike="noStrike">
                <a:solidFill>
                  <a:schemeClr val="dk1"/>
                </a:solidFill>
                <a:latin typeface="Calibri"/>
                <a:ea typeface="Calibri"/>
                <a:cs typeface="Calibri"/>
                <a:sym typeface="Calibri"/>
              </a:defRPr>
            </a:lvl1pPr>
          </a:lstStyle>
          <a:p>
            <a:pPr indent="0" lvl="0" marL="0">
              <a:spcBef>
                <a:spcPts val="0"/>
              </a:spcBef>
              <a:buSzPct val="25000"/>
              <a:buNone/>
            </a:pPr>
            <a:fld id="{00000000-1234-1234-1234-123412341234}" type="slidenum">
              <a:rPr lang="en"/>
              <a:t>‹#›</a:t>
            </a:fld>
          </a:p>
        </p:txBody>
      </p:sp>
      <p:sp>
        <p:nvSpPr>
          <p:cNvPr id="117" name="Shape 117"/>
          <p:cNvSpPr txBox="1"/>
          <p:nvPr>
            <p:ph idx="1" type="body"/>
          </p:nvPr>
        </p:nvSpPr>
        <p:spPr>
          <a:xfrm>
            <a:off x="457200" y="1143000"/>
            <a:ext cx="8153399" cy="35433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a:lvl1pPr>
            <a:lvl2pPr indent="-107950" marL="742950" rtl="0" algn="l">
              <a:spcBef>
                <a:spcPts val="560"/>
              </a:spcBef>
              <a:spcAft>
                <a:spcPts val="0"/>
              </a:spcAft>
              <a:buClr>
                <a:schemeClr val="dk1"/>
              </a:buClr>
              <a:buFont typeface="Noto Symbol"/>
              <a:buChar char="➢"/>
              <a:defRPr/>
            </a:lvl2pPr>
            <a:lvl3pPr indent="-76200" marL="1143000" rtl="0" algn="l">
              <a:spcBef>
                <a:spcPts val="480"/>
              </a:spcBef>
              <a:spcAft>
                <a:spcPts val="0"/>
              </a:spcAft>
              <a:buClr>
                <a:schemeClr val="dk1"/>
              </a:buClr>
              <a:buFont typeface="Noto Symbol"/>
              <a:buChar char="➢"/>
              <a:defRPr/>
            </a:lvl3pPr>
            <a:lvl4pPr indent="-101600" marL="1600200" rtl="0" algn="l">
              <a:spcBef>
                <a:spcPts val="400"/>
              </a:spcBef>
              <a:spcAft>
                <a:spcPts val="0"/>
              </a:spcAft>
              <a:buClr>
                <a:schemeClr val="dk1"/>
              </a:buClr>
              <a:buFont typeface="Noto Symbol"/>
              <a:buChar char="➢"/>
              <a:defRPr/>
            </a:lvl4pPr>
            <a:lvl5pPr indent="-101600" marL="2057400" rtl="0" algn="l">
              <a:spcBef>
                <a:spcPts val="400"/>
              </a:spcBef>
              <a:spcAft>
                <a:spcPts val="0"/>
              </a:spcAft>
              <a:buClr>
                <a:schemeClr val="dk1"/>
              </a:buClr>
              <a:buFont typeface="Noto Symbol"/>
              <a:buChar char="➢"/>
              <a:defRPr/>
            </a:lvl5pPr>
            <a:lvl6pPr indent="-101600" marL="2514600" rtl="0" algn="l">
              <a:spcBef>
                <a:spcPts val="400"/>
              </a:spcBef>
              <a:spcAft>
                <a:spcPts val="0"/>
              </a:spcAft>
              <a:buClr>
                <a:schemeClr val="dk1"/>
              </a:buClr>
              <a:buFont typeface="Noto Symbol"/>
              <a:buChar char="➢"/>
              <a:defRPr/>
            </a:lvl6pPr>
            <a:lvl7pPr indent="-101600" marL="2971800" rtl="0" algn="l">
              <a:spcBef>
                <a:spcPts val="400"/>
              </a:spcBef>
              <a:spcAft>
                <a:spcPts val="0"/>
              </a:spcAft>
              <a:buClr>
                <a:schemeClr val="dk1"/>
              </a:buClr>
              <a:buFont typeface="Noto Symbol"/>
              <a:buChar char="➢"/>
              <a:defRPr/>
            </a:lvl7pPr>
            <a:lvl8pPr indent="-101600" marL="3429000" rtl="0" algn="l">
              <a:spcBef>
                <a:spcPts val="400"/>
              </a:spcBef>
              <a:spcAft>
                <a:spcPts val="0"/>
              </a:spcAft>
              <a:buClr>
                <a:schemeClr val="dk1"/>
              </a:buClr>
              <a:buFont typeface="Noto Symbol"/>
              <a:buChar char="➢"/>
              <a:defRPr/>
            </a:lvl8pPr>
            <a:lvl9pPr indent="-101600" marL="3886200" rtl="0" algn="l">
              <a:spcBef>
                <a:spcPts val="400"/>
              </a:spcBef>
              <a:spcAft>
                <a:spcPts val="0"/>
              </a:spcAft>
              <a:buClr>
                <a:schemeClr val="dk1"/>
              </a:buClr>
              <a:buFont typeface="Noto Symbol"/>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118" name="Shape 118"/>
        <p:cNvGrpSpPr/>
        <p:nvPr/>
      </p:nvGrpSpPr>
      <p:grpSpPr>
        <a:xfrm>
          <a:off x="0" y="0"/>
          <a:ext cx="0" cy="0"/>
          <a:chOff x="0" y="0"/>
          <a:chExt cx="0" cy="0"/>
        </a:xfrm>
      </p:grpSpPr>
      <p:sp>
        <p:nvSpPr>
          <p:cNvPr id="119" name="Shape 119"/>
          <p:cNvSpPr txBox="1"/>
          <p:nvPr>
            <p:ph type="title"/>
          </p:nvPr>
        </p:nvSpPr>
        <p:spPr>
          <a:xfrm>
            <a:off x="2819400" y="171450"/>
            <a:ext cx="6096000" cy="85725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120" name="Shape 120"/>
          <p:cNvSpPr txBox="1"/>
          <p:nvPr>
            <p:ph idx="1" type="body"/>
          </p:nvPr>
        </p:nvSpPr>
        <p:spPr>
          <a:xfrm>
            <a:off x="457200" y="1200150"/>
            <a:ext cx="4038599" cy="3394472"/>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21" name="Shape 121"/>
          <p:cNvSpPr txBox="1"/>
          <p:nvPr>
            <p:ph idx="2" type="body"/>
          </p:nvPr>
        </p:nvSpPr>
        <p:spPr>
          <a:xfrm>
            <a:off x="4648200" y="1200150"/>
            <a:ext cx="4038599" cy="3394472"/>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22" name="Shape 122"/>
          <p:cNvSpPr txBox="1"/>
          <p:nvPr>
            <p:ph idx="10" type="dt"/>
          </p:nvPr>
        </p:nvSpPr>
        <p:spPr>
          <a:xfrm>
            <a:off x="457200" y="4683918"/>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23" name="Shape 123"/>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24" name="Shape 124"/>
          <p:cNvSpPr txBox="1"/>
          <p:nvPr>
            <p:ph idx="12" type="sldNum"/>
          </p:nvPr>
        </p:nvSpPr>
        <p:spPr>
          <a:xfrm>
            <a:off x="6553200" y="4683918"/>
            <a:ext cx="2133599" cy="357187"/>
          </a:xfrm>
          <a:prstGeom prst="rect">
            <a:avLst/>
          </a:prstGeom>
          <a:noFill/>
          <a:ln>
            <a:noFill/>
          </a:ln>
        </p:spPr>
        <p:txBody>
          <a:bodyPr anchorCtr="0" anchor="t" bIns="45700" lIns="91425" rIns="91425" tIns="45700">
            <a:noAutofit/>
          </a:bodyPr>
          <a:lstStyle>
            <a:lvl1pPr indent="0" marL="0" marR="0" rtl="0" algn="r">
              <a:spcBef>
                <a:spcPts val="0"/>
              </a:spcBef>
              <a:buNone/>
              <a:defRPr b="0" baseline="0" i="0" sz="1400" u="none" cap="none" strike="noStrike">
                <a:solidFill>
                  <a:schemeClr val="dk1"/>
                </a:solidFill>
                <a:latin typeface="Calibri"/>
                <a:ea typeface="Calibri"/>
                <a:cs typeface="Calibri"/>
                <a:sym typeface="Calibri"/>
              </a:defRPr>
            </a:lvl1pPr>
          </a:lstStyle>
          <a:p>
            <a:pPr indent="0" lvl="0" marL="0">
              <a:spcBef>
                <a:spcPts val="0"/>
              </a:spcBef>
              <a:buSzPct val="25000"/>
              <a:buNone/>
            </a:pPr>
            <a:fld id="{00000000-1234-1234-1234-123412341234}" type="slidenum">
              <a:rPr lang="en"/>
              <a:t>‹#›</a:t>
            </a:fld>
          </a:p>
        </p:txBody>
      </p:sp>
      <p:pic>
        <p:nvPicPr>
          <p:cNvPr id="125" name="Shape 125"/>
          <p:cNvPicPr preferRelativeResize="0"/>
          <p:nvPr/>
        </p:nvPicPr>
        <p:blipFill rotWithShape="1">
          <a:blip r:embed="rId2">
            <a:alphaModFix/>
          </a:blip>
          <a:srcRect b="0" l="0" r="0" t="0"/>
          <a:stretch/>
        </p:blipFill>
        <p:spPr>
          <a:xfrm>
            <a:off x="0" y="228292"/>
            <a:ext cx="2819400" cy="628957"/>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26" name="Shape 126"/>
        <p:cNvGrpSpPr/>
        <p:nvPr/>
      </p:nvGrpSpPr>
      <p:grpSpPr>
        <a:xfrm>
          <a:off x="0" y="0"/>
          <a:ext cx="0" cy="0"/>
          <a:chOff x="0" y="0"/>
          <a:chExt cx="0" cy="0"/>
        </a:xfrm>
      </p:grpSpPr>
      <p:sp>
        <p:nvSpPr>
          <p:cNvPr id="127" name="Shape 127"/>
          <p:cNvSpPr txBox="1"/>
          <p:nvPr>
            <p:ph type="title"/>
          </p:nvPr>
        </p:nvSpPr>
        <p:spPr>
          <a:xfrm>
            <a:off x="2667000" y="171450"/>
            <a:ext cx="6248399" cy="85725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128" name="Shape 128"/>
          <p:cNvSpPr txBox="1"/>
          <p:nvPr>
            <p:ph idx="10" type="dt"/>
          </p:nvPr>
        </p:nvSpPr>
        <p:spPr>
          <a:xfrm>
            <a:off x="457200" y="4683918"/>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29" name="Shape 129"/>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30" name="Shape 130"/>
          <p:cNvSpPr txBox="1"/>
          <p:nvPr>
            <p:ph idx="12" type="sldNum"/>
          </p:nvPr>
        </p:nvSpPr>
        <p:spPr>
          <a:xfrm>
            <a:off x="6553200" y="4683918"/>
            <a:ext cx="2133599" cy="357187"/>
          </a:xfrm>
          <a:prstGeom prst="rect">
            <a:avLst/>
          </a:prstGeom>
          <a:noFill/>
          <a:ln>
            <a:noFill/>
          </a:ln>
        </p:spPr>
        <p:txBody>
          <a:bodyPr anchorCtr="0" anchor="t" bIns="45700" lIns="91425" rIns="91425" tIns="45700">
            <a:noAutofit/>
          </a:bodyPr>
          <a:lstStyle>
            <a:lvl1pPr indent="0" marL="0" marR="0" rtl="0" algn="r">
              <a:spcBef>
                <a:spcPts val="0"/>
              </a:spcBef>
              <a:buNone/>
              <a:defRPr b="0" baseline="0" i="0" sz="1400" u="none" cap="none" strike="noStrike">
                <a:solidFill>
                  <a:schemeClr val="dk1"/>
                </a:solidFill>
                <a:latin typeface="Calibri"/>
                <a:ea typeface="Calibri"/>
                <a:cs typeface="Calibri"/>
                <a:sym typeface="Calibri"/>
              </a:defRPr>
            </a:lvl1pPr>
          </a:lstStyle>
          <a:p>
            <a:pPr indent="0" lvl="0" marL="0">
              <a:spcBef>
                <a:spcPts val="0"/>
              </a:spcBef>
              <a:buSzPct val="25000"/>
              <a:buNone/>
            </a:pPr>
            <a:fld id="{00000000-1234-1234-1234-123412341234}" type="slidenum">
              <a:rPr lang="en"/>
              <a:t>‹#›</a:t>
            </a:fld>
          </a:p>
        </p:txBody>
      </p:sp>
      <p:pic>
        <p:nvPicPr>
          <p:cNvPr id="131" name="Shape 131"/>
          <p:cNvPicPr preferRelativeResize="0"/>
          <p:nvPr/>
        </p:nvPicPr>
        <p:blipFill rotWithShape="1">
          <a:blip r:embed="rId2">
            <a:alphaModFix/>
          </a:blip>
          <a:srcRect b="0" l="0" r="0" t="0"/>
          <a:stretch/>
        </p:blipFill>
        <p:spPr>
          <a:xfrm>
            <a:off x="0" y="228292"/>
            <a:ext cx="2819400" cy="62895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132" name="Shape 132"/>
        <p:cNvGrpSpPr/>
        <p:nvPr/>
      </p:nvGrpSpPr>
      <p:grpSpPr>
        <a:xfrm>
          <a:off x="0" y="0"/>
          <a:ext cx="0" cy="0"/>
          <a:chOff x="0" y="0"/>
          <a:chExt cx="0" cy="0"/>
        </a:xfrm>
      </p:grpSpPr>
      <p:sp>
        <p:nvSpPr>
          <p:cNvPr id="133" name="Shape 133"/>
          <p:cNvSpPr txBox="1"/>
          <p:nvPr>
            <p:ph type="title"/>
          </p:nvPr>
        </p:nvSpPr>
        <p:spPr>
          <a:xfrm>
            <a:off x="2819400" y="171450"/>
            <a:ext cx="6096000" cy="85725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134" name="Shape 134"/>
          <p:cNvSpPr txBox="1"/>
          <p:nvPr>
            <p:ph idx="10" type="dt"/>
          </p:nvPr>
        </p:nvSpPr>
        <p:spPr>
          <a:xfrm>
            <a:off x="457200" y="4683918"/>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35" name="Shape 135"/>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36" name="Shape 136"/>
          <p:cNvSpPr txBox="1"/>
          <p:nvPr>
            <p:ph idx="12" type="sldNum"/>
          </p:nvPr>
        </p:nvSpPr>
        <p:spPr>
          <a:xfrm>
            <a:off x="6553200" y="4683918"/>
            <a:ext cx="2133599" cy="357187"/>
          </a:xfrm>
          <a:prstGeom prst="rect">
            <a:avLst/>
          </a:prstGeom>
          <a:noFill/>
          <a:ln>
            <a:noFill/>
          </a:ln>
        </p:spPr>
        <p:txBody>
          <a:bodyPr anchorCtr="0" anchor="t" bIns="45700" lIns="91425" rIns="91425" tIns="45700">
            <a:noAutofit/>
          </a:bodyPr>
          <a:lstStyle>
            <a:lvl1pPr indent="0" marL="0" marR="0" rtl="0" algn="r">
              <a:spcBef>
                <a:spcPts val="0"/>
              </a:spcBef>
              <a:buNone/>
              <a:defRPr b="0" baseline="0" i="0" sz="1400" u="none" cap="none" strike="noStrike">
                <a:solidFill>
                  <a:schemeClr val="dk1"/>
                </a:solidFill>
                <a:latin typeface="Calibri"/>
                <a:ea typeface="Calibri"/>
                <a:cs typeface="Calibri"/>
                <a:sym typeface="Calibri"/>
              </a:defRPr>
            </a:lvl1pPr>
          </a:lstStyle>
          <a:p>
            <a:pPr indent="0" lvl="0" marL="0">
              <a:spcBef>
                <a:spcPts val="0"/>
              </a:spcBef>
              <a:buSzPct val="25000"/>
              <a:buNone/>
            </a:pPr>
            <a:fld id="{00000000-1234-1234-1234-123412341234}" type="slidenum">
              <a:rPr lang="en"/>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137" name="Shape 137"/>
        <p:cNvGrpSpPr/>
        <p:nvPr/>
      </p:nvGrpSpPr>
      <p:grpSpPr>
        <a:xfrm>
          <a:off x="0" y="0"/>
          <a:ext cx="0" cy="0"/>
          <a:chOff x="0" y="0"/>
          <a:chExt cx="0" cy="0"/>
        </a:xfrm>
      </p:grpSpPr>
      <p:sp>
        <p:nvSpPr>
          <p:cNvPr id="138" name="Shape 138"/>
          <p:cNvSpPr txBox="1"/>
          <p:nvPr>
            <p:ph type="title"/>
          </p:nvPr>
        </p:nvSpPr>
        <p:spPr>
          <a:xfrm>
            <a:off x="2819400" y="205978"/>
            <a:ext cx="5867400" cy="85725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39" name="Shape 139"/>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140" name="Shape 140"/>
          <p:cNvSpPr txBox="1"/>
          <p:nvPr>
            <p:ph idx="2" type="body"/>
          </p:nvPr>
        </p:nvSpPr>
        <p:spPr>
          <a:xfrm>
            <a:off x="457200" y="1631156"/>
            <a:ext cx="4040187" cy="2963465"/>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41" name="Shape 141"/>
          <p:cNvSpPr txBox="1"/>
          <p:nvPr>
            <p:ph idx="3" type="body"/>
          </p:nvPr>
        </p:nvSpPr>
        <p:spPr>
          <a:xfrm>
            <a:off x="4645025" y="1151334"/>
            <a:ext cx="4041774" cy="479821"/>
          </a:xfrm>
          <a:prstGeom prst="rect">
            <a:avLst/>
          </a:prstGeom>
          <a:noFill/>
          <a:ln>
            <a:noFill/>
          </a:ln>
        </p:spPr>
        <p:txBody>
          <a:bodyPr anchorCtr="0" anchor="b" bIns="91425" lIns="91425" rIns="91425" tIns="91425"/>
          <a:lstStyle>
            <a:lvl1pPr indent="0" marL="0" rtl="0">
              <a:spcBef>
                <a:spcPts val="0"/>
              </a:spcBef>
              <a:buFont typeface="Calibri"/>
              <a:buNone/>
              <a:defRPr/>
            </a:lvl1pPr>
            <a:lvl2pPr indent="0" marL="457200" rtl="0">
              <a:spcBef>
                <a:spcPts val="0"/>
              </a:spcBef>
              <a:buFont typeface="Calibri"/>
              <a:buNone/>
              <a:defRPr/>
            </a:lvl2pPr>
            <a:lvl3pPr indent="0" marL="914400" rtl="0">
              <a:spcBef>
                <a:spcPts val="0"/>
              </a:spcBef>
              <a:buFont typeface="Calibri"/>
              <a:buNone/>
              <a:defRPr/>
            </a:lvl3pPr>
            <a:lvl4pPr indent="0" marL="1371600" rtl="0">
              <a:spcBef>
                <a:spcPts val="0"/>
              </a:spcBef>
              <a:buFont typeface="Calibri"/>
              <a:buNone/>
              <a:defRPr/>
            </a:lvl4pPr>
            <a:lvl5pPr indent="0" marL="1828800" rtl="0">
              <a:spcBef>
                <a:spcPts val="0"/>
              </a:spcBef>
              <a:buFont typeface="Calibri"/>
              <a:buNone/>
              <a:defRPr/>
            </a:lvl5pPr>
            <a:lvl6pPr indent="0" marL="2286000" rtl="0">
              <a:spcBef>
                <a:spcPts val="0"/>
              </a:spcBef>
              <a:buFont typeface="Calibri"/>
              <a:buNone/>
              <a:defRPr/>
            </a:lvl6pPr>
            <a:lvl7pPr indent="0" marL="2743200" rtl="0">
              <a:spcBef>
                <a:spcPts val="0"/>
              </a:spcBef>
              <a:buFont typeface="Calibri"/>
              <a:buNone/>
              <a:defRPr/>
            </a:lvl7pPr>
            <a:lvl8pPr indent="0" marL="3200400" rtl="0">
              <a:spcBef>
                <a:spcPts val="0"/>
              </a:spcBef>
              <a:buFont typeface="Calibri"/>
              <a:buNone/>
              <a:defRPr/>
            </a:lvl8pPr>
            <a:lvl9pPr indent="0" marL="3657600" rtl="0">
              <a:spcBef>
                <a:spcPts val="0"/>
              </a:spcBef>
              <a:buFont typeface="Calibri"/>
              <a:buNone/>
              <a:defRPr/>
            </a:lvl9pPr>
          </a:lstStyle>
          <a:p/>
        </p:txBody>
      </p:sp>
      <p:sp>
        <p:nvSpPr>
          <p:cNvPr id="142" name="Shape 142"/>
          <p:cNvSpPr txBox="1"/>
          <p:nvPr>
            <p:ph idx="4" type="body"/>
          </p:nvPr>
        </p:nvSpPr>
        <p:spPr>
          <a:xfrm>
            <a:off x="4645025" y="1631156"/>
            <a:ext cx="4041774" cy="2963465"/>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43" name="Shape 143"/>
          <p:cNvSpPr txBox="1"/>
          <p:nvPr>
            <p:ph idx="10" type="dt"/>
          </p:nvPr>
        </p:nvSpPr>
        <p:spPr>
          <a:xfrm>
            <a:off x="457200" y="4683918"/>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44" name="Shape 144"/>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45" name="Shape 145"/>
          <p:cNvSpPr txBox="1"/>
          <p:nvPr>
            <p:ph idx="12" type="sldNum"/>
          </p:nvPr>
        </p:nvSpPr>
        <p:spPr>
          <a:xfrm>
            <a:off x="6553200" y="4683918"/>
            <a:ext cx="2133599" cy="357187"/>
          </a:xfrm>
          <a:prstGeom prst="rect">
            <a:avLst/>
          </a:prstGeom>
          <a:noFill/>
          <a:ln>
            <a:noFill/>
          </a:ln>
        </p:spPr>
        <p:txBody>
          <a:bodyPr anchorCtr="0" anchor="t" bIns="45700" lIns="91425" rIns="91425" tIns="45700">
            <a:noAutofit/>
          </a:bodyPr>
          <a:lstStyle>
            <a:lvl1pPr indent="0" marL="0" marR="0" rtl="0" algn="r">
              <a:spcBef>
                <a:spcPts val="0"/>
              </a:spcBef>
              <a:buNone/>
              <a:defRPr b="0" baseline="0" i="0" sz="1400" u="none" cap="none" strike="noStrike">
                <a:solidFill>
                  <a:schemeClr val="dk1"/>
                </a:solidFill>
                <a:latin typeface="Calibri"/>
                <a:ea typeface="Calibri"/>
                <a:cs typeface="Calibri"/>
                <a:sym typeface="Calibri"/>
              </a:defRPr>
            </a:lvl1pPr>
          </a:lstStyle>
          <a:p>
            <a:pPr indent="0" lvl="0" marL="0">
              <a:spcBef>
                <a:spcPts val="0"/>
              </a:spcBef>
              <a:buSzPct val="25000"/>
              <a:buNone/>
            </a:pPr>
            <a:fld id="{00000000-1234-1234-1234-123412341234}" type="slidenum">
              <a:rPr lang="en"/>
              <a:t>‹#›</a:t>
            </a:fld>
          </a:p>
        </p:txBody>
      </p:sp>
      <p:pic>
        <p:nvPicPr>
          <p:cNvPr id="146" name="Shape 146"/>
          <p:cNvPicPr preferRelativeResize="0"/>
          <p:nvPr/>
        </p:nvPicPr>
        <p:blipFill rotWithShape="1">
          <a:blip r:embed="rId2">
            <a:alphaModFix/>
          </a:blip>
          <a:srcRect b="0" l="0" r="0" t="0"/>
          <a:stretch/>
        </p:blipFill>
        <p:spPr>
          <a:xfrm>
            <a:off x="0" y="228292"/>
            <a:ext cx="2819400" cy="62895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47" name="Shape 147"/>
        <p:cNvGrpSpPr/>
        <p:nvPr/>
      </p:nvGrpSpPr>
      <p:grpSpPr>
        <a:xfrm>
          <a:off x="0" y="0"/>
          <a:ext cx="0" cy="0"/>
          <a:chOff x="0" y="0"/>
          <a:chExt cx="0" cy="0"/>
        </a:xfrm>
      </p:grpSpPr>
      <p:sp>
        <p:nvSpPr>
          <p:cNvPr id="148" name="Shape 148"/>
          <p:cNvSpPr txBox="1"/>
          <p:nvPr>
            <p:ph idx="10" type="dt"/>
          </p:nvPr>
        </p:nvSpPr>
        <p:spPr>
          <a:xfrm>
            <a:off x="457200" y="4683918"/>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49" name="Shape 149"/>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150" name="Shape 150"/>
          <p:cNvSpPr txBox="1"/>
          <p:nvPr>
            <p:ph idx="12" type="sldNum"/>
          </p:nvPr>
        </p:nvSpPr>
        <p:spPr>
          <a:xfrm>
            <a:off x="6553200" y="4683918"/>
            <a:ext cx="2133599" cy="357187"/>
          </a:xfrm>
          <a:prstGeom prst="rect">
            <a:avLst/>
          </a:prstGeom>
          <a:noFill/>
          <a:ln>
            <a:noFill/>
          </a:ln>
        </p:spPr>
        <p:txBody>
          <a:bodyPr anchorCtr="0" anchor="t" bIns="45700" lIns="91425" rIns="91425" tIns="45700">
            <a:noAutofit/>
          </a:bodyPr>
          <a:lstStyle>
            <a:lvl1pPr indent="0" marL="0" marR="0" rtl="0" algn="r">
              <a:spcBef>
                <a:spcPts val="0"/>
              </a:spcBef>
              <a:buNone/>
              <a:defRPr b="0" baseline="0" i="0" sz="1400" u="none" cap="none" strike="noStrike">
                <a:solidFill>
                  <a:schemeClr val="dk1"/>
                </a:solidFill>
                <a:latin typeface="Calibri"/>
                <a:ea typeface="Calibri"/>
                <a:cs typeface="Calibri"/>
                <a:sym typeface="Calibri"/>
              </a:defRPr>
            </a:lvl1pPr>
          </a:lstStyle>
          <a:p>
            <a:pPr indent="0" lvl="0" marL="0">
              <a:spcBef>
                <a:spcPts val="0"/>
              </a:spcBef>
              <a:buSzPct val="25000"/>
              <a:buNone/>
            </a:pPr>
            <a:fld id="{00000000-1234-1234-1234-123412341234}" type="slidenum">
              <a:rPr lang="en"/>
              <a:t>‹#›</a:t>
            </a:fld>
          </a:p>
        </p:txBody>
      </p:sp>
      <p:pic>
        <p:nvPicPr>
          <p:cNvPr id="151" name="Shape 151"/>
          <p:cNvPicPr preferRelativeResize="0"/>
          <p:nvPr/>
        </p:nvPicPr>
        <p:blipFill rotWithShape="1">
          <a:blip r:embed="rId2">
            <a:alphaModFix/>
          </a:blip>
          <a:srcRect b="0" l="0" r="0" t="0"/>
          <a:stretch/>
        </p:blipFill>
        <p:spPr>
          <a:xfrm>
            <a:off x="0" y="228292"/>
            <a:ext cx="2819400" cy="62895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2" name="Shape 22"/>
        <p:cNvGrpSpPr/>
        <p:nvPr/>
      </p:nvGrpSpPr>
      <p:grpSpPr>
        <a:xfrm>
          <a:off x="0" y="0"/>
          <a:ext cx="0" cy="0"/>
          <a:chOff x="0" y="0"/>
          <a:chExt cx="0" cy="0"/>
        </a:xfrm>
      </p:grpSpPr>
      <p:sp>
        <p:nvSpPr>
          <p:cNvPr id="23" name="Shape 23"/>
          <p:cNvSpPr txBox="1"/>
          <p:nvPr>
            <p:ph type="title"/>
          </p:nvPr>
        </p:nvSpPr>
        <p:spPr>
          <a:xfrm>
            <a:off x="3048000" y="171450"/>
            <a:ext cx="58674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24" name="Shape 24"/>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5" name="Shape 25"/>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26" name="Shape 26"/>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27" name="Shape 27"/>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28" name="Shape 28"/>
          <p:cNvPicPr preferRelativeResize="0"/>
          <p:nvPr/>
        </p:nvPicPr>
        <p:blipFill rotWithShape="1">
          <a:blip r:embed="rId2">
            <a:alphaModFix/>
          </a:blip>
          <a:srcRect b="0" l="0" r="0" t="0"/>
          <a:stretch/>
        </p:blipFill>
        <p:spPr>
          <a:xfrm>
            <a:off x="0" y="296152"/>
            <a:ext cx="2514599" cy="561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9" name="Shape 29"/>
        <p:cNvGrpSpPr/>
        <p:nvPr/>
      </p:nvGrpSpPr>
      <p:grpSpPr>
        <a:xfrm>
          <a:off x="0" y="0"/>
          <a:ext cx="0" cy="0"/>
          <a:chOff x="0" y="0"/>
          <a:chExt cx="0" cy="0"/>
        </a:xfrm>
      </p:grpSpPr>
      <p:sp>
        <p:nvSpPr>
          <p:cNvPr id="30" name="Shape 30"/>
          <p:cNvSpPr txBox="1"/>
          <p:nvPr>
            <p:ph type="title"/>
          </p:nvPr>
        </p:nvSpPr>
        <p:spPr>
          <a:xfrm>
            <a:off x="2667000" y="171450"/>
            <a:ext cx="6248399"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31" name="Shape 31"/>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32" name="Shape 32"/>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33" name="Shape 33"/>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34" name="Shape 34"/>
          <p:cNvPicPr preferRelativeResize="0"/>
          <p:nvPr/>
        </p:nvPicPr>
        <p:blipFill rotWithShape="1">
          <a:blip r:embed="rId2">
            <a:alphaModFix/>
          </a:blip>
          <a:srcRect b="0" l="0" r="0" t="0"/>
          <a:stretch/>
        </p:blipFill>
        <p:spPr>
          <a:xfrm>
            <a:off x="0" y="296152"/>
            <a:ext cx="2514599" cy="561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2819400" y="205978"/>
            <a:ext cx="5867400" cy="8574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7" name="Shape 37"/>
          <p:cNvSpPr txBox="1"/>
          <p:nvPr>
            <p:ph idx="1" type="body"/>
          </p:nvPr>
        </p:nvSpPr>
        <p:spPr>
          <a:xfrm>
            <a:off x="457200" y="1151333"/>
            <a:ext cx="4040099" cy="479699"/>
          </a:xfrm>
          <a:prstGeom prst="rect">
            <a:avLst/>
          </a:prstGeom>
          <a:noFill/>
          <a:ln>
            <a:noFill/>
          </a:ln>
        </p:spPr>
        <p:txBody>
          <a:bodyPr anchorCtr="0" anchor="b" bIns="91425" lIns="91425" rIns="91425" tIns="91425"/>
          <a:lstStyle>
            <a:lvl1pPr indent="0" marL="0" rtl="0">
              <a:spcBef>
                <a:spcPts val="0"/>
              </a:spcBef>
              <a:buFont typeface="Arial"/>
              <a:buNone/>
              <a:defRPr/>
            </a:lvl1pPr>
            <a:lvl2pPr indent="0" marL="457200" rtl="0">
              <a:spcBef>
                <a:spcPts val="0"/>
              </a:spcBef>
              <a:buFont typeface="Arial"/>
              <a:buNone/>
              <a:defRPr/>
            </a:lvl2pPr>
            <a:lvl3pPr indent="0" marL="914400" rtl="0">
              <a:spcBef>
                <a:spcPts val="0"/>
              </a:spcBef>
              <a:buFont typeface="Arial"/>
              <a:buNone/>
              <a:defRPr/>
            </a:lvl3pPr>
            <a:lvl4pPr indent="0" marL="1371600" rtl="0">
              <a:spcBef>
                <a:spcPts val="0"/>
              </a:spcBef>
              <a:buFont typeface="Arial"/>
              <a:buNone/>
              <a:defRPr/>
            </a:lvl4pPr>
            <a:lvl5pPr indent="0" marL="1828800" rtl="0">
              <a:spcBef>
                <a:spcPts val="0"/>
              </a:spcBef>
              <a:buFont typeface="Arial"/>
              <a:buNone/>
              <a:defRPr/>
            </a:lvl5pPr>
            <a:lvl6pPr indent="0" marL="2286000" rtl="0">
              <a:spcBef>
                <a:spcPts val="0"/>
              </a:spcBef>
              <a:buFont typeface="Arial"/>
              <a:buNone/>
              <a:defRPr/>
            </a:lvl6pPr>
            <a:lvl7pPr indent="0" marL="2743200" rtl="0">
              <a:spcBef>
                <a:spcPts val="0"/>
              </a:spcBef>
              <a:buFont typeface="Arial"/>
              <a:buNone/>
              <a:defRPr/>
            </a:lvl7pPr>
            <a:lvl8pPr indent="0" marL="3200400" rtl="0">
              <a:spcBef>
                <a:spcPts val="0"/>
              </a:spcBef>
              <a:buFont typeface="Arial"/>
              <a:buNone/>
              <a:defRPr/>
            </a:lvl8pPr>
            <a:lvl9pPr indent="0" marL="3657600" rtl="0">
              <a:spcBef>
                <a:spcPts val="0"/>
              </a:spcBef>
              <a:buFont typeface="Arial"/>
              <a:buNone/>
              <a:defRPr/>
            </a:lvl9pPr>
          </a:lstStyle>
          <a:p/>
        </p:txBody>
      </p:sp>
      <p:sp>
        <p:nvSpPr>
          <p:cNvPr id="38" name="Shape 38"/>
          <p:cNvSpPr txBox="1"/>
          <p:nvPr>
            <p:ph idx="2" type="body"/>
          </p:nvPr>
        </p:nvSpPr>
        <p:spPr>
          <a:xfrm>
            <a:off x="457200" y="1631155"/>
            <a:ext cx="4040099" cy="29634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9" name="Shape 39"/>
          <p:cNvSpPr txBox="1"/>
          <p:nvPr>
            <p:ph idx="3" type="body"/>
          </p:nvPr>
        </p:nvSpPr>
        <p:spPr>
          <a:xfrm>
            <a:off x="4645025" y="1151333"/>
            <a:ext cx="4041900" cy="479699"/>
          </a:xfrm>
          <a:prstGeom prst="rect">
            <a:avLst/>
          </a:prstGeom>
          <a:noFill/>
          <a:ln>
            <a:noFill/>
          </a:ln>
        </p:spPr>
        <p:txBody>
          <a:bodyPr anchorCtr="0" anchor="b" bIns="91425" lIns="91425" rIns="91425" tIns="91425"/>
          <a:lstStyle>
            <a:lvl1pPr indent="0" marL="0" rtl="0">
              <a:spcBef>
                <a:spcPts val="0"/>
              </a:spcBef>
              <a:buFont typeface="Arial"/>
              <a:buNone/>
              <a:defRPr/>
            </a:lvl1pPr>
            <a:lvl2pPr indent="0" marL="457200" rtl="0">
              <a:spcBef>
                <a:spcPts val="0"/>
              </a:spcBef>
              <a:buFont typeface="Arial"/>
              <a:buNone/>
              <a:defRPr/>
            </a:lvl2pPr>
            <a:lvl3pPr indent="0" marL="914400" rtl="0">
              <a:spcBef>
                <a:spcPts val="0"/>
              </a:spcBef>
              <a:buFont typeface="Arial"/>
              <a:buNone/>
              <a:defRPr/>
            </a:lvl3pPr>
            <a:lvl4pPr indent="0" marL="1371600" rtl="0">
              <a:spcBef>
                <a:spcPts val="0"/>
              </a:spcBef>
              <a:buFont typeface="Arial"/>
              <a:buNone/>
              <a:defRPr/>
            </a:lvl4pPr>
            <a:lvl5pPr indent="0" marL="1828800" rtl="0">
              <a:spcBef>
                <a:spcPts val="0"/>
              </a:spcBef>
              <a:buFont typeface="Arial"/>
              <a:buNone/>
              <a:defRPr/>
            </a:lvl5pPr>
            <a:lvl6pPr indent="0" marL="2286000" rtl="0">
              <a:spcBef>
                <a:spcPts val="0"/>
              </a:spcBef>
              <a:buFont typeface="Arial"/>
              <a:buNone/>
              <a:defRPr/>
            </a:lvl6pPr>
            <a:lvl7pPr indent="0" marL="2743200" rtl="0">
              <a:spcBef>
                <a:spcPts val="0"/>
              </a:spcBef>
              <a:buFont typeface="Arial"/>
              <a:buNone/>
              <a:defRPr/>
            </a:lvl7pPr>
            <a:lvl8pPr indent="0" marL="3200400" rtl="0">
              <a:spcBef>
                <a:spcPts val="0"/>
              </a:spcBef>
              <a:buFont typeface="Arial"/>
              <a:buNone/>
              <a:defRPr/>
            </a:lvl8pPr>
            <a:lvl9pPr indent="0" marL="3657600" rtl="0">
              <a:spcBef>
                <a:spcPts val="0"/>
              </a:spcBef>
              <a:buFont typeface="Arial"/>
              <a:buNone/>
              <a:defRPr/>
            </a:lvl9pPr>
          </a:lstStyle>
          <a:p/>
        </p:txBody>
      </p:sp>
      <p:sp>
        <p:nvSpPr>
          <p:cNvPr id="40" name="Shape 40"/>
          <p:cNvSpPr txBox="1"/>
          <p:nvPr>
            <p:ph idx="4" type="body"/>
          </p:nvPr>
        </p:nvSpPr>
        <p:spPr>
          <a:xfrm>
            <a:off x="4645025" y="1631155"/>
            <a:ext cx="4041900" cy="29634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1" name="Shape 41"/>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42" name="Shape 42"/>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43" name="Shape 43"/>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44" name="Shape 44"/>
          <p:cNvPicPr preferRelativeResize="0"/>
          <p:nvPr/>
        </p:nvPicPr>
        <p:blipFill rotWithShape="1">
          <a:blip r:embed="rId2">
            <a:alphaModFix/>
          </a:blip>
          <a:srcRect b="0" l="0" r="0" t="0"/>
          <a:stretch/>
        </p:blipFill>
        <p:spPr>
          <a:xfrm>
            <a:off x="0" y="296152"/>
            <a:ext cx="2514599" cy="561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45" name="Shape 45"/>
        <p:cNvGrpSpPr/>
        <p:nvPr/>
      </p:nvGrpSpPr>
      <p:grpSpPr>
        <a:xfrm>
          <a:off x="0" y="0"/>
          <a:ext cx="0" cy="0"/>
          <a:chOff x="0" y="0"/>
          <a:chExt cx="0" cy="0"/>
        </a:xfrm>
      </p:grpSpPr>
      <p:sp>
        <p:nvSpPr>
          <p:cNvPr id="46" name="Shape 46"/>
          <p:cNvSpPr txBox="1"/>
          <p:nvPr>
            <p:ph type="title"/>
          </p:nvPr>
        </p:nvSpPr>
        <p:spPr>
          <a:xfrm>
            <a:off x="2819400" y="171450"/>
            <a:ext cx="60960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47" name="Shape 47"/>
          <p:cNvSpPr txBox="1"/>
          <p:nvPr>
            <p:ph idx="1" type="body"/>
          </p:nvPr>
        </p:nvSpPr>
        <p:spPr>
          <a:xfrm>
            <a:off x="457200" y="1200150"/>
            <a:ext cx="4038599" cy="33945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8" name="Shape 48"/>
          <p:cNvSpPr txBox="1"/>
          <p:nvPr>
            <p:ph idx="2" type="body"/>
          </p:nvPr>
        </p:nvSpPr>
        <p:spPr>
          <a:xfrm>
            <a:off x="4648200" y="1200150"/>
            <a:ext cx="4038599" cy="33945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9" name="Shape 49"/>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50" name="Shape 50"/>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51" name="Shape 51"/>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52" name="Shape 52"/>
          <p:cNvPicPr preferRelativeResize="0"/>
          <p:nvPr/>
        </p:nvPicPr>
        <p:blipFill rotWithShape="1">
          <a:blip r:embed="rId2">
            <a:alphaModFix/>
          </a:blip>
          <a:srcRect b="0" l="0" r="0" t="0"/>
          <a:stretch/>
        </p:blipFill>
        <p:spPr>
          <a:xfrm>
            <a:off x="0" y="296152"/>
            <a:ext cx="2514599" cy="561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3" name="Shape 53"/>
        <p:cNvGrpSpPr/>
        <p:nvPr/>
      </p:nvGrpSpPr>
      <p:grpSpPr>
        <a:xfrm>
          <a:off x="0" y="0"/>
          <a:ext cx="0" cy="0"/>
          <a:chOff x="0" y="0"/>
          <a:chExt cx="0" cy="0"/>
        </a:xfrm>
      </p:grpSpPr>
      <p:sp>
        <p:nvSpPr>
          <p:cNvPr id="54" name="Shape 54"/>
          <p:cNvSpPr txBox="1"/>
          <p:nvPr>
            <p:ph type="title"/>
          </p:nvPr>
        </p:nvSpPr>
        <p:spPr>
          <a:xfrm>
            <a:off x="722312" y="3305175"/>
            <a:ext cx="7772400" cy="1021499"/>
          </a:xfrm>
          <a:prstGeom prst="rect">
            <a:avLst/>
          </a:prstGeom>
          <a:noFill/>
          <a:ln>
            <a:noFill/>
          </a:ln>
        </p:spPr>
        <p:txBody>
          <a:bodyPr anchorCtr="0" anchor="t"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55" name="Shape 55"/>
          <p:cNvSpPr txBox="1"/>
          <p:nvPr>
            <p:ph idx="1" type="body"/>
          </p:nvPr>
        </p:nvSpPr>
        <p:spPr>
          <a:xfrm>
            <a:off x="722312" y="2180033"/>
            <a:ext cx="7772400" cy="1125000"/>
          </a:xfrm>
          <a:prstGeom prst="rect">
            <a:avLst/>
          </a:prstGeom>
          <a:noFill/>
          <a:ln>
            <a:noFill/>
          </a:ln>
        </p:spPr>
        <p:txBody>
          <a:bodyPr anchorCtr="0" anchor="b" bIns="91425" lIns="91425" rIns="91425" tIns="91425"/>
          <a:lstStyle>
            <a:lvl1pPr indent="0" marL="0" rtl="0">
              <a:spcBef>
                <a:spcPts val="0"/>
              </a:spcBef>
              <a:buFont typeface="Arial"/>
              <a:buNone/>
              <a:defRPr/>
            </a:lvl1pPr>
            <a:lvl2pPr indent="0" marL="457200" rtl="0">
              <a:spcBef>
                <a:spcPts val="0"/>
              </a:spcBef>
              <a:buFont typeface="Arial"/>
              <a:buNone/>
              <a:defRPr/>
            </a:lvl2pPr>
            <a:lvl3pPr indent="0" marL="914400" rtl="0">
              <a:spcBef>
                <a:spcPts val="0"/>
              </a:spcBef>
              <a:buFont typeface="Arial"/>
              <a:buNone/>
              <a:defRPr/>
            </a:lvl3pPr>
            <a:lvl4pPr indent="0" marL="1371600" rtl="0">
              <a:spcBef>
                <a:spcPts val="0"/>
              </a:spcBef>
              <a:buFont typeface="Arial"/>
              <a:buNone/>
              <a:defRPr/>
            </a:lvl4pPr>
            <a:lvl5pPr indent="0" marL="1828800" rtl="0">
              <a:spcBef>
                <a:spcPts val="0"/>
              </a:spcBef>
              <a:buFont typeface="Arial"/>
              <a:buNone/>
              <a:defRPr/>
            </a:lvl5pPr>
            <a:lvl6pPr indent="0" marL="2286000" rtl="0">
              <a:spcBef>
                <a:spcPts val="0"/>
              </a:spcBef>
              <a:buFont typeface="Arial"/>
              <a:buNone/>
              <a:defRPr/>
            </a:lvl6pPr>
            <a:lvl7pPr indent="0" marL="2743200" rtl="0">
              <a:spcBef>
                <a:spcPts val="0"/>
              </a:spcBef>
              <a:buFont typeface="Arial"/>
              <a:buNone/>
              <a:defRPr/>
            </a:lvl7pPr>
            <a:lvl8pPr indent="0" marL="3200400" rtl="0">
              <a:spcBef>
                <a:spcPts val="0"/>
              </a:spcBef>
              <a:buFont typeface="Arial"/>
              <a:buNone/>
              <a:defRPr/>
            </a:lvl8pPr>
            <a:lvl9pPr indent="0" marL="3657600" rtl="0">
              <a:spcBef>
                <a:spcPts val="0"/>
              </a:spcBef>
              <a:buFont typeface="Arial"/>
              <a:buNone/>
              <a:defRPr/>
            </a:lvl9pPr>
          </a:lstStyle>
          <a:p/>
        </p:txBody>
      </p:sp>
      <p:sp>
        <p:nvSpPr>
          <p:cNvPr id="56" name="Shape 56"/>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57" name="Shape 57"/>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58" name="Shape 58"/>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59" name="Shape 59"/>
          <p:cNvPicPr preferRelativeResize="0"/>
          <p:nvPr/>
        </p:nvPicPr>
        <p:blipFill rotWithShape="1">
          <a:blip r:embed="rId2">
            <a:alphaModFix/>
          </a:blip>
          <a:srcRect b="0" l="0" r="0" t="0"/>
          <a:stretch/>
        </p:blipFill>
        <p:spPr>
          <a:xfrm>
            <a:off x="6629400" y="4582401"/>
            <a:ext cx="2514599" cy="561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0" name="Shape 60"/>
        <p:cNvGrpSpPr/>
        <p:nvPr/>
      </p:nvGrpSpPr>
      <p:grpSpPr>
        <a:xfrm>
          <a:off x="0" y="0"/>
          <a:ext cx="0" cy="0"/>
          <a:chOff x="0" y="0"/>
          <a:chExt cx="0" cy="0"/>
        </a:xfrm>
      </p:grpSpPr>
      <p:sp>
        <p:nvSpPr>
          <p:cNvPr id="61" name="Shape 61"/>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62" name="Shape 62"/>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63" name="Shape 63"/>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64" name="Shape 64"/>
          <p:cNvPicPr preferRelativeResize="0"/>
          <p:nvPr/>
        </p:nvPicPr>
        <p:blipFill rotWithShape="1">
          <a:blip r:embed="rId2">
            <a:alphaModFix/>
          </a:blip>
          <a:srcRect b="0" l="0" r="0" t="0"/>
          <a:stretch/>
        </p:blipFill>
        <p:spPr>
          <a:xfrm>
            <a:off x="0" y="228600"/>
            <a:ext cx="2514599" cy="561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5" name="Shape 65"/>
        <p:cNvGrpSpPr/>
        <p:nvPr/>
      </p:nvGrpSpPr>
      <p:grpSpPr>
        <a:xfrm>
          <a:off x="0" y="0"/>
          <a:ext cx="0" cy="0"/>
          <a:chOff x="0" y="0"/>
          <a:chExt cx="0" cy="0"/>
        </a:xfrm>
      </p:grpSpPr>
      <p:sp>
        <p:nvSpPr>
          <p:cNvPr id="66" name="Shape 66"/>
          <p:cNvSpPr txBox="1"/>
          <p:nvPr>
            <p:ph type="title"/>
          </p:nvPr>
        </p:nvSpPr>
        <p:spPr>
          <a:xfrm>
            <a:off x="457200" y="204786"/>
            <a:ext cx="3008399" cy="871499"/>
          </a:xfrm>
          <a:prstGeom prst="rect">
            <a:avLst/>
          </a:prstGeom>
          <a:noFill/>
          <a:ln>
            <a:noFill/>
          </a:ln>
        </p:spPr>
        <p:txBody>
          <a:bodyPr anchorCtr="0" anchor="b"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7" name="Shape 67"/>
          <p:cNvSpPr txBox="1"/>
          <p:nvPr>
            <p:ph idx="1" type="body"/>
          </p:nvPr>
        </p:nvSpPr>
        <p:spPr>
          <a:xfrm>
            <a:off x="3575050" y="204786"/>
            <a:ext cx="5111699" cy="4389899"/>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8" name="Shape 68"/>
          <p:cNvSpPr txBox="1"/>
          <p:nvPr>
            <p:ph idx="2" type="body"/>
          </p:nvPr>
        </p:nvSpPr>
        <p:spPr>
          <a:xfrm>
            <a:off x="457200" y="1076325"/>
            <a:ext cx="3008399" cy="3518399"/>
          </a:xfrm>
          <a:prstGeom prst="rect">
            <a:avLst/>
          </a:prstGeom>
          <a:noFill/>
          <a:ln>
            <a:noFill/>
          </a:ln>
        </p:spPr>
        <p:txBody>
          <a:bodyPr anchorCtr="0" anchor="t" bIns="91425" lIns="91425" rIns="91425" tIns="91425"/>
          <a:lstStyle>
            <a:lvl1pPr indent="0" marL="0" rtl="0">
              <a:spcBef>
                <a:spcPts val="0"/>
              </a:spcBef>
              <a:buFont typeface="Arial"/>
              <a:buNone/>
              <a:defRPr/>
            </a:lvl1pPr>
            <a:lvl2pPr indent="0" marL="457200" rtl="0">
              <a:spcBef>
                <a:spcPts val="0"/>
              </a:spcBef>
              <a:buFont typeface="Arial"/>
              <a:buNone/>
              <a:defRPr/>
            </a:lvl2pPr>
            <a:lvl3pPr indent="0" marL="914400" rtl="0">
              <a:spcBef>
                <a:spcPts val="0"/>
              </a:spcBef>
              <a:buFont typeface="Arial"/>
              <a:buNone/>
              <a:defRPr/>
            </a:lvl3pPr>
            <a:lvl4pPr indent="0" marL="1371600" rtl="0">
              <a:spcBef>
                <a:spcPts val="0"/>
              </a:spcBef>
              <a:buFont typeface="Arial"/>
              <a:buNone/>
              <a:defRPr/>
            </a:lvl4pPr>
            <a:lvl5pPr indent="0" marL="1828800" rtl="0">
              <a:spcBef>
                <a:spcPts val="0"/>
              </a:spcBef>
              <a:buFont typeface="Arial"/>
              <a:buNone/>
              <a:defRPr/>
            </a:lvl5pPr>
            <a:lvl6pPr indent="0" marL="2286000" rtl="0">
              <a:spcBef>
                <a:spcPts val="0"/>
              </a:spcBef>
              <a:buFont typeface="Arial"/>
              <a:buNone/>
              <a:defRPr/>
            </a:lvl6pPr>
            <a:lvl7pPr indent="0" marL="2743200" rtl="0">
              <a:spcBef>
                <a:spcPts val="0"/>
              </a:spcBef>
              <a:buFont typeface="Arial"/>
              <a:buNone/>
              <a:defRPr/>
            </a:lvl7pPr>
            <a:lvl8pPr indent="0" marL="3200400" rtl="0">
              <a:spcBef>
                <a:spcPts val="0"/>
              </a:spcBef>
              <a:buFont typeface="Arial"/>
              <a:buNone/>
              <a:defRPr/>
            </a:lvl8pPr>
            <a:lvl9pPr indent="0" marL="3657600" rtl="0">
              <a:spcBef>
                <a:spcPts val="0"/>
              </a:spcBef>
              <a:buFont typeface="Arial"/>
              <a:buNone/>
              <a:defRPr/>
            </a:lvl9pPr>
          </a:lstStyle>
          <a:p/>
        </p:txBody>
      </p:sp>
      <p:sp>
        <p:nvSpPr>
          <p:cNvPr id="69" name="Shape 69"/>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70" name="Shape 70"/>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71" name="Shape 71"/>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72" name="Shape 72"/>
          <p:cNvPicPr preferRelativeResize="0"/>
          <p:nvPr/>
        </p:nvPicPr>
        <p:blipFill rotWithShape="1">
          <a:blip r:embed="rId2">
            <a:alphaModFix/>
          </a:blip>
          <a:srcRect b="0" l="0" r="0" t="0"/>
          <a:stretch/>
        </p:blipFill>
        <p:spPr>
          <a:xfrm>
            <a:off x="6629400" y="4582401"/>
            <a:ext cx="2514599" cy="561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3" name="Shape 73"/>
        <p:cNvGrpSpPr/>
        <p:nvPr/>
      </p:nvGrpSpPr>
      <p:grpSpPr>
        <a:xfrm>
          <a:off x="0" y="0"/>
          <a:ext cx="0" cy="0"/>
          <a:chOff x="0" y="0"/>
          <a:chExt cx="0" cy="0"/>
        </a:xfrm>
      </p:grpSpPr>
      <p:sp>
        <p:nvSpPr>
          <p:cNvPr id="74" name="Shape 74"/>
          <p:cNvSpPr txBox="1"/>
          <p:nvPr>
            <p:ph type="title"/>
          </p:nvPr>
        </p:nvSpPr>
        <p:spPr>
          <a:xfrm>
            <a:off x="1792288" y="3600450"/>
            <a:ext cx="5486399" cy="425099"/>
          </a:xfrm>
          <a:prstGeom prst="rect">
            <a:avLst/>
          </a:prstGeom>
          <a:noFill/>
          <a:ln>
            <a:noFill/>
          </a:ln>
        </p:spPr>
        <p:txBody>
          <a:bodyPr anchorCtr="0" anchor="b"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75" name="Shape 75"/>
          <p:cNvSpPr/>
          <p:nvPr>
            <p:ph idx="2" type="pic"/>
          </p:nvPr>
        </p:nvSpPr>
        <p:spPr>
          <a:xfrm>
            <a:off x="1792288" y="459581"/>
            <a:ext cx="5486399" cy="3086099"/>
          </a:xfrm>
          <a:prstGeom prst="rect">
            <a:avLst/>
          </a:prstGeom>
          <a:noFill/>
          <a:ln>
            <a:noFill/>
          </a:ln>
        </p:spPr>
      </p:sp>
      <p:sp>
        <p:nvSpPr>
          <p:cNvPr id="76" name="Shape 76"/>
          <p:cNvSpPr txBox="1"/>
          <p:nvPr>
            <p:ph idx="1" type="body"/>
          </p:nvPr>
        </p:nvSpPr>
        <p:spPr>
          <a:xfrm>
            <a:off x="1792288" y="4025503"/>
            <a:ext cx="5486399" cy="603599"/>
          </a:xfrm>
          <a:prstGeom prst="rect">
            <a:avLst/>
          </a:prstGeom>
          <a:noFill/>
          <a:ln>
            <a:noFill/>
          </a:ln>
        </p:spPr>
        <p:txBody>
          <a:bodyPr anchorCtr="0" anchor="t" bIns="91425" lIns="91425" rIns="91425" tIns="91425"/>
          <a:lstStyle>
            <a:lvl1pPr indent="0" marL="0" rtl="0">
              <a:spcBef>
                <a:spcPts val="0"/>
              </a:spcBef>
              <a:buFont typeface="Arial"/>
              <a:buNone/>
              <a:defRPr/>
            </a:lvl1pPr>
            <a:lvl2pPr indent="0" marL="457200" rtl="0">
              <a:spcBef>
                <a:spcPts val="0"/>
              </a:spcBef>
              <a:buFont typeface="Arial"/>
              <a:buNone/>
              <a:defRPr/>
            </a:lvl2pPr>
            <a:lvl3pPr indent="0" marL="914400" rtl="0">
              <a:spcBef>
                <a:spcPts val="0"/>
              </a:spcBef>
              <a:buFont typeface="Arial"/>
              <a:buNone/>
              <a:defRPr/>
            </a:lvl3pPr>
            <a:lvl4pPr indent="0" marL="1371600" rtl="0">
              <a:spcBef>
                <a:spcPts val="0"/>
              </a:spcBef>
              <a:buFont typeface="Arial"/>
              <a:buNone/>
              <a:defRPr/>
            </a:lvl4pPr>
            <a:lvl5pPr indent="0" marL="1828800" rtl="0">
              <a:spcBef>
                <a:spcPts val="0"/>
              </a:spcBef>
              <a:buFont typeface="Arial"/>
              <a:buNone/>
              <a:defRPr/>
            </a:lvl5pPr>
            <a:lvl6pPr indent="0" marL="2286000" rtl="0">
              <a:spcBef>
                <a:spcPts val="0"/>
              </a:spcBef>
              <a:buFont typeface="Arial"/>
              <a:buNone/>
              <a:defRPr/>
            </a:lvl6pPr>
            <a:lvl7pPr indent="0" marL="2743200" rtl="0">
              <a:spcBef>
                <a:spcPts val="0"/>
              </a:spcBef>
              <a:buFont typeface="Arial"/>
              <a:buNone/>
              <a:defRPr/>
            </a:lvl7pPr>
            <a:lvl8pPr indent="0" marL="3200400" rtl="0">
              <a:spcBef>
                <a:spcPts val="0"/>
              </a:spcBef>
              <a:buFont typeface="Arial"/>
              <a:buNone/>
              <a:defRPr/>
            </a:lvl8pPr>
            <a:lvl9pPr indent="0" marL="3657600" rtl="0">
              <a:spcBef>
                <a:spcPts val="0"/>
              </a:spcBef>
              <a:buFont typeface="Arial"/>
              <a:buNone/>
              <a:defRPr/>
            </a:lvl9pPr>
          </a:lstStyle>
          <a:p/>
        </p:txBody>
      </p:sp>
      <p:sp>
        <p:nvSpPr>
          <p:cNvPr id="77" name="Shape 77"/>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78" name="Shape 78"/>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79" name="Shape 79"/>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pic>
        <p:nvPicPr>
          <p:cNvPr id="80" name="Shape 80"/>
          <p:cNvPicPr preferRelativeResize="0"/>
          <p:nvPr/>
        </p:nvPicPr>
        <p:blipFill rotWithShape="1">
          <a:blip r:embed="rId2">
            <a:alphaModFix/>
          </a:blip>
          <a:srcRect b="0" l="0" r="0" t="0"/>
          <a:stretch/>
        </p:blipFill>
        <p:spPr>
          <a:xfrm>
            <a:off x="6629400" y="4582401"/>
            <a:ext cx="2514599" cy="561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11" Type="http://schemas.openxmlformats.org/officeDocument/2006/relationships/slideLayout" Target="../slideLayouts/slideLayout11.xml"/><Relationship Id="rId3" Type="http://schemas.openxmlformats.org/officeDocument/2006/relationships/slideLayout" Target="../slideLayouts/slideLayout3.xml"/><Relationship Id="rId9" Type="http://schemas.openxmlformats.org/officeDocument/2006/relationships/slideLayout" Target="../slideLayouts/slideLayout9.xml"/><Relationship Id="rId6" Type="http://schemas.openxmlformats.org/officeDocument/2006/relationships/slideLayout" Target="../slideLayouts/slideLayout6.xml"/><Relationship Id="rId5" Type="http://schemas.openxmlformats.org/officeDocument/2006/relationships/slideLayout" Target="../slideLayouts/slideLayout5.xml"/><Relationship Id="rId8" Type="http://schemas.openxmlformats.org/officeDocument/2006/relationships/slideLayout" Target="../slideLayouts/slideLayout8.xml"/><Relationship Id="rId7"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03.png"/><Relationship Id="rId4" Type="http://schemas.openxmlformats.org/officeDocument/2006/relationships/slideLayout" Target="../slideLayouts/slideLayout14.xml"/><Relationship Id="rId3" Type="http://schemas.openxmlformats.org/officeDocument/2006/relationships/slideLayout" Target="../slideLayouts/slideLayout13.xml"/><Relationship Id="rId9" Type="http://schemas.openxmlformats.org/officeDocument/2006/relationships/theme" Target="../theme/theme3.xml"/><Relationship Id="rId6" Type="http://schemas.openxmlformats.org/officeDocument/2006/relationships/slideLayout" Target="../slideLayouts/slideLayout16.xml"/><Relationship Id="rId5" Type="http://schemas.openxmlformats.org/officeDocument/2006/relationships/slideLayout" Target="../slideLayouts/slideLayout15.xml"/><Relationship Id="rId8" Type="http://schemas.openxmlformats.org/officeDocument/2006/relationships/slideLayout" Target="../slideLayouts/slideLayout18.xml"/><Relationship Id="rId7"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0" marR="0" rtl="0" algn="ctr">
              <a:lnSpc>
                <a:spcPct val="100000"/>
              </a:lnSpc>
              <a:spcBef>
                <a:spcPts val="0"/>
              </a:spcBef>
              <a:spcAft>
                <a:spcPts val="0"/>
              </a:spcAft>
              <a:buClr>
                <a:srgbClr val="000000"/>
              </a:buClr>
              <a:buFont typeface="Arial"/>
              <a:buNone/>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sp>
        <p:nvSpPr>
          <p:cNvPr id="6" name="Shape 6"/>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50800" marL="342900" marR="0" rtl="0" algn="l">
              <a:lnSpc>
                <a:spcPct val="100000"/>
              </a:lnSpc>
              <a:spcBef>
                <a:spcPts val="640"/>
              </a:spcBef>
              <a:spcAft>
                <a:spcPts val="0"/>
              </a:spcAft>
              <a:buClr>
                <a:schemeClr val="dk1"/>
              </a:buClr>
              <a:buFont typeface="Arial"/>
              <a:buChar char="➢"/>
              <a:defRPr/>
            </a:lvl1pPr>
            <a:lvl2pPr indent="-19050" marL="742950" marR="0" rtl="0" algn="l">
              <a:lnSpc>
                <a:spcPct val="100000"/>
              </a:lnSpc>
              <a:spcBef>
                <a:spcPts val="560"/>
              </a:spcBef>
              <a:spcAft>
                <a:spcPts val="0"/>
              </a:spcAft>
              <a:buClr>
                <a:schemeClr val="dk1"/>
              </a:buClr>
              <a:buFont typeface="Arial"/>
              <a:buChar char="➢"/>
              <a:defRPr/>
            </a:lvl2pPr>
            <a:lvl3pPr indent="12700" marL="1143000" marR="0" rtl="0" algn="l">
              <a:lnSpc>
                <a:spcPct val="100000"/>
              </a:lnSpc>
              <a:spcBef>
                <a:spcPts val="480"/>
              </a:spcBef>
              <a:spcAft>
                <a:spcPts val="0"/>
              </a:spcAft>
              <a:buClr>
                <a:schemeClr val="dk1"/>
              </a:buClr>
              <a:buFont typeface="Arial"/>
              <a:buChar char="➢"/>
              <a:defRPr/>
            </a:lvl3pPr>
            <a:lvl4pPr indent="-12700" marL="1600200" marR="0" rtl="0" algn="l">
              <a:lnSpc>
                <a:spcPct val="100000"/>
              </a:lnSpc>
              <a:spcBef>
                <a:spcPts val="400"/>
              </a:spcBef>
              <a:spcAft>
                <a:spcPts val="0"/>
              </a:spcAft>
              <a:buClr>
                <a:schemeClr val="dk1"/>
              </a:buClr>
              <a:buFont typeface="Arial"/>
              <a:buChar char="➢"/>
              <a:defRPr/>
            </a:lvl4pPr>
            <a:lvl5pPr indent="-12700" marL="2057400" marR="0" rtl="0" algn="l">
              <a:lnSpc>
                <a:spcPct val="100000"/>
              </a:lnSpc>
              <a:spcBef>
                <a:spcPts val="400"/>
              </a:spcBef>
              <a:spcAft>
                <a:spcPts val="0"/>
              </a:spcAft>
              <a:buClr>
                <a:schemeClr val="dk1"/>
              </a:buClr>
              <a:buFont typeface="Arial"/>
              <a:buChar char="➢"/>
              <a:defRPr/>
            </a:lvl5pPr>
            <a:lvl6pPr indent="-12700" marL="2514600" marR="0" rtl="0" algn="l">
              <a:lnSpc>
                <a:spcPct val="100000"/>
              </a:lnSpc>
              <a:spcBef>
                <a:spcPts val="400"/>
              </a:spcBef>
              <a:spcAft>
                <a:spcPts val="0"/>
              </a:spcAft>
              <a:buClr>
                <a:schemeClr val="dk1"/>
              </a:buClr>
              <a:buFont typeface="Arial"/>
              <a:buChar char="➢"/>
              <a:defRPr/>
            </a:lvl6pPr>
            <a:lvl7pPr indent="-12700" marL="2971800" marR="0" rtl="0" algn="l">
              <a:lnSpc>
                <a:spcPct val="100000"/>
              </a:lnSpc>
              <a:spcBef>
                <a:spcPts val="400"/>
              </a:spcBef>
              <a:spcAft>
                <a:spcPts val="0"/>
              </a:spcAft>
              <a:buClr>
                <a:schemeClr val="dk1"/>
              </a:buClr>
              <a:buFont typeface="Arial"/>
              <a:buChar char="➢"/>
              <a:defRPr/>
            </a:lvl7pPr>
            <a:lvl8pPr indent="-12700" marL="3429000" marR="0" rtl="0" algn="l">
              <a:lnSpc>
                <a:spcPct val="100000"/>
              </a:lnSpc>
              <a:spcBef>
                <a:spcPts val="400"/>
              </a:spcBef>
              <a:spcAft>
                <a:spcPts val="0"/>
              </a:spcAft>
              <a:buClr>
                <a:schemeClr val="dk1"/>
              </a:buClr>
              <a:buFont typeface="Arial"/>
              <a:buChar char="➢"/>
              <a:defRPr/>
            </a:lvl8pPr>
            <a:lvl9pPr indent="-12700" marL="3886200" marR="0" rtl="0" algn="l">
              <a:lnSpc>
                <a:spcPct val="100000"/>
              </a:lnSpc>
              <a:spcBef>
                <a:spcPts val="400"/>
              </a:spcBef>
              <a:spcAft>
                <a:spcPts val="0"/>
              </a:spcAft>
              <a:buClr>
                <a:schemeClr val="dk1"/>
              </a:buClr>
              <a:buFont typeface="Arial"/>
              <a:buChar char="➢"/>
              <a:defRPr/>
            </a:lvl9pPr>
          </a:lstStyle>
          <a:p/>
        </p:txBody>
      </p:sp>
      <p:sp>
        <p:nvSpPr>
          <p:cNvPr id="7" name="Shape 7"/>
          <p:cNvSpPr txBox="1"/>
          <p:nvPr>
            <p:ph idx="10" type="dt"/>
          </p:nvPr>
        </p:nvSpPr>
        <p:spPr>
          <a:xfrm>
            <a:off x="457200" y="4683917"/>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8" name="Shape 8"/>
          <p:cNvSpPr txBox="1"/>
          <p:nvPr>
            <p:ph idx="11" type="ftr"/>
          </p:nvPr>
        </p:nvSpPr>
        <p:spPr>
          <a:xfrm>
            <a:off x="3124200" y="4683917"/>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rgbClr val="000000"/>
              </a:buClr>
              <a:buFont typeface="Arial"/>
              <a:buNone/>
              <a:defRPr/>
            </a:lvl1pPr>
            <a:lvl2pPr indent="0" marL="457200" marR="0" rtl="0" algn="l">
              <a:lnSpc>
                <a:spcPct val="100000"/>
              </a:lnSpc>
              <a:spcBef>
                <a:spcPts val="0"/>
              </a:spcBef>
              <a:spcAft>
                <a:spcPts val="0"/>
              </a:spcAft>
              <a:buClr>
                <a:srgbClr val="000000"/>
              </a:buClr>
              <a:buFont typeface="Arial"/>
              <a:buNone/>
              <a:defRPr/>
            </a:lvl2pPr>
            <a:lvl3pPr indent="0" marL="914400" marR="0" rtl="0" algn="l">
              <a:lnSpc>
                <a:spcPct val="100000"/>
              </a:lnSpc>
              <a:spcBef>
                <a:spcPts val="0"/>
              </a:spcBef>
              <a:spcAft>
                <a:spcPts val="0"/>
              </a:spcAft>
              <a:buClr>
                <a:srgbClr val="000000"/>
              </a:buClr>
              <a:buFont typeface="Arial"/>
              <a:buNone/>
              <a:defRPr/>
            </a:lvl3pPr>
            <a:lvl4pPr indent="0" marL="1371600" marR="0" rtl="0" algn="l">
              <a:lnSpc>
                <a:spcPct val="100000"/>
              </a:lnSpc>
              <a:spcBef>
                <a:spcPts val="0"/>
              </a:spcBef>
              <a:spcAft>
                <a:spcPts val="0"/>
              </a:spcAft>
              <a:buClr>
                <a:srgbClr val="000000"/>
              </a:buClr>
              <a:buFont typeface="Arial"/>
              <a:buNone/>
              <a:defRPr/>
            </a:lvl4pPr>
            <a:lvl5pPr indent="0" marL="1828800" marR="0" rtl="0" algn="l">
              <a:lnSpc>
                <a:spcPct val="100000"/>
              </a:lnSpc>
              <a:spcBef>
                <a:spcPts val="0"/>
              </a:spcBef>
              <a:spcAft>
                <a:spcPts val="0"/>
              </a:spcAft>
              <a:buClr>
                <a:srgbClr val="000000"/>
              </a:buClr>
              <a:buFont typeface="Arial"/>
              <a:buNone/>
              <a:defRPr/>
            </a:lvl5pPr>
            <a:lvl6pPr indent="0" marL="2286000" marR="0" rtl="0" algn="l">
              <a:lnSpc>
                <a:spcPct val="100000"/>
              </a:lnSpc>
              <a:spcBef>
                <a:spcPts val="0"/>
              </a:spcBef>
              <a:spcAft>
                <a:spcPts val="0"/>
              </a:spcAft>
              <a:buClr>
                <a:srgbClr val="000000"/>
              </a:buClr>
              <a:buFont typeface="Arial"/>
              <a:buNone/>
              <a:defRPr/>
            </a:lvl6pPr>
            <a:lvl7pPr indent="0" marL="2743200" marR="0" rtl="0" algn="l">
              <a:lnSpc>
                <a:spcPct val="100000"/>
              </a:lnSpc>
              <a:spcBef>
                <a:spcPts val="0"/>
              </a:spcBef>
              <a:spcAft>
                <a:spcPts val="0"/>
              </a:spcAft>
              <a:buClr>
                <a:srgbClr val="000000"/>
              </a:buClr>
              <a:buFont typeface="Arial"/>
              <a:buNone/>
              <a:defRPr/>
            </a:lvl7pPr>
            <a:lvl8pPr indent="0" marL="3200400" marR="0" rtl="0" algn="l">
              <a:lnSpc>
                <a:spcPct val="100000"/>
              </a:lnSpc>
              <a:spcBef>
                <a:spcPts val="0"/>
              </a:spcBef>
              <a:spcAft>
                <a:spcPts val="0"/>
              </a:spcAft>
              <a:buClr>
                <a:srgbClr val="000000"/>
              </a:buClr>
              <a:buFont typeface="Arial"/>
              <a:buNone/>
              <a:defRPr/>
            </a:lvl8pPr>
            <a:lvl9pPr indent="0" marL="3657600" marR="0" rtl="0" algn="l">
              <a:lnSpc>
                <a:spcPct val="100000"/>
              </a:lnSpc>
              <a:spcBef>
                <a:spcPts val="0"/>
              </a:spcBef>
              <a:spcAft>
                <a:spcPts val="0"/>
              </a:spcAft>
              <a:buClr>
                <a:srgbClr val="000000"/>
              </a:buClr>
              <a:buFont typeface="Arial"/>
              <a:buNone/>
              <a:defRPr/>
            </a:lvl9pPr>
          </a:lstStyle>
          <a:p/>
        </p:txBody>
      </p:sp>
      <p:sp>
        <p:nvSpPr>
          <p:cNvPr id="9" name="Shape 9"/>
          <p:cNvSpPr txBox="1"/>
          <p:nvPr>
            <p:ph idx="12" type="sldNum"/>
          </p:nvPr>
        </p:nvSpPr>
        <p:spPr>
          <a:xfrm>
            <a:off x="6553200" y="4683917"/>
            <a:ext cx="2133599" cy="357299"/>
          </a:xfrm>
          <a:prstGeom prst="rect">
            <a:avLst/>
          </a:prstGeom>
          <a:noFill/>
          <a:ln>
            <a:noFill/>
          </a:ln>
        </p:spPr>
        <p:txBody>
          <a:bodyPr anchorCtr="0" anchor="t" bIns="91425" lIns="91425" rIns="91425" tIns="91425">
            <a:noAutofit/>
          </a:bodyPr>
          <a:lstStyle/>
          <a:p>
            <a:pPr indent="0" lvl="0" marL="0">
              <a:spcBef>
                <a:spcPts val="0"/>
              </a:spcBef>
              <a:buClr>
                <a:srgbClr val="000000"/>
              </a:buClr>
              <a:buFont typeface="Arial"/>
              <a:buNone/>
            </a:pPr>
            <a:r>
              <a:t/>
            </a:r>
            <a:endParaRPr/>
          </a:p>
          <a:p>
            <a:pPr indent="0" lvl="1" marL="457200">
              <a:spcBef>
                <a:spcPts val="0"/>
              </a:spcBef>
              <a:buClr>
                <a:srgbClr val="000000"/>
              </a:buClr>
              <a:buFont typeface="Arial"/>
              <a:buNone/>
            </a:pPr>
            <a:r>
              <a:t/>
            </a:r>
            <a:endParaRPr/>
          </a:p>
          <a:p>
            <a:pPr indent="0" lvl="2" marL="914400">
              <a:spcBef>
                <a:spcPts val="0"/>
              </a:spcBef>
              <a:buClr>
                <a:srgbClr val="000000"/>
              </a:buClr>
              <a:buFont typeface="Arial"/>
              <a:buNone/>
            </a:pPr>
            <a:r>
              <a:t/>
            </a:r>
            <a:endParaRPr/>
          </a:p>
          <a:p>
            <a:pPr indent="0" lvl="3" marL="1371600">
              <a:spcBef>
                <a:spcPts val="0"/>
              </a:spcBef>
              <a:buClr>
                <a:srgbClr val="000000"/>
              </a:buClr>
              <a:buFont typeface="Arial"/>
              <a:buNone/>
            </a:pPr>
            <a:r>
              <a:t/>
            </a:r>
            <a:endParaRPr/>
          </a:p>
          <a:p>
            <a:pPr indent="0" lvl="4" marL="1828800">
              <a:spcBef>
                <a:spcPts val="0"/>
              </a:spcBef>
              <a:buClr>
                <a:srgbClr val="000000"/>
              </a:buClr>
              <a:buFont typeface="Arial"/>
              <a:buNone/>
            </a:pPr>
            <a:r>
              <a:t/>
            </a:r>
            <a:endParaRPr/>
          </a:p>
          <a:p>
            <a:pPr indent="0" lvl="5" marL="2286000">
              <a:spcBef>
                <a:spcPts val="0"/>
              </a:spcBef>
              <a:buClr>
                <a:srgbClr val="000000"/>
              </a:buClr>
              <a:buFont typeface="Arial"/>
              <a:buNone/>
            </a:pPr>
            <a:r>
              <a:t/>
            </a:r>
            <a:endParaRPr/>
          </a:p>
          <a:p>
            <a:pPr indent="0" lvl="6" marL="2743200">
              <a:spcBef>
                <a:spcPts val="0"/>
              </a:spcBef>
              <a:buClr>
                <a:srgbClr val="000000"/>
              </a:buClr>
              <a:buFont typeface="Arial"/>
              <a:buNone/>
            </a:pPr>
            <a:r>
              <a:t/>
            </a:r>
            <a:endParaRPr/>
          </a:p>
          <a:p>
            <a:pPr indent="0" lvl="7" marL="3200400">
              <a:spcBef>
                <a:spcPts val="0"/>
              </a:spcBef>
              <a:buClr>
                <a:srgbClr val="000000"/>
              </a:buClr>
              <a:buFont typeface="Arial"/>
              <a:buNone/>
            </a:pPr>
            <a:r>
              <a:t/>
            </a:r>
            <a:endParaRPr/>
          </a:p>
          <a:p>
            <a:pPr indent="0" lvl="8" marL="3657600">
              <a:spcBef>
                <a:spcPts val="0"/>
              </a:spcBef>
              <a:buClr>
                <a:srgbClr val="000000"/>
              </a:buClr>
              <a:buFont typeface="Arial"/>
              <a:buNone/>
            </a:pPr>
            <a:r>
              <a:t/>
            </a:r>
            <a:endParaRPr/>
          </a:p>
        </p:txBody>
      </p:sp>
      <p:cxnSp>
        <p:nvCxnSpPr>
          <p:cNvPr id="10" name="Shape 10"/>
          <p:cNvCxnSpPr/>
          <p:nvPr/>
        </p:nvCxnSpPr>
        <p:spPr>
          <a:xfrm>
            <a:off x="0" y="1085850"/>
            <a:ext cx="9144000" cy="0"/>
          </a:xfrm>
          <a:prstGeom prst="straightConnector1">
            <a:avLst/>
          </a:prstGeom>
          <a:noFill/>
          <a:ln cap="flat" w="76200">
            <a:solidFill>
              <a:schemeClr val="accent1"/>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 name="Shape 93"/>
        <p:cNvGrpSpPr/>
        <p:nvPr/>
      </p:nvGrpSpPr>
      <p:grpSpPr>
        <a:xfrm>
          <a:off x="0" y="0"/>
          <a:ext cx="0" cy="0"/>
          <a:chOff x="0" y="0"/>
          <a:chExt cx="0" cy="0"/>
        </a:xfrm>
      </p:grpSpPr>
      <p:sp>
        <p:nvSpPr>
          <p:cNvPr id="94" name="Shape 94"/>
          <p:cNvSpPr txBox="1"/>
          <p:nvPr>
            <p:ph type="title"/>
          </p:nvPr>
        </p:nvSpPr>
        <p:spPr>
          <a:xfrm>
            <a:off x="2819400" y="171450"/>
            <a:ext cx="6096000" cy="857250"/>
          </a:xfrm>
          <a:prstGeom prst="rect">
            <a:avLst/>
          </a:prstGeom>
          <a:noFill/>
          <a:ln>
            <a:noFill/>
          </a:ln>
        </p:spPr>
        <p:txBody>
          <a:bodyPr anchorCtr="0" anchor="ctr" bIns="91425" lIns="91425" rIns="91425" tIns="91425"/>
          <a:lstStyle>
            <a:lvl1pPr indent="0" marL="0" marR="0" rtl="0" algn="ctr">
              <a:spcBef>
                <a:spcPts val="0"/>
              </a:spcBef>
              <a:spcAft>
                <a:spcPts val="0"/>
              </a:spcAft>
              <a:defRPr/>
            </a:lvl1pPr>
            <a:lvl2pPr indent="0" marL="0" marR="0" rtl="0" algn="ctr">
              <a:spcBef>
                <a:spcPts val="0"/>
              </a:spcBef>
              <a:spcAft>
                <a:spcPts val="0"/>
              </a:spcAft>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sp>
        <p:nvSpPr>
          <p:cNvPr id="95" name="Shape 95"/>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a:lvl1pPr>
            <a:lvl2pPr indent="-107950" marL="742950" marR="0" rtl="0" algn="l">
              <a:spcBef>
                <a:spcPts val="560"/>
              </a:spcBef>
              <a:spcAft>
                <a:spcPts val="0"/>
              </a:spcAft>
              <a:buClr>
                <a:schemeClr val="dk1"/>
              </a:buClr>
              <a:buFont typeface="Noto Symbol"/>
              <a:buChar char="➢"/>
              <a:defRPr/>
            </a:lvl2pPr>
            <a:lvl3pPr indent="-76200" marL="1143000" marR="0" rtl="0" algn="l">
              <a:spcBef>
                <a:spcPts val="480"/>
              </a:spcBef>
              <a:spcAft>
                <a:spcPts val="0"/>
              </a:spcAft>
              <a:buClr>
                <a:schemeClr val="dk1"/>
              </a:buClr>
              <a:buFont typeface="Noto Symbol"/>
              <a:buChar char="➢"/>
              <a:defRPr/>
            </a:lvl3pPr>
            <a:lvl4pPr indent="-101600" marL="1600200" marR="0" rtl="0" algn="l">
              <a:spcBef>
                <a:spcPts val="400"/>
              </a:spcBef>
              <a:spcAft>
                <a:spcPts val="0"/>
              </a:spcAft>
              <a:buClr>
                <a:schemeClr val="dk1"/>
              </a:buClr>
              <a:buFont typeface="Noto Symbol"/>
              <a:buChar char="➢"/>
              <a:defRPr/>
            </a:lvl4pPr>
            <a:lvl5pPr indent="-101600" marL="2057400" marR="0" rtl="0" algn="l">
              <a:spcBef>
                <a:spcPts val="400"/>
              </a:spcBef>
              <a:spcAft>
                <a:spcPts val="0"/>
              </a:spcAft>
              <a:buClr>
                <a:schemeClr val="dk1"/>
              </a:buClr>
              <a:buFont typeface="Noto Symbol"/>
              <a:buChar char="➢"/>
              <a:defRPr/>
            </a:lvl5pPr>
            <a:lvl6pPr indent="-101600" marL="2514600" marR="0" rtl="0" algn="l">
              <a:spcBef>
                <a:spcPts val="400"/>
              </a:spcBef>
              <a:spcAft>
                <a:spcPts val="0"/>
              </a:spcAft>
              <a:buClr>
                <a:schemeClr val="dk1"/>
              </a:buClr>
              <a:buFont typeface="Noto Symbol"/>
              <a:buChar char="➢"/>
              <a:defRPr/>
            </a:lvl6pPr>
            <a:lvl7pPr indent="-101600" marL="2971800" marR="0" rtl="0" algn="l">
              <a:spcBef>
                <a:spcPts val="400"/>
              </a:spcBef>
              <a:spcAft>
                <a:spcPts val="0"/>
              </a:spcAft>
              <a:buClr>
                <a:schemeClr val="dk1"/>
              </a:buClr>
              <a:buFont typeface="Noto Symbol"/>
              <a:buChar char="➢"/>
              <a:defRPr/>
            </a:lvl7pPr>
            <a:lvl8pPr indent="-101600" marL="3429000" marR="0" rtl="0" algn="l">
              <a:spcBef>
                <a:spcPts val="400"/>
              </a:spcBef>
              <a:spcAft>
                <a:spcPts val="0"/>
              </a:spcAft>
              <a:buClr>
                <a:schemeClr val="dk1"/>
              </a:buClr>
              <a:buFont typeface="Noto Symbol"/>
              <a:buChar char="➢"/>
              <a:defRPr/>
            </a:lvl8pPr>
            <a:lvl9pPr indent="-101600" marL="3886200" marR="0" rtl="0" algn="l">
              <a:spcBef>
                <a:spcPts val="400"/>
              </a:spcBef>
              <a:spcAft>
                <a:spcPts val="0"/>
              </a:spcAft>
              <a:buClr>
                <a:schemeClr val="dk1"/>
              </a:buClr>
              <a:buFont typeface="Noto Symbol"/>
              <a:buChar char="➢"/>
              <a:defRPr/>
            </a:lvl9pPr>
          </a:lstStyle>
          <a:p/>
        </p:txBody>
      </p:sp>
      <p:sp>
        <p:nvSpPr>
          <p:cNvPr id="96" name="Shape 96"/>
          <p:cNvSpPr txBox="1"/>
          <p:nvPr>
            <p:ph idx="10" type="dt"/>
          </p:nvPr>
        </p:nvSpPr>
        <p:spPr>
          <a:xfrm>
            <a:off x="457200" y="4683918"/>
            <a:ext cx="2133599" cy="357187"/>
          </a:xfrm>
          <a:prstGeom prst="rect">
            <a:avLst/>
          </a:prstGeom>
          <a:noFill/>
          <a:ln>
            <a:noFill/>
          </a:ln>
        </p:spPr>
        <p:txBody>
          <a:bodyPr anchorCtr="0" anchor="t" bIns="91425" lIns="91425" rIns="91425" tIns="91425"/>
          <a:lstStyle>
            <a:lvl1pPr indent="0" marL="0" marR="0" rtl="0" algn="l">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97" name="Shape 97"/>
          <p:cNvSpPr txBox="1"/>
          <p:nvPr>
            <p:ph idx="11" type="ftr"/>
          </p:nvPr>
        </p:nvSpPr>
        <p:spPr>
          <a:xfrm>
            <a:off x="3124200" y="4683918"/>
            <a:ext cx="2895600" cy="357187"/>
          </a:xfrm>
          <a:prstGeom prst="rect">
            <a:avLst/>
          </a:prstGeom>
          <a:noFill/>
          <a:ln>
            <a:noFill/>
          </a:ln>
        </p:spPr>
        <p:txBody>
          <a:bodyPr anchorCtr="0" anchor="t" bIns="91425" lIns="91425" rIns="91425" tIns="91425"/>
          <a:lstStyle>
            <a:lvl1pPr indent="0" marL="0" marR="0" rtl="0" algn="ctr">
              <a:spcBef>
                <a:spcPts val="0"/>
              </a:spcBef>
              <a:defRPr/>
            </a:lvl1pPr>
            <a:lvl2pPr indent="0" marL="457200" marR="0" rtl="0" algn="l">
              <a:spcBef>
                <a:spcPts val="0"/>
              </a:spcBef>
              <a:defRPr/>
            </a:lvl2pPr>
            <a:lvl3pPr indent="0" marL="914400" marR="0" rtl="0" algn="l">
              <a:spcBef>
                <a:spcPts val="0"/>
              </a:spcBef>
              <a:defRPr/>
            </a:lvl3pPr>
            <a:lvl4pPr indent="0" marL="1371600" marR="0" rtl="0" algn="l">
              <a:spcBef>
                <a:spcPts val="0"/>
              </a:spcBef>
              <a:defRPr/>
            </a:lvl4pPr>
            <a:lvl5pPr indent="0" marL="1828800" marR="0" rtl="0" algn="l">
              <a:spcBef>
                <a:spcPts val="0"/>
              </a:spcBef>
              <a:defRPr/>
            </a:lvl5pPr>
            <a:lvl6pPr indent="0" marL="2286000" marR="0" rtl="0" algn="l">
              <a:spcBef>
                <a:spcPts val="0"/>
              </a:spcBef>
              <a:defRPr/>
            </a:lvl6pPr>
            <a:lvl7pPr indent="0" marL="2743200" marR="0" rtl="0" algn="l">
              <a:spcBef>
                <a:spcPts val="0"/>
              </a:spcBef>
              <a:defRPr/>
            </a:lvl7pPr>
            <a:lvl8pPr indent="0" marL="3200400" marR="0" rtl="0" algn="l">
              <a:spcBef>
                <a:spcPts val="0"/>
              </a:spcBef>
              <a:defRPr/>
            </a:lvl8pPr>
            <a:lvl9pPr indent="0" marL="3657600" marR="0" rtl="0" algn="l">
              <a:spcBef>
                <a:spcPts val="0"/>
              </a:spcBef>
              <a:defRPr/>
            </a:lvl9pPr>
          </a:lstStyle>
          <a:p/>
        </p:txBody>
      </p:sp>
      <p:sp>
        <p:nvSpPr>
          <p:cNvPr id="98" name="Shape 98"/>
          <p:cNvSpPr txBox="1"/>
          <p:nvPr>
            <p:ph idx="12" type="sldNum"/>
          </p:nvPr>
        </p:nvSpPr>
        <p:spPr>
          <a:xfrm>
            <a:off x="6553200" y="4683918"/>
            <a:ext cx="2133599" cy="357187"/>
          </a:xfrm>
          <a:prstGeom prst="rect">
            <a:avLst/>
          </a:prstGeom>
          <a:noFill/>
          <a:ln>
            <a:noFill/>
          </a:ln>
        </p:spPr>
        <p:txBody>
          <a:bodyPr anchorCtr="0" anchor="t" bIns="45700" lIns="91425" rIns="91425" tIns="45700">
            <a:noAutofit/>
          </a:bodyPr>
          <a:lstStyle>
            <a:lvl1pPr indent="0" marL="0" marR="0" rtl="0" algn="r">
              <a:spcBef>
                <a:spcPts val="0"/>
              </a:spcBef>
              <a:buNone/>
              <a:defRPr b="0" baseline="0" i="0" sz="1400" u="none" cap="none" strike="noStrike">
                <a:solidFill>
                  <a:schemeClr val="dk1"/>
                </a:solidFill>
                <a:latin typeface="Calibri"/>
                <a:ea typeface="Calibri"/>
                <a:cs typeface="Calibri"/>
                <a:sym typeface="Calibri"/>
              </a:defRPr>
            </a:lvl1pPr>
          </a:lstStyle>
          <a:p>
            <a:pPr indent="0" lvl="0" marL="0">
              <a:spcBef>
                <a:spcPts val="0"/>
              </a:spcBef>
              <a:buSzPct val="25000"/>
              <a:buNone/>
            </a:pPr>
            <a:fld id="{00000000-1234-1234-1234-123412341234}" type="slidenum">
              <a:rPr lang="en"/>
              <a:t>‹#›</a:t>
            </a:fld>
          </a:p>
        </p:txBody>
      </p:sp>
      <p:cxnSp>
        <p:nvCxnSpPr>
          <p:cNvPr id="99" name="Shape 99"/>
          <p:cNvCxnSpPr/>
          <p:nvPr/>
        </p:nvCxnSpPr>
        <p:spPr>
          <a:xfrm>
            <a:off x="0" y="1085850"/>
            <a:ext cx="9144000" cy="0"/>
          </a:xfrm>
          <a:prstGeom prst="straightConnector1">
            <a:avLst/>
          </a:prstGeom>
          <a:noFill/>
          <a:ln cap="flat" w="76200">
            <a:solidFill>
              <a:schemeClr val="accent1"/>
            </a:solidFill>
            <a:prstDash val="solid"/>
            <a:round/>
            <a:headEnd len="med" w="med" type="none"/>
            <a:tailEnd len="med" w="med" type="none"/>
          </a:ln>
        </p:spPr>
      </p:cxnSp>
      <p:pic>
        <p:nvPicPr>
          <p:cNvPr id="100" name="Shape 100"/>
          <p:cNvPicPr preferRelativeResize="0"/>
          <p:nvPr/>
        </p:nvPicPr>
        <p:blipFill rotWithShape="1">
          <a:blip r:embed="rId1">
            <a:alphaModFix/>
          </a:blip>
          <a:srcRect b="0" l="0" r="0" t="0"/>
          <a:stretch/>
        </p:blipFill>
        <p:spPr>
          <a:xfrm>
            <a:off x="0" y="228292"/>
            <a:ext cx="2819400" cy="62895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 Id="rId3" Type="http://schemas.openxmlformats.org/officeDocument/2006/relationships/image" Target="../media/image06.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 Id="rId3" Type="http://schemas.openxmlformats.org/officeDocument/2006/relationships/image" Target="../media/image08.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 Id="rId3" Type="http://schemas.openxmlformats.org/officeDocument/2006/relationships/image" Target="../media/image0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sp>
        <p:nvSpPr>
          <p:cNvPr id="153" name="Shape 153"/>
          <p:cNvSpPr txBox="1"/>
          <p:nvPr>
            <p:ph idx="1" type="subTitle"/>
          </p:nvPr>
        </p:nvSpPr>
        <p:spPr>
          <a:xfrm>
            <a:off x="6827125" y="2406450"/>
            <a:ext cx="2277899" cy="1498799"/>
          </a:xfrm>
          <a:prstGeom prst="rect">
            <a:avLst/>
          </a:prstGeom>
          <a:noFill/>
          <a:ln>
            <a:noFill/>
          </a:ln>
        </p:spPr>
        <p:txBody>
          <a:bodyPr anchorCtr="0" anchor="t" bIns="45700" lIns="91425" rIns="91425" tIns="45700">
            <a:noAutofit/>
          </a:bodyPr>
          <a:lstStyle/>
          <a:p>
            <a:pPr indent="0" lvl="0" marL="0" marR="0" rtl="0" algn="r">
              <a:spcBef>
                <a:spcPts val="0"/>
              </a:spcBef>
              <a:spcAft>
                <a:spcPts val="0"/>
              </a:spcAft>
              <a:buClr>
                <a:schemeClr val="dk1"/>
              </a:buClr>
              <a:buSzPct val="25000"/>
              <a:buFont typeface="Noto Symbol"/>
              <a:buNone/>
            </a:pPr>
            <a:r>
              <a:rPr lang="en" sz="1800">
                <a:solidFill>
                  <a:schemeClr val="lt1"/>
                </a:solidFill>
                <a:latin typeface="Calibri"/>
                <a:ea typeface="Calibri"/>
                <a:cs typeface="Calibri"/>
                <a:sym typeface="Calibri"/>
              </a:rPr>
              <a:t>Sarah Bolander</a:t>
            </a:r>
          </a:p>
          <a:p>
            <a:pPr indent="0" lvl="0" marL="0" marR="0" rtl="0" algn="r">
              <a:spcBef>
                <a:spcPts val="0"/>
              </a:spcBef>
              <a:spcAft>
                <a:spcPts val="0"/>
              </a:spcAft>
              <a:buClr>
                <a:schemeClr val="dk1"/>
              </a:buClr>
              <a:buSzPct val="25000"/>
              <a:buFont typeface="Noto Symbol"/>
              <a:buNone/>
            </a:pPr>
            <a:r>
              <a:rPr lang="en" sz="1800">
                <a:solidFill>
                  <a:schemeClr val="lt1"/>
                </a:solidFill>
                <a:latin typeface="Calibri"/>
                <a:ea typeface="Calibri"/>
                <a:cs typeface="Calibri"/>
                <a:sym typeface="Calibri"/>
              </a:rPr>
              <a:t>Skyler Erickson</a:t>
            </a:r>
          </a:p>
          <a:p>
            <a:pPr indent="0" lvl="0" marL="0" marR="0" rtl="0" algn="r">
              <a:spcBef>
                <a:spcPts val="0"/>
              </a:spcBef>
              <a:spcAft>
                <a:spcPts val="0"/>
              </a:spcAft>
              <a:buClr>
                <a:schemeClr val="dk1"/>
              </a:buClr>
              <a:buSzPct val="25000"/>
              <a:buFont typeface="Noto Symbol"/>
              <a:buNone/>
            </a:pPr>
            <a:r>
              <a:rPr lang="en" sz="1800">
                <a:solidFill>
                  <a:schemeClr val="lt1"/>
                </a:solidFill>
                <a:latin typeface="Calibri"/>
                <a:ea typeface="Calibri"/>
                <a:cs typeface="Calibri"/>
                <a:sym typeface="Calibri"/>
              </a:rPr>
              <a:t>Liza Johnson</a:t>
            </a:r>
          </a:p>
          <a:p>
            <a:pPr indent="0" lvl="0" marL="0" marR="0" rtl="0" algn="r">
              <a:spcBef>
                <a:spcPts val="0"/>
              </a:spcBef>
              <a:spcAft>
                <a:spcPts val="0"/>
              </a:spcAft>
              <a:buClr>
                <a:schemeClr val="dk1"/>
              </a:buClr>
              <a:buSzPct val="25000"/>
              <a:buFont typeface="Noto Symbol"/>
              <a:buNone/>
            </a:pPr>
            <a:r>
              <a:rPr lang="en" sz="1800">
                <a:solidFill>
                  <a:schemeClr val="lt1"/>
                </a:solidFill>
                <a:latin typeface="Calibri"/>
                <a:ea typeface="Calibri"/>
                <a:cs typeface="Calibri"/>
                <a:sym typeface="Calibri"/>
              </a:rPr>
              <a:t>Subhani Katugampala</a:t>
            </a:r>
          </a:p>
          <a:p>
            <a:pPr indent="0" lvl="0" marL="0" marR="0" rtl="0" algn="r">
              <a:spcBef>
                <a:spcPts val="0"/>
              </a:spcBef>
              <a:spcAft>
                <a:spcPts val="0"/>
              </a:spcAft>
              <a:buClr>
                <a:schemeClr val="dk1"/>
              </a:buClr>
              <a:buSzPct val="25000"/>
              <a:buFont typeface="Noto Symbol"/>
              <a:buNone/>
            </a:pPr>
            <a:r>
              <a:rPr lang="en" sz="1800">
                <a:solidFill>
                  <a:schemeClr val="lt1"/>
                </a:solidFill>
                <a:latin typeface="Calibri"/>
                <a:ea typeface="Calibri"/>
                <a:cs typeface="Calibri"/>
                <a:sym typeface="Calibri"/>
              </a:rPr>
              <a:t>Lilly Mendoza</a:t>
            </a:r>
          </a:p>
        </p:txBody>
      </p:sp>
      <p:sp>
        <p:nvSpPr>
          <p:cNvPr id="154" name="Shape 154"/>
          <p:cNvSpPr txBox="1"/>
          <p:nvPr>
            <p:ph type="ctrTitle"/>
          </p:nvPr>
        </p:nvSpPr>
        <p:spPr>
          <a:xfrm>
            <a:off x="1371600" y="840581"/>
            <a:ext cx="7772400" cy="1102518"/>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b="1" baseline="0" i="0" lang="en" sz="5400" u="none" cap="none" strike="noStrike">
                <a:solidFill>
                  <a:schemeClr val="dk2"/>
                </a:solidFill>
                <a:latin typeface="Calibri"/>
                <a:ea typeface="Calibri"/>
                <a:cs typeface="Calibri"/>
                <a:sym typeface="Calibri"/>
              </a:rPr>
              <a:t>EStaRS </a:t>
            </a:r>
            <a:r>
              <a:rPr b="1" lang="en" sz="5400">
                <a:solidFill>
                  <a:schemeClr val="dk2"/>
                </a:solidFill>
                <a:latin typeface="Calibri"/>
                <a:ea typeface="Calibri"/>
                <a:cs typeface="Calibri"/>
                <a:sym typeface="Calibri"/>
              </a:rPr>
              <a:t>Final Presentation</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2" name="Shape 232"/>
        <p:cNvGrpSpPr/>
        <p:nvPr/>
      </p:nvGrpSpPr>
      <p:grpSpPr>
        <a:xfrm>
          <a:off x="0" y="0"/>
          <a:ext cx="0" cy="0"/>
          <a:chOff x="0" y="0"/>
          <a:chExt cx="0" cy="0"/>
        </a:xfrm>
      </p:grpSpPr>
      <p:sp>
        <p:nvSpPr>
          <p:cNvPr id="233" name="Shape 233"/>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Air Bubbles: Solution</a:t>
            </a:r>
          </a:p>
        </p:txBody>
      </p:sp>
      <p:sp>
        <p:nvSpPr>
          <p:cNvPr id="234" name="Shape 234"/>
          <p:cNvSpPr txBox="1"/>
          <p:nvPr>
            <p:ph idx="1" type="body"/>
          </p:nvPr>
        </p:nvSpPr>
        <p:spPr>
          <a:xfrm>
            <a:off x="465450" y="1200150"/>
            <a:ext cx="3192300"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Shorten height of backwash pipe</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Place outlet of siphon pipe in a bucket</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Elongation of the inlet to the entrance tank</a:t>
            </a:r>
          </a:p>
        </p:txBody>
      </p:sp>
      <p:sp>
        <p:nvSpPr>
          <p:cNvPr id="235" name="Shape 235"/>
          <p:cNvSpPr/>
          <p:nvPr/>
        </p:nvSpPr>
        <p:spPr>
          <a:xfrm>
            <a:off x="8007451" y="3759077"/>
            <a:ext cx="105599" cy="422099"/>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36" name="Shape 236"/>
          <p:cNvSpPr/>
          <p:nvPr/>
        </p:nvSpPr>
        <p:spPr>
          <a:xfrm>
            <a:off x="3648700" y="2259382"/>
            <a:ext cx="878699" cy="2416499"/>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37" name="Shape 237"/>
          <p:cNvSpPr/>
          <p:nvPr/>
        </p:nvSpPr>
        <p:spPr>
          <a:xfrm>
            <a:off x="3648700" y="2214464"/>
            <a:ext cx="878699" cy="44999"/>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38" name="Shape 238"/>
          <p:cNvSpPr/>
          <p:nvPr/>
        </p:nvSpPr>
        <p:spPr>
          <a:xfrm>
            <a:off x="4035363" y="2097608"/>
            <a:ext cx="61500" cy="44999"/>
          </a:xfrm>
          <a:prstGeom prst="ellipse">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39" name="Shape 239"/>
          <p:cNvSpPr/>
          <p:nvPr/>
        </p:nvSpPr>
        <p:spPr>
          <a:xfrm>
            <a:off x="4527480" y="2277349"/>
            <a:ext cx="404400" cy="103200"/>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40" name="Shape 240"/>
          <p:cNvSpPr/>
          <p:nvPr/>
        </p:nvSpPr>
        <p:spPr>
          <a:xfrm>
            <a:off x="4931719" y="2272963"/>
            <a:ext cx="105599" cy="2245800"/>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41" name="Shape 241"/>
          <p:cNvSpPr/>
          <p:nvPr/>
        </p:nvSpPr>
        <p:spPr>
          <a:xfrm>
            <a:off x="4931719" y="2380766"/>
            <a:ext cx="105599" cy="188699"/>
          </a:xfrm>
          <a:prstGeom prst="flowChartSummingJunction">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42" name="Shape 242"/>
          <p:cNvSpPr/>
          <p:nvPr/>
        </p:nvSpPr>
        <p:spPr>
          <a:xfrm>
            <a:off x="4931719" y="4208807"/>
            <a:ext cx="105599" cy="188699"/>
          </a:xfrm>
          <a:prstGeom prst="flowChartSummingJunction">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43" name="Shape 243"/>
          <p:cNvSpPr/>
          <p:nvPr/>
        </p:nvSpPr>
        <p:spPr>
          <a:xfrm>
            <a:off x="4035363" y="2140332"/>
            <a:ext cx="61500" cy="103200"/>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44" name="Shape 244"/>
          <p:cNvSpPr/>
          <p:nvPr/>
        </p:nvSpPr>
        <p:spPr>
          <a:xfrm>
            <a:off x="6311405" y="2267835"/>
            <a:ext cx="878699" cy="2416499"/>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b="1"/>
          </a:p>
        </p:txBody>
      </p:sp>
      <p:sp>
        <p:nvSpPr>
          <p:cNvPr id="245" name="Shape 245"/>
          <p:cNvSpPr/>
          <p:nvPr/>
        </p:nvSpPr>
        <p:spPr>
          <a:xfrm>
            <a:off x="6311405" y="2222917"/>
            <a:ext cx="878699" cy="44999"/>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b="1"/>
          </a:p>
        </p:txBody>
      </p:sp>
      <p:sp>
        <p:nvSpPr>
          <p:cNvPr id="246" name="Shape 246"/>
          <p:cNvSpPr/>
          <p:nvPr/>
        </p:nvSpPr>
        <p:spPr>
          <a:xfrm>
            <a:off x="6720072" y="2107192"/>
            <a:ext cx="61500" cy="44999"/>
          </a:xfrm>
          <a:prstGeom prst="ellipse">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b="1"/>
          </a:p>
        </p:txBody>
      </p:sp>
      <p:sp>
        <p:nvSpPr>
          <p:cNvPr id="247" name="Shape 247"/>
          <p:cNvSpPr/>
          <p:nvPr/>
        </p:nvSpPr>
        <p:spPr>
          <a:xfrm>
            <a:off x="7190185" y="2285802"/>
            <a:ext cx="404400" cy="103200"/>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b="1"/>
          </a:p>
        </p:txBody>
      </p:sp>
      <p:sp>
        <p:nvSpPr>
          <p:cNvPr id="248" name="Shape 248"/>
          <p:cNvSpPr/>
          <p:nvPr/>
        </p:nvSpPr>
        <p:spPr>
          <a:xfrm>
            <a:off x="7594425" y="2281416"/>
            <a:ext cx="105599" cy="1533900"/>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b="1"/>
          </a:p>
        </p:txBody>
      </p:sp>
      <p:sp>
        <p:nvSpPr>
          <p:cNvPr id="249" name="Shape 249"/>
          <p:cNvSpPr/>
          <p:nvPr/>
        </p:nvSpPr>
        <p:spPr>
          <a:xfrm>
            <a:off x="7594425" y="2389218"/>
            <a:ext cx="105599" cy="188699"/>
          </a:xfrm>
          <a:prstGeom prst="flowChartSummingJunction">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b="1"/>
          </a:p>
        </p:txBody>
      </p:sp>
      <p:sp>
        <p:nvSpPr>
          <p:cNvPr id="250" name="Shape 250"/>
          <p:cNvSpPr/>
          <p:nvPr/>
        </p:nvSpPr>
        <p:spPr>
          <a:xfrm>
            <a:off x="8007451" y="3992649"/>
            <a:ext cx="105599" cy="188699"/>
          </a:xfrm>
          <a:prstGeom prst="flowChartSummingJunction">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b="1"/>
          </a:p>
        </p:txBody>
      </p:sp>
      <p:sp>
        <p:nvSpPr>
          <p:cNvPr id="251" name="Shape 251"/>
          <p:cNvSpPr/>
          <p:nvPr/>
        </p:nvSpPr>
        <p:spPr>
          <a:xfrm>
            <a:off x="6720072" y="2148785"/>
            <a:ext cx="61500" cy="103200"/>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52" name="Shape 252"/>
          <p:cNvSpPr/>
          <p:nvPr/>
        </p:nvSpPr>
        <p:spPr>
          <a:xfrm>
            <a:off x="7594425" y="3745660"/>
            <a:ext cx="518400" cy="103200"/>
          </a:xfrm>
          <a:prstGeom prst="rect">
            <a:avLst/>
          </a:prstGeom>
          <a:solidFill>
            <a:srgbClr val="CFE2F3"/>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53" name="Shape 253"/>
          <p:cNvSpPr/>
          <p:nvPr/>
        </p:nvSpPr>
        <p:spPr>
          <a:xfrm>
            <a:off x="7919573" y="3672660"/>
            <a:ext cx="404400" cy="249299"/>
          </a:xfrm>
          <a:prstGeom prst="curvedDownArrow">
            <a:avLst>
              <a:gd fmla="val 25000" name="adj1"/>
              <a:gd fmla="val 50000" name="adj2"/>
              <a:gd fmla="val 25000" name="adj3"/>
            </a:avLst>
          </a:prstGeom>
          <a:solidFill>
            <a:srgbClr val="99999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cxnSp>
        <p:nvCxnSpPr>
          <p:cNvPr id="254" name="Shape 254"/>
          <p:cNvCxnSpPr/>
          <p:nvPr/>
        </p:nvCxnSpPr>
        <p:spPr>
          <a:xfrm flipH="1">
            <a:off x="5037115" y="1917348"/>
            <a:ext cx="158100" cy="305699"/>
          </a:xfrm>
          <a:prstGeom prst="straightConnector1">
            <a:avLst/>
          </a:prstGeom>
          <a:noFill/>
          <a:ln cap="flat" w="19050">
            <a:solidFill>
              <a:srgbClr val="000000"/>
            </a:solidFill>
            <a:prstDash val="solid"/>
            <a:round/>
            <a:headEnd len="lg" w="lg" type="none"/>
            <a:tailEnd len="lg" w="lg" type="triangle"/>
          </a:ln>
        </p:spPr>
      </p:cxnSp>
      <p:sp>
        <p:nvSpPr>
          <p:cNvPr id="255" name="Shape 255"/>
          <p:cNvSpPr txBox="1"/>
          <p:nvPr/>
        </p:nvSpPr>
        <p:spPr>
          <a:xfrm>
            <a:off x="5133839" y="1675452"/>
            <a:ext cx="1731299" cy="188699"/>
          </a:xfrm>
          <a:prstGeom prst="rect">
            <a:avLst/>
          </a:prstGeom>
          <a:noFill/>
          <a:ln>
            <a:noFill/>
          </a:ln>
        </p:spPr>
        <p:txBody>
          <a:bodyPr anchorCtr="0" anchor="t" bIns="91425" lIns="91425" rIns="91425" tIns="91425">
            <a:noAutofit/>
          </a:bodyPr>
          <a:lstStyle/>
          <a:p>
            <a:pPr lvl="0" rtl="0" algn="l">
              <a:spcBef>
                <a:spcPts val="0"/>
              </a:spcBef>
              <a:buNone/>
            </a:pPr>
            <a:r>
              <a:rPr lang="en" sz="1200"/>
              <a:t>Straight Backwash Trunk</a:t>
            </a:r>
          </a:p>
        </p:txBody>
      </p:sp>
      <p:cxnSp>
        <p:nvCxnSpPr>
          <p:cNvPr id="256" name="Shape 256"/>
          <p:cNvCxnSpPr/>
          <p:nvPr/>
        </p:nvCxnSpPr>
        <p:spPr>
          <a:xfrm flipH="1">
            <a:off x="7699820" y="1917348"/>
            <a:ext cx="158100" cy="305699"/>
          </a:xfrm>
          <a:prstGeom prst="straightConnector1">
            <a:avLst/>
          </a:prstGeom>
          <a:noFill/>
          <a:ln cap="flat" w="19050">
            <a:solidFill>
              <a:srgbClr val="000000"/>
            </a:solidFill>
            <a:prstDash val="solid"/>
            <a:round/>
            <a:headEnd len="lg" w="lg" type="none"/>
            <a:tailEnd len="lg" w="lg" type="triangle"/>
          </a:ln>
        </p:spPr>
      </p:cxnSp>
      <p:sp>
        <p:nvSpPr>
          <p:cNvPr id="257" name="Shape 257"/>
          <p:cNvSpPr txBox="1"/>
          <p:nvPr/>
        </p:nvSpPr>
        <p:spPr>
          <a:xfrm>
            <a:off x="7813981" y="1540700"/>
            <a:ext cx="1195499" cy="188699"/>
          </a:xfrm>
          <a:prstGeom prst="rect">
            <a:avLst/>
          </a:prstGeom>
          <a:noFill/>
          <a:ln>
            <a:noFill/>
          </a:ln>
        </p:spPr>
        <p:txBody>
          <a:bodyPr anchorCtr="0" anchor="t" bIns="91425" lIns="91425" rIns="91425" tIns="91425">
            <a:noAutofit/>
          </a:bodyPr>
          <a:lstStyle/>
          <a:p>
            <a:pPr lvl="0" rtl="0" algn="l">
              <a:spcBef>
                <a:spcPts val="0"/>
              </a:spcBef>
              <a:buNone/>
            </a:pPr>
            <a:r>
              <a:rPr lang="en" sz="1200"/>
              <a:t>Shortened Backwash Trunk with Two Elbow Joints</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1" name="Shape 261"/>
        <p:cNvGrpSpPr/>
        <p:nvPr/>
      </p:nvGrpSpPr>
      <p:grpSpPr>
        <a:xfrm>
          <a:off x="0" y="0"/>
          <a:ext cx="0" cy="0"/>
          <a:chOff x="0" y="0"/>
          <a:chExt cx="0" cy="0"/>
        </a:xfrm>
      </p:grpSpPr>
      <p:pic>
        <p:nvPicPr>
          <p:cNvPr id="262" name="Shape 262"/>
          <p:cNvPicPr preferRelativeResize="0"/>
          <p:nvPr/>
        </p:nvPicPr>
        <p:blipFill rotWithShape="1">
          <a:blip r:embed="rId3">
            <a:alphaModFix/>
          </a:blip>
          <a:srcRect b="0" l="5727" r="15816" t="0"/>
          <a:stretch/>
        </p:blipFill>
        <p:spPr>
          <a:xfrm>
            <a:off x="4872125" y="1177675"/>
            <a:ext cx="3833700" cy="3667125"/>
          </a:xfrm>
          <a:prstGeom prst="rect">
            <a:avLst/>
          </a:prstGeom>
          <a:noFill/>
          <a:ln>
            <a:noFill/>
          </a:ln>
        </p:spPr>
      </p:pic>
      <p:sp>
        <p:nvSpPr>
          <p:cNvPr id="263" name="Shape 263"/>
          <p:cNvSpPr txBox="1"/>
          <p:nvPr>
            <p:ph idx="1" type="body"/>
          </p:nvPr>
        </p:nvSpPr>
        <p:spPr>
          <a:xfrm>
            <a:off x="465450" y="1200150"/>
            <a:ext cx="4038599"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Circular PVC plate with Fernco fitting, stainless steel shim stock, and hose clamps </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Top of filter column is not level</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Failure: Pop off or leakage</a:t>
            </a: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264" name="Shape 264"/>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Cap Design</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8" name="Shape 268"/>
        <p:cNvGrpSpPr/>
        <p:nvPr/>
      </p:nvGrpSpPr>
      <p:grpSpPr>
        <a:xfrm>
          <a:off x="0" y="0"/>
          <a:ext cx="0" cy="0"/>
          <a:chOff x="0" y="0"/>
          <a:chExt cx="0" cy="0"/>
        </a:xfrm>
      </p:grpSpPr>
      <p:sp>
        <p:nvSpPr>
          <p:cNvPr id="269" name="Shape 269"/>
          <p:cNvSpPr txBox="1"/>
          <p:nvPr>
            <p:ph idx="1" type="body"/>
          </p:nvPr>
        </p:nvSpPr>
        <p:spPr>
          <a:xfrm>
            <a:off x="5477700" y="1395275"/>
            <a:ext cx="3208799" cy="33945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Calibri"/>
              <a:buChar char="➢"/>
            </a:pPr>
            <a:r>
              <a:rPr lang="en" sz="2000">
                <a:solidFill>
                  <a:schemeClr val="dk1"/>
                </a:solidFill>
                <a:latin typeface="Calibri"/>
                <a:ea typeface="Calibri"/>
                <a:cs typeface="Calibri"/>
                <a:sym typeface="Calibri"/>
              </a:rPr>
              <a:t>Hose clamp assembly</a:t>
            </a:r>
          </a:p>
          <a:p>
            <a:pPr lvl="1" marR="0" rtl="0" algn="l">
              <a:spcBef>
                <a:spcPts val="0"/>
              </a:spcBef>
              <a:spcAft>
                <a:spcPts val="0"/>
              </a:spcAft>
              <a:buClr>
                <a:schemeClr val="dk1"/>
              </a:buClr>
              <a:buSzPct val="100000"/>
              <a:buFont typeface="Calibri"/>
              <a:buChar char="○"/>
            </a:pPr>
            <a:r>
              <a:rPr lang="en" sz="2000">
                <a:solidFill>
                  <a:schemeClr val="dk1"/>
                </a:solidFill>
                <a:latin typeface="Calibri"/>
                <a:ea typeface="Calibri"/>
                <a:cs typeface="Calibri"/>
                <a:sym typeface="Calibri"/>
              </a:rPr>
              <a:t>Overlap on shim stock</a:t>
            </a:r>
          </a:p>
          <a:p>
            <a:pPr lvl="1" marR="0" rtl="0" algn="l">
              <a:spcBef>
                <a:spcPts val="0"/>
              </a:spcBef>
              <a:spcAft>
                <a:spcPts val="0"/>
              </a:spcAft>
              <a:buClr>
                <a:schemeClr val="dk1"/>
              </a:buClr>
              <a:buSzPct val="100000"/>
              <a:buFont typeface="Calibri"/>
              <a:buChar char="○"/>
            </a:pPr>
            <a:r>
              <a:rPr lang="en" sz="2000">
                <a:solidFill>
                  <a:schemeClr val="dk1"/>
                </a:solidFill>
                <a:latin typeface="Calibri"/>
                <a:ea typeface="Calibri"/>
                <a:cs typeface="Calibri"/>
                <a:sym typeface="Calibri"/>
              </a:rPr>
              <a:t>Location on rubber fitting</a:t>
            </a:r>
          </a:p>
          <a:p>
            <a:pPr indent="-292100" lvl="0" marL="342900" marR="0" rtl="0" algn="l">
              <a:spcBef>
                <a:spcPts val="0"/>
              </a:spcBef>
              <a:spcAft>
                <a:spcPts val="0"/>
              </a:spcAft>
              <a:buClr>
                <a:schemeClr val="dk1"/>
              </a:buClr>
              <a:buSzPct val="100000"/>
              <a:buFont typeface="Calibri"/>
              <a:buChar char="➢"/>
            </a:pPr>
            <a:r>
              <a:rPr lang="en" sz="2000">
                <a:solidFill>
                  <a:schemeClr val="dk1"/>
                </a:solidFill>
                <a:latin typeface="Calibri"/>
                <a:ea typeface="Calibri"/>
                <a:cs typeface="Calibri"/>
                <a:sym typeface="Calibri"/>
              </a:rPr>
              <a:t>Tested assuming a situation in which all exits to the filter were clogged in forward filtration</a:t>
            </a: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270" name="Shape 270"/>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Cap Design: Testing</a:t>
            </a:r>
          </a:p>
        </p:txBody>
      </p:sp>
      <p:sp>
        <p:nvSpPr>
          <p:cNvPr id="271" name="Shape 271"/>
          <p:cNvSpPr/>
          <p:nvPr/>
        </p:nvSpPr>
        <p:spPr>
          <a:xfrm>
            <a:off x="3952751" y="2059197"/>
            <a:ext cx="271499" cy="2730599"/>
          </a:xfrm>
          <a:prstGeom prst="rect">
            <a:avLst/>
          </a:prstGeom>
          <a:solidFill>
            <a:srgbClr val="FFFFFF"/>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272" name="Shape 272"/>
          <p:cNvGrpSpPr/>
          <p:nvPr/>
        </p:nvGrpSpPr>
        <p:grpSpPr>
          <a:xfrm>
            <a:off x="4224362" y="1395242"/>
            <a:ext cx="548967" cy="2046237"/>
            <a:chOff x="3554175" y="940125"/>
            <a:chExt cx="911149" cy="3023399"/>
          </a:xfrm>
        </p:grpSpPr>
        <p:sp>
          <p:nvSpPr>
            <p:cNvPr id="273" name="Shape 273"/>
            <p:cNvSpPr/>
            <p:nvPr/>
          </p:nvSpPr>
          <p:spPr>
            <a:xfrm flipH="1" rot="10800000">
              <a:off x="3554175" y="940125"/>
              <a:ext cx="911100" cy="3023399"/>
            </a:xfrm>
            <a:prstGeom prst="corner">
              <a:avLst>
                <a:gd fmla="val 50517" name="adj1"/>
                <a:gd fmla="val 50000" name="adj2"/>
              </a:avLst>
            </a:prstGeom>
            <a:solidFill>
              <a:srgbClr val="434343"/>
            </a:solidFill>
            <a:ln>
              <a:noFill/>
            </a:ln>
          </p:spPr>
          <p:txBody>
            <a:bodyPr anchorCtr="0" anchor="ctr" bIns="91425" lIns="91425" rIns="91425" tIns="91425">
              <a:noAutofit/>
            </a:bodyPr>
            <a:lstStyle/>
            <a:p>
              <a:pPr>
                <a:spcBef>
                  <a:spcPts val="0"/>
                </a:spcBef>
                <a:buNone/>
              </a:pPr>
              <a:r>
                <a:t/>
              </a:r>
              <a:endParaRPr/>
            </a:p>
          </p:txBody>
        </p:sp>
        <p:sp>
          <p:nvSpPr>
            <p:cNvPr id="274" name="Shape 274"/>
            <p:cNvSpPr/>
            <p:nvPr/>
          </p:nvSpPr>
          <p:spPr>
            <a:xfrm>
              <a:off x="3984725" y="1871025"/>
              <a:ext cx="480599" cy="2092499"/>
            </a:xfrm>
            <a:prstGeom prst="rect">
              <a:avLst/>
            </a:prstGeom>
            <a:solidFill>
              <a:srgbClr val="434343"/>
            </a:solidFill>
            <a:ln>
              <a:noFill/>
            </a:ln>
          </p:spPr>
          <p:txBody>
            <a:bodyPr anchorCtr="0" anchor="ctr" bIns="91425" lIns="91425" rIns="91425" tIns="91425">
              <a:noAutofit/>
            </a:bodyPr>
            <a:lstStyle/>
            <a:p>
              <a:pPr>
                <a:spcBef>
                  <a:spcPts val="0"/>
                </a:spcBef>
                <a:buNone/>
              </a:pPr>
              <a:r>
                <a:t/>
              </a:r>
              <a:endParaRPr/>
            </a:p>
          </p:txBody>
        </p:sp>
      </p:grpSp>
      <p:sp>
        <p:nvSpPr>
          <p:cNvPr id="275" name="Shape 275"/>
          <p:cNvSpPr/>
          <p:nvPr/>
        </p:nvSpPr>
        <p:spPr>
          <a:xfrm>
            <a:off x="3084200" y="1774487"/>
            <a:ext cx="1139999" cy="284699"/>
          </a:xfrm>
          <a:prstGeom prst="rect">
            <a:avLst/>
          </a:prstGeom>
          <a:solidFill>
            <a:srgbClr val="99999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a:p>
        </p:txBody>
      </p:sp>
      <p:sp>
        <p:nvSpPr>
          <p:cNvPr id="276" name="Shape 276"/>
          <p:cNvSpPr/>
          <p:nvPr/>
        </p:nvSpPr>
        <p:spPr>
          <a:xfrm>
            <a:off x="4477538" y="1700077"/>
            <a:ext cx="42300" cy="325200"/>
          </a:xfrm>
          <a:prstGeom prst="rect">
            <a:avLst/>
          </a:prstGeom>
          <a:solidFill>
            <a:srgbClr val="FFFFFF"/>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77" name="Shape 277"/>
          <p:cNvSpPr/>
          <p:nvPr/>
        </p:nvSpPr>
        <p:spPr>
          <a:xfrm>
            <a:off x="4773150" y="2093086"/>
            <a:ext cx="78300" cy="1199400"/>
          </a:xfrm>
          <a:prstGeom prst="rect">
            <a:avLst/>
          </a:prstGeom>
          <a:solidFill>
            <a:srgbClr val="CCCCCC"/>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278" name="Shape 278"/>
          <p:cNvGrpSpPr/>
          <p:nvPr/>
        </p:nvGrpSpPr>
        <p:grpSpPr>
          <a:xfrm>
            <a:off x="4520017" y="1720427"/>
            <a:ext cx="168820" cy="284662"/>
            <a:chOff x="4605325" y="1040250"/>
            <a:chExt cx="280200" cy="420600"/>
          </a:xfrm>
        </p:grpSpPr>
        <p:sp>
          <p:nvSpPr>
            <p:cNvPr id="279" name="Shape 279"/>
            <p:cNvSpPr/>
            <p:nvPr/>
          </p:nvSpPr>
          <p:spPr>
            <a:xfrm>
              <a:off x="4605325" y="1040250"/>
              <a:ext cx="70199" cy="420600"/>
            </a:xfrm>
            <a:prstGeom prst="rect">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80" name="Shape 280"/>
            <p:cNvSpPr/>
            <p:nvPr/>
          </p:nvSpPr>
          <p:spPr>
            <a:xfrm>
              <a:off x="4605325" y="1115400"/>
              <a:ext cx="280200" cy="270299"/>
            </a:xfrm>
            <a:prstGeom prst="noSmoking">
              <a:avLst>
                <a:gd fmla="val 18750" name="adj"/>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grpSp>
        <p:nvGrpSpPr>
          <p:cNvPr id="281" name="Shape 281"/>
          <p:cNvGrpSpPr/>
          <p:nvPr/>
        </p:nvGrpSpPr>
        <p:grpSpPr>
          <a:xfrm>
            <a:off x="4851776" y="2521468"/>
            <a:ext cx="168820" cy="284662"/>
            <a:chOff x="4605325" y="1040250"/>
            <a:chExt cx="280200" cy="420600"/>
          </a:xfrm>
        </p:grpSpPr>
        <p:sp>
          <p:nvSpPr>
            <p:cNvPr id="282" name="Shape 282"/>
            <p:cNvSpPr/>
            <p:nvPr/>
          </p:nvSpPr>
          <p:spPr>
            <a:xfrm>
              <a:off x="4605325" y="1040250"/>
              <a:ext cx="70199" cy="420600"/>
            </a:xfrm>
            <a:prstGeom prst="rect">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83" name="Shape 283"/>
            <p:cNvSpPr/>
            <p:nvPr/>
          </p:nvSpPr>
          <p:spPr>
            <a:xfrm>
              <a:off x="4605325" y="1115400"/>
              <a:ext cx="280200" cy="270299"/>
            </a:xfrm>
            <a:prstGeom prst="noSmoking">
              <a:avLst>
                <a:gd fmla="val 18750" name="adj"/>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sp>
        <p:nvSpPr>
          <p:cNvPr id="284" name="Shape 284"/>
          <p:cNvSpPr/>
          <p:nvPr/>
        </p:nvSpPr>
        <p:spPr>
          <a:xfrm>
            <a:off x="1366923" y="2059241"/>
            <a:ext cx="269400" cy="2730599"/>
          </a:xfrm>
          <a:prstGeom prst="rect">
            <a:avLst/>
          </a:prstGeom>
          <a:solidFill>
            <a:srgbClr val="FFFFFF"/>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285" name="Shape 285"/>
          <p:cNvGrpSpPr/>
          <p:nvPr/>
        </p:nvGrpSpPr>
        <p:grpSpPr>
          <a:xfrm>
            <a:off x="1636496" y="1395281"/>
            <a:ext cx="545049" cy="2046237"/>
            <a:chOff x="3554175" y="940125"/>
            <a:chExt cx="911149" cy="3023399"/>
          </a:xfrm>
        </p:grpSpPr>
        <p:sp>
          <p:nvSpPr>
            <p:cNvPr id="286" name="Shape 286"/>
            <p:cNvSpPr/>
            <p:nvPr/>
          </p:nvSpPr>
          <p:spPr>
            <a:xfrm flipH="1" rot="10800000">
              <a:off x="3554175" y="940125"/>
              <a:ext cx="911100" cy="3023399"/>
            </a:xfrm>
            <a:prstGeom prst="corner">
              <a:avLst>
                <a:gd fmla="val 50517" name="adj1"/>
                <a:gd fmla="val 50000" name="adj2"/>
              </a:avLst>
            </a:prstGeom>
            <a:solidFill>
              <a:srgbClr val="434343"/>
            </a:solidFill>
            <a:ln>
              <a:noFill/>
            </a:ln>
          </p:spPr>
          <p:txBody>
            <a:bodyPr anchorCtr="0" anchor="ctr" bIns="91425" lIns="91425" rIns="91425" tIns="91425">
              <a:noAutofit/>
            </a:bodyPr>
            <a:lstStyle/>
            <a:p>
              <a:pPr>
                <a:spcBef>
                  <a:spcPts val="0"/>
                </a:spcBef>
                <a:buNone/>
              </a:pPr>
              <a:r>
                <a:t/>
              </a:r>
              <a:endParaRPr/>
            </a:p>
          </p:txBody>
        </p:sp>
        <p:sp>
          <p:nvSpPr>
            <p:cNvPr id="287" name="Shape 287"/>
            <p:cNvSpPr/>
            <p:nvPr/>
          </p:nvSpPr>
          <p:spPr>
            <a:xfrm>
              <a:off x="3984725" y="1871025"/>
              <a:ext cx="480599" cy="2092499"/>
            </a:xfrm>
            <a:prstGeom prst="rect">
              <a:avLst/>
            </a:prstGeom>
            <a:solidFill>
              <a:srgbClr val="434343"/>
            </a:solidFill>
            <a:ln>
              <a:noFill/>
            </a:ln>
          </p:spPr>
          <p:txBody>
            <a:bodyPr anchorCtr="0" anchor="ctr" bIns="91425" lIns="91425" rIns="91425" tIns="91425">
              <a:noAutofit/>
            </a:bodyPr>
            <a:lstStyle/>
            <a:p>
              <a:pPr>
                <a:spcBef>
                  <a:spcPts val="0"/>
                </a:spcBef>
                <a:buNone/>
              </a:pPr>
              <a:r>
                <a:t/>
              </a:r>
              <a:endParaRPr/>
            </a:p>
          </p:txBody>
        </p:sp>
      </p:grpSp>
      <p:sp>
        <p:nvSpPr>
          <p:cNvPr id="288" name="Shape 288"/>
          <p:cNvSpPr/>
          <p:nvPr/>
        </p:nvSpPr>
        <p:spPr>
          <a:xfrm>
            <a:off x="504524" y="1774529"/>
            <a:ext cx="1131899" cy="284699"/>
          </a:xfrm>
          <a:prstGeom prst="rect">
            <a:avLst/>
          </a:prstGeom>
          <a:solidFill>
            <a:srgbClr val="99999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a:p>
        </p:txBody>
      </p:sp>
      <p:sp>
        <p:nvSpPr>
          <p:cNvPr id="289" name="Shape 289"/>
          <p:cNvSpPr/>
          <p:nvPr/>
        </p:nvSpPr>
        <p:spPr>
          <a:xfrm>
            <a:off x="2181511" y="1606829"/>
            <a:ext cx="78000" cy="1199400"/>
          </a:xfrm>
          <a:prstGeom prst="rect">
            <a:avLst/>
          </a:prstGeom>
          <a:solidFill>
            <a:srgbClr val="CCCCCC"/>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290" name="Shape 290"/>
          <p:cNvGrpSpPr/>
          <p:nvPr/>
        </p:nvGrpSpPr>
        <p:grpSpPr>
          <a:xfrm>
            <a:off x="2259432" y="1774574"/>
            <a:ext cx="167615" cy="284662"/>
            <a:chOff x="4605325" y="1040250"/>
            <a:chExt cx="280200" cy="420600"/>
          </a:xfrm>
        </p:grpSpPr>
        <p:sp>
          <p:nvSpPr>
            <p:cNvPr id="291" name="Shape 291"/>
            <p:cNvSpPr/>
            <p:nvPr/>
          </p:nvSpPr>
          <p:spPr>
            <a:xfrm>
              <a:off x="4605325" y="1040250"/>
              <a:ext cx="70199" cy="420600"/>
            </a:xfrm>
            <a:prstGeom prst="rect">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92" name="Shape 292"/>
            <p:cNvSpPr/>
            <p:nvPr/>
          </p:nvSpPr>
          <p:spPr>
            <a:xfrm>
              <a:off x="4605325" y="1115400"/>
              <a:ext cx="280200" cy="270299"/>
            </a:xfrm>
            <a:prstGeom prst="noSmoking">
              <a:avLst>
                <a:gd fmla="val 18750" name="adj"/>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grpSp>
        <p:nvGrpSpPr>
          <p:cNvPr id="293" name="Shape 293"/>
          <p:cNvGrpSpPr/>
          <p:nvPr/>
        </p:nvGrpSpPr>
        <p:grpSpPr>
          <a:xfrm>
            <a:off x="2259432" y="2304694"/>
            <a:ext cx="167615" cy="284662"/>
            <a:chOff x="4605325" y="1040250"/>
            <a:chExt cx="280200" cy="420600"/>
          </a:xfrm>
        </p:grpSpPr>
        <p:sp>
          <p:nvSpPr>
            <p:cNvPr id="294" name="Shape 294"/>
            <p:cNvSpPr/>
            <p:nvPr/>
          </p:nvSpPr>
          <p:spPr>
            <a:xfrm>
              <a:off x="4605325" y="1040250"/>
              <a:ext cx="70199" cy="420600"/>
            </a:xfrm>
            <a:prstGeom prst="rect">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95" name="Shape 295"/>
            <p:cNvSpPr/>
            <p:nvPr/>
          </p:nvSpPr>
          <p:spPr>
            <a:xfrm>
              <a:off x="4605325" y="1115400"/>
              <a:ext cx="280200" cy="270299"/>
            </a:xfrm>
            <a:prstGeom prst="noSmoking">
              <a:avLst>
                <a:gd fmla="val 18750" name="adj"/>
              </a:avLst>
            </a:prstGeom>
            <a:solidFill>
              <a:srgbClr val="D9D9D9"/>
            </a:solidFill>
            <a:ln cap="flat" w="19050">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cxnSp>
        <p:nvCxnSpPr>
          <p:cNvPr id="296" name="Shape 296"/>
          <p:cNvCxnSpPr>
            <a:stCxn id="295" idx="5"/>
          </p:cNvCxnSpPr>
          <p:nvPr/>
        </p:nvCxnSpPr>
        <p:spPr>
          <a:xfrm>
            <a:off x="2402501" y="2511704"/>
            <a:ext cx="360000" cy="8100"/>
          </a:xfrm>
          <a:prstGeom prst="straightConnector1">
            <a:avLst/>
          </a:prstGeom>
          <a:noFill/>
          <a:ln cap="flat" w="9525">
            <a:solidFill>
              <a:srgbClr val="980000"/>
            </a:solidFill>
            <a:prstDash val="solid"/>
            <a:round/>
            <a:headEnd len="lg" w="lg" type="stealth"/>
            <a:tailEnd len="lg" w="lg" type="none"/>
          </a:ln>
        </p:spPr>
      </p:cxnSp>
      <p:cxnSp>
        <p:nvCxnSpPr>
          <p:cNvPr id="297" name="Shape 297"/>
          <p:cNvCxnSpPr>
            <a:stCxn id="289" idx="2"/>
          </p:cNvCxnSpPr>
          <p:nvPr/>
        </p:nvCxnSpPr>
        <p:spPr>
          <a:xfrm>
            <a:off x="2220511" y="2806229"/>
            <a:ext cx="395100" cy="479700"/>
          </a:xfrm>
          <a:prstGeom prst="straightConnector1">
            <a:avLst/>
          </a:prstGeom>
          <a:noFill/>
          <a:ln cap="flat" w="9525">
            <a:solidFill>
              <a:srgbClr val="980000"/>
            </a:solidFill>
            <a:prstDash val="solid"/>
            <a:round/>
            <a:headEnd len="lg" w="lg" type="stealth"/>
            <a:tailEnd len="lg" w="lg" type="none"/>
          </a:ln>
        </p:spPr>
      </p:cxnSp>
      <p:cxnSp>
        <p:nvCxnSpPr>
          <p:cNvPr id="298" name="Shape 298"/>
          <p:cNvCxnSpPr/>
          <p:nvPr/>
        </p:nvCxnSpPr>
        <p:spPr>
          <a:xfrm>
            <a:off x="1636511" y="4488629"/>
            <a:ext cx="669599" cy="3900"/>
          </a:xfrm>
          <a:prstGeom prst="straightConnector1">
            <a:avLst/>
          </a:prstGeom>
          <a:noFill/>
          <a:ln cap="flat" w="9525">
            <a:solidFill>
              <a:srgbClr val="980000"/>
            </a:solidFill>
            <a:prstDash val="solid"/>
            <a:round/>
            <a:headEnd len="lg" w="lg" type="stealth"/>
            <a:tailEnd len="lg" w="lg" type="none"/>
          </a:ln>
        </p:spPr>
      </p:cxnSp>
      <p:cxnSp>
        <p:nvCxnSpPr>
          <p:cNvPr id="299" name="Shape 299"/>
          <p:cNvCxnSpPr/>
          <p:nvPr/>
        </p:nvCxnSpPr>
        <p:spPr>
          <a:xfrm>
            <a:off x="617886" y="2059254"/>
            <a:ext cx="900" cy="534000"/>
          </a:xfrm>
          <a:prstGeom prst="straightConnector1">
            <a:avLst/>
          </a:prstGeom>
          <a:noFill/>
          <a:ln cap="flat" w="9525">
            <a:solidFill>
              <a:srgbClr val="980000"/>
            </a:solidFill>
            <a:prstDash val="solid"/>
            <a:round/>
            <a:headEnd len="lg" w="lg" type="stealth"/>
            <a:tailEnd len="lg" w="lg" type="none"/>
          </a:ln>
        </p:spPr>
      </p:cxnSp>
      <p:cxnSp>
        <p:nvCxnSpPr>
          <p:cNvPr id="300" name="Shape 300"/>
          <p:cNvCxnSpPr/>
          <p:nvPr/>
        </p:nvCxnSpPr>
        <p:spPr>
          <a:xfrm>
            <a:off x="1864336" y="3404116"/>
            <a:ext cx="395099" cy="479699"/>
          </a:xfrm>
          <a:prstGeom prst="straightConnector1">
            <a:avLst/>
          </a:prstGeom>
          <a:noFill/>
          <a:ln cap="flat" w="9525">
            <a:solidFill>
              <a:srgbClr val="980000"/>
            </a:solidFill>
            <a:prstDash val="solid"/>
            <a:round/>
            <a:headEnd len="lg" w="lg" type="stealth"/>
            <a:tailEnd len="lg" w="lg" type="none"/>
          </a:ln>
        </p:spPr>
      </p:cxnSp>
      <p:sp>
        <p:nvSpPr>
          <p:cNvPr id="301" name="Shape 301"/>
          <p:cNvSpPr txBox="1"/>
          <p:nvPr/>
        </p:nvSpPr>
        <p:spPr>
          <a:xfrm>
            <a:off x="154025" y="2593150"/>
            <a:ext cx="904800" cy="325200"/>
          </a:xfrm>
          <a:prstGeom prst="rect">
            <a:avLst/>
          </a:prstGeom>
          <a:noFill/>
          <a:ln>
            <a:noFill/>
          </a:ln>
        </p:spPr>
        <p:txBody>
          <a:bodyPr anchorCtr="0" anchor="t" bIns="91425" lIns="91425" rIns="91425" tIns="91425">
            <a:noAutofit/>
          </a:bodyPr>
          <a:lstStyle/>
          <a:p>
            <a:pPr algn="ctr">
              <a:spcBef>
                <a:spcPts val="0"/>
              </a:spcBef>
              <a:buNone/>
            </a:pPr>
            <a:r>
              <a:rPr lang="en" sz="900"/>
              <a:t>circular PVC sheet</a:t>
            </a:r>
          </a:p>
        </p:txBody>
      </p:sp>
      <p:sp>
        <p:nvSpPr>
          <p:cNvPr id="302" name="Shape 302"/>
          <p:cNvSpPr txBox="1"/>
          <p:nvPr/>
        </p:nvSpPr>
        <p:spPr>
          <a:xfrm>
            <a:off x="2259425" y="4327975"/>
            <a:ext cx="904800" cy="325200"/>
          </a:xfrm>
          <a:prstGeom prst="rect">
            <a:avLst/>
          </a:prstGeom>
          <a:noFill/>
          <a:ln>
            <a:noFill/>
          </a:ln>
        </p:spPr>
        <p:txBody>
          <a:bodyPr anchorCtr="0" anchor="t" bIns="91425" lIns="91425" rIns="91425" tIns="91425">
            <a:noAutofit/>
          </a:bodyPr>
          <a:lstStyle/>
          <a:p>
            <a:pPr lvl="0" rtl="0" algn="ctr">
              <a:spcBef>
                <a:spcPts val="0"/>
              </a:spcBef>
              <a:buNone/>
            </a:pPr>
            <a:r>
              <a:rPr lang="en" sz="900"/>
              <a:t>filter column</a:t>
            </a:r>
          </a:p>
        </p:txBody>
      </p:sp>
      <p:sp>
        <p:nvSpPr>
          <p:cNvPr id="303" name="Shape 303"/>
          <p:cNvSpPr txBox="1"/>
          <p:nvPr/>
        </p:nvSpPr>
        <p:spPr>
          <a:xfrm>
            <a:off x="2220500" y="3754750"/>
            <a:ext cx="904800" cy="325200"/>
          </a:xfrm>
          <a:prstGeom prst="rect">
            <a:avLst/>
          </a:prstGeom>
          <a:noFill/>
          <a:ln>
            <a:noFill/>
          </a:ln>
        </p:spPr>
        <p:txBody>
          <a:bodyPr anchorCtr="0" anchor="t" bIns="91425" lIns="91425" rIns="91425" tIns="91425">
            <a:noAutofit/>
          </a:bodyPr>
          <a:lstStyle/>
          <a:p>
            <a:pPr lvl="0" rtl="0" algn="ctr">
              <a:spcBef>
                <a:spcPts val="0"/>
              </a:spcBef>
              <a:buNone/>
            </a:pPr>
            <a:r>
              <a:rPr lang="en" sz="900"/>
              <a:t>rubber Fernco fitting</a:t>
            </a:r>
          </a:p>
        </p:txBody>
      </p:sp>
      <p:sp>
        <p:nvSpPr>
          <p:cNvPr id="304" name="Shape 304"/>
          <p:cNvSpPr txBox="1"/>
          <p:nvPr/>
        </p:nvSpPr>
        <p:spPr>
          <a:xfrm>
            <a:off x="2477950" y="3181525"/>
            <a:ext cx="904800" cy="325200"/>
          </a:xfrm>
          <a:prstGeom prst="rect">
            <a:avLst/>
          </a:prstGeom>
          <a:noFill/>
          <a:ln>
            <a:noFill/>
          </a:ln>
        </p:spPr>
        <p:txBody>
          <a:bodyPr anchorCtr="0" anchor="t" bIns="91425" lIns="91425" rIns="91425" tIns="91425">
            <a:noAutofit/>
          </a:bodyPr>
          <a:lstStyle/>
          <a:p>
            <a:pPr rtl="0" algn="ctr">
              <a:spcBef>
                <a:spcPts val="0"/>
              </a:spcBef>
              <a:buNone/>
            </a:pPr>
            <a:r>
              <a:rPr lang="en" sz="900"/>
              <a:t>shim stock</a:t>
            </a:r>
          </a:p>
          <a:p>
            <a:pPr lvl="0" rtl="0" algn="ctr">
              <a:spcBef>
                <a:spcPts val="0"/>
              </a:spcBef>
              <a:buNone/>
            </a:pPr>
            <a:r>
              <a:t/>
            </a:r>
            <a:endParaRPr sz="900"/>
          </a:p>
        </p:txBody>
      </p:sp>
      <p:sp>
        <p:nvSpPr>
          <p:cNvPr id="305" name="Shape 305"/>
          <p:cNvSpPr txBox="1"/>
          <p:nvPr/>
        </p:nvSpPr>
        <p:spPr>
          <a:xfrm>
            <a:off x="2653725" y="2353150"/>
            <a:ext cx="904800" cy="325200"/>
          </a:xfrm>
          <a:prstGeom prst="rect">
            <a:avLst/>
          </a:prstGeom>
          <a:noFill/>
          <a:ln>
            <a:noFill/>
          </a:ln>
        </p:spPr>
        <p:txBody>
          <a:bodyPr anchorCtr="0" anchor="t" bIns="91425" lIns="91425" rIns="91425" tIns="91425">
            <a:noAutofit/>
          </a:bodyPr>
          <a:lstStyle/>
          <a:p>
            <a:pPr rtl="0" algn="ctr">
              <a:spcBef>
                <a:spcPts val="0"/>
              </a:spcBef>
              <a:buNone/>
            </a:pPr>
            <a:r>
              <a:rPr lang="en" sz="900"/>
              <a:t>hose clamp</a:t>
            </a:r>
          </a:p>
          <a:p>
            <a:pPr lvl="0" rtl="0" algn="ctr">
              <a:spcBef>
                <a:spcPts val="0"/>
              </a:spcBef>
              <a:buNone/>
            </a:pPr>
            <a:r>
              <a:t/>
            </a:r>
            <a:endParaRPr sz="900"/>
          </a:p>
        </p:txBody>
      </p:sp>
      <p:sp>
        <p:nvSpPr>
          <p:cNvPr id="306" name="Shape 306"/>
          <p:cNvSpPr txBox="1"/>
          <p:nvPr/>
        </p:nvSpPr>
        <p:spPr>
          <a:xfrm>
            <a:off x="170325" y="1246375"/>
            <a:ext cx="1139999" cy="360600"/>
          </a:xfrm>
          <a:prstGeom prst="rect">
            <a:avLst/>
          </a:prstGeom>
          <a:noFill/>
          <a:ln>
            <a:noFill/>
          </a:ln>
        </p:spPr>
        <p:txBody>
          <a:bodyPr anchorCtr="0" anchor="t" bIns="91425" lIns="91425" rIns="91425" tIns="91425">
            <a:noAutofit/>
          </a:bodyPr>
          <a:lstStyle/>
          <a:p>
            <a:pPr>
              <a:spcBef>
                <a:spcPts val="0"/>
              </a:spcBef>
              <a:buNone/>
            </a:pPr>
            <a:r>
              <a:rPr lang="en" sz="1100">
                <a:solidFill>
                  <a:srgbClr val="980000"/>
                </a:solidFill>
              </a:rPr>
              <a:t>OLD ASSEMBLY</a:t>
            </a:r>
          </a:p>
        </p:txBody>
      </p:sp>
      <p:sp>
        <p:nvSpPr>
          <p:cNvPr id="307" name="Shape 307"/>
          <p:cNvSpPr txBox="1"/>
          <p:nvPr/>
        </p:nvSpPr>
        <p:spPr>
          <a:xfrm>
            <a:off x="2931150" y="1246375"/>
            <a:ext cx="1139999" cy="360600"/>
          </a:xfrm>
          <a:prstGeom prst="rect">
            <a:avLst/>
          </a:prstGeom>
          <a:noFill/>
          <a:ln>
            <a:noFill/>
          </a:ln>
        </p:spPr>
        <p:txBody>
          <a:bodyPr anchorCtr="0" anchor="t" bIns="91425" lIns="91425" rIns="91425" tIns="91425">
            <a:noAutofit/>
          </a:bodyPr>
          <a:lstStyle/>
          <a:p>
            <a:pPr lvl="0" rtl="0">
              <a:spcBef>
                <a:spcPts val="0"/>
              </a:spcBef>
              <a:buNone/>
            </a:pPr>
            <a:r>
              <a:rPr lang="en" sz="1100">
                <a:solidFill>
                  <a:srgbClr val="980000"/>
                </a:solidFill>
              </a:rPr>
              <a:t>NEW ASSEMBLY</a:t>
            </a:r>
          </a:p>
        </p:txBody>
      </p:sp>
      <p:cxnSp>
        <p:nvCxnSpPr>
          <p:cNvPr id="308" name="Shape 308"/>
          <p:cNvCxnSpPr/>
          <p:nvPr/>
        </p:nvCxnSpPr>
        <p:spPr>
          <a:xfrm flipH="1">
            <a:off x="3716161" y="2005091"/>
            <a:ext cx="761400" cy="895200"/>
          </a:xfrm>
          <a:prstGeom prst="straightConnector1">
            <a:avLst/>
          </a:prstGeom>
          <a:noFill/>
          <a:ln cap="flat" w="9525">
            <a:solidFill>
              <a:srgbClr val="980000"/>
            </a:solidFill>
            <a:prstDash val="solid"/>
            <a:round/>
            <a:headEnd len="lg" w="lg" type="stealth"/>
            <a:tailEnd len="lg" w="lg" type="none"/>
          </a:ln>
        </p:spPr>
      </p:cxnSp>
      <p:sp>
        <p:nvSpPr>
          <p:cNvPr id="309" name="Shape 309"/>
          <p:cNvSpPr txBox="1"/>
          <p:nvPr/>
        </p:nvSpPr>
        <p:spPr>
          <a:xfrm>
            <a:off x="3104600" y="2804875"/>
            <a:ext cx="904800" cy="325200"/>
          </a:xfrm>
          <a:prstGeom prst="rect">
            <a:avLst/>
          </a:prstGeom>
          <a:noFill/>
          <a:ln>
            <a:noFill/>
          </a:ln>
        </p:spPr>
        <p:txBody>
          <a:bodyPr anchorCtr="0" anchor="t" bIns="91425" lIns="91425" rIns="91425" tIns="91425">
            <a:noAutofit/>
          </a:bodyPr>
          <a:lstStyle/>
          <a:p>
            <a:pPr lvl="0" rtl="0" algn="ctr">
              <a:spcBef>
                <a:spcPts val="0"/>
              </a:spcBef>
              <a:buNone/>
            </a:pPr>
            <a:r>
              <a:rPr lang="en" sz="900"/>
              <a:t>teflon tape</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sp>
        <p:nvSpPr>
          <p:cNvPr id="314" name="Shape 314"/>
          <p:cNvSpPr txBox="1"/>
          <p:nvPr>
            <p:ph idx="1" type="body"/>
          </p:nvPr>
        </p:nvSpPr>
        <p:spPr>
          <a:xfrm>
            <a:off x="4561400" y="1395275"/>
            <a:ext cx="3921899" cy="33945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Sizing of orifices set to a backwash head loss of 20 cm</a:t>
            </a:r>
          </a:p>
          <a:p>
            <a:pPr indent="-342900" lvl="0" marL="342900" marR="0" rtl="0" algn="l">
              <a:lnSpc>
                <a:spcPct val="100000"/>
              </a:lnSpc>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Even flow distribution</a:t>
            </a:r>
          </a:p>
          <a:p>
            <a:pPr indent="-342900" lvl="0" marL="342900" marR="0" rtl="0" algn="l">
              <a:lnSpc>
                <a:spcPct val="100000"/>
              </a:lnSpc>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Orifice diameters of 0.91 cm and 0.64 cm</a:t>
            </a: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315" name="Shape 315"/>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Inlet System: Design</a:t>
            </a:r>
          </a:p>
        </p:txBody>
      </p:sp>
      <p:pic>
        <p:nvPicPr>
          <p:cNvPr id="316" name="Shape 316"/>
          <p:cNvPicPr preferRelativeResize="0"/>
          <p:nvPr/>
        </p:nvPicPr>
        <p:blipFill rotWithShape="1">
          <a:blip r:embed="rId3">
            <a:alphaModFix/>
          </a:blip>
          <a:srcRect b="11325" l="10738" r="20992" t="8974"/>
          <a:stretch/>
        </p:blipFill>
        <p:spPr>
          <a:xfrm>
            <a:off x="276975" y="1316112"/>
            <a:ext cx="4057650" cy="3552825"/>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0" name="Shape 320"/>
        <p:cNvGrpSpPr/>
        <p:nvPr/>
      </p:nvGrpSpPr>
      <p:grpSpPr>
        <a:xfrm>
          <a:off x="0" y="0"/>
          <a:ext cx="0" cy="0"/>
          <a:chOff x="0" y="0"/>
          <a:chExt cx="0" cy="0"/>
        </a:xfrm>
      </p:grpSpPr>
      <p:sp>
        <p:nvSpPr>
          <p:cNvPr id="321" name="Shape 321"/>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Inlet System: Fabrication</a:t>
            </a:r>
          </a:p>
        </p:txBody>
      </p:sp>
      <p:graphicFrame>
        <p:nvGraphicFramePr>
          <p:cNvPr id="322" name="Shape 322"/>
          <p:cNvGraphicFramePr/>
          <p:nvPr/>
        </p:nvGraphicFramePr>
        <p:xfrm>
          <a:off x="730350" y="2052300"/>
          <a:ext cx="3000000" cy="3000000"/>
        </p:xfrm>
        <a:graphic>
          <a:graphicData uri="http://schemas.openxmlformats.org/drawingml/2006/table">
            <a:tbl>
              <a:tblPr>
                <a:noFill/>
                <a:tableStyleId>{2D71BB74-0167-4468-9A88-CD03998C8D64}</a:tableStyleId>
              </a:tblPr>
              <a:tblGrid>
                <a:gridCol w="2282225"/>
                <a:gridCol w="1829725"/>
                <a:gridCol w="1633225"/>
                <a:gridCol w="1938125"/>
              </a:tblGrid>
              <a:tr h="729425">
                <a:tc>
                  <a:txBody>
                    <a:bodyPr>
                      <a:noAutofit/>
                    </a:bodyPr>
                    <a:lstStyle/>
                    <a:p>
                      <a:pPr lvl="0" rtl="0">
                        <a:spcBef>
                          <a:spcPts val="0"/>
                        </a:spcBef>
                        <a:buNone/>
                      </a:pPr>
                      <a:r>
                        <a:rPr lang="en" sz="2000"/>
                        <a:t>Inlet</a:t>
                      </a:r>
                    </a:p>
                  </a:txBody>
                  <a:tcPr marT="63500" marB="63500" marR="63500" marL="63500"/>
                </a:tc>
                <a:tc>
                  <a:txBody>
                    <a:bodyPr>
                      <a:noAutofit/>
                    </a:bodyPr>
                    <a:lstStyle/>
                    <a:p>
                      <a:pPr lvl="0" rtl="0">
                        <a:spcBef>
                          <a:spcPts val="0"/>
                        </a:spcBef>
                        <a:buNone/>
                      </a:pPr>
                      <a:r>
                        <a:rPr lang="en" sz="2000"/>
                        <a:t>Trunk Diameter (cm)</a:t>
                      </a:r>
                    </a:p>
                  </a:txBody>
                  <a:tcPr marT="63500" marB="63500" marR="63500" marL="63500"/>
                </a:tc>
                <a:tc>
                  <a:txBody>
                    <a:bodyPr>
                      <a:noAutofit/>
                    </a:bodyPr>
                    <a:lstStyle/>
                    <a:p>
                      <a:pPr lvl="0" rtl="0">
                        <a:spcBef>
                          <a:spcPts val="0"/>
                        </a:spcBef>
                        <a:buNone/>
                      </a:pPr>
                      <a:r>
                        <a:rPr lang="en" sz="2000"/>
                        <a:t>Total Orifice Area (cm²)</a:t>
                      </a:r>
                    </a:p>
                  </a:txBody>
                  <a:tcPr marT="63500" marB="63500" marR="63500" marL="63500"/>
                </a:tc>
                <a:tc>
                  <a:txBody>
                    <a:bodyPr>
                      <a:noAutofit/>
                    </a:bodyPr>
                    <a:lstStyle/>
                    <a:p>
                      <a:pPr lvl="0" rtl="0">
                        <a:spcBef>
                          <a:spcPts val="0"/>
                        </a:spcBef>
                        <a:buNone/>
                      </a:pPr>
                      <a:r>
                        <a:rPr lang="en" sz="2000"/>
                        <a:t>Orifice Diameter (cm)</a:t>
                      </a:r>
                    </a:p>
                  </a:txBody>
                  <a:tcPr marT="63500" marB="63500" marR="63500" marL="63500"/>
                </a:tc>
              </a:tr>
              <a:tr h="313575">
                <a:tc>
                  <a:txBody>
                    <a:bodyPr>
                      <a:noAutofit/>
                    </a:bodyPr>
                    <a:lstStyle/>
                    <a:p>
                      <a:pPr lvl="0" rtl="0">
                        <a:spcBef>
                          <a:spcPts val="0"/>
                        </a:spcBef>
                        <a:buNone/>
                      </a:pPr>
                      <a:r>
                        <a:rPr lang="en" sz="2000"/>
                        <a:t>Top</a:t>
                      </a:r>
                    </a:p>
                  </a:txBody>
                  <a:tcPr marT="63500" marB="63500" marR="63500" marL="63500"/>
                </a:tc>
                <a:tc>
                  <a:txBody>
                    <a:bodyPr>
                      <a:noAutofit/>
                    </a:bodyPr>
                    <a:lstStyle/>
                    <a:p>
                      <a:pPr lvl="0" rtl="0">
                        <a:spcBef>
                          <a:spcPts val="0"/>
                        </a:spcBef>
                        <a:buNone/>
                      </a:pPr>
                      <a:r>
                        <a:rPr lang="en" sz="2000"/>
                        <a:t>2.54</a:t>
                      </a:r>
                    </a:p>
                  </a:txBody>
                  <a:tcPr marT="63500" marB="63500" marR="63500" marL="63500"/>
                </a:tc>
                <a:tc>
                  <a:txBody>
                    <a:bodyPr>
                      <a:noAutofit/>
                    </a:bodyPr>
                    <a:lstStyle/>
                    <a:p>
                      <a:pPr lvl="0" rtl="0">
                        <a:spcBef>
                          <a:spcPts val="0"/>
                        </a:spcBef>
                        <a:buNone/>
                      </a:pPr>
                      <a:r>
                        <a:rPr lang="en" sz="2000"/>
                        <a:t>6.5</a:t>
                      </a:r>
                    </a:p>
                  </a:txBody>
                  <a:tcPr marT="63500" marB="63500" marR="63500" marL="63500"/>
                </a:tc>
                <a:tc>
                  <a:txBody>
                    <a:bodyPr>
                      <a:noAutofit/>
                    </a:bodyPr>
                    <a:lstStyle/>
                    <a:p>
                      <a:pPr lvl="0" rtl="0">
                        <a:spcBef>
                          <a:spcPts val="0"/>
                        </a:spcBef>
                        <a:buNone/>
                      </a:pPr>
                      <a:r>
                        <a:rPr lang="en" sz="2000"/>
                        <a:t>0.64</a:t>
                      </a:r>
                    </a:p>
                  </a:txBody>
                  <a:tcPr marT="63500" marB="63500" marR="63500" marL="63500"/>
                </a:tc>
              </a:tr>
              <a:tr h="313575">
                <a:tc>
                  <a:txBody>
                    <a:bodyPr>
                      <a:noAutofit/>
                    </a:bodyPr>
                    <a:lstStyle/>
                    <a:p>
                      <a:pPr lvl="0" rtl="0">
                        <a:spcBef>
                          <a:spcPts val="0"/>
                        </a:spcBef>
                        <a:buNone/>
                      </a:pPr>
                      <a:r>
                        <a:rPr lang="en" sz="2000"/>
                        <a:t>Middle 1</a:t>
                      </a:r>
                    </a:p>
                  </a:txBody>
                  <a:tcPr marT="63500" marB="63500" marR="63500" marL="63500"/>
                </a:tc>
                <a:tc>
                  <a:txBody>
                    <a:bodyPr>
                      <a:noAutofit/>
                    </a:bodyPr>
                    <a:lstStyle/>
                    <a:p>
                      <a:pPr lvl="0" rtl="0">
                        <a:spcBef>
                          <a:spcPts val="0"/>
                        </a:spcBef>
                        <a:buNone/>
                      </a:pPr>
                      <a:r>
                        <a:rPr lang="en" sz="2000"/>
                        <a:t>2.54</a:t>
                      </a:r>
                    </a:p>
                  </a:txBody>
                  <a:tcPr marT="63500" marB="63500" marR="63500" marL="63500"/>
                </a:tc>
                <a:tc>
                  <a:txBody>
                    <a:bodyPr>
                      <a:noAutofit/>
                    </a:bodyPr>
                    <a:lstStyle/>
                    <a:p>
                      <a:pPr lvl="0" rtl="0">
                        <a:spcBef>
                          <a:spcPts val="0"/>
                        </a:spcBef>
                        <a:buNone/>
                      </a:pPr>
                      <a:r>
                        <a:rPr lang="en" sz="2000"/>
                        <a:t>13.0</a:t>
                      </a:r>
                    </a:p>
                  </a:txBody>
                  <a:tcPr marT="63500" marB="63500" marR="63500" marL="63500"/>
                </a:tc>
                <a:tc>
                  <a:txBody>
                    <a:bodyPr>
                      <a:noAutofit/>
                    </a:bodyPr>
                    <a:lstStyle/>
                    <a:p>
                      <a:pPr lvl="0" rtl="0">
                        <a:spcBef>
                          <a:spcPts val="0"/>
                        </a:spcBef>
                        <a:buNone/>
                      </a:pPr>
                      <a:r>
                        <a:rPr lang="en" sz="2000"/>
                        <a:t>0.91</a:t>
                      </a:r>
                    </a:p>
                  </a:txBody>
                  <a:tcPr marT="63500" marB="63500" marR="63500" marL="63500"/>
                </a:tc>
              </a:tr>
              <a:tr h="313575">
                <a:tc>
                  <a:txBody>
                    <a:bodyPr>
                      <a:noAutofit/>
                    </a:bodyPr>
                    <a:lstStyle/>
                    <a:p>
                      <a:pPr lvl="0" rtl="0">
                        <a:spcBef>
                          <a:spcPts val="0"/>
                        </a:spcBef>
                        <a:buNone/>
                      </a:pPr>
                      <a:r>
                        <a:rPr lang="en" sz="2000"/>
                        <a:t>Middle 2</a:t>
                      </a:r>
                    </a:p>
                  </a:txBody>
                  <a:tcPr marT="63500" marB="63500" marR="63500" marL="63500"/>
                </a:tc>
                <a:tc>
                  <a:txBody>
                    <a:bodyPr>
                      <a:noAutofit/>
                    </a:bodyPr>
                    <a:lstStyle/>
                    <a:p>
                      <a:pPr lvl="0" rtl="0">
                        <a:spcBef>
                          <a:spcPts val="0"/>
                        </a:spcBef>
                        <a:buNone/>
                      </a:pPr>
                      <a:r>
                        <a:rPr lang="en" sz="2000"/>
                        <a:t>2.54</a:t>
                      </a:r>
                    </a:p>
                  </a:txBody>
                  <a:tcPr marT="63500" marB="63500" marR="63500" marL="63500"/>
                </a:tc>
                <a:tc>
                  <a:txBody>
                    <a:bodyPr>
                      <a:noAutofit/>
                    </a:bodyPr>
                    <a:lstStyle/>
                    <a:p>
                      <a:pPr lvl="0" rtl="0">
                        <a:spcBef>
                          <a:spcPts val="0"/>
                        </a:spcBef>
                        <a:buNone/>
                      </a:pPr>
                      <a:r>
                        <a:rPr lang="en" sz="2000"/>
                        <a:t>13.0</a:t>
                      </a:r>
                    </a:p>
                  </a:txBody>
                  <a:tcPr marT="63500" marB="63500" marR="63500" marL="63500"/>
                </a:tc>
                <a:tc>
                  <a:txBody>
                    <a:bodyPr>
                      <a:noAutofit/>
                    </a:bodyPr>
                    <a:lstStyle/>
                    <a:p>
                      <a:pPr lvl="0" rtl="0">
                        <a:spcBef>
                          <a:spcPts val="0"/>
                        </a:spcBef>
                        <a:buNone/>
                      </a:pPr>
                      <a:r>
                        <a:rPr lang="en" sz="2000"/>
                        <a:t>0.91</a:t>
                      </a:r>
                    </a:p>
                  </a:txBody>
                  <a:tcPr marT="63500" marB="63500" marR="63500" marL="63500"/>
                </a:tc>
              </a:tr>
              <a:tr h="313575">
                <a:tc>
                  <a:txBody>
                    <a:bodyPr>
                      <a:noAutofit/>
                    </a:bodyPr>
                    <a:lstStyle/>
                    <a:p>
                      <a:pPr lvl="0" rtl="0">
                        <a:spcBef>
                          <a:spcPts val="0"/>
                        </a:spcBef>
                        <a:buNone/>
                      </a:pPr>
                      <a:r>
                        <a:rPr lang="en" sz="2000"/>
                        <a:t>Bottom/Backwash</a:t>
                      </a:r>
                    </a:p>
                  </a:txBody>
                  <a:tcPr marT="63500" marB="63500" marR="63500" marL="63500"/>
                </a:tc>
                <a:tc>
                  <a:txBody>
                    <a:bodyPr>
                      <a:noAutofit/>
                    </a:bodyPr>
                    <a:lstStyle/>
                    <a:p>
                      <a:pPr lvl="0" rtl="0">
                        <a:spcBef>
                          <a:spcPts val="0"/>
                        </a:spcBef>
                        <a:buNone/>
                      </a:pPr>
                      <a:r>
                        <a:rPr lang="en" sz="2000"/>
                        <a:t>5.08</a:t>
                      </a:r>
                    </a:p>
                  </a:txBody>
                  <a:tcPr marT="63500" marB="63500" marR="63500" marL="63500"/>
                </a:tc>
                <a:tc>
                  <a:txBody>
                    <a:bodyPr>
                      <a:noAutofit/>
                    </a:bodyPr>
                    <a:lstStyle/>
                    <a:p>
                      <a:pPr lvl="0" rtl="0">
                        <a:spcBef>
                          <a:spcPts val="0"/>
                        </a:spcBef>
                        <a:buNone/>
                      </a:pPr>
                      <a:r>
                        <a:rPr lang="en" sz="2000"/>
                        <a:t>6.5</a:t>
                      </a:r>
                    </a:p>
                  </a:txBody>
                  <a:tcPr marT="63500" marB="63500" marR="63500" marL="63500"/>
                </a:tc>
                <a:tc>
                  <a:txBody>
                    <a:bodyPr>
                      <a:noAutofit/>
                    </a:bodyPr>
                    <a:lstStyle/>
                    <a:p>
                      <a:pPr lvl="0" rtl="0">
                        <a:spcBef>
                          <a:spcPts val="0"/>
                        </a:spcBef>
                        <a:buNone/>
                      </a:pPr>
                      <a:r>
                        <a:rPr lang="en" sz="2000"/>
                        <a:t>0.64</a:t>
                      </a:r>
                    </a:p>
                  </a:txBody>
                  <a:tcPr marT="63500" marB="63500" marR="63500" marL="63500"/>
                </a:tc>
              </a:tr>
            </a:tbl>
          </a:graphicData>
        </a:graphic>
      </p:graphicFrame>
      <p:sp>
        <p:nvSpPr>
          <p:cNvPr id="323" name="Shape 323"/>
          <p:cNvSpPr txBox="1"/>
          <p:nvPr/>
        </p:nvSpPr>
        <p:spPr>
          <a:xfrm>
            <a:off x="561275" y="1575100"/>
            <a:ext cx="7683300" cy="542699"/>
          </a:xfrm>
          <a:prstGeom prst="rect">
            <a:avLst/>
          </a:prstGeom>
          <a:noFill/>
          <a:ln>
            <a:noFill/>
          </a:ln>
        </p:spPr>
        <p:txBody>
          <a:bodyPr anchorCtr="0" anchor="ctr" bIns="91425" lIns="91425" rIns="91425" tIns="91425">
            <a:noAutofit/>
          </a:bodyPr>
          <a:lstStyle/>
          <a:p>
            <a:pPr lvl="0" rtl="0" algn="just">
              <a:lnSpc>
                <a:spcPct val="115000"/>
              </a:lnSpc>
              <a:spcBef>
                <a:spcPts val="0"/>
              </a:spcBef>
              <a:spcAft>
                <a:spcPts val="1000"/>
              </a:spcAft>
              <a:buNone/>
            </a:pPr>
            <a:r>
              <a:rPr lang="en" sz="1800">
                <a:solidFill>
                  <a:schemeClr val="dk1"/>
                </a:solidFill>
              </a:rPr>
              <a:t> Table 1: A table of the values associated with each inlet’s orifices</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7" name="Shape 327"/>
        <p:cNvGrpSpPr/>
        <p:nvPr/>
      </p:nvGrpSpPr>
      <p:grpSpPr>
        <a:xfrm>
          <a:off x="0" y="0"/>
          <a:ext cx="0" cy="0"/>
          <a:chOff x="0" y="0"/>
          <a:chExt cx="0" cy="0"/>
        </a:xfrm>
      </p:grpSpPr>
      <p:sp>
        <p:nvSpPr>
          <p:cNvPr id="328" name="Shape 328"/>
          <p:cNvSpPr txBox="1"/>
          <p:nvPr>
            <p:ph type="title"/>
          </p:nvPr>
        </p:nvSpPr>
        <p:spPr>
          <a:xfrm>
            <a:off x="2819400" y="171450"/>
            <a:ext cx="6096000" cy="857400"/>
          </a:xfrm>
          <a:prstGeom prst="rect">
            <a:avLst/>
          </a:prstGeom>
        </p:spPr>
        <p:txBody>
          <a:bodyPr anchorCtr="0" anchor="ctr" bIns="91425" lIns="91425" rIns="91425" tIns="91425">
            <a:noAutofit/>
          </a:bodyPr>
          <a:lstStyle/>
          <a:p>
            <a:pPr>
              <a:spcBef>
                <a:spcPts val="0"/>
              </a:spcBef>
              <a:buNone/>
            </a:pPr>
            <a:r>
              <a:rPr b="1" lang="en" sz="4400">
                <a:solidFill>
                  <a:schemeClr val="dk2"/>
                </a:solidFill>
                <a:latin typeface="Calibri"/>
                <a:ea typeface="Calibri"/>
                <a:cs typeface="Calibri"/>
                <a:sym typeface="Calibri"/>
              </a:rPr>
              <a:t>Inlet System: Operation</a:t>
            </a:r>
          </a:p>
        </p:txBody>
      </p:sp>
      <p:sp>
        <p:nvSpPr>
          <p:cNvPr id="329" name="Shape 329"/>
          <p:cNvSpPr txBox="1"/>
          <p:nvPr>
            <p:ph idx="1" type="body"/>
          </p:nvPr>
        </p:nvSpPr>
        <p:spPr>
          <a:xfrm>
            <a:off x="457200" y="1143000"/>
            <a:ext cx="3961199" cy="3543300"/>
          </a:xfrm>
          <a:prstGeom prst="rect">
            <a:avLst/>
          </a:prstGeom>
        </p:spPr>
        <p:txBody>
          <a:bodyPr anchorCtr="0" anchor="t" bIns="91425" lIns="91425" rIns="91425" tIns="91425">
            <a:noAutofit/>
          </a:bodyPr>
          <a:lstStyle/>
          <a:p>
            <a:pPr indent="-406400" lvl="0" marL="457200" rtl="0">
              <a:spcBef>
                <a:spcPts val="0"/>
              </a:spcBef>
              <a:buClr>
                <a:schemeClr val="dk1"/>
              </a:buClr>
              <a:buSzPct val="100000"/>
              <a:buFont typeface="Calibri"/>
              <a:buChar char="➢"/>
            </a:pPr>
            <a:r>
              <a:rPr lang="en" sz="2800">
                <a:solidFill>
                  <a:schemeClr val="dk1"/>
                </a:solidFill>
                <a:latin typeface="Calibri"/>
                <a:ea typeface="Calibri"/>
                <a:cs typeface="Calibri"/>
                <a:sym typeface="Calibri"/>
              </a:rPr>
              <a:t>System does not support reverse flow</a:t>
            </a:r>
          </a:p>
          <a:p>
            <a:pPr indent="-406400" lvl="0" marL="457200" rtl="0">
              <a:spcBef>
                <a:spcPts val="0"/>
              </a:spcBef>
              <a:buClr>
                <a:schemeClr val="dk1"/>
              </a:buClr>
              <a:buSzPct val="100000"/>
              <a:buFont typeface="Calibri"/>
              <a:buChar char="➢"/>
            </a:pPr>
            <a:r>
              <a:rPr lang="en" sz="2800">
                <a:solidFill>
                  <a:schemeClr val="dk1"/>
                </a:solidFill>
                <a:latin typeface="Calibri"/>
                <a:ea typeface="Calibri"/>
                <a:cs typeface="Calibri"/>
                <a:sym typeface="Calibri"/>
              </a:rPr>
              <a:t>Potential for sand build-up in trunk lines</a:t>
            </a:r>
          </a:p>
          <a:p>
            <a:pPr indent="-406400" lvl="0" marL="457200">
              <a:spcBef>
                <a:spcPts val="0"/>
              </a:spcBef>
              <a:buClr>
                <a:schemeClr val="dk1"/>
              </a:buClr>
              <a:buSzPct val="100000"/>
              <a:buFont typeface="Calibri"/>
              <a:buChar char="➢"/>
            </a:pPr>
            <a:r>
              <a:rPr lang="en" sz="2800">
                <a:solidFill>
                  <a:schemeClr val="dk1"/>
                </a:solidFill>
                <a:latin typeface="Calibri"/>
                <a:ea typeface="Calibri"/>
                <a:cs typeface="Calibri"/>
                <a:sym typeface="Calibri"/>
              </a:rPr>
              <a:t>Consider the relative heights of the filter, entrance, and exit tanks</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3" name="Shape 333"/>
        <p:cNvGrpSpPr/>
        <p:nvPr/>
      </p:nvGrpSpPr>
      <p:grpSpPr>
        <a:xfrm>
          <a:off x="0" y="0"/>
          <a:ext cx="0" cy="0"/>
          <a:chOff x="0" y="0"/>
          <a:chExt cx="0" cy="0"/>
        </a:xfrm>
      </p:grpSpPr>
      <p:sp>
        <p:nvSpPr>
          <p:cNvPr id="334" name="Shape 334"/>
          <p:cNvSpPr txBox="1"/>
          <p:nvPr>
            <p:ph type="title"/>
          </p:nvPr>
        </p:nvSpPr>
        <p:spPr>
          <a:xfrm>
            <a:off x="2819400" y="171450"/>
            <a:ext cx="6096000" cy="85725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Big Picture</a:t>
            </a:r>
          </a:p>
        </p:txBody>
      </p:sp>
      <p:sp>
        <p:nvSpPr>
          <p:cNvPr id="335" name="Shape 335"/>
          <p:cNvSpPr txBox="1"/>
          <p:nvPr>
            <p:ph idx="1" type="body"/>
          </p:nvPr>
        </p:nvSpPr>
        <p:spPr>
          <a:xfrm>
            <a:off x="457200" y="1200150"/>
            <a:ext cx="8076900" cy="3394500"/>
          </a:xfrm>
          <a:prstGeom prst="rect">
            <a:avLst/>
          </a:prstGeom>
          <a:noFill/>
          <a:ln>
            <a:noFill/>
          </a:ln>
        </p:spPr>
        <p:txBody>
          <a:bodyPr anchorCtr="0" anchor="t" bIns="45700" lIns="91425" rIns="91425" tIns="45700">
            <a:noAutofit/>
          </a:bodyPr>
          <a:lstStyle/>
          <a:p>
            <a:pPr lvl="0"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Develop parallel filter system with modular units </a:t>
            </a:r>
          </a:p>
          <a:p>
            <a:pPr lvl="0"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Develop a field test for checking for backwash fluidization</a:t>
            </a:r>
          </a:p>
          <a:p>
            <a:pPr lvl="0"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Continue to push towards a more modular filter design that can be widely produced</a:t>
            </a:r>
          </a:p>
          <a:p>
            <a:pPr lvl="0"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Refined operator procedure for operation with orifice inlets</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9" name="Shape 339"/>
        <p:cNvGrpSpPr/>
        <p:nvPr/>
      </p:nvGrpSpPr>
      <p:grpSpPr>
        <a:xfrm>
          <a:off x="0" y="0"/>
          <a:ext cx="0" cy="0"/>
          <a:chOff x="0" y="0"/>
          <a:chExt cx="0" cy="0"/>
        </a:xfrm>
      </p:grpSpPr>
      <p:sp>
        <p:nvSpPr>
          <p:cNvPr id="340" name="Shape 340"/>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Questions?</a:t>
            </a:r>
          </a:p>
        </p:txBody>
      </p:sp>
      <p:sp>
        <p:nvSpPr>
          <p:cNvPr id="341" name="Shape 341"/>
          <p:cNvSpPr txBox="1"/>
          <p:nvPr>
            <p:ph idx="1" type="body"/>
          </p:nvPr>
        </p:nvSpPr>
        <p:spPr>
          <a:xfrm>
            <a:off x="457200" y="1200150"/>
            <a:ext cx="8076900" cy="3394500"/>
          </a:xfrm>
          <a:prstGeom prst="rect">
            <a:avLst/>
          </a:prstGeom>
          <a:noFill/>
          <a:ln>
            <a:noFill/>
          </a:ln>
        </p:spPr>
        <p:txBody>
          <a:bodyPr anchorCtr="0" anchor="t" bIns="45700" lIns="91425" rIns="91425" tIns="45700">
            <a:noAutofit/>
          </a:bodyPr>
          <a:lstStyle/>
          <a:p>
            <a:pPr indent="0" lvl="0" marL="0" rtl="0">
              <a:spcBef>
                <a:spcPts val="0"/>
              </a:spcBef>
              <a:buNone/>
            </a:pPr>
            <a:r>
              <a:t/>
            </a:r>
            <a:endParaRPr sz="3200">
              <a:solidFill>
                <a:schemeClr val="dk1"/>
              </a:solidFill>
              <a:latin typeface="Calibri"/>
              <a:ea typeface="Calibri"/>
              <a:cs typeface="Calibri"/>
              <a:sym typeface="Calibri"/>
            </a:endParaRPr>
          </a:p>
          <a:p>
            <a:pPr indent="0" lvl="0" marL="0" rtl="0">
              <a:spcBef>
                <a:spcPts val="0"/>
              </a:spcBef>
              <a:buNone/>
            </a:pPr>
            <a:r>
              <a:t/>
            </a:r>
            <a:endParaRPr sz="2800">
              <a:solidFill>
                <a:schemeClr val="dk1"/>
              </a:solidFill>
              <a:latin typeface="Calibri"/>
              <a:ea typeface="Calibri"/>
              <a:cs typeface="Calibri"/>
              <a:sym typeface="Calibri"/>
            </a:endParaRPr>
          </a:p>
        </p:txBody>
      </p:sp>
      <p:pic>
        <p:nvPicPr>
          <p:cNvPr id="342" name="Shape 342"/>
          <p:cNvPicPr preferRelativeResize="0"/>
          <p:nvPr/>
        </p:nvPicPr>
        <p:blipFill>
          <a:blip r:embed="rId3">
            <a:alphaModFix/>
          </a:blip>
          <a:stretch>
            <a:fillRect/>
          </a:stretch>
        </p:blipFill>
        <p:spPr>
          <a:xfrm>
            <a:off x="0" y="1200150"/>
            <a:ext cx="9143999" cy="3943349"/>
          </a:xfrm>
          <a:prstGeom prst="rect">
            <a:avLst/>
          </a:prstGeom>
          <a:noFill/>
          <a:ln>
            <a:no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sp>
        <p:nvSpPr>
          <p:cNvPr id="160" name="Shape 160"/>
          <p:cNvSpPr txBox="1"/>
          <p:nvPr>
            <p:ph idx="1" type="body"/>
          </p:nvPr>
        </p:nvSpPr>
        <p:spPr>
          <a:xfrm>
            <a:off x="457200" y="1143000"/>
            <a:ext cx="8153399" cy="3413099"/>
          </a:xfrm>
          <a:prstGeom prst="rect">
            <a:avLst/>
          </a:prstGeom>
        </p:spPr>
        <p:txBody>
          <a:bodyPr anchorCtr="0" anchor="t" bIns="91425" lIns="91425" rIns="91425" tIns="91425">
            <a:noAutofit/>
          </a:bodyPr>
          <a:lstStyle/>
          <a:p>
            <a:pPr lvl="0"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Test Filter Performance</a:t>
            </a:r>
          </a:p>
          <a:p>
            <a:pPr lvl="1"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Develop solution for air bubbles</a:t>
            </a:r>
          </a:p>
          <a:p>
            <a:pPr lvl="0" rtl="0">
              <a:spcBef>
                <a:spcPts val="0"/>
              </a:spcBef>
              <a:buClr>
                <a:schemeClr val="dk1"/>
              </a:buClr>
              <a:buSzPct val="100000"/>
              <a:buFont typeface="Noto Symbol"/>
              <a:buChar char="➢"/>
            </a:pPr>
            <a:r>
              <a:rPr lang="en" sz="3200">
                <a:solidFill>
                  <a:schemeClr val="dk1"/>
                </a:solidFill>
                <a:latin typeface="Calibri"/>
                <a:ea typeface="Calibri"/>
                <a:cs typeface="Calibri"/>
                <a:sym typeface="Calibri"/>
              </a:rPr>
              <a:t>Design Modifications</a:t>
            </a:r>
          </a:p>
          <a:p>
            <a:pPr lvl="1"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Improve the cap design</a:t>
            </a:r>
          </a:p>
          <a:p>
            <a:pPr lvl="1" rtl="0">
              <a:spcBef>
                <a:spcPts val="0"/>
              </a:spcBef>
              <a:buClr>
                <a:schemeClr val="dk1"/>
              </a:buClr>
              <a:buSzPct val="100000"/>
              <a:buFont typeface="Calibri"/>
              <a:buChar char="➢"/>
            </a:pPr>
            <a:r>
              <a:rPr lang="en" sz="3200">
                <a:solidFill>
                  <a:schemeClr val="dk1"/>
                </a:solidFill>
                <a:latin typeface="Calibri"/>
                <a:ea typeface="Calibri"/>
                <a:cs typeface="Calibri"/>
                <a:sym typeface="Calibri"/>
              </a:rPr>
              <a:t>Implement new inlet system</a:t>
            </a:r>
          </a:p>
        </p:txBody>
      </p:sp>
      <p:sp>
        <p:nvSpPr>
          <p:cNvPr id="161" name="Shape 161"/>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Semester Objectives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sp>
        <p:nvSpPr>
          <p:cNvPr id="166" name="Shape 166"/>
          <p:cNvSpPr txBox="1"/>
          <p:nvPr>
            <p:ph type="title"/>
          </p:nvPr>
        </p:nvSpPr>
        <p:spPr>
          <a:xfrm>
            <a:off x="2895600" y="171450"/>
            <a:ext cx="6019799" cy="85725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000">
                <a:solidFill>
                  <a:schemeClr val="dk2"/>
                </a:solidFill>
                <a:latin typeface="Calibri"/>
                <a:ea typeface="Calibri"/>
                <a:cs typeface="Calibri"/>
                <a:sym typeface="Calibri"/>
              </a:rPr>
              <a:t>Intro/Background</a:t>
            </a:r>
          </a:p>
        </p:txBody>
      </p:sp>
      <p:sp>
        <p:nvSpPr>
          <p:cNvPr id="167" name="Shape 167"/>
          <p:cNvSpPr txBox="1"/>
          <p:nvPr>
            <p:ph idx="1" type="body"/>
          </p:nvPr>
        </p:nvSpPr>
        <p:spPr>
          <a:xfrm>
            <a:off x="314325" y="1404925"/>
            <a:ext cx="5115000" cy="35433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Calibri"/>
              <a:buChar char="➢"/>
            </a:pPr>
            <a:r>
              <a:rPr lang="en" sz="2400">
                <a:solidFill>
                  <a:srgbClr val="980000"/>
                </a:solidFill>
                <a:latin typeface="Calibri"/>
                <a:ea typeface="Calibri"/>
                <a:cs typeface="Calibri"/>
                <a:sym typeface="Calibri"/>
              </a:rPr>
              <a:t>E</a:t>
            </a:r>
            <a:r>
              <a:rPr lang="en" sz="2400">
                <a:solidFill>
                  <a:schemeClr val="dk1"/>
                </a:solidFill>
                <a:latin typeface="Calibri"/>
                <a:ea typeface="Calibri"/>
                <a:cs typeface="Calibri"/>
                <a:sym typeface="Calibri"/>
              </a:rPr>
              <a:t>nclosed </a:t>
            </a:r>
            <a:r>
              <a:rPr lang="en" sz="2400">
                <a:solidFill>
                  <a:srgbClr val="980000"/>
                </a:solidFill>
                <a:latin typeface="Calibri"/>
                <a:ea typeface="Calibri"/>
                <a:cs typeface="Calibri"/>
                <a:sym typeface="Calibri"/>
              </a:rPr>
              <a:t>Sta</a:t>
            </a:r>
            <a:r>
              <a:rPr lang="en" sz="2400">
                <a:solidFill>
                  <a:schemeClr val="dk1"/>
                </a:solidFill>
                <a:latin typeface="Calibri"/>
                <a:ea typeface="Calibri"/>
                <a:cs typeface="Calibri"/>
                <a:sym typeface="Calibri"/>
              </a:rPr>
              <a:t>cked </a:t>
            </a:r>
            <a:r>
              <a:rPr lang="en" sz="2400">
                <a:solidFill>
                  <a:srgbClr val="980000"/>
                </a:solidFill>
                <a:latin typeface="Calibri"/>
                <a:ea typeface="Calibri"/>
                <a:cs typeface="Calibri"/>
                <a:sym typeface="Calibri"/>
              </a:rPr>
              <a:t>R</a:t>
            </a:r>
            <a:r>
              <a:rPr lang="en" sz="2400">
                <a:solidFill>
                  <a:schemeClr val="dk1"/>
                </a:solidFill>
                <a:latin typeface="Calibri"/>
                <a:ea typeface="Calibri"/>
                <a:cs typeface="Calibri"/>
                <a:sym typeface="Calibri"/>
              </a:rPr>
              <a:t>apid </a:t>
            </a:r>
            <a:r>
              <a:rPr lang="en" sz="2400">
                <a:solidFill>
                  <a:srgbClr val="980000"/>
                </a:solidFill>
                <a:latin typeface="Calibri"/>
                <a:ea typeface="Calibri"/>
                <a:cs typeface="Calibri"/>
                <a:sym typeface="Calibri"/>
              </a:rPr>
              <a:t>S</a:t>
            </a:r>
            <a:r>
              <a:rPr lang="en" sz="2400">
                <a:solidFill>
                  <a:schemeClr val="dk1"/>
                </a:solidFill>
                <a:latin typeface="Calibri"/>
                <a:ea typeface="Calibri"/>
                <a:cs typeface="Calibri"/>
                <a:sym typeface="Calibri"/>
              </a:rPr>
              <a:t>and Filter</a:t>
            </a:r>
          </a:p>
          <a:p>
            <a:pPr indent="-292100" lvl="0" marL="342900" marR="0" rtl="0" algn="l">
              <a:spcBef>
                <a:spcPts val="0"/>
              </a:spcBef>
              <a:spcAft>
                <a:spcPts val="0"/>
              </a:spcAft>
              <a:buClr>
                <a:schemeClr val="dk1"/>
              </a:buClr>
              <a:buSzPct val="100000"/>
              <a:buFont typeface="Calibri"/>
              <a:buChar char="➢"/>
            </a:pPr>
            <a:r>
              <a:rPr lang="en" sz="2400">
                <a:solidFill>
                  <a:schemeClr val="dk1"/>
                </a:solidFill>
                <a:latin typeface="Calibri"/>
                <a:ea typeface="Calibri"/>
                <a:cs typeface="Calibri"/>
                <a:sym typeface="Calibri"/>
              </a:rPr>
              <a:t>Design flow rate of 0.8 L/s</a:t>
            </a:r>
          </a:p>
          <a:p>
            <a:pPr indent="-292100" lvl="0" marL="342900" marR="0" rtl="0" algn="l">
              <a:spcBef>
                <a:spcPts val="0"/>
              </a:spcBef>
              <a:spcAft>
                <a:spcPts val="0"/>
              </a:spcAft>
              <a:buClr>
                <a:schemeClr val="dk1"/>
              </a:buClr>
              <a:buSzPct val="100000"/>
              <a:buFont typeface="Calibri"/>
              <a:buChar char="➢"/>
            </a:pPr>
            <a:r>
              <a:rPr lang="en" sz="2400">
                <a:solidFill>
                  <a:schemeClr val="dk1"/>
                </a:solidFill>
                <a:latin typeface="Calibri"/>
                <a:ea typeface="Calibri"/>
                <a:cs typeface="Calibri"/>
                <a:sym typeface="Calibri"/>
              </a:rPr>
              <a:t>Currently being implemented in India, where it is being used to treat well water</a:t>
            </a:r>
          </a:p>
          <a:p>
            <a:pPr indent="-292100" lvl="0" marL="342900" marR="0" rtl="0" algn="l">
              <a:spcBef>
                <a:spcPts val="0"/>
              </a:spcBef>
              <a:spcAft>
                <a:spcPts val="0"/>
              </a:spcAft>
              <a:buClr>
                <a:schemeClr val="dk1"/>
              </a:buClr>
              <a:buSzPct val="100000"/>
              <a:buFont typeface="Calibri"/>
              <a:buChar char="➢"/>
            </a:pPr>
            <a:r>
              <a:rPr lang="en" sz="2400">
                <a:solidFill>
                  <a:schemeClr val="dk1"/>
                </a:solidFill>
                <a:latin typeface="Calibri"/>
                <a:ea typeface="Calibri"/>
                <a:cs typeface="Calibri"/>
                <a:sym typeface="Calibri"/>
              </a:rPr>
              <a:t>Ideally a smooth transition from forward filtration to backwash </a:t>
            </a:r>
          </a:p>
          <a:p>
            <a:pPr indent="-292100" lvl="0" marL="342900" marR="0" rtl="0" algn="l">
              <a:spcBef>
                <a:spcPts val="0"/>
              </a:spcBef>
              <a:spcAft>
                <a:spcPts val="0"/>
              </a:spcAft>
              <a:buClr>
                <a:schemeClr val="dk1"/>
              </a:buClr>
              <a:buSzPct val="100000"/>
              <a:buFont typeface="Calibri"/>
              <a:buChar char="➢"/>
            </a:pPr>
            <a:r>
              <a:rPr lang="en" sz="2400">
                <a:solidFill>
                  <a:schemeClr val="dk1"/>
                </a:solidFill>
                <a:latin typeface="Calibri"/>
                <a:ea typeface="Calibri"/>
                <a:cs typeface="Calibri"/>
                <a:sym typeface="Calibri"/>
              </a:rPr>
              <a:t>Requires less space than sand beds and backwash without electricity</a:t>
            </a: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pic>
        <p:nvPicPr>
          <p:cNvPr id="168" name="Shape 168"/>
          <p:cNvPicPr preferRelativeResize="0"/>
          <p:nvPr/>
        </p:nvPicPr>
        <p:blipFill>
          <a:blip r:embed="rId3">
            <a:alphaModFix/>
          </a:blip>
          <a:stretch>
            <a:fillRect/>
          </a:stretch>
        </p:blipFill>
        <p:spPr>
          <a:xfrm>
            <a:off x="5484875" y="1262050"/>
            <a:ext cx="3087724" cy="3595699"/>
          </a:xfrm>
          <a:prstGeom prst="rect">
            <a:avLst/>
          </a:prstGeom>
          <a:noFill/>
          <a:ln cap="flat" w="19050">
            <a:solidFill>
              <a:srgbClr val="00005A"/>
            </a:solidFill>
            <a:prstDash val="solid"/>
            <a:round/>
            <a:headEnd len="med" w="med" type="none"/>
            <a:tailEnd len="med" w="med" type="none"/>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sp>
        <p:nvSpPr>
          <p:cNvPr id="173" name="Shape 173"/>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Experimental Setup</a:t>
            </a:r>
          </a:p>
        </p:txBody>
      </p:sp>
      <p:pic>
        <p:nvPicPr>
          <p:cNvPr id="174" name="Shape 174"/>
          <p:cNvPicPr preferRelativeResize="0"/>
          <p:nvPr/>
        </p:nvPicPr>
        <p:blipFill>
          <a:blip r:embed="rId3">
            <a:alphaModFix/>
          </a:blip>
          <a:stretch>
            <a:fillRect/>
          </a:stretch>
        </p:blipFill>
        <p:spPr>
          <a:xfrm>
            <a:off x="272900" y="1308506"/>
            <a:ext cx="8642499" cy="3653269"/>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sp>
        <p:nvSpPr>
          <p:cNvPr id="179" name="Shape 179"/>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b="1" lang="en" sz="3600">
                <a:solidFill>
                  <a:schemeClr val="dk2"/>
                </a:solidFill>
                <a:latin typeface="Calibri"/>
                <a:ea typeface="Calibri"/>
                <a:cs typeface="Calibri"/>
                <a:sym typeface="Calibri"/>
              </a:rPr>
              <a:t>Filter Performance Procedure</a:t>
            </a:r>
          </a:p>
          <a:p>
            <a:pPr>
              <a:spcBef>
                <a:spcPts val="0"/>
              </a:spcBef>
              <a:buNone/>
            </a:pPr>
            <a:r>
              <a:t/>
            </a:r>
            <a:endParaRPr/>
          </a:p>
        </p:txBody>
      </p:sp>
      <p:sp>
        <p:nvSpPr>
          <p:cNvPr id="180" name="Shape 180"/>
          <p:cNvSpPr txBox="1"/>
          <p:nvPr>
            <p:ph idx="1" type="body"/>
          </p:nvPr>
        </p:nvSpPr>
        <p:spPr>
          <a:xfrm>
            <a:off x="457200" y="1200150"/>
            <a:ext cx="8229600" cy="3394500"/>
          </a:xfrm>
          <a:prstGeom prst="rect">
            <a:avLst/>
          </a:prstGeom>
        </p:spPr>
        <p:txBody>
          <a:bodyPr anchorCtr="0" anchor="t" bIns="91425" lIns="91425" rIns="91425" tIns="91425">
            <a:noAutofit/>
          </a:bodyPr>
          <a:lstStyle/>
          <a:p>
            <a:pPr indent="0" lvl="0" marL="0" rtl="0">
              <a:spcBef>
                <a:spcPts val="0"/>
              </a:spcBef>
              <a:buNone/>
            </a:pPr>
            <a:r>
              <a:rPr lang="en" sz="2400">
                <a:solidFill>
                  <a:schemeClr val="dk1"/>
                </a:solidFill>
              </a:rPr>
              <a:t>Experimental Set-up:</a:t>
            </a:r>
          </a:p>
          <a:p>
            <a:pPr indent="-381000" lvl="0" marL="457200" rtl="0">
              <a:spcBef>
                <a:spcPts val="0"/>
              </a:spcBef>
              <a:buClr>
                <a:schemeClr val="dk1"/>
              </a:buClr>
              <a:buSzPct val="100000"/>
              <a:buFont typeface="Noto Symbol"/>
              <a:buChar char="➢"/>
            </a:pPr>
            <a:r>
              <a:rPr lang="en" sz="2400">
                <a:solidFill>
                  <a:schemeClr val="dk1"/>
                </a:solidFill>
              </a:rPr>
              <a:t>Run the filter with </a:t>
            </a:r>
            <a:r>
              <a:rPr lang="en" sz="2400"/>
              <a:t>~25mg/l coagulant at a influent turbidity of 600 NTU</a:t>
            </a:r>
            <a:r>
              <a:rPr lang="en" sz="2400">
                <a:solidFill>
                  <a:srgbClr val="FF0000"/>
                </a:solidFill>
              </a:rPr>
              <a:t> </a:t>
            </a:r>
            <a:r>
              <a:rPr lang="en" sz="2400"/>
              <a:t>with both the cap and siphon closed</a:t>
            </a:r>
          </a:p>
          <a:p>
            <a:pPr indent="-381000" lvl="0" marL="457200" rtl="0">
              <a:spcBef>
                <a:spcPts val="0"/>
              </a:spcBef>
              <a:buClr>
                <a:schemeClr val="dk1"/>
              </a:buClr>
              <a:buSzPct val="100000"/>
              <a:buFont typeface="Noto Symbol"/>
              <a:buChar char="➢"/>
            </a:pPr>
            <a:r>
              <a:rPr lang="en" sz="2400"/>
              <a:t>Run until the effluent turbidity reaches ~20 NTU</a:t>
            </a:r>
          </a:p>
          <a:p>
            <a:pPr indent="-381000" lvl="0" marL="457200" rtl="0">
              <a:spcBef>
                <a:spcPts val="0"/>
              </a:spcBef>
              <a:buClr>
                <a:schemeClr val="dk1"/>
              </a:buClr>
              <a:buSzPct val="100000"/>
              <a:buFont typeface="Noto Symbol"/>
              <a:buChar char="➢"/>
            </a:pPr>
            <a:r>
              <a:rPr lang="en" sz="2400"/>
              <a:t>Run backwash</a:t>
            </a:r>
          </a:p>
          <a:p>
            <a:pPr indent="-381000" lvl="1" marL="914400" rtl="0">
              <a:spcBef>
                <a:spcPts val="0"/>
              </a:spcBef>
              <a:buClr>
                <a:schemeClr val="dk1"/>
              </a:buClr>
              <a:buSzPct val="100000"/>
              <a:buFont typeface="Noto Symbol"/>
              <a:buChar char="➢"/>
            </a:pPr>
            <a:r>
              <a:rPr lang="en" sz="2400"/>
              <a:t>Plug the exit pipe and pump in clean water</a:t>
            </a:r>
          </a:p>
          <a:p>
            <a:pPr indent="-381000" lvl="1" marL="914400" rtl="0">
              <a:spcBef>
                <a:spcPts val="0"/>
              </a:spcBef>
              <a:buClr>
                <a:schemeClr val="dk1"/>
              </a:buClr>
              <a:buSzPct val="100000"/>
              <a:buFont typeface="Noto Symbol"/>
              <a:buChar char="➢"/>
            </a:pPr>
            <a:r>
              <a:rPr lang="en" sz="2400"/>
              <a:t>Open the cap and when water flows out the cap, close it and open the siphon</a:t>
            </a:r>
          </a:p>
          <a:p>
            <a:pPr>
              <a:spcBef>
                <a:spcPts val="0"/>
              </a:spcBef>
              <a:buNone/>
            </a:pPr>
            <a:r>
              <a:t/>
            </a: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4" name="Shape 184"/>
        <p:cNvGrpSpPr/>
        <p:nvPr/>
      </p:nvGrpSpPr>
      <p:grpSpPr>
        <a:xfrm>
          <a:off x="0" y="0"/>
          <a:ext cx="0" cy="0"/>
          <a:chOff x="0" y="0"/>
          <a:chExt cx="0" cy="0"/>
        </a:xfrm>
      </p:grpSpPr>
      <p:sp>
        <p:nvSpPr>
          <p:cNvPr id="185" name="Shape 185"/>
          <p:cNvSpPr txBox="1"/>
          <p:nvPr>
            <p:ph idx="1" type="body"/>
          </p:nvPr>
        </p:nvSpPr>
        <p:spPr>
          <a:xfrm>
            <a:off x="359925" y="1276350"/>
            <a:ext cx="8004899" cy="3477899"/>
          </a:xfrm>
          <a:prstGeom prst="rect">
            <a:avLst/>
          </a:prstGeom>
        </p:spPr>
        <p:txBody>
          <a:bodyPr anchorCtr="0" anchor="t" bIns="91425" lIns="91425" rIns="91425" tIns="91425">
            <a:noAutofit/>
          </a:bodyPr>
          <a:lstStyle/>
          <a:p>
            <a:pPr lvl="0" rtl="0">
              <a:spcBef>
                <a:spcPts val="0"/>
              </a:spcBef>
              <a:buClr>
                <a:schemeClr val="dk1"/>
              </a:buClr>
              <a:buSzPct val="100000"/>
              <a:buFont typeface="Calibri"/>
              <a:buChar char="➢"/>
            </a:pPr>
            <a:r>
              <a:rPr lang="en" sz="2600">
                <a:solidFill>
                  <a:schemeClr val="dk1"/>
                </a:solidFill>
                <a:latin typeface="Calibri"/>
                <a:ea typeface="Calibri"/>
                <a:cs typeface="Calibri"/>
                <a:sym typeface="Calibri"/>
              </a:rPr>
              <a:t>Positives:</a:t>
            </a:r>
          </a:p>
          <a:p>
            <a:pPr lvl="1" rtl="0">
              <a:spcBef>
                <a:spcPts val="0"/>
              </a:spcBef>
              <a:buClr>
                <a:schemeClr val="dk1"/>
              </a:buClr>
              <a:buSzPct val="100000"/>
              <a:buFont typeface="Calibri"/>
              <a:buChar char="➢"/>
            </a:pPr>
            <a:r>
              <a:rPr lang="en" sz="2600">
                <a:solidFill>
                  <a:schemeClr val="dk1"/>
                </a:solidFill>
                <a:latin typeface="Calibri"/>
                <a:ea typeface="Calibri"/>
                <a:cs typeface="Calibri"/>
                <a:sym typeface="Calibri"/>
              </a:rPr>
              <a:t>Successfully ran the filter for 30 minutes while producing an effluent turbidity of ~1NTU</a:t>
            </a:r>
          </a:p>
          <a:p>
            <a:pPr lvl="1" rtl="0">
              <a:spcBef>
                <a:spcPts val="0"/>
              </a:spcBef>
              <a:buClr>
                <a:schemeClr val="dk1"/>
              </a:buClr>
              <a:buSzPct val="100000"/>
              <a:buFont typeface="Calibri"/>
              <a:buChar char="➢"/>
            </a:pPr>
            <a:r>
              <a:rPr lang="en" sz="2600">
                <a:solidFill>
                  <a:schemeClr val="dk1"/>
                </a:solidFill>
                <a:latin typeface="Calibri"/>
                <a:ea typeface="Calibri"/>
                <a:cs typeface="Calibri"/>
                <a:sym typeface="Calibri"/>
              </a:rPr>
              <a:t>We are able to repeat this result, which implies our backwash is successful to some degree </a:t>
            </a:r>
          </a:p>
          <a:p>
            <a:pPr lvl="0" rtl="0">
              <a:spcBef>
                <a:spcPts val="0"/>
              </a:spcBef>
              <a:buClr>
                <a:schemeClr val="dk1"/>
              </a:buClr>
              <a:buSzPct val="100000"/>
              <a:buFont typeface="Calibri"/>
              <a:buChar char="➢"/>
            </a:pPr>
            <a:r>
              <a:rPr lang="en" sz="2600">
                <a:solidFill>
                  <a:schemeClr val="dk1"/>
                </a:solidFill>
                <a:latin typeface="Calibri"/>
                <a:ea typeface="Calibri"/>
                <a:cs typeface="Calibri"/>
                <a:sym typeface="Calibri"/>
              </a:rPr>
              <a:t>Areas to Improve: </a:t>
            </a:r>
          </a:p>
          <a:p>
            <a:pPr lvl="1" rtl="0">
              <a:spcBef>
                <a:spcPts val="0"/>
              </a:spcBef>
              <a:buClr>
                <a:schemeClr val="dk1"/>
              </a:buClr>
              <a:buSzPct val="100000"/>
              <a:buFont typeface="Calibri"/>
              <a:buChar char="➢"/>
            </a:pPr>
            <a:r>
              <a:rPr lang="en" sz="2600">
                <a:solidFill>
                  <a:schemeClr val="dk1"/>
                </a:solidFill>
                <a:latin typeface="Calibri"/>
                <a:ea typeface="Calibri"/>
                <a:cs typeface="Calibri"/>
                <a:sym typeface="Calibri"/>
              </a:rPr>
              <a:t>Air bubbles during backwash mode</a:t>
            </a:r>
          </a:p>
          <a:p>
            <a:pPr lvl="1" rtl="0">
              <a:spcBef>
                <a:spcPts val="0"/>
              </a:spcBef>
              <a:buClr>
                <a:schemeClr val="dk1"/>
              </a:buClr>
              <a:buSzPct val="100000"/>
              <a:buFont typeface="Calibri"/>
              <a:buChar char="➢"/>
            </a:pPr>
            <a:r>
              <a:rPr lang="en" sz="2600">
                <a:solidFill>
                  <a:schemeClr val="dk1"/>
                </a:solidFill>
                <a:latin typeface="Calibri"/>
                <a:ea typeface="Calibri"/>
                <a:cs typeface="Calibri"/>
                <a:sym typeface="Calibri"/>
              </a:rPr>
              <a:t>Incomplete initiation of backwash</a:t>
            </a:r>
          </a:p>
          <a:p>
            <a:pPr>
              <a:spcBef>
                <a:spcPts val="0"/>
              </a:spcBef>
              <a:buNone/>
            </a:pPr>
            <a:r>
              <a:t/>
            </a:r>
            <a:endParaRPr/>
          </a:p>
        </p:txBody>
      </p:sp>
      <p:sp>
        <p:nvSpPr>
          <p:cNvPr id="186" name="Shape 186"/>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Performance Conclusions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sp>
        <p:nvSpPr>
          <p:cNvPr id="191" name="Shape 191"/>
          <p:cNvSpPr txBox="1"/>
          <p:nvPr>
            <p:ph idx="1" type="body"/>
          </p:nvPr>
        </p:nvSpPr>
        <p:spPr>
          <a:xfrm>
            <a:off x="457200" y="1200150"/>
            <a:ext cx="4038599" cy="3394500"/>
          </a:xfrm>
          <a:prstGeom prst="rect">
            <a:avLst/>
          </a:prstGeom>
        </p:spPr>
        <p:txBody>
          <a:bodyPr anchorCtr="0" anchor="t" bIns="91425" lIns="91425" rIns="91425" tIns="91425">
            <a:noAutofit/>
          </a:bodyPr>
          <a:lstStyle/>
          <a:p>
            <a:pPr indent="-419100" lvl="0" marL="457200" rtl="0">
              <a:spcBef>
                <a:spcPts val="0"/>
              </a:spcBef>
              <a:buClr>
                <a:schemeClr val="dk1"/>
              </a:buClr>
              <a:buSzPct val="100000"/>
              <a:buFont typeface="Noto Symbol"/>
              <a:buChar char="➢"/>
            </a:pPr>
            <a:r>
              <a:rPr lang="en" sz="3000"/>
              <a:t>Consistent bed fluidization by layer</a:t>
            </a:r>
          </a:p>
          <a:p>
            <a:pPr indent="-419100" lvl="0" marL="457200">
              <a:spcBef>
                <a:spcPts val="0"/>
              </a:spcBef>
              <a:buClr>
                <a:schemeClr val="dk1"/>
              </a:buClr>
              <a:buSzPct val="100000"/>
              <a:buFont typeface="Noto Symbol"/>
              <a:buChar char="➢"/>
            </a:pPr>
            <a:r>
              <a:rPr lang="en" sz="3000"/>
              <a:t>Supporting results that we are able to clean the filter </a:t>
            </a:r>
          </a:p>
        </p:txBody>
      </p:sp>
      <p:pic>
        <p:nvPicPr>
          <p:cNvPr id="192" name="Shape 192"/>
          <p:cNvPicPr preferRelativeResize="0"/>
          <p:nvPr/>
        </p:nvPicPr>
        <p:blipFill>
          <a:blip r:embed="rId3">
            <a:alphaModFix/>
          </a:blip>
          <a:stretch>
            <a:fillRect/>
          </a:stretch>
        </p:blipFill>
        <p:spPr>
          <a:xfrm>
            <a:off x="4343934" y="1141300"/>
            <a:ext cx="5257789" cy="3943350"/>
          </a:xfrm>
          <a:prstGeom prst="rect">
            <a:avLst/>
          </a:prstGeom>
          <a:noFill/>
          <a:ln>
            <a:noFill/>
          </a:ln>
        </p:spPr>
      </p:pic>
      <p:sp>
        <p:nvSpPr>
          <p:cNvPr id="193" name="Shape 193"/>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Manometer Conclusions</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sp>
        <p:nvSpPr>
          <p:cNvPr id="198" name="Shape 198"/>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Design Considerations</a:t>
            </a:r>
          </a:p>
        </p:txBody>
      </p:sp>
      <p:sp>
        <p:nvSpPr>
          <p:cNvPr id="199" name="Shape 199"/>
          <p:cNvSpPr txBox="1"/>
          <p:nvPr>
            <p:ph idx="1" type="body"/>
          </p:nvPr>
        </p:nvSpPr>
        <p:spPr>
          <a:xfrm>
            <a:off x="465450" y="1200150"/>
            <a:ext cx="4038599"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Cap blowing off</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Air bubbles</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Modified inlet system </a:t>
            </a:r>
          </a:p>
          <a:p>
            <a:pPr lvl="1"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Fabrication</a:t>
            </a:r>
          </a:p>
          <a:p>
            <a:pPr lvl="1"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Implementation</a:t>
            </a:r>
          </a:p>
          <a:p>
            <a:pPr lvl="2"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possibility for easier fabrication</a:t>
            </a:r>
          </a:p>
          <a:p>
            <a:pPr lvl="1"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Reverse Flow?</a:t>
            </a:r>
          </a:p>
        </p:txBody>
      </p:sp>
      <p:pic>
        <p:nvPicPr>
          <p:cNvPr id="200" name="Shape 200"/>
          <p:cNvPicPr preferRelativeResize="0"/>
          <p:nvPr/>
        </p:nvPicPr>
        <p:blipFill rotWithShape="1">
          <a:blip r:embed="rId3">
            <a:alphaModFix/>
          </a:blip>
          <a:srcRect b="0" l="50320" r="0" t="3035"/>
          <a:stretch/>
        </p:blipFill>
        <p:spPr>
          <a:xfrm>
            <a:off x="4165975" y="1200150"/>
            <a:ext cx="4870899" cy="351962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4" name="Shape 204"/>
        <p:cNvGrpSpPr/>
        <p:nvPr/>
      </p:nvGrpSpPr>
      <p:grpSpPr>
        <a:xfrm>
          <a:off x="0" y="0"/>
          <a:ext cx="0" cy="0"/>
          <a:chOff x="0" y="0"/>
          <a:chExt cx="0" cy="0"/>
        </a:xfrm>
      </p:grpSpPr>
      <p:sp>
        <p:nvSpPr>
          <p:cNvPr id="205" name="Shape 205"/>
          <p:cNvSpPr txBox="1"/>
          <p:nvPr>
            <p:ph type="title"/>
          </p:nvPr>
        </p:nvSpPr>
        <p:spPr>
          <a:xfrm>
            <a:off x="2819400" y="171450"/>
            <a:ext cx="6096000" cy="85725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lang="en" sz="4400">
                <a:solidFill>
                  <a:schemeClr val="dk2"/>
                </a:solidFill>
                <a:latin typeface="Calibri"/>
                <a:ea typeface="Calibri"/>
                <a:cs typeface="Calibri"/>
                <a:sym typeface="Calibri"/>
              </a:rPr>
              <a:t>Air Bubbles</a:t>
            </a:r>
          </a:p>
        </p:txBody>
      </p:sp>
      <p:sp>
        <p:nvSpPr>
          <p:cNvPr id="206" name="Shape 206"/>
          <p:cNvSpPr txBox="1"/>
          <p:nvPr>
            <p:ph idx="1" type="body"/>
          </p:nvPr>
        </p:nvSpPr>
        <p:spPr>
          <a:xfrm>
            <a:off x="465450" y="1200150"/>
            <a:ext cx="5458199" cy="33945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ymbol"/>
              <a:buChar char="➢"/>
            </a:pPr>
            <a:r>
              <a:rPr lang="en" sz="2800">
                <a:solidFill>
                  <a:schemeClr val="dk1"/>
                </a:solidFill>
                <a:latin typeface="Calibri"/>
                <a:ea typeface="Calibri"/>
                <a:cs typeface="Calibri"/>
                <a:sym typeface="Calibri"/>
              </a:rPr>
              <a:t>Initiation Headloss</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Formation possibly due to fountaining effect</a:t>
            </a:r>
          </a:p>
          <a:p>
            <a:pPr indent="-342900" lvl="0" marL="342900" marR="0" rtl="0" algn="l">
              <a:spcBef>
                <a:spcPts val="0"/>
              </a:spcBef>
              <a:spcAft>
                <a:spcPts val="0"/>
              </a:spcAft>
              <a:buClr>
                <a:schemeClr val="dk1"/>
              </a:buClr>
              <a:buSzPct val="100000"/>
              <a:buFont typeface="Calibri"/>
              <a:buChar char="➢"/>
            </a:pPr>
            <a:r>
              <a:rPr lang="en" sz="2800">
                <a:solidFill>
                  <a:schemeClr val="dk1"/>
                </a:solidFill>
                <a:latin typeface="Calibri"/>
                <a:ea typeface="Calibri"/>
                <a:cs typeface="Calibri"/>
                <a:sym typeface="Calibri"/>
              </a:rPr>
              <a:t>Air bubbles present even when entrance to filter is steadily covered</a:t>
            </a: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207" name="Shape 207"/>
          <p:cNvSpPr/>
          <p:nvPr/>
        </p:nvSpPr>
        <p:spPr>
          <a:xfrm>
            <a:off x="6838725" y="1200150"/>
            <a:ext cx="1560299" cy="2706900"/>
          </a:xfrm>
          <a:prstGeom prst="rect">
            <a:avLst/>
          </a:prstGeom>
          <a:solidFill>
            <a:schemeClr val="lt2"/>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08" name="Shape 208"/>
          <p:cNvSpPr/>
          <p:nvPr/>
        </p:nvSpPr>
        <p:spPr>
          <a:xfrm>
            <a:off x="7175000" y="2664425"/>
            <a:ext cx="173399" cy="1242600"/>
          </a:xfrm>
          <a:prstGeom prst="can">
            <a:avLst>
              <a:gd fmla="val 25000" name="adj"/>
            </a:avLst>
          </a:prstGeom>
          <a:solidFill>
            <a:schemeClr val="lt2"/>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09" name="Shape 209"/>
          <p:cNvSpPr/>
          <p:nvPr/>
        </p:nvSpPr>
        <p:spPr>
          <a:xfrm>
            <a:off x="7441700" y="2866700"/>
            <a:ext cx="173399" cy="1040399"/>
          </a:xfrm>
          <a:prstGeom prst="can">
            <a:avLst>
              <a:gd fmla="val 25000" name="adj"/>
            </a:avLst>
          </a:prstGeom>
          <a:solidFill>
            <a:schemeClr val="lt2"/>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10" name="Shape 210"/>
          <p:cNvSpPr/>
          <p:nvPr/>
        </p:nvSpPr>
        <p:spPr>
          <a:xfrm>
            <a:off x="7708400" y="3117125"/>
            <a:ext cx="173399" cy="789900"/>
          </a:xfrm>
          <a:prstGeom prst="can">
            <a:avLst>
              <a:gd fmla="val 25000" name="adj"/>
            </a:avLst>
          </a:prstGeom>
          <a:solidFill>
            <a:schemeClr val="lt2"/>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11" name="Shape 211"/>
          <p:cNvSpPr/>
          <p:nvPr/>
        </p:nvSpPr>
        <p:spPr>
          <a:xfrm>
            <a:off x="6908300" y="2452575"/>
            <a:ext cx="173399" cy="1454400"/>
          </a:xfrm>
          <a:prstGeom prst="can">
            <a:avLst>
              <a:gd fmla="val 25000" name="adj"/>
            </a:avLst>
          </a:prstGeom>
          <a:solidFill>
            <a:schemeClr val="lt2"/>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12" name="Shape 212"/>
          <p:cNvSpPr/>
          <p:nvPr/>
        </p:nvSpPr>
        <p:spPr>
          <a:xfrm>
            <a:off x="8013200" y="3386825"/>
            <a:ext cx="309000" cy="520199"/>
          </a:xfrm>
          <a:prstGeom prst="can">
            <a:avLst>
              <a:gd fmla="val 25000" name="adj"/>
            </a:avLst>
          </a:prstGeom>
          <a:solidFill>
            <a:schemeClr val="lt2"/>
          </a:solidFill>
          <a:ln cap="flat" w="19050">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cxnSp>
        <p:nvCxnSpPr>
          <p:cNvPr id="213" name="Shape 213"/>
          <p:cNvCxnSpPr/>
          <p:nvPr/>
        </p:nvCxnSpPr>
        <p:spPr>
          <a:xfrm>
            <a:off x="6848375" y="1924475"/>
            <a:ext cx="1550700" cy="0"/>
          </a:xfrm>
          <a:prstGeom prst="straightConnector1">
            <a:avLst/>
          </a:prstGeom>
          <a:noFill/>
          <a:ln cap="flat" w="19050">
            <a:solidFill>
              <a:schemeClr val="dk2"/>
            </a:solidFill>
            <a:prstDash val="solid"/>
            <a:round/>
            <a:headEnd len="lg" w="lg" type="none"/>
            <a:tailEnd len="lg" w="lg" type="none"/>
          </a:ln>
        </p:spPr>
      </p:cxnSp>
      <p:cxnSp>
        <p:nvCxnSpPr>
          <p:cNvPr id="214" name="Shape 214"/>
          <p:cNvCxnSpPr>
            <a:endCxn id="211" idx="3"/>
          </p:cNvCxnSpPr>
          <p:nvPr/>
        </p:nvCxnSpPr>
        <p:spPr>
          <a:xfrm rot="10800000">
            <a:off x="6994999" y="3906975"/>
            <a:ext cx="0" cy="304800"/>
          </a:xfrm>
          <a:prstGeom prst="straightConnector1">
            <a:avLst/>
          </a:prstGeom>
          <a:noFill/>
          <a:ln cap="flat" w="19050">
            <a:solidFill>
              <a:schemeClr val="dk2"/>
            </a:solidFill>
            <a:prstDash val="solid"/>
            <a:round/>
            <a:headEnd len="lg" w="lg" type="none"/>
            <a:tailEnd len="lg" w="lg" type="triangle"/>
          </a:ln>
        </p:spPr>
      </p:cxnSp>
      <p:cxnSp>
        <p:nvCxnSpPr>
          <p:cNvPr id="215" name="Shape 215"/>
          <p:cNvCxnSpPr/>
          <p:nvPr/>
        </p:nvCxnSpPr>
        <p:spPr>
          <a:xfrm>
            <a:off x="7261700" y="3906975"/>
            <a:ext cx="0" cy="317999"/>
          </a:xfrm>
          <a:prstGeom prst="straightConnector1">
            <a:avLst/>
          </a:prstGeom>
          <a:noFill/>
          <a:ln cap="flat" w="19050">
            <a:solidFill>
              <a:schemeClr val="dk2"/>
            </a:solidFill>
            <a:prstDash val="solid"/>
            <a:round/>
            <a:headEnd len="lg" w="lg" type="none"/>
            <a:tailEnd len="lg" w="lg" type="triangle"/>
          </a:ln>
        </p:spPr>
      </p:cxnSp>
      <p:cxnSp>
        <p:nvCxnSpPr>
          <p:cNvPr id="216" name="Shape 216"/>
          <p:cNvCxnSpPr/>
          <p:nvPr/>
        </p:nvCxnSpPr>
        <p:spPr>
          <a:xfrm>
            <a:off x="7528400" y="3906975"/>
            <a:ext cx="0" cy="317999"/>
          </a:xfrm>
          <a:prstGeom prst="straightConnector1">
            <a:avLst/>
          </a:prstGeom>
          <a:noFill/>
          <a:ln cap="flat" w="19050">
            <a:solidFill>
              <a:schemeClr val="dk2"/>
            </a:solidFill>
            <a:prstDash val="solid"/>
            <a:round/>
            <a:headEnd len="lg" w="lg" type="none"/>
            <a:tailEnd len="lg" w="lg" type="triangle"/>
          </a:ln>
        </p:spPr>
      </p:cxnSp>
      <p:cxnSp>
        <p:nvCxnSpPr>
          <p:cNvPr id="217" name="Shape 217"/>
          <p:cNvCxnSpPr/>
          <p:nvPr/>
        </p:nvCxnSpPr>
        <p:spPr>
          <a:xfrm>
            <a:off x="7795100" y="3906975"/>
            <a:ext cx="0" cy="317999"/>
          </a:xfrm>
          <a:prstGeom prst="straightConnector1">
            <a:avLst/>
          </a:prstGeom>
          <a:noFill/>
          <a:ln cap="flat" w="19050">
            <a:solidFill>
              <a:schemeClr val="dk2"/>
            </a:solidFill>
            <a:prstDash val="solid"/>
            <a:round/>
            <a:headEnd len="lg" w="lg" type="none"/>
            <a:tailEnd len="lg" w="lg" type="triangle"/>
          </a:ln>
        </p:spPr>
      </p:cxnSp>
      <p:cxnSp>
        <p:nvCxnSpPr>
          <p:cNvPr id="218" name="Shape 218"/>
          <p:cNvCxnSpPr/>
          <p:nvPr/>
        </p:nvCxnSpPr>
        <p:spPr>
          <a:xfrm>
            <a:off x="8167700" y="3906975"/>
            <a:ext cx="0" cy="317999"/>
          </a:xfrm>
          <a:prstGeom prst="straightConnector1">
            <a:avLst/>
          </a:prstGeom>
          <a:noFill/>
          <a:ln cap="flat" w="19050">
            <a:solidFill>
              <a:schemeClr val="dk2"/>
            </a:solidFill>
            <a:prstDash val="solid"/>
            <a:round/>
            <a:headEnd len="lg" w="lg" type="none"/>
            <a:tailEnd len="lg" w="lg" type="triangle"/>
          </a:ln>
        </p:spPr>
      </p:cxnSp>
      <p:sp>
        <p:nvSpPr>
          <p:cNvPr id="219" name="Shape 219"/>
          <p:cNvSpPr txBox="1"/>
          <p:nvPr/>
        </p:nvSpPr>
        <p:spPr>
          <a:xfrm rot="-5400000">
            <a:off x="6498949" y="4442724"/>
            <a:ext cx="992100" cy="297300"/>
          </a:xfrm>
          <a:prstGeom prst="rect">
            <a:avLst/>
          </a:prstGeom>
          <a:noFill/>
          <a:ln>
            <a:noFill/>
          </a:ln>
        </p:spPr>
        <p:txBody>
          <a:bodyPr anchorCtr="0" anchor="t" bIns="91425" lIns="91425" rIns="91425" tIns="91425">
            <a:noAutofit/>
          </a:bodyPr>
          <a:lstStyle/>
          <a:p>
            <a:pPr>
              <a:spcBef>
                <a:spcPts val="0"/>
              </a:spcBef>
              <a:buNone/>
            </a:pPr>
            <a:r>
              <a:rPr lang="en" sz="900"/>
              <a:t>Influent Water</a:t>
            </a:r>
          </a:p>
        </p:txBody>
      </p:sp>
      <p:sp>
        <p:nvSpPr>
          <p:cNvPr id="220" name="Shape 220"/>
          <p:cNvSpPr txBox="1"/>
          <p:nvPr/>
        </p:nvSpPr>
        <p:spPr>
          <a:xfrm rot="-5400000">
            <a:off x="6727549" y="4442724"/>
            <a:ext cx="992100" cy="297300"/>
          </a:xfrm>
          <a:prstGeom prst="rect">
            <a:avLst/>
          </a:prstGeom>
          <a:noFill/>
          <a:ln>
            <a:noFill/>
          </a:ln>
        </p:spPr>
        <p:txBody>
          <a:bodyPr anchorCtr="0" anchor="t" bIns="91425" lIns="91425" rIns="91425" tIns="91425">
            <a:noAutofit/>
          </a:bodyPr>
          <a:lstStyle/>
          <a:p>
            <a:pPr lvl="0" rtl="0">
              <a:spcBef>
                <a:spcPts val="0"/>
              </a:spcBef>
              <a:buNone/>
            </a:pPr>
            <a:r>
              <a:rPr lang="en" sz="900"/>
              <a:t>To 1</a:t>
            </a:r>
            <a:r>
              <a:rPr baseline="30000" lang="en" sz="900">
                <a:solidFill>
                  <a:schemeClr val="dk1"/>
                </a:solidFill>
              </a:rPr>
              <a:t>st</a:t>
            </a:r>
            <a:r>
              <a:rPr lang="en" sz="900"/>
              <a:t> inlet pipe</a:t>
            </a:r>
          </a:p>
        </p:txBody>
      </p:sp>
      <p:sp>
        <p:nvSpPr>
          <p:cNvPr id="221" name="Shape 221"/>
          <p:cNvSpPr txBox="1"/>
          <p:nvPr/>
        </p:nvSpPr>
        <p:spPr>
          <a:xfrm rot="-5400000">
            <a:off x="7032349" y="4442724"/>
            <a:ext cx="992100" cy="297300"/>
          </a:xfrm>
          <a:prstGeom prst="rect">
            <a:avLst/>
          </a:prstGeom>
          <a:noFill/>
          <a:ln>
            <a:noFill/>
          </a:ln>
        </p:spPr>
        <p:txBody>
          <a:bodyPr anchorCtr="0" anchor="t" bIns="91425" lIns="91425" rIns="91425" tIns="91425">
            <a:noAutofit/>
          </a:bodyPr>
          <a:lstStyle/>
          <a:p>
            <a:pPr lvl="0" rtl="0">
              <a:spcBef>
                <a:spcPts val="0"/>
              </a:spcBef>
              <a:buNone/>
            </a:pPr>
            <a:r>
              <a:rPr lang="en" sz="900"/>
              <a:t>To 2</a:t>
            </a:r>
            <a:r>
              <a:rPr baseline="30000" lang="en" sz="900"/>
              <a:t>nd</a:t>
            </a:r>
            <a:r>
              <a:rPr lang="en" sz="900"/>
              <a:t> inlet pipe</a:t>
            </a:r>
          </a:p>
        </p:txBody>
      </p:sp>
      <p:sp>
        <p:nvSpPr>
          <p:cNvPr id="222" name="Shape 222"/>
          <p:cNvSpPr txBox="1"/>
          <p:nvPr/>
        </p:nvSpPr>
        <p:spPr>
          <a:xfrm rot="-5400000">
            <a:off x="7260949" y="4442724"/>
            <a:ext cx="992100" cy="297300"/>
          </a:xfrm>
          <a:prstGeom prst="rect">
            <a:avLst/>
          </a:prstGeom>
          <a:noFill/>
          <a:ln>
            <a:noFill/>
          </a:ln>
        </p:spPr>
        <p:txBody>
          <a:bodyPr anchorCtr="0" anchor="t" bIns="91425" lIns="91425" rIns="91425" tIns="91425">
            <a:noAutofit/>
          </a:bodyPr>
          <a:lstStyle/>
          <a:p>
            <a:pPr lvl="0" rtl="0">
              <a:spcBef>
                <a:spcPts val="0"/>
              </a:spcBef>
              <a:buNone/>
            </a:pPr>
            <a:r>
              <a:rPr lang="en" sz="900"/>
              <a:t>To 3</a:t>
            </a:r>
            <a:r>
              <a:rPr baseline="30000" lang="en" sz="900"/>
              <a:t>rd</a:t>
            </a:r>
            <a:r>
              <a:rPr lang="en" sz="900"/>
              <a:t> inlet pipe</a:t>
            </a:r>
          </a:p>
        </p:txBody>
      </p:sp>
      <p:sp>
        <p:nvSpPr>
          <p:cNvPr id="223" name="Shape 223"/>
          <p:cNvSpPr txBox="1"/>
          <p:nvPr/>
        </p:nvSpPr>
        <p:spPr>
          <a:xfrm rot="-5400000">
            <a:off x="7609099" y="4475574"/>
            <a:ext cx="1057800" cy="297300"/>
          </a:xfrm>
          <a:prstGeom prst="rect">
            <a:avLst/>
          </a:prstGeom>
          <a:noFill/>
          <a:ln>
            <a:noFill/>
          </a:ln>
        </p:spPr>
        <p:txBody>
          <a:bodyPr anchorCtr="0" anchor="t" bIns="91425" lIns="91425" rIns="91425" tIns="91425">
            <a:noAutofit/>
          </a:bodyPr>
          <a:lstStyle/>
          <a:p>
            <a:pPr lvl="0" rtl="0">
              <a:spcBef>
                <a:spcPts val="0"/>
              </a:spcBef>
              <a:buNone/>
            </a:pPr>
            <a:r>
              <a:rPr lang="en" sz="800"/>
              <a:t>To backwash pipe</a:t>
            </a:r>
          </a:p>
        </p:txBody>
      </p:sp>
      <p:cxnSp>
        <p:nvCxnSpPr>
          <p:cNvPr id="224" name="Shape 224"/>
          <p:cNvCxnSpPr/>
          <p:nvPr/>
        </p:nvCxnSpPr>
        <p:spPr>
          <a:xfrm flipH="1" rot="10800000">
            <a:off x="6562825" y="1934375"/>
            <a:ext cx="202200" cy="2099"/>
          </a:xfrm>
          <a:prstGeom prst="straightConnector1">
            <a:avLst/>
          </a:prstGeom>
          <a:noFill/>
          <a:ln cap="flat" w="19050">
            <a:solidFill>
              <a:schemeClr val="dk2"/>
            </a:solidFill>
            <a:prstDash val="solid"/>
            <a:round/>
            <a:headEnd len="lg" w="lg" type="none"/>
            <a:tailEnd len="lg" w="lg" type="triangle"/>
          </a:ln>
        </p:spPr>
      </p:cxnSp>
      <p:cxnSp>
        <p:nvCxnSpPr>
          <p:cNvPr id="225" name="Shape 225"/>
          <p:cNvCxnSpPr/>
          <p:nvPr/>
        </p:nvCxnSpPr>
        <p:spPr>
          <a:xfrm>
            <a:off x="6848375" y="2229275"/>
            <a:ext cx="1550700" cy="0"/>
          </a:xfrm>
          <a:prstGeom prst="straightConnector1">
            <a:avLst/>
          </a:prstGeom>
          <a:noFill/>
          <a:ln cap="flat" w="19050">
            <a:solidFill>
              <a:schemeClr val="dk2"/>
            </a:solidFill>
            <a:prstDash val="solid"/>
            <a:round/>
            <a:headEnd len="lg" w="lg" type="none"/>
            <a:tailEnd len="lg" w="lg" type="none"/>
          </a:ln>
        </p:spPr>
      </p:cxnSp>
      <p:cxnSp>
        <p:nvCxnSpPr>
          <p:cNvPr id="226" name="Shape 226"/>
          <p:cNvCxnSpPr/>
          <p:nvPr/>
        </p:nvCxnSpPr>
        <p:spPr>
          <a:xfrm flipH="1">
            <a:off x="8443725" y="2234625"/>
            <a:ext cx="196199" cy="1800"/>
          </a:xfrm>
          <a:prstGeom prst="straightConnector1">
            <a:avLst/>
          </a:prstGeom>
          <a:noFill/>
          <a:ln cap="flat" w="19050">
            <a:solidFill>
              <a:schemeClr val="dk2"/>
            </a:solidFill>
            <a:prstDash val="solid"/>
            <a:round/>
            <a:headEnd len="lg" w="lg" type="none"/>
            <a:tailEnd len="lg" w="lg" type="triangle"/>
          </a:ln>
        </p:spPr>
      </p:cxnSp>
      <p:sp>
        <p:nvSpPr>
          <p:cNvPr id="227" name="Shape 227"/>
          <p:cNvSpPr txBox="1"/>
          <p:nvPr/>
        </p:nvSpPr>
        <p:spPr>
          <a:xfrm>
            <a:off x="6171512" y="1775812"/>
            <a:ext cx="667199" cy="297300"/>
          </a:xfrm>
          <a:prstGeom prst="rect">
            <a:avLst/>
          </a:prstGeom>
          <a:noFill/>
          <a:ln>
            <a:noFill/>
          </a:ln>
        </p:spPr>
        <p:txBody>
          <a:bodyPr anchorCtr="0" anchor="t" bIns="91425" lIns="91425" rIns="91425" tIns="91425">
            <a:noAutofit/>
          </a:bodyPr>
          <a:lstStyle/>
          <a:p>
            <a:pPr lvl="0" rtl="0">
              <a:spcBef>
                <a:spcPts val="0"/>
              </a:spcBef>
              <a:buNone/>
            </a:pPr>
            <a:r>
              <a:rPr lang="en" sz="800"/>
              <a:t>Water level before backwash</a:t>
            </a:r>
          </a:p>
        </p:txBody>
      </p:sp>
      <p:sp>
        <p:nvSpPr>
          <p:cNvPr id="228" name="Shape 228"/>
          <p:cNvSpPr txBox="1"/>
          <p:nvPr/>
        </p:nvSpPr>
        <p:spPr>
          <a:xfrm>
            <a:off x="8553225" y="2079350"/>
            <a:ext cx="667199" cy="297300"/>
          </a:xfrm>
          <a:prstGeom prst="rect">
            <a:avLst/>
          </a:prstGeom>
          <a:noFill/>
          <a:ln>
            <a:noFill/>
          </a:ln>
        </p:spPr>
        <p:txBody>
          <a:bodyPr anchorCtr="0" anchor="t" bIns="91425" lIns="91425" rIns="91425" tIns="91425">
            <a:noAutofit/>
          </a:bodyPr>
          <a:lstStyle/>
          <a:p>
            <a:pPr lvl="0" rtl="0">
              <a:spcBef>
                <a:spcPts val="0"/>
              </a:spcBef>
              <a:buNone/>
            </a:pPr>
            <a:r>
              <a:rPr lang="en" sz="800"/>
              <a:t>Water level during backwash</a:t>
            </a: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3.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cap="flat" cmpd="sng" w="9525" algn="ctr">
          <a:solidFill>
            <a:schemeClr val="phClr">
              <a:shade val="95000"/>
              <a:satMod val="105000"/>
            </a:schemeClr>
          </a:solidFill>
          <a:prstDash val="solid"/>
        </a:ln>
        <a:ln cap="flat" cmpd="sng" w="25400" algn="ctr">
          <a:solidFill>
            <a:schemeClr val="phClr"/>
          </a:solidFill>
          <a:prstDash val="solid"/>
        </a:ln>
        <a:ln cap="flat" cmpd="sng" w="38100" algn="ctr">
          <a:solidFill>
            <a:schemeClr val="phClr"/>
          </a:solidFill>
          <a:prstDash val="solid"/>
        </a:ln>
      </a:lnStyleLst>
      <a:effectStyleLst>
        <a:effectStyle>
          <a:effectLst>
            <a:outerShdw blurRad="40000" rotWithShape="0" dir="5400000" dist="20000">
              <a:srgbClr val="000000">
                <a:alpha val="38000"/>
              </a:srgbClr>
            </a:outerShdw>
          </a:effectLst>
        </a:effectStyle>
        <a:effectStyle>
          <a:effectLst>
            <a:outerShdw blurRad="40000" rotWithShape="0" dir="5400000" dist="23000">
              <a:srgbClr val="000000">
                <a:alpha val="35000"/>
              </a:srgbClr>
            </a:outerShdw>
          </a:effectLst>
        </a:effectStyle>
        <a:effectStyle>
          <a:effectLst>
            <a:outerShdw blurRad="40000" rotWithShape="0" dir="5400000" dist="2300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