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1" d="100"/>
          <a:sy n="111" d="100"/>
        </p:scale>
        <p:origin x="634"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100" b="0" i="0" u="none" strike="noStrike" cap="none">
                <a:solidFill>
                  <a:schemeClr val="dk1"/>
                </a:solidFill>
                <a:latin typeface="Arial"/>
                <a:ea typeface="Arial"/>
                <a:cs typeface="Arial"/>
                <a:sym typeface="Arial"/>
              </a:defRPr>
            </a:lvl2pPr>
            <a:lvl3pPr marL="914400" marR="0" lvl="2" indent="0" algn="l" rtl="0">
              <a:spcBef>
                <a:spcPts val="0"/>
              </a:spcBef>
              <a:buNone/>
              <a:defRPr sz="1100" b="0" i="0" u="none" strike="noStrike" cap="none">
                <a:solidFill>
                  <a:schemeClr val="dk1"/>
                </a:solidFill>
                <a:latin typeface="Arial"/>
                <a:ea typeface="Arial"/>
                <a:cs typeface="Arial"/>
                <a:sym typeface="Arial"/>
              </a:defRPr>
            </a:lvl3pPr>
            <a:lvl4pPr marL="1371600" marR="0" lvl="3" indent="0" algn="l" rtl="0">
              <a:spcBef>
                <a:spcPts val="0"/>
              </a:spcBef>
              <a:buNone/>
              <a:defRPr sz="1100" b="0" i="0" u="none" strike="noStrike" cap="none">
                <a:solidFill>
                  <a:schemeClr val="dk1"/>
                </a:solidFill>
                <a:latin typeface="Arial"/>
                <a:ea typeface="Arial"/>
                <a:cs typeface="Arial"/>
                <a:sym typeface="Arial"/>
              </a:defRPr>
            </a:lvl4pPr>
            <a:lvl5pPr marL="1828800" marR="0" lvl="4" indent="0" algn="l" rtl="0">
              <a:spcBef>
                <a:spcPts val="0"/>
              </a:spcBef>
              <a:buNone/>
              <a:defRPr sz="1100" b="0" i="0" u="none" strike="noStrike" cap="none">
                <a:solidFill>
                  <a:schemeClr val="dk1"/>
                </a:solidFill>
                <a:latin typeface="Arial"/>
                <a:ea typeface="Arial"/>
                <a:cs typeface="Arial"/>
                <a:sym typeface="Arial"/>
              </a:defRPr>
            </a:lvl5pPr>
            <a:lvl6pPr marL="2286000" marR="0" lvl="5" indent="0" algn="l" rtl="0">
              <a:spcBef>
                <a:spcPts val="0"/>
              </a:spcBef>
              <a:buNone/>
              <a:defRPr sz="1100" b="0" i="0" u="none" strike="noStrike" cap="none">
                <a:solidFill>
                  <a:schemeClr val="dk1"/>
                </a:solidFill>
                <a:latin typeface="Arial"/>
                <a:ea typeface="Arial"/>
                <a:cs typeface="Arial"/>
                <a:sym typeface="Arial"/>
              </a:defRPr>
            </a:lvl6pPr>
            <a:lvl7pPr marL="2743200" marR="0" lvl="6" indent="0" algn="l" rtl="0">
              <a:spcBef>
                <a:spcPts val="0"/>
              </a:spcBef>
              <a:buNone/>
              <a:defRPr sz="1100" b="0" i="0" u="none" strike="noStrike" cap="none">
                <a:solidFill>
                  <a:schemeClr val="dk1"/>
                </a:solidFill>
                <a:latin typeface="Arial"/>
                <a:ea typeface="Arial"/>
                <a:cs typeface="Arial"/>
                <a:sym typeface="Arial"/>
              </a:defRPr>
            </a:lvl7pPr>
            <a:lvl8pPr marL="3200400" marR="0" lvl="7" indent="0" algn="l" rtl="0">
              <a:spcBef>
                <a:spcPts val="0"/>
              </a:spcBef>
              <a:buNone/>
              <a:defRPr sz="1100" b="0" i="0" u="none" strike="noStrike" cap="none">
                <a:solidFill>
                  <a:schemeClr val="dk1"/>
                </a:solidFill>
                <a:latin typeface="Arial"/>
                <a:ea typeface="Arial"/>
                <a:cs typeface="Arial"/>
                <a:sym typeface="Arial"/>
              </a:defRPr>
            </a:lvl8pPr>
            <a:lvl9pPr marL="3657600" marR="0" lvl="8" indent="0" algn="l" rtl="0">
              <a:spcBef>
                <a:spcPts val="0"/>
              </a:spcBef>
              <a:buNone/>
              <a:defRPr sz="11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72668900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makeagif.com/y1ZHb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spcAft>
                <a:spcPts val="0"/>
              </a:spcAft>
              <a:buClr>
                <a:schemeClr val="dk1"/>
              </a:buClr>
              <a:buSzPct val="25000"/>
              <a:buFont typeface="Arial"/>
              <a:buNone/>
            </a:pPr>
            <a:r>
              <a:rPr lang="en-US"/>
              <a:t>https://www.overleaf.com/6206032njsrsc#/20796226/</a:t>
            </a:r>
          </a:p>
          <a:p>
            <a:pPr marL="0" marR="0" lvl="0" indent="0" algn="l" rtl="0">
              <a:spcBef>
                <a:spcPts val="0"/>
              </a:spcBef>
              <a:spcAft>
                <a:spcPts val="0"/>
              </a:spcAft>
              <a:buClr>
                <a:schemeClr val="dk1"/>
              </a:buClr>
              <a:buSzPct val="25000"/>
              <a:buFont typeface="Arial"/>
              <a:buNone/>
            </a:pPr>
            <a:r>
              <a:rPr lang="en-US" sz="1100" b="0" i="0" u="none" strike="noStrike" cap="none">
                <a:solidFill>
                  <a:schemeClr val="dk1"/>
                </a:solidFill>
                <a:latin typeface="Arial"/>
                <a:ea typeface="Arial"/>
                <a:cs typeface="Arial"/>
                <a:sym typeface="Arial"/>
              </a:rPr>
              <a:t>https://confluence.cornell.edu/display/AGUACLARA/Enclosed+Stacked+Rapid+Sand+Filtration</a:t>
            </a:r>
          </a:p>
        </p:txBody>
      </p:sp>
      <p:sp>
        <p:nvSpPr>
          <p:cNvPr id="82" name="Shape 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561146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3" name="Shape 17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49687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lnSpc>
                <a:spcPct val="115000"/>
              </a:lnSpc>
              <a:spcBef>
                <a:spcPts val="0"/>
              </a:spcBef>
              <a:spcAft>
                <a:spcPts val="1200"/>
              </a:spcAft>
              <a:buNone/>
            </a:pPr>
            <a:r>
              <a:rPr lang="en-US"/>
              <a:t>Liza - </a:t>
            </a:r>
          </a:p>
          <a:p>
            <a:pPr lvl="0" rtl="0">
              <a:lnSpc>
                <a:spcPct val="115000"/>
              </a:lnSpc>
              <a:spcBef>
                <a:spcPts val="0"/>
              </a:spcBef>
              <a:spcAft>
                <a:spcPts val="1200"/>
              </a:spcAft>
              <a:buNone/>
            </a:pPr>
            <a:r>
              <a:rPr lang="en-US"/>
              <a:t>After a lot of back and forth between different design options, we determined that decreasing the height or the number of layers could be detrimental to the performance of the filter. So finally, we determined the filter could keep the 20cm layers and was short enough to be fed into by the 1 L/s plant</a:t>
            </a:r>
          </a:p>
          <a:p>
            <a:pPr lvl="0" rtl="0">
              <a:lnSpc>
                <a:spcPct val="115000"/>
              </a:lnSpc>
              <a:spcBef>
                <a:spcPts val="0"/>
              </a:spcBef>
              <a:spcAft>
                <a:spcPts val="1200"/>
              </a:spcAft>
              <a:buNone/>
            </a:pPr>
            <a:r>
              <a:rPr lang="en-US"/>
              <a:t>The next step was to enter in our new parameters onto mathcad in order to determine the various dimensions of the filter such as the inlet/outlet elevations, the siphon height, pipe diameters, and entrance/exit tank elevations and heights.</a:t>
            </a:r>
          </a:p>
          <a:p>
            <a:pPr lvl="0" rtl="0">
              <a:lnSpc>
                <a:spcPct val="115000"/>
              </a:lnSpc>
              <a:spcBef>
                <a:spcPts val="0"/>
              </a:spcBef>
              <a:spcAft>
                <a:spcPts val="1200"/>
              </a:spcAft>
              <a:buClr>
                <a:schemeClr val="dk1"/>
              </a:buClr>
              <a:buSzPct val="100000"/>
              <a:buFont typeface="Arial"/>
              <a:buNone/>
            </a:pPr>
            <a:r>
              <a:rPr lang="en-US"/>
              <a:t>By drawing these dimensions in the Autocad filter, we could then move onto the next step of switching to non-flexible tubing</a:t>
            </a:r>
          </a:p>
          <a:p>
            <a:pPr lvl="0" rtl="0">
              <a:lnSpc>
                <a:spcPct val="115000"/>
              </a:lnSpc>
              <a:spcBef>
                <a:spcPts val="0"/>
              </a:spcBef>
              <a:spcAft>
                <a:spcPts val="1200"/>
              </a:spcAft>
              <a:buNone/>
            </a:pPr>
            <a:endParaRPr/>
          </a:p>
          <a:p>
            <a:pPr lvl="0" rtl="0">
              <a:lnSpc>
                <a:spcPct val="115000"/>
              </a:lnSpc>
              <a:spcBef>
                <a:spcPts val="0"/>
              </a:spcBef>
              <a:spcAft>
                <a:spcPts val="1200"/>
              </a:spcAft>
              <a:buNone/>
            </a:pPr>
            <a:endParaRPr/>
          </a:p>
          <a:p>
            <a:pPr lvl="0" rtl="0">
              <a:spcBef>
                <a:spcPts val="0"/>
              </a:spcBef>
              <a:buNone/>
            </a:pPr>
            <a:endParaRPr/>
          </a:p>
        </p:txBody>
      </p:sp>
      <p:sp>
        <p:nvSpPr>
          <p:cNvPr id="178" name="Shape 1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656347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Shape 187"/>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lnSpc>
                <a:spcPct val="115000"/>
              </a:lnSpc>
              <a:spcBef>
                <a:spcPts val="0"/>
              </a:spcBef>
              <a:spcAft>
                <a:spcPts val="1200"/>
              </a:spcAft>
              <a:buNone/>
            </a:pPr>
            <a:r>
              <a:rPr lang="en-US"/>
              <a:t>Liza - </a:t>
            </a:r>
          </a:p>
          <a:p>
            <a:pPr lvl="0" rtl="0">
              <a:lnSpc>
                <a:spcPct val="115000"/>
              </a:lnSpc>
              <a:spcBef>
                <a:spcPts val="0"/>
              </a:spcBef>
              <a:spcAft>
                <a:spcPts val="1200"/>
              </a:spcAft>
              <a:buNone/>
            </a:pPr>
            <a:r>
              <a:rPr lang="en-US"/>
              <a:t>These two diagrams and pictures show the previous design of the filter. Compared to our filter, the largest differences are the total height of the filter, the elimination of flexible tubing, and the orientation of the entrance tank, exit tank, and backwash pipe.</a:t>
            </a:r>
          </a:p>
          <a:p>
            <a:pPr lvl="0" rtl="0">
              <a:lnSpc>
                <a:spcPct val="115000"/>
              </a:lnSpc>
              <a:spcBef>
                <a:spcPts val="0"/>
              </a:spcBef>
              <a:spcAft>
                <a:spcPts val="1200"/>
              </a:spcAft>
              <a:buNone/>
            </a:pPr>
            <a:endParaRPr/>
          </a:p>
          <a:p>
            <a:pPr lvl="0" rtl="0">
              <a:lnSpc>
                <a:spcPct val="115000"/>
              </a:lnSpc>
              <a:spcBef>
                <a:spcPts val="0"/>
              </a:spcBef>
              <a:spcAft>
                <a:spcPts val="1200"/>
              </a:spcAft>
              <a:buNone/>
            </a:pPr>
            <a:endParaRPr/>
          </a:p>
          <a:p>
            <a:pPr lvl="0" rtl="0">
              <a:spcBef>
                <a:spcPts val="0"/>
              </a:spcBef>
              <a:buNone/>
            </a:pPr>
            <a:endParaRPr/>
          </a:p>
        </p:txBody>
      </p:sp>
      <p:sp>
        <p:nvSpPr>
          <p:cNvPr id="188" name="Shape 1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701485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a:t>Liza - </a:t>
            </a:r>
          </a:p>
          <a:p>
            <a:pPr lvl="0">
              <a:spcBef>
                <a:spcPts val="0"/>
              </a:spcBef>
              <a:buNone/>
            </a:pPr>
            <a:endParaRPr/>
          </a:p>
          <a:p>
            <a:pPr lvl="0">
              <a:spcBef>
                <a:spcPts val="0"/>
              </a:spcBef>
              <a:buNone/>
            </a:pPr>
            <a:r>
              <a:rPr lang="en-US"/>
              <a:t>As shown in the diagram above, the switch to non-flexible tubing involved a careful design in Autocad. There were several challenges faced in the design of this, including making sure that all inlet and outlet pipes reached ground level. This is necessary because otherwise, air is able to get sucked into the filter through the pipes. In addition, we had to ensure that we were able to lay out these pipes in a way that they did not intersect with each other and that it was possible to do this given the pipe diameters and elevations that we had to work with. The diagram above shows the pipework detail, with the right showing the pipes going to the exit tank, and the left showing the pipes coming from the entrance tank.</a:t>
            </a:r>
          </a:p>
          <a:p>
            <a:pPr lvl="0">
              <a:spcBef>
                <a:spcPts val="0"/>
              </a:spcBef>
              <a:buNone/>
            </a:pPr>
            <a:endParaRPr/>
          </a:p>
          <a:p>
            <a:pPr lvl="0" rtl="0">
              <a:spcBef>
                <a:spcPts val="0"/>
              </a:spcBef>
              <a:buNone/>
            </a:pPr>
            <a:r>
              <a:rPr lang="en-US"/>
              <a:t>When fabricating the filter, we must ensure that all elbows are properly settled and tight.</a:t>
            </a:r>
          </a:p>
        </p:txBody>
      </p:sp>
      <p:sp>
        <p:nvSpPr>
          <p:cNvPr id="198" name="Shape 1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50198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a:t>Mikel- </a:t>
            </a:r>
          </a:p>
          <a:p>
            <a:pPr lvl="0">
              <a:spcBef>
                <a:spcPts val="0"/>
              </a:spcBef>
              <a:buNone/>
            </a:pPr>
            <a:endParaRPr/>
          </a:p>
          <a:p>
            <a:pPr lvl="0">
              <a:spcBef>
                <a:spcPts val="0"/>
              </a:spcBef>
              <a:buNone/>
            </a:pPr>
            <a:r>
              <a:rPr lang="en-US"/>
              <a:t>Deconstructed the filter to see what was inside</a:t>
            </a:r>
          </a:p>
          <a:p>
            <a:pPr lvl="0">
              <a:spcBef>
                <a:spcPts val="0"/>
              </a:spcBef>
              <a:buNone/>
            </a:pPr>
            <a:endParaRPr/>
          </a:p>
          <a:p>
            <a:pPr lvl="0">
              <a:spcBef>
                <a:spcPts val="0"/>
              </a:spcBef>
              <a:buNone/>
            </a:pPr>
            <a:r>
              <a:rPr lang="en-US"/>
              <a:t>Need to design the branches to meet the required flow</a:t>
            </a:r>
          </a:p>
          <a:p>
            <a:pPr lvl="0">
              <a:spcBef>
                <a:spcPts val="0"/>
              </a:spcBef>
              <a:buNone/>
            </a:pPr>
            <a:r>
              <a:rPr lang="en-US"/>
              <a:t>Inlets- holes - relying on gravity/surface tension to keep the sand out of the orifices</a:t>
            </a:r>
          </a:p>
          <a:p>
            <a:pPr lvl="0">
              <a:spcBef>
                <a:spcPts val="0"/>
              </a:spcBef>
              <a:buNone/>
            </a:pPr>
            <a:r>
              <a:rPr lang="en-US"/>
              <a:t>Outlets - slotted pipes </a:t>
            </a:r>
          </a:p>
          <a:p>
            <a:pPr lvl="0">
              <a:spcBef>
                <a:spcPts val="0"/>
              </a:spcBef>
              <a:buNone/>
            </a:pPr>
            <a:r>
              <a:rPr lang="en-US"/>
              <a:t>--- considering a design change in the inlet manifolds - either a pipe within a pipe or a shield to do a better job preventing sand from entering the inlet- greater surface tension</a:t>
            </a:r>
          </a:p>
          <a:p>
            <a:pPr lvl="0">
              <a:spcBef>
                <a:spcPts val="0"/>
              </a:spcBef>
              <a:buNone/>
            </a:pPr>
            <a:endParaRPr/>
          </a:p>
          <a:p>
            <a:pPr lvl="0" rtl="0">
              <a:spcBef>
                <a:spcPts val="0"/>
              </a:spcBef>
              <a:buNone/>
            </a:pPr>
            <a:r>
              <a:rPr lang="en-US"/>
              <a:t>For the new filter, we initially thought we would need to make the inlet branches closer together to utilize a greater percentage of the sand, as we thought we were going to reduce the filter layer height. However, we did not end up needing to reduce the filter layer heights, so the manifolds remained very similar to those in the previous EStaRs filter</a:t>
            </a:r>
          </a:p>
        </p:txBody>
      </p:sp>
      <p:sp>
        <p:nvSpPr>
          <p:cNvPr id="208" name="Shape 2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08543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0" name="Shape 22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376664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r>
              <a:rPr lang="en-US" sz="1000"/>
              <a:t>Future works - Mikel</a:t>
            </a:r>
          </a:p>
          <a:p>
            <a:pPr marL="0" marR="0" lvl="0" indent="0" algn="l" rtl="0">
              <a:spcBef>
                <a:spcPts val="0"/>
              </a:spcBef>
              <a:buClr>
                <a:schemeClr val="dk1"/>
              </a:buClr>
              <a:buSzPct val="25000"/>
              <a:buFont typeface="Arial"/>
              <a:buNone/>
            </a:pPr>
            <a:endParaRPr sz="1000"/>
          </a:p>
          <a:p>
            <a:pPr marL="0" marR="0" lvl="0" indent="0" algn="l" rtl="0">
              <a:spcBef>
                <a:spcPts val="0"/>
              </a:spcBef>
              <a:buClr>
                <a:schemeClr val="dk1"/>
              </a:buClr>
              <a:buSzPct val="25000"/>
              <a:buFont typeface="Arial"/>
              <a:buNone/>
            </a:pPr>
            <a:r>
              <a:rPr lang="en-US" sz="1000"/>
              <a:t>Although we had initially intended to complete the fabrication of the filter by the end of this semester, unfortunately we had several setbacks. However, we were able to successfully obtain all the dimensions necessary to complete the filter. </a:t>
            </a:r>
          </a:p>
          <a:p>
            <a:pPr marL="0" marR="0" lvl="0" indent="0" algn="l" rtl="0">
              <a:spcBef>
                <a:spcPts val="0"/>
              </a:spcBef>
              <a:buClr>
                <a:schemeClr val="dk1"/>
              </a:buClr>
              <a:buSzPct val="25000"/>
              <a:buFont typeface="Arial"/>
              <a:buNone/>
            </a:pPr>
            <a:endParaRPr sz="1000"/>
          </a:p>
          <a:p>
            <a:pPr marL="0" marR="0" lvl="0" indent="0" algn="l" rtl="0">
              <a:spcBef>
                <a:spcPts val="0"/>
              </a:spcBef>
              <a:buClr>
                <a:schemeClr val="dk1"/>
              </a:buClr>
              <a:buSzPct val="25000"/>
              <a:buFont typeface="Arial"/>
              <a:buNone/>
            </a:pPr>
            <a:r>
              <a:rPr lang="en-US" sz="1000"/>
              <a:t>Dimensions we determined/designed are all in the mathcad and autocad files - these include all the elevations, heights, and diameters of the  filter as well as the layout and pipe sizes of the new clear, hard plastic inlet/outlet pipes</a:t>
            </a:r>
          </a:p>
        </p:txBody>
      </p:sp>
      <p:sp>
        <p:nvSpPr>
          <p:cNvPr id="225" name="Shape 22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2582416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spcAft>
                <a:spcPts val="0"/>
              </a:spcAft>
              <a:buClr>
                <a:schemeClr val="dk1"/>
              </a:buClr>
              <a:buSzPct val="25000"/>
              <a:buFont typeface="Arial"/>
              <a:buNone/>
            </a:pPr>
            <a:r>
              <a:rPr lang="en-US" sz="1000"/>
              <a:t>Mikel</a:t>
            </a:r>
          </a:p>
          <a:p>
            <a:pPr marL="0" marR="0" lvl="0" indent="0" algn="l" rtl="0">
              <a:spcBef>
                <a:spcPts val="0"/>
              </a:spcBef>
              <a:spcAft>
                <a:spcPts val="0"/>
              </a:spcAft>
              <a:buClr>
                <a:schemeClr val="dk1"/>
              </a:buClr>
              <a:buSzPct val="25000"/>
              <a:buFont typeface="Arial"/>
              <a:buNone/>
            </a:pPr>
            <a:endParaRPr sz="1000"/>
          </a:p>
          <a:p>
            <a:pPr marL="0" marR="0" lvl="0" indent="0" algn="l" rtl="0">
              <a:spcBef>
                <a:spcPts val="0"/>
              </a:spcBef>
              <a:spcAft>
                <a:spcPts val="0"/>
              </a:spcAft>
              <a:buClr>
                <a:schemeClr val="dk1"/>
              </a:buClr>
              <a:buSzPct val="25000"/>
              <a:buFont typeface="Arial"/>
              <a:buNone/>
            </a:pPr>
            <a:r>
              <a:rPr lang="en-US" sz="1000"/>
              <a:t>After the fabrication of the filter and in addition to what was mentioned in the future works section, there are a few more things that future teams should analyze</a:t>
            </a:r>
          </a:p>
          <a:p>
            <a:pPr marL="0" marR="0" lvl="0" indent="0" algn="l" rtl="0">
              <a:spcBef>
                <a:spcPts val="0"/>
              </a:spcBef>
              <a:spcAft>
                <a:spcPts val="0"/>
              </a:spcAft>
              <a:buClr>
                <a:schemeClr val="dk1"/>
              </a:buClr>
              <a:buSzPct val="25000"/>
              <a:buFont typeface="Arial"/>
              <a:buNone/>
            </a:pPr>
            <a:r>
              <a:rPr lang="en-US" sz="1000" b="0" i="0" u="none" strike="noStrike" cap="none">
                <a:solidFill>
                  <a:schemeClr val="dk1"/>
                </a:solidFill>
                <a:latin typeface="Arial"/>
                <a:ea typeface="Arial"/>
                <a:cs typeface="Arial"/>
                <a:sym typeface="Arial"/>
              </a:rPr>
              <a:t>Fluidization is necessary to clean the sand bed, because fluidization removes the collected contaminants from the filter. </a:t>
            </a:r>
          </a:p>
          <a:p>
            <a:pPr marL="0" marR="0" lvl="0" indent="0" algn="l" rtl="0">
              <a:spcBef>
                <a:spcPts val="0"/>
              </a:spcBef>
              <a:spcAft>
                <a:spcPts val="0"/>
              </a:spcAft>
              <a:buClr>
                <a:schemeClr val="dk1"/>
              </a:buClr>
              <a:buSzPct val="25000"/>
              <a:buFont typeface="Arial"/>
              <a:buNone/>
            </a:pPr>
            <a:endParaRPr sz="1000"/>
          </a:p>
          <a:p>
            <a:pPr marL="0" marR="0" lvl="0" indent="0" algn="l" rtl="0">
              <a:spcBef>
                <a:spcPts val="0"/>
              </a:spcBef>
              <a:spcAft>
                <a:spcPts val="0"/>
              </a:spcAft>
              <a:buClr>
                <a:schemeClr val="dk1"/>
              </a:buClr>
              <a:buSzPct val="25000"/>
              <a:buFont typeface="Arial"/>
              <a:buNone/>
            </a:pPr>
            <a:r>
              <a:rPr lang="en-US" sz="1000" b="0" i="0" u="none" strike="noStrike" cap="none">
                <a:solidFill>
                  <a:schemeClr val="dk1"/>
                </a:solidFill>
                <a:latin typeface="Arial"/>
                <a:ea typeface="Arial"/>
                <a:cs typeface="Arial"/>
                <a:sym typeface="Arial"/>
              </a:rPr>
              <a:t>Since it is so difficult to see if the sad bed is fluidized, this was an issue this semester's EStaRS filter team decided to address. Right now, plant operators backwash filters for an extended, set period of time. Knowing if the sand bed is fluidized can cut back on backwash time and ensure that filter performance is maintained over longer periods of time.</a:t>
            </a:r>
          </a:p>
          <a:p>
            <a:pPr marL="0" marR="0" lvl="0" indent="0" algn="l" rtl="0">
              <a:spcBef>
                <a:spcPts val="0"/>
              </a:spcBef>
              <a:buClr>
                <a:schemeClr val="dk1"/>
              </a:buClr>
              <a:buSzPct val="25000"/>
              <a:buFont typeface="Arial"/>
              <a:buNone/>
            </a:pPr>
            <a:r>
              <a:rPr lang="en-US" sz="1000" b="0" i="0" u="sng" strike="noStrike" cap="none">
                <a:solidFill>
                  <a:schemeClr val="hlink"/>
                </a:solidFill>
                <a:latin typeface="Arial"/>
                <a:ea typeface="Arial"/>
                <a:cs typeface="Arial"/>
                <a:sym typeface="Arial"/>
                <a:hlinkClick r:id="rId3"/>
              </a:rPr>
              <a:t>http://makeagif.com/y1ZHbF</a:t>
            </a:r>
          </a:p>
          <a:p>
            <a:pPr marL="0" marR="0" lvl="0" indent="0" algn="l" rtl="0">
              <a:spcBef>
                <a:spcPts val="0"/>
              </a:spcBef>
              <a:buClr>
                <a:schemeClr val="dk1"/>
              </a:buClr>
              <a:buSzPct val="25000"/>
              <a:buFont typeface="Arial"/>
              <a:buNone/>
            </a:pPr>
            <a:endParaRPr sz="1000"/>
          </a:p>
          <a:p>
            <a:pPr marL="0" marR="0" lvl="0" indent="0" algn="l" rtl="0">
              <a:spcBef>
                <a:spcPts val="0"/>
              </a:spcBef>
              <a:buClr>
                <a:schemeClr val="dk1"/>
              </a:buClr>
              <a:buSzPct val="25000"/>
              <a:buFont typeface="Arial"/>
              <a:buNone/>
            </a:pPr>
            <a:r>
              <a:rPr lang="en-US" sz="1000"/>
              <a:t>Manometers</a:t>
            </a:r>
          </a:p>
          <a:p>
            <a:pPr marL="457200" marR="0" lvl="0" indent="-292100" algn="l" rtl="0">
              <a:spcBef>
                <a:spcPts val="0"/>
              </a:spcBef>
              <a:buSzPct val="100000"/>
              <a:buChar char="-"/>
            </a:pPr>
            <a:r>
              <a:rPr lang="en-US" sz="1000"/>
              <a:t>during backwash, if the bed is fluidized, the height difference of the water in the different manometer is equal to the sand filter layer height</a:t>
            </a:r>
          </a:p>
        </p:txBody>
      </p:sp>
      <p:sp>
        <p:nvSpPr>
          <p:cNvPr id="235" name="Shape 2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3259824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
        <p:nvSpPr>
          <p:cNvPr id="245" name="Shape 2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5504786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Shape 25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r>
              <a:rPr lang="en-US" sz="1100" b="0" i="0" u="none" strike="noStrike" cap="none">
                <a:solidFill>
                  <a:schemeClr val="dk1"/>
                </a:solidFill>
                <a:latin typeface="Arial"/>
                <a:ea typeface="Arial"/>
                <a:cs typeface="Arial"/>
                <a:sym typeface="Arial"/>
              </a:rPr>
              <a:t>From this point on, add any slides with figures that will help support your thesis. You might pull these figures from your Final Report. </a:t>
            </a:r>
          </a:p>
        </p:txBody>
      </p:sp>
      <p:sp>
        <p:nvSpPr>
          <p:cNvPr id="259" name="Shape 2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487603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Shape 9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2296413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endParaRPr/>
          </a:p>
        </p:txBody>
      </p:sp>
      <p:sp>
        <p:nvSpPr>
          <p:cNvPr id="268" name="Shape 2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1830091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Shape 27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endParaRPr/>
          </a:p>
        </p:txBody>
      </p:sp>
      <p:sp>
        <p:nvSpPr>
          <p:cNvPr id="277" name="Shape 2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1588336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Shape 28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endParaRPr/>
          </a:p>
        </p:txBody>
      </p:sp>
      <p:sp>
        <p:nvSpPr>
          <p:cNvPr id="287" name="Shape 2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493946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457200" lvl="0" indent="-298450" rtl="0">
              <a:spcBef>
                <a:spcPts val="0"/>
              </a:spcBef>
              <a:buSzPct val="100000"/>
              <a:buChar char="●"/>
            </a:pPr>
            <a:r>
              <a:rPr lang="en-US"/>
              <a:t>EStaRS filter stands for enclosed stacked rapid sand filter </a:t>
            </a:r>
          </a:p>
          <a:p>
            <a:pPr marL="457200" lvl="0" indent="-298450" rtl="0">
              <a:lnSpc>
                <a:spcPct val="115000"/>
              </a:lnSpc>
              <a:spcBef>
                <a:spcPts val="0"/>
              </a:spcBef>
              <a:spcAft>
                <a:spcPts val="1200"/>
              </a:spcAft>
              <a:buSzPct val="100000"/>
              <a:buChar char="●"/>
            </a:pPr>
            <a:r>
              <a:rPr lang="en-US"/>
              <a:t>The AguaClara water treatment system is designed to use sand filtration as the last stage of treatment</a:t>
            </a:r>
          </a:p>
          <a:p>
            <a:pPr marL="457200" lvl="0" indent="-298450" rtl="0">
              <a:lnSpc>
                <a:spcPct val="115000"/>
              </a:lnSpc>
              <a:spcBef>
                <a:spcPts val="0"/>
              </a:spcBef>
              <a:spcAft>
                <a:spcPts val="1200"/>
              </a:spcAft>
              <a:buSzPct val="100000"/>
              <a:buChar char="●"/>
            </a:pPr>
            <a:r>
              <a:rPr lang="en-US"/>
              <a:t>More recently, AguaClara has been working to build a stand alone sand filtration system that can operate at much lower flow rates called Enclosed Stacked Rapid Sand (EStaRS) filters. </a:t>
            </a:r>
          </a:p>
          <a:p>
            <a:pPr marL="457200" lvl="0" indent="-298450" rtl="0">
              <a:lnSpc>
                <a:spcPct val="115000"/>
              </a:lnSpc>
              <a:spcBef>
                <a:spcPts val="0"/>
              </a:spcBef>
              <a:spcAft>
                <a:spcPts val="1200"/>
              </a:spcAft>
              <a:buSzPct val="100000"/>
              <a:buChar char="●"/>
            </a:pPr>
            <a:r>
              <a:rPr lang="en-US"/>
              <a:t>The goal of these smaller scale filters is to provide water treatment in places where is it not practical to implement a full­scale AguaClara treatment plant, such as in the rural villages of India where the filter provides water to villages of around 600 people. </a:t>
            </a:r>
          </a:p>
          <a:p>
            <a:pPr lvl="0" rtl="0">
              <a:lnSpc>
                <a:spcPct val="115000"/>
              </a:lnSpc>
              <a:spcBef>
                <a:spcPts val="0"/>
              </a:spcBef>
              <a:spcAft>
                <a:spcPts val="1200"/>
              </a:spcAft>
              <a:buNone/>
            </a:pPr>
            <a:endParaRPr/>
          </a:p>
          <a:p>
            <a:pPr lvl="0" rtl="0">
              <a:spcBef>
                <a:spcPts val="0"/>
              </a:spcBef>
              <a:buNone/>
            </a:pPr>
            <a:endParaRPr/>
          </a:p>
          <a:p>
            <a:pPr marL="0" marR="0" lvl="0" indent="0" algn="l" rtl="0">
              <a:spcBef>
                <a:spcPts val="0"/>
              </a:spcBef>
              <a:spcAft>
                <a:spcPts val="0"/>
              </a:spcAft>
              <a:buClr>
                <a:schemeClr val="dk1"/>
              </a:buClr>
              <a:buSzPct val="25000"/>
              <a:buFont typeface="Arial"/>
              <a:buNone/>
            </a:pPr>
            <a:endParaRPr/>
          </a:p>
          <a:p>
            <a:pPr marL="0" marR="0" lvl="0" indent="0" algn="l" rtl="0">
              <a:spcBef>
                <a:spcPts val="0"/>
              </a:spcBef>
              <a:buClr>
                <a:schemeClr val="dk1"/>
              </a:buClr>
              <a:buSzPct val="25000"/>
              <a:buFont typeface="Arial"/>
              <a:buNone/>
            </a:pPr>
            <a:endParaRPr b="0" i="0" u="none" strike="noStrike" cap="none">
              <a:solidFill>
                <a:schemeClr val="dk1"/>
              </a:solidFill>
            </a:endParaRPr>
          </a:p>
        </p:txBody>
      </p:sp>
      <p:sp>
        <p:nvSpPr>
          <p:cNvPr id="99" name="Shape 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256283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457200" lvl="0" indent="-304800" rtl="0">
              <a:spcBef>
                <a:spcPts val="0"/>
              </a:spcBef>
              <a:buSzPct val="100000"/>
              <a:buChar char="●"/>
            </a:pPr>
            <a:r>
              <a:rPr lang="en-US" sz="1200">
                <a:solidFill>
                  <a:srgbClr val="000000"/>
                </a:solidFill>
                <a:latin typeface="Calibri"/>
                <a:ea typeface="Calibri"/>
                <a:cs typeface="Calibri"/>
                <a:sym typeface="Calibri"/>
              </a:rPr>
              <a:t>Forward filtration: </a:t>
            </a:r>
          </a:p>
          <a:p>
            <a:pPr marL="914400" lvl="1" indent="-304800" rtl="0">
              <a:spcBef>
                <a:spcPts val="0"/>
              </a:spcBef>
              <a:buClr>
                <a:srgbClr val="000000"/>
              </a:buClr>
              <a:buSzPct val="100000"/>
              <a:buFont typeface="Calibri"/>
              <a:buChar char="○"/>
            </a:pPr>
            <a:r>
              <a:rPr lang="en-US" sz="1200">
                <a:solidFill>
                  <a:srgbClr val="000000"/>
                </a:solidFill>
                <a:latin typeface="Calibri"/>
                <a:ea typeface="Calibri"/>
                <a:cs typeface="Calibri"/>
                <a:sym typeface="Calibri"/>
              </a:rPr>
              <a:t>Water flows into the inlet pipes during filtration and either flows upward or downward where dirt particles get trapped in the sand into the nearest outlet pipe </a:t>
            </a:r>
          </a:p>
          <a:p>
            <a:pPr marL="914400" lvl="1" indent="-304800" rtl="0">
              <a:spcBef>
                <a:spcPts val="0"/>
              </a:spcBef>
              <a:buClr>
                <a:srgbClr val="000000"/>
              </a:buClr>
              <a:buSzPct val="100000"/>
              <a:buFont typeface="Calibri"/>
              <a:buChar char="○"/>
            </a:pPr>
            <a:r>
              <a:rPr lang="en-US" sz="1200">
                <a:solidFill>
                  <a:srgbClr val="000000"/>
                </a:solidFill>
                <a:latin typeface="Calibri"/>
                <a:ea typeface="Calibri"/>
                <a:cs typeface="Calibri"/>
                <a:sym typeface="Calibri"/>
              </a:rPr>
              <a:t>slotted outlet pipes keep sand from getting into effluent water</a:t>
            </a:r>
          </a:p>
          <a:p>
            <a:pPr marL="457200" lvl="0" indent="-304800" rtl="0">
              <a:spcBef>
                <a:spcPts val="0"/>
              </a:spcBef>
              <a:buSzPct val="100000"/>
              <a:buFont typeface="Calibri"/>
              <a:buChar char="●"/>
            </a:pPr>
            <a:r>
              <a:rPr lang="en-US" sz="1200">
                <a:solidFill>
                  <a:srgbClr val="000000"/>
                </a:solidFill>
                <a:latin typeface="Calibri"/>
                <a:ea typeface="Calibri"/>
                <a:cs typeface="Calibri"/>
                <a:sym typeface="Calibri"/>
              </a:rPr>
              <a:t>Backwash: </a:t>
            </a:r>
          </a:p>
          <a:p>
            <a:pPr marL="914400" lvl="1" indent="-298450" rtl="0">
              <a:lnSpc>
                <a:spcPct val="115000"/>
              </a:lnSpc>
              <a:spcBef>
                <a:spcPts val="0"/>
              </a:spcBef>
              <a:spcAft>
                <a:spcPts val="1200"/>
              </a:spcAft>
              <a:buClr>
                <a:schemeClr val="dk1"/>
              </a:buClr>
              <a:buSzPct val="100000"/>
              <a:buChar char="○"/>
            </a:pPr>
            <a:r>
              <a:rPr lang="en-US"/>
              <a:t>open bottom inlet &amp; backwash pipe at top of tank (where water will exit) so that the backwash outlet acts as a siphon where water will flow upwards through the filter through pressure buildup, fluidizing the bed</a:t>
            </a:r>
          </a:p>
          <a:p>
            <a:pPr marL="914400" marR="0" lvl="1" indent="-304800" algn="l" rtl="0">
              <a:lnSpc>
                <a:spcPct val="100000"/>
              </a:lnSpc>
              <a:spcBef>
                <a:spcPts val="0"/>
              </a:spcBef>
              <a:spcAft>
                <a:spcPts val="0"/>
              </a:spcAft>
              <a:buClr>
                <a:srgbClr val="000000"/>
              </a:buClr>
              <a:buSzPct val="100000"/>
              <a:buFont typeface="Calibri"/>
              <a:buChar char="○"/>
            </a:pPr>
            <a:r>
              <a:rPr lang="en-US" sz="1200">
                <a:solidFill>
                  <a:srgbClr val="000000"/>
                </a:solidFill>
                <a:latin typeface="Calibri"/>
                <a:ea typeface="Calibri"/>
                <a:cs typeface="Calibri"/>
                <a:sym typeface="Calibri"/>
              </a:rPr>
              <a:t>inexpensive and electricity-free means to remove particles &amp; efficient means to backwash the filter </a:t>
            </a:r>
          </a:p>
          <a:p>
            <a:pPr marL="1371600" marR="0" lvl="2" indent="-304800" algn="l" rtl="0">
              <a:lnSpc>
                <a:spcPct val="100000"/>
              </a:lnSpc>
              <a:spcBef>
                <a:spcPts val="0"/>
              </a:spcBef>
              <a:spcAft>
                <a:spcPts val="0"/>
              </a:spcAft>
              <a:buClr>
                <a:srgbClr val="000000"/>
              </a:buClr>
              <a:buSzPct val="100000"/>
              <a:buFont typeface="Calibri"/>
              <a:buChar char="■"/>
            </a:pPr>
            <a:r>
              <a:rPr lang="en-US" sz="1200">
                <a:solidFill>
                  <a:srgbClr val="000000"/>
                </a:solidFill>
                <a:latin typeface="Calibri"/>
                <a:ea typeface="Calibri"/>
                <a:cs typeface="Calibri"/>
                <a:sym typeface="Calibri"/>
              </a:rPr>
              <a:t>Requires less water for backwash than traditional methods. </a:t>
            </a:r>
          </a:p>
          <a:p>
            <a:pPr lvl="0" rtl="0">
              <a:spcBef>
                <a:spcPts val="0"/>
              </a:spcBef>
              <a:buNone/>
            </a:pPr>
            <a:endParaRPr/>
          </a:p>
        </p:txBody>
      </p:sp>
      <p:sp>
        <p:nvSpPr>
          <p:cNvPr id="109" name="Shape 1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912494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457200" lvl="0" indent="-298450" rtl="0">
              <a:spcBef>
                <a:spcPts val="0"/>
              </a:spcBef>
              <a:buSzPct val="100000"/>
              <a:buChar char="●"/>
            </a:pPr>
            <a:r>
              <a:rPr lang="en-US"/>
              <a:t>Feed will be where outlet manifold of 1 L/s plant is</a:t>
            </a:r>
          </a:p>
          <a:p>
            <a:pPr marL="457200" lvl="0" indent="-298450" rtl="0">
              <a:lnSpc>
                <a:spcPct val="115000"/>
              </a:lnSpc>
              <a:spcBef>
                <a:spcPts val="0"/>
              </a:spcBef>
              <a:spcAft>
                <a:spcPts val="1200"/>
              </a:spcAft>
              <a:buSzPct val="100000"/>
              <a:buChar char="●"/>
            </a:pPr>
            <a:r>
              <a:rPr lang="en-US"/>
              <a:t>Will be cost effective, made of accessible materials, and simple design and operation. </a:t>
            </a:r>
          </a:p>
          <a:p>
            <a:pPr lvl="0" rtl="0">
              <a:spcBef>
                <a:spcPts val="0"/>
              </a:spcBef>
              <a:buNone/>
            </a:pPr>
            <a:endParaRPr/>
          </a:p>
        </p:txBody>
      </p:sp>
      <p:sp>
        <p:nvSpPr>
          <p:cNvPr id="119" name="Shape 1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883755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3" name="Shape 13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US"/>
              <a:t>Susan</a:t>
            </a:r>
          </a:p>
        </p:txBody>
      </p:sp>
    </p:spTree>
    <p:extLst>
      <p:ext uri="{BB962C8B-B14F-4D97-AF65-F5344CB8AC3E}">
        <p14:creationId xmlns:p14="http://schemas.microsoft.com/office/powerpoint/2010/main" val="1296672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lnSpc>
                <a:spcPct val="115000"/>
              </a:lnSpc>
              <a:spcBef>
                <a:spcPts val="0"/>
              </a:spcBef>
              <a:spcAft>
                <a:spcPts val="1200"/>
              </a:spcAft>
              <a:buNone/>
            </a:pPr>
            <a:r>
              <a:rPr lang="en-US"/>
              <a:t>Better understanding of inner workings</a:t>
            </a:r>
            <a:br>
              <a:rPr lang="en-US"/>
            </a:br>
            <a:r>
              <a:rPr lang="en-US"/>
              <a:t>Establish size relationships between components</a:t>
            </a:r>
          </a:p>
          <a:p>
            <a:pPr lvl="0" rtl="0">
              <a:lnSpc>
                <a:spcPct val="115000"/>
              </a:lnSpc>
              <a:spcBef>
                <a:spcPts val="0"/>
              </a:spcBef>
              <a:spcAft>
                <a:spcPts val="1200"/>
              </a:spcAft>
              <a:buNone/>
            </a:pPr>
            <a:r>
              <a:rPr lang="en-US"/>
              <a:t>Pictures: old autocad drawing and sketches of parts</a:t>
            </a:r>
          </a:p>
          <a:p>
            <a:pPr lvl="0" rtl="0">
              <a:spcBef>
                <a:spcPts val="0"/>
              </a:spcBef>
              <a:buNone/>
            </a:pPr>
            <a:endParaRPr/>
          </a:p>
        </p:txBody>
      </p:sp>
      <p:sp>
        <p:nvSpPr>
          <p:cNvPr id="138" name="Shape 1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316996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lnSpc>
                <a:spcPct val="115000"/>
              </a:lnSpc>
              <a:spcBef>
                <a:spcPts val="0"/>
              </a:spcBef>
              <a:spcAft>
                <a:spcPts val="1200"/>
              </a:spcAft>
              <a:buNone/>
            </a:pPr>
            <a:endParaRPr/>
          </a:p>
          <a:p>
            <a:pPr lvl="0" rtl="0">
              <a:spcBef>
                <a:spcPts val="0"/>
              </a:spcBef>
              <a:buNone/>
            </a:pPr>
            <a:endParaRPr/>
          </a:p>
        </p:txBody>
      </p:sp>
      <p:sp>
        <p:nvSpPr>
          <p:cNvPr id="148" name="Shape 1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85119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R="0" lvl="0" algn="l" rtl="0">
              <a:spcBef>
                <a:spcPts val="0"/>
              </a:spcBef>
              <a:buNone/>
            </a:pPr>
            <a:endParaRPr sz="1000"/>
          </a:p>
        </p:txBody>
      </p:sp>
      <p:sp>
        <p:nvSpPr>
          <p:cNvPr id="160" name="Shape 1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518997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1pPr>
            <a:lvl2pPr marL="0" marR="0" lvl="1" indent="0" algn="l" rtl="0">
              <a:spcBef>
                <a:spcPts val="0"/>
              </a:spcBef>
              <a:buNone/>
              <a:defRPr sz="1800"/>
            </a:lvl2pPr>
            <a:lvl3pPr marL="0" marR="0" lvl="2" indent="0" algn="l" rtl="0">
              <a:spcBef>
                <a:spcPts val="0"/>
              </a:spcBef>
              <a:buNone/>
              <a:defRPr sz="1800"/>
            </a:lvl3pPr>
            <a:lvl4pPr marL="0" marR="0" lvl="3" indent="0" algn="l" rtl="0">
              <a:spcBef>
                <a:spcPts val="0"/>
              </a:spcBef>
              <a:buNone/>
              <a:defRPr sz="1800"/>
            </a:lvl4pPr>
            <a:lvl5pPr marL="0" marR="0" lvl="4" indent="0" algn="l" rtl="0">
              <a:spcBef>
                <a:spcPts val="0"/>
              </a:spcBef>
              <a:buNone/>
              <a:defRPr sz="1800"/>
            </a:lvl5pPr>
            <a:lvl6pPr marL="0" marR="0" lvl="5" indent="0" algn="l" rtl="0">
              <a:spcBef>
                <a:spcPts val="0"/>
              </a:spcBef>
              <a:buNone/>
              <a:defRPr sz="1800"/>
            </a:lvl6pPr>
            <a:lvl7pPr marL="0" marR="0" lvl="6" indent="0" algn="l" rtl="0">
              <a:spcBef>
                <a:spcPts val="0"/>
              </a:spcBef>
              <a:buNone/>
              <a:defRPr sz="1800"/>
            </a:lvl7pPr>
            <a:lvl8pPr marL="0" marR="0" lvl="7" indent="0" algn="l" rtl="0">
              <a:spcBef>
                <a:spcPts val="0"/>
              </a:spcBef>
              <a:buNone/>
              <a:defRPr sz="1800"/>
            </a:lvl8pPr>
            <a:lvl9pPr marL="0" marR="0" lvl="8" indent="0" algn="l" rtl="0">
              <a:spcBef>
                <a:spcPts val="0"/>
              </a:spcBef>
              <a:buNone/>
              <a:defRPr sz="1800"/>
            </a:lvl9pPr>
          </a:lstStyle>
          <a:p>
            <a:endParaRPr/>
          </a:p>
        </p:txBody>
      </p:sp>
      <p:sp>
        <p:nvSpPr>
          <p:cNvPr id="13" name="Shape 13"/>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marR="0" lvl="0" indent="-39434" algn="l" rtl="0">
              <a:lnSpc>
                <a:spcPct val="100000"/>
              </a:lnSpc>
              <a:spcBef>
                <a:spcPts val="58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1pPr>
            <a:lvl2pPr marL="663291" marR="0" lvl="1" indent="-15591" algn="l" rtl="0">
              <a:lnSpc>
                <a:spcPct val="100000"/>
              </a:lnSpc>
              <a:spcBef>
                <a:spcPts val="50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2pPr>
            <a:lvl3pPr marL="1020448" marR="0" lvl="2" indent="20952" algn="l" rtl="0">
              <a:lnSpc>
                <a:spcPct val="100000"/>
              </a:lnSpc>
              <a:spcBef>
                <a:spcPts val="44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3pPr>
            <a:lvl4pPr marL="1428627" marR="0" lvl="3" indent="-6227"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4pPr>
            <a:lvl5pPr marL="1836805" marR="0" lvl="4" indent="-8004"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5pPr>
            <a:lvl6pPr marL="2244985" marR="0" lvl="5" indent="-9785"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6pPr>
            <a:lvl7pPr marL="2653164" marR="0" lvl="6" indent="-11564"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7pPr>
            <a:lvl8pPr marL="3061343" marR="0" lvl="7" indent="-13342"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8pPr>
            <a:lvl9pPr marL="3469522" marR="0" lvl="8" indent="-2421"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14" name="Shape 14"/>
          <p:cNvSpPr txBox="1">
            <a:spLocks noGrp="1"/>
          </p:cNvSpPr>
          <p:nvPr>
            <p:ph type="dt" idx="10"/>
          </p:nvPr>
        </p:nvSpPr>
        <p:spPr>
          <a:xfrm>
            <a:off x="457200" y="4767262"/>
            <a:ext cx="2133598" cy="27384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15" name="Shape 15"/>
          <p:cNvSpPr txBox="1">
            <a:spLocks noGrp="1"/>
          </p:cNvSpPr>
          <p:nvPr>
            <p:ph type="ftr" idx="11"/>
          </p:nvPr>
        </p:nvSpPr>
        <p:spPr>
          <a:xfrm>
            <a:off x="3124200" y="4767262"/>
            <a:ext cx="2895600" cy="273842"/>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16" name="Shape 16"/>
          <p:cNvSpPr txBox="1">
            <a:spLocks noGrp="1"/>
          </p:cNvSpPr>
          <p:nvPr>
            <p:ph type="sldNum" idx="12"/>
          </p:nvPr>
        </p:nvSpPr>
        <p:spPr>
          <a:xfrm>
            <a:off x="6553200" y="4767262"/>
            <a:ext cx="2133598" cy="273842"/>
          </a:xfrm>
          <a:prstGeom prst="rect">
            <a:avLst/>
          </a:prstGeom>
          <a:noFill/>
          <a:ln>
            <a:noFill/>
          </a:ln>
        </p:spPr>
        <p:txBody>
          <a:bodyPr lIns="81625" tIns="40800" rIns="81625" bIns="408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1pPr>
            <a:lvl2pPr marL="0" marR="0" lvl="1" indent="0" algn="l" rtl="0">
              <a:spcBef>
                <a:spcPts val="0"/>
              </a:spcBef>
              <a:buNone/>
              <a:defRPr sz="1800"/>
            </a:lvl2pPr>
            <a:lvl3pPr marL="0" marR="0" lvl="2" indent="0" algn="l" rtl="0">
              <a:spcBef>
                <a:spcPts val="0"/>
              </a:spcBef>
              <a:buNone/>
              <a:defRPr sz="1800"/>
            </a:lvl3pPr>
            <a:lvl4pPr marL="0" marR="0" lvl="3" indent="0" algn="l" rtl="0">
              <a:spcBef>
                <a:spcPts val="0"/>
              </a:spcBef>
              <a:buNone/>
              <a:defRPr sz="1800"/>
            </a:lvl4pPr>
            <a:lvl5pPr marL="0" marR="0" lvl="4" indent="0" algn="l" rtl="0">
              <a:spcBef>
                <a:spcPts val="0"/>
              </a:spcBef>
              <a:buNone/>
              <a:defRPr sz="1800"/>
            </a:lvl5pPr>
            <a:lvl6pPr marL="0" marR="0" lvl="5" indent="0" algn="l" rtl="0">
              <a:spcBef>
                <a:spcPts val="0"/>
              </a:spcBef>
              <a:buNone/>
              <a:defRPr sz="1800"/>
            </a:lvl6pPr>
            <a:lvl7pPr marL="0" marR="0" lvl="6" indent="0" algn="l" rtl="0">
              <a:spcBef>
                <a:spcPts val="0"/>
              </a:spcBef>
              <a:buNone/>
              <a:defRPr sz="1800"/>
            </a:lvl7pPr>
            <a:lvl8pPr marL="0" marR="0" lvl="7" indent="0" algn="l" rtl="0">
              <a:spcBef>
                <a:spcPts val="0"/>
              </a:spcBef>
              <a:buNone/>
              <a:defRPr sz="1800"/>
            </a:lvl8pPr>
            <a:lvl9pPr marL="0" marR="0" lvl="8" indent="0" algn="l" rtl="0">
              <a:spcBef>
                <a:spcPts val="0"/>
              </a:spcBef>
              <a:buNone/>
              <a:defRPr sz="1800"/>
            </a:lvl9pPr>
          </a:lstStyle>
          <a:p>
            <a:endParaRPr/>
          </a:p>
        </p:txBody>
      </p:sp>
      <p:sp>
        <p:nvSpPr>
          <p:cNvPr id="70" name="Shape 70"/>
          <p:cNvSpPr txBox="1">
            <a:spLocks noGrp="1"/>
          </p:cNvSpPr>
          <p:nvPr>
            <p:ph type="body" idx="1"/>
          </p:nvPr>
        </p:nvSpPr>
        <p:spPr>
          <a:xfrm rot="5400000">
            <a:off x="2874763" y="-1217413"/>
            <a:ext cx="3394472" cy="8229600"/>
          </a:xfrm>
          <a:prstGeom prst="rect">
            <a:avLst/>
          </a:prstGeom>
          <a:noFill/>
          <a:ln>
            <a:noFill/>
          </a:ln>
        </p:spPr>
        <p:txBody>
          <a:bodyPr lIns="91425" tIns="91425" rIns="91425" bIns="91425" anchor="t" anchorCtr="0"/>
          <a:lstStyle>
            <a:lvl1pPr marL="306134" marR="0" lvl="0" indent="-39434" algn="l" rtl="0">
              <a:lnSpc>
                <a:spcPct val="100000"/>
              </a:lnSpc>
              <a:spcBef>
                <a:spcPts val="58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1pPr>
            <a:lvl2pPr marL="663291" marR="0" lvl="1" indent="-15591" algn="l" rtl="0">
              <a:lnSpc>
                <a:spcPct val="100000"/>
              </a:lnSpc>
              <a:spcBef>
                <a:spcPts val="50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2pPr>
            <a:lvl3pPr marL="1020448" marR="0" lvl="2" indent="20952" algn="l" rtl="0">
              <a:lnSpc>
                <a:spcPct val="100000"/>
              </a:lnSpc>
              <a:spcBef>
                <a:spcPts val="44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3pPr>
            <a:lvl4pPr marL="1428627" marR="0" lvl="3" indent="-6227"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4pPr>
            <a:lvl5pPr marL="1836805" marR="0" lvl="4" indent="-8004"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5pPr>
            <a:lvl6pPr marL="2244985" marR="0" lvl="5" indent="-9785"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6pPr>
            <a:lvl7pPr marL="2653164" marR="0" lvl="6" indent="-11564"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7pPr>
            <a:lvl8pPr marL="3061343" marR="0" lvl="7" indent="-13342"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8pPr>
            <a:lvl9pPr marL="3469522" marR="0" lvl="8" indent="-2421"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71" name="Shape 71"/>
          <p:cNvSpPr txBox="1">
            <a:spLocks noGrp="1"/>
          </p:cNvSpPr>
          <p:nvPr>
            <p:ph type="dt" idx="10"/>
          </p:nvPr>
        </p:nvSpPr>
        <p:spPr>
          <a:xfrm>
            <a:off x="457200" y="4767262"/>
            <a:ext cx="2133598" cy="27384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72" name="Shape 72"/>
          <p:cNvSpPr txBox="1">
            <a:spLocks noGrp="1"/>
          </p:cNvSpPr>
          <p:nvPr>
            <p:ph type="ftr" idx="11"/>
          </p:nvPr>
        </p:nvSpPr>
        <p:spPr>
          <a:xfrm>
            <a:off x="3124200" y="4767262"/>
            <a:ext cx="2895600" cy="273842"/>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73" name="Shape 73"/>
          <p:cNvSpPr txBox="1">
            <a:spLocks noGrp="1"/>
          </p:cNvSpPr>
          <p:nvPr>
            <p:ph type="sldNum" idx="12"/>
          </p:nvPr>
        </p:nvSpPr>
        <p:spPr>
          <a:xfrm>
            <a:off x="6553200" y="4767262"/>
            <a:ext cx="2133598" cy="273842"/>
          </a:xfrm>
          <a:prstGeom prst="rect">
            <a:avLst/>
          </a:prstGeom>
          <a:noFill/>
          <a:ln>
            <a:noFill/>
          </a:ln>
        </p:spPr>
        <p:txBody>
          <a:bodyPr lIns="81625" tIns="40800" rIns="81625" bIns="408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rot="5400000">
            <a:off x="7649568" y="1920675"/>
            <a:ext cx="6144814" cy="2879724"/>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1pPr>
            <a:lvl2pPr marL="0" marR="0" lvl="1" indent="0" algn="l" rtl="0">
              <a:spcBef>
                <a:spcPts val="0"/>
              </a:spcBef>
              <a:buNone/>
              <a:defRPr sz="1800"/>
            </a:lvl2pPr>
            <a:lvl3pPr marL="0" marR="0" lvl="2" indent="0" algn="l" rtl="0">
              <a:spcBef>
                <a:spcPts val="0"/>
              </a:spcBef>
              <a:buNone/>
              <a:defRPr sz="1800"/>
            </a:lvl3pPr>
            <a:lvl4pPr marL="0" marR="0" lvl="3" indent="0" algn="l" rtl="0">
              <a:spcBef>
                <a:spcPts val="0"/>
              </a:spcBef>
              <a:buNone/>
              <a:defRPr sz="1800"/>
            </a:lvl4pPr>
            <a:lvl5pPr marL="0" marR="0" lvl="4" indent="0" algn="l" rtl="0">
              <a:spcBef>
                <a:spcPts val="0"/>
              </a:spcBef>
              <a:buNone/>
              <a:defRPr sz="1800"/>
            </a:lvl5pPr>
            <a:lvl6pPr marL="0" marR="0" lvl="5" indent="0" algn="l" rtl="0">
              <a:spcBef>
                <a:spcPts val="0"/>
              </a:spcBef>
              <a:buNone/>
              <a:defRPr sz="1800"/>
            </a:lvl6pPr>
            <a:lvl7pPr marL="0" marR="0" lvl="6" indent="0" algn="l" rtl="0">
              <a:spcBef>
                <a:spcPts val="0"/>
              </a:spcBef>
              <a:buNone/>
              <a:defRPr sz="1800"/>
            </a:lvl7pPr>
            <a:lvl8pPr marL="0" marR="0" lvl="7" indent="0" algn="l" rtl="0">
              <a:spcBef>
                <a:spcPts val="0"/>
              </a:spcBef>
              <a:buNone/>
              <a:defRPr sz="1800"/>
            </a:lvl8pPr>
            <a:lvl9pPr marL="0" marR="0" lvl="8" indent="0" algn="l" rtl="0">
              <a:spcBef>
                <a:spcPts val="0"/>
              </a:spcBef>
              <a:buNone/>
              <a:defRPr sz="1800"/>
            </a:lvl9pPr>
          </a:lstStyle>
          <a:p>
            <a:endParaRPr/>
          </a:p>
        </p:txBody>
      </p:sp>
      <p:sp>
        <p:nvSpPr>
          <p:cNvPr id="76" name="Shape 76"/>
          <p:cNvSpPr txBox="1">
            <a:spLocks noGrp="1"/>
          </p:cNvSpPr>
          <p:nvPr>
            <p:ph type="body" idx="1"/>
          </p:nvPr>
        </p:nvSpPr>
        <p:spPr>
          <a:xfrm rot="5400000">
            <a:off x="1812329" y="-884436"/>
            <a:ext cx="6144814" cy="8489948"/>
          </a:xfrm>
          <a:prstGeom prst="rect">
            <a:avLst/>
          </a:prstGeom>
          <a:noFill/>
          <a:ln>
            <a:noFill/>
          </a:ln>
        </p:spPr>
        <p:txBody>
          <a:bodyPr lIns="91425" tIns="91425" rIns="91425" bIns="91425" anchor="t" anchorCtr="0"/>
          <a:lstStyle>
            <a:lvl1pPr marL="306134" marR="0" lvl="0" indent="-39434" algn="l" rtl="0">
              <a:lnSpc>
                <a:spcPct val="100000"/>
              </a:lnSpc>
              <a:spcBef>
                <a:spcPts val="58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1pPr>
            <a:lvl2pPr marL="663291" marR="0" lvl="1" indent="-15591" algn="l" rtl="0">
              <a:lnSpc>
                <a:spcPct val="100000"/>
              </a:lnSpc>
              <a:spcBef>
                <a:spcPts val="50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2pPr>
            <a:lvl3pPr marL="1020448" marR="0" lvl="2" indent="20952" algn="l" rtl="0">
              <a:lnSpc>
                <a:spcPct val="100000"/>
              </a:lnSpc>
              <a:spcBef>
                <a:spcPts val="44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3pPr>
            <a:lvl4pPr marL="1428627" marR="0" lvl="3" indent="-6227"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4pPr>
            <a:lvl5pPr marL="1836805" marR="0" lvl="4" indent="-8004"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5pPr>
            <a:lvl6pPr marL="2244985" marR="0" lvl="5" indent="-9785"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6pPr>
            <a:lvl7pPr marL="2653164" marR="0" lvl="6" indent="-11564"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7pPr>
            <a:lvl8pPr marL="3061343" marR="0" lvl="7" indent="-13342"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8pPr>
            <a:lvl9pPr marL="3469522" marR="0" lvl="8" indent="-2421"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77" name="Shape 77"/>
          <p:cNvSpPr txBox="1">
            <a:spLocks noGrp="1"/>
          </p:cNvSpPr>
          <p:nvPr>
            <p:ph type="dt" idx="10"/>
          </p:nvPr>
        </p:nvSpPr>
        <p:spPr>
          <a:xfrm>
            <a:off x="457200" y="4767262"/>
            <a:ext cx="2133598" cy="27384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78" name="Shape 78"/>
          <p:cNvSpPr txBox="1">
            <a:spLocks noGrp="1"/>
          </p:cNvSpPr>
          <p:nvPr>
            <p:ph type="ftr" idx="11"/>
          </p:nvPr>
        </p:nvSpPr>
        <p:spPr>
          <a:xfrm>
            <a:off x="3124200" y="4767262"/>
            <a:ext cx="2895600" cy="273842"/>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79" name="Shape 79"/>
          <p:cNvSpPr txBox="1">
            <a:spLocks noGrp="1"/>
          </p:cNvSpPr>
          <p:nvPr>
            <p:ph type="sldNum" idx="12"/>
          </p:nvPr>
        </p:nvSpPr>
        <p:spPr>
          <a:xfrm>
            <a:off x="6553200" y="4767262"/>
            <a:ext cx="2133598" cy="273842"/>
          </a:xfrm>
          <a:prstGeom prst="rect">
            <a:avLst/>
          </a:prstGeom>
          <a:noFill/>
          <a:ln>
            <a:noFill/>
          </a:ln>
        </p:spPr>
        <p:txBody>
          <a:bodyPr lIns="81625" tIns="40800" rIns="81625" bIns="408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685800" y="1597819"/>
            <a:ext cx="7772400" cy="1102517"/>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1pPr>
            <a:lvl2pPr marL="0" marR="0" lvl="1" indent="0" algn="l" rtl="0">
              <a:spcBef>
                <a:spcPts val="0"/>
              </a:spcBef>
              <a:buNone/>
              <a:defRPr sz="1800"/>
            </a:lvl2pPr>
            <a:lvl3pPr marL="0" marR="0" lvl="2" indent="0" algn="l" rtl="0">
              <a:spcBef>
                <a:spcPts val="0"/>
              </a:spcBef>
              <a:buNone/>
              <a:defRPr sz="1800"/>
            </a:lvl3pPr>
            <a:lvl4pPr marL="0" marR="0" lvl="3" indent="0" algn="l" rtl="0">
              <a:spcBef>
                <a:spcPts val="0"/>
              </a:spcBef>
              <a:buNone/>
              <a:defRPr sz="1800"/>
            </a:lvl4pPr>
            <a:lvl5pPr marL="0" marR="0" lvl="4" indent="0" algn="l" rtl="0">
              <a:spcBef>
                <a:spcPts val="0"/>
              </a:spcBef>
              <a:buNone/>
              <a:defRPr sz="1800"/>
            </a:lvl5pPr>
            <a:lvl6pPr marL="0" marR="0" lvl="5" indent="0" algn="l" rtl="0">
              <a:spcBef>
                <a:spcPts val="0"/>
              </a:spcBef>
              <a:buNone/>
              <a:defRPr sz="1800"/>
            </a:lvl6pPr>
            <a:lvl7pPr marL="0" marR="0" lvl="6" indent="0" algn="l" rtl="0">
              <a:spcBef>
                <a:spcPts val="0"/>
              </a:spcBef>
              <a:buNone/>
              <a:defRPr sz="1800"/>
            </a:lvl7pPr>
            <a:lvl8pPr marL="0" marR="0" lvl="7" indent="0" algn="l" rtl="0">
              <a:spcBef>
                <a:spcPts val="0"/>
              </a:spcBef>
              <a:buNone/>
              <a:defRPr sz="1800"/>
            </a:lvl8pPr>
            <a:lvl9pPr marL="0" marR="0" lvl="8" indent="0" algn="l" rtl="0">
              <a:spcBef>
                <a:spcPts val="0"/>
              </a:spcBef>
              <a:buNone/>
              <a:defRPr sz="1800"/>
            </a:lvl9pPr>
          </a:lstStyle>
          <a:p>
            <a:endParaRPr/>
          </a:p>
        </p:txBody>
      </p:sp>
      <p:sp>
        <p:nvSpPr>
          <p:cNvPr id="19" name="Shape 19"/>
          <p:cNvSpPr txBox="1">
            <a:spLocks noGrp="1"/>
          </p:cNvSpPr>
          <p:nvPr>
            <p:ph type="subTitle" idx="1"/>
          </p:nvPr>
        </p:nvSpPr>
        <p:spPr>
          <a:xfrm>
            <a:off x="1371600" y="2914650"/>
            <a:ext cx="6400799" cy="1314448"/>
          </a:xfrm>
          <a:prstGeom prst="rect">
            <a:avLst/>
          </a:prstGeom>
          <a:noFill/>
          <a:ln>
            <a:noFill/>
          </a:ln>
        </p:spPr>
        <p:txBody>
          <a:bodyPr lIns="91425" tIns="91425" rIns="91425" bIns="91425" anchor="t" anchorCtr="0"/>
          <a:lstStyle>
            <a:lvl1pPr marL="0" marR="0" lvl="0" indent="0" algn="ctr" rtl="0">
              <a:lnSpc>
                <a:spcPct val="100000"/>
              </a:lnSpc>
              <a:spcBef>
                <a:spcPts val="58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1pPr>
            <a:lvl2pPr marL="408179" marR="0" lvl="1" indent="-1779" algn="ctr" rtl="0">
              <a:lnSpc>
                <a:spcPct val="100000"/>
              </a:lnSpc>
              <a:spcBef>
                <a:spcPts val="50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2pPr>
            <a:lvl3pPr marL="816358" marR="0" lvl="2" indent="-3558" algn="ctr" rtl="0">
              <a:lnSpc>
                <a:spcPct val="100000"/>
              </a:lnSpc>
              <a:spcBef>
                <a:spcPts val="44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3pPr>
            <a:lvl4pPr marL="1224537" marR="0" lvl="3" indent="-5336" algn="ctr" rtl="0">
              <a:lnSpc>
                <a:spcPct val="100000"/>
              </a:lnSpc>
              <a:spcBef>
                <a:spcPts val="36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4pPr>
            <a:lvl5pPr marL="1632716" marR="0" lvl="4" indent="-7116" algn="ctr" rtl="0">
              <a:lnSpc>
                <a:spcPct val="100000"/>
              </a:lnSpc>
              <a:spcBef>
                <a:spcPts val="36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5pPr>
            <a:lvl6pPr marL="2040895" marR="0" lvl="5" indent="-8895" algn="ctr" rtl="0">
              <a:lnSpc>
                <a:spcPct val="100000"/>
              </a:lnSpc>
              <a:spcBef>
                <a:spcPts val="36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6pPr>
            <a:lvl7pPr marL="2449074" marR="0" lvl="6" indent="-10673" algn="ctr" rtl="0">
              <a:lnSpc>
                <a:spcPct val="100000"/>
              </a:lnSpc>
              <a:spcBef>
                <a:spcPts val="36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7pPr>
            <a:lvl8pPr marL="2857253" marR="0" lvl="7" indent="-12452" algn="ctr" rtl="0">
              <a:lnSpc>
                <a:spcPct val="100000"/>
              </a:lnSpc>
              <a:spcBef>
                <a:spcPts val="36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8pPr>
            <a:lvl9pPr marL="3265432" marR="0" lvl="8" indent="-1532" algn="ctr" rtl="0">
              <a:lnSpc>
                <a:spcPct val="100000"/>
              </a:lnSpc>
              <a:spcBef>
                <a:spcPts val="360"/>
              </a:spcBef>
              <a:spcAft>
                <a:spcPts val="0"/>
              </a:spcAft>
              <a:buClr>
                <a:srgbClr val="888888"/>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20" name="Shape 20"/>
          <p:cNvSpPr txBox="1">
            <a:spLocks noGrp="1"/>
          </p:cNvSpPr>
          <p:nvPr>
            <p:ph type="dt" idx="10"/>
          </p:nvPr>
        </p:nvSpPr>
        <p:spPr>
          <a:xfrm>
            <a:off x="457200" y="4767262"/>
            <a:ext cx="2133598" cy="27384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21" name="Shape 21"/>
          <p:cNvSpPr txBox="1">
            <a:spLocks noGrp="1"/>
          </p:cNvSpPr>
          <p:nvPr>
            <p:ph type="ftr" idx="11"/>
          </p:nvPr>
        </p:nvSpPr>
        <p:spPr>
          <a:xfrm>
            <a:off x="3124200" y="4767262"/>
            <a:ext cx="2895600" cy="273842"/>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22" name="Shape 22"/>
          <p:cNvSpPr txBox="1">
            <a:spLocks noGrp="1"/>
          </p:cNvSpPr>
          <p:nvPr>
            <p:ph type="sldNum" idx="12"/>
          </p:nvPr>
        </p:nvSpPr>
        <p:spPr>
          <a:xfrm>
            <a:off x="6553200" y="4767262"/>
            <a:ext cx="2133598" cy="273842"/>
          </a:xfrm>
          <a:prstGeom prst="rect">
            <a:avLst/>
          </a:prstGeom>
          <a:noFill/>
          <a:ln>
            <a:noFill/>
          </a:ln>
        </p:spPr>
        <p:txBody>
          <a:bodyPr lIns="81625" tIns="40800" rIns="81625" bIns="408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722312" y="3305176"/>
            <a:ext cx="7772400" cy="1021554"/>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1pPr>
            <a:lvl2pPr marL="0" marR="0" lvl="1" indent="0" algn="l" rtl="0">
              <a:spcBef>
                <a:spcPts val="0"/>
              </a:spcBef>
              <a:buNone/>
              <a:defRPr sz="1800"/>
            </a:lvl2pPr>
            <a:lvl3pPr marL="0" marR="0" lvl="2" indent="0" algn="l" rtl="0">
              <a:spcBef>
                <a:spcPts val="0"/>
              </a:spcBef>
              <a:buNone/>
              <a:defRPr sz="1800"/>
            </a:lvl3pPr>
            <a:lvl4pPr marL="0" marR="0" lvl="3" indent="0" algn="l" rtl="0">
              <a:spcBef>
                <a:spcPts val="0"/>
              </a:spcBef>
              <a:buNone/>
              <a:defRPr sz="1800"/>
            </a:lvl4pPr>
            <a:lvl5pPr marL="0" marR="0" lvl="4" indent="0" algn="l" rtl="0">
              <a:spcBef>
                <a:spcPts val="0"/>
              </a:spcBef>
              <a:buNone/>
              <a:defRPr sz="1800"/>
            </a:lvl5pPr>
            <a:lvl6pPr marL="0" marR="0" lvl="5" indent="0" algn="l" rtl="0">
              <a:spcBef>
                <a:spcPts val="0"/>
              </a:spcBef>
              <a:buNone/>
              <a:defRPr sz="1800"/>
            </a:lvl6pPr>
            <a:lvl7pPr marL="0" marR="0" lvl="6" indent="0" algn="l" rtl="0">
              <a:spcBef>
                <a:spcPts val="0"/>
              </a:spcBef>
              <a:buNone/>
              <a:defRPr sz="1800"/>
            </a:lvl7pPr>
            <a:lvl8pPr marL="0" marR="0" lvl="7" indent="0" algn="l" rtl="0">
              <a:spcBef>
                <a:spcPts val="0"/>
              </a:spcBef>
              <a:buNone/>
              <a:defRPr sz="1800"/>
            </a:lvl8pPr>
            <a:lvl9pPr marL="0" marR="0" lvl="8" indent="0" algn="l" rtl="0">
              <a:spcBef>
                <a:spcPts val="0"/>
              </a:spcBef>
              <a:buNone/>
              <a:defRPr sz="1800"/>
            </a:lvl9pPr>
          </a:lstStyle>
          <a:p>
            <a:endParaRPr/>
          </a:p>
        </p:txBody>
      </p:sp>
      <p:sp>
        <p:nvSpPr>
          <p:cNvPr id="25" name="Shape 25"/>
          <p:cNvSpPr txBox="1">
            <a:spLocks noGrp="1"/>
          </p:cNvSpPr>
          <p:nvPr>
            <p:ph type="body" idx="1"/>
          </p:nvPr>
        </p:nvSpPr>
        <p:spPr>
          <a:xfrm>
            <a:off x="722312" y="2180033"/>
            <a:ext cx="7772400" cy="112514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888888"/>
              </a:buClr>
              <a:buFont typeface="Calibri"/>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888888"/>
              </a:buClr>
              <a:buFont typeface="Calibri"/>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888888"/>
              </a:buClr>
              <a:buFont typeface="Calibri"/>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888888"/>
              </a:buClr>
              <a:buFont typeface="Calibri"/>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888888"/>
              </a:buClr>
              <a:buFont typeface="Calibri"/>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888888"/>
              </a:buClr>
              <a:buFont typeface="Calibri"/>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888888"/>
              </a:buClr>
              <a:buFont typeface="Calibri"/>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888888"/>
              </a:buClr>
              <a:buFont typeface="Calibri"/>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888888"/>
              </a:buClr>
              <a:buFont typeface="Calibri"/>
              <a:buNone/>
              <a:defRPr sz="1400" b="0" i="0" u="none" strike="noStrike" cap="none">
                <a:solidFill>
                  <a:srgbClr val="000000"/>
                </a:solidFill>
                <a:latin typeface="Arial"/>
                <a:ea typeface="Arial"/>
                <a:cs typeface="Arial"/>
                <a:sym typeface="Arial"/>
              </a:defRPr>
            </a:lvl9pPr>
          </a:lstStyle>
          <a:p>
            <a:endParaRPr/>
          </a:p>
        </p:txBody>
      </p:sp>
      <p:sp>
        <p:nvSpPr>
          <p:cNvPr id="26" name="Shape 26"/>
          <p:cNvSpPr txBox="1">
            <a:spLocks noGrp="1"/>
          </p:cNvSpPr>
          <p:nvPr>
            <p:ph type="dt" idx="10"/>
          </p:nvPr>
        </p:nvSpPr>
        <p:spPr>
          <a:xfrm>
            <a:off x="457200" y="4767262"/>
            <a:ext cx="2133598" cy="27384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27" name="Shape 27"/>
          <p:cNvSpPr txBox="1">
            <a:spLocks noGrp="1"/>
          </p:cNvSpPr>
          <p:nvPr>
            <p:ph type="ftr" idx="11"/>
          </p:nvPr>
        </p:nvSpPr>
        <p:spPr>
          <a:xfrm>
            <a:off x="3124200" y="4767262"/>
            <a:ext cx="2895600" cy="273842"/>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28" name="Shape 28"/>
          <p:cNvSpPr txBox="1">
            <a:spLocks noGrp="1"/>
          </p:cNvSpPr>
          <p:nvPr>
            <p:ph type="sldNum" idx="12"/>
          </p:nvPr>
        </p:nvSpPr>
        <p:spPr>
          <a:xfrm>
            <a:off x="6553200" y="4767262"/>
            <a:ext cx="2133598" cy="273842"/>
          </a:xfrm>
          <a:prstGeom prst="rect">
            <a:avLst/>
          </a:prstGeom>
          <a:noFill/>
          <a:ln>
            <a:noFill/>
          </a:ln>
        </p:spPr>
        <p:txBody>
          <a:bodyPr lIns="81625" tIns="40800" rIns="81625" bIns="408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1pPr>
            <a:lvl2pPr marL="0" marR="0" lvl="1" indent="0" algn="l" rtl="0">
              <a:spcBef>
                <a:spcPts val="0"/>
              </a:spcBef>
              <a:buNone/>
              <a:defRPr sz="1800"/>
            </a:lvl2pPr>
            <a:lvl3pPr marL="0" marR="0" lvl="2" indent="0" algn="l" rtl="0">
              <a:spcBef>
                <a:spcPts val="0"/>
              </a:spcBef>
              <a:buNone/>
              <a:defRPr sz="1800"/>
            </a:lvl3pPr>
            <a:lvl4pPr marL="0" marR="0" lvl="3" indent="0" algn="l" rtl="0">
              <a:spcBef>
                <a:spcPts val="0"/>
              </a:spcBef>
              <a:buNone/>
              <a:defRPr sz="1800"/>
            </a:lvl4pPr>
            <a:lvl5pPr marL="0" marR="0" lvl="4" indent="0" algn="l" rtl="0">
              <a:spcBef>
                <a:spcPts val="0"/>
              </a:spcBef>
              <a:buNone/>
              <a:defRPr sz="1800"/>
            </a:lvl5pPr>
            <a:lvl6pPr marL="0" marR="0" lvl="5" indent="0" algn="l" rtl="0">
              <a:spcBef>
                <a:spcPts val="0"/>
              </a:spcBef>
              <a:buNone/>
              <a:defRPr sz="1800"/>
            </a:lvl6pPr>
            <a:lvl7pPr marL="0" marR="0" lvl="6" indent="0" algn="l" rtl="0">
              <a:spcBef>
                <a:spcPts val="0"/>
              </a:spcBef>
              <a:buNone/>
              <a:defRPr sz="1800"/>
            </a:lvl7pPr>
            <a:lvl8pPr marL="0" marR="0" lvl="7" indent="0" algn="l" rtl="0">
              <a:spcBef>
                <a:spcPts val="0"/>
              </a:spcBef>
              <a:buNone/>
              <a:defRPr sz="1800"/>
            </a:lvl8pPr>
            <a:lvl9pPr marL="0" marR="0" lvl="8" indent="0" algn="l" rtl="0">
              <a:spcBef>
                <a:spcPts val="0"/>
              </a:spcBef>
              <a:buNone/>
              <a:defRPr sz="1800"/>
            </a:lvl9pPr>
          </a:lstStyle>
          <a:p>
            <a:endParaRPr/>
          </a:p>
        </p:txBody>
      </p:sp>
      <p:sp>
        <p:nvSpPr>
          <p:cNvPr id="31" name="Shape 31"/>
          <p:cNvSpPr txBox="1">
            <a:spLocks noGrp="1"/>
          </p:cNvSpPr>
          <p:nvPr>
            <p:ph type="body" idx="1"/>
          </p:nvPr>
        </p:nvSpPr>
        <p:spPr>
          <a:xfrm>
            <a:off x="639764" y="1679972"/>
            <a:ext cx="5684836" cy="4752974"/>
          </a:xfrm>
          <a:prstGeom prst="rect">
            <a:avLst/>
          </a:prstGeom>
          <a:noFill/>
          <a:ln>
            <a:noFill/>
          </a:ln>
        </p:spPr>
        <p:txBody>
          <a:bodyPr lIns="91425" tIns="91425" rIns="91425" bIns="91425" anchor="t" anchorCtr="0"/>
          <a:lstStyle>
            <a:lvl1pPr marL="306134" marR="0" lvl="0" indent="-39434"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1pPr>
            <a:lvl2pPr marL="663291" marR="0" lvl="1" indent="-15591"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2pPr>
            <a:lvl3pPr marL="1020448" marR="0" lvl="2" indent="20952"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3pPr>
            <a:lvl4pPr marL="1428627" marR="0" lvl="3" indent="-6227"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4pPr>
            <a:lvl5pPr marL="1836805" marR="0" lvl="4" indent="-8004"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5pPr>
            <a:lvl6pPr marL="2244985" marR="0" lvl="5" indent="-9785"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6pPr>
            <a:lvl7pPr marL="2653164" marR="0" lvl="6" indent="-11564"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7pPr>
            <a:lvl8pPr marL="3061343" marR="0" lvl="7" indent="-13342"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8pPr>
            <a:lvl9pPr marL="3469522" marR="0" lvl="8" indent="-2421"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32" name="Shape 32"/>
          <p:cNvSpPr txBox="1">
            <a:spLocks noGrp="1"/>
          </p:cNvSpPr>
          <p:nvPr>
            <p:ph type="body" idx="2"/>
          </p:nvPr>
        </p:nvSpPr>
        <p:spPr>
          <a:xfrm>
            <a:off x="6477000" y="1679972"/>
            <a:ext cx="5684836" cy="4752974"/>
          </a:xfrm>
          <a:prstGeom prst="rect">
            <a:avLst/>
          </a:prstGeom>
          <a:noFill/>
          <a:ln>
            <a:noFill/>
          </a:ln>
        </p:spPr>
        <p:txBody>
          <a:bodyPr lIns="91425" tIns="91425" rIns="91425" bIns="91425" anchor="t" anchorCtr="0"/>
          <a:lstStyle>
            <a:lvl1pPr marL="306134" marR="0" lvl="0" indent="-39434"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1pPr>
            <a:lvl2pPr marL="663291" marR="0" lvl="1" indent="-15591"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2pPr>
            <a:lvl3pPr marL="1020448" marR="0" lvl="2" indent="20952"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3pPr>
            <a:lvl4pPr marL="1428627" marR="0" lvl="3" indent="-6227"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4pPr>
            <a:lvl5pPr marL="1836805" marR="0" lvl="4" indent="-8004"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5pPr>
            <a:lvl6pPr marL="2244985" marR="0" lvl="5" indent="-9785"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6pPr>
            <a:lvl7pPr marL="2653164" marR="0" lvl="6" indent="-11564"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7pPr>
            <a:lvl8pPr marL="3061343" marR="0" lvl="7" indent="-13342"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8pPr>
            <a:lvl9pPr marL="3469522" marR="0" lvl="8" indent="-2421"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33" name="Shape 33"/>
          <p:cNvSpPr txBox="1">
            <a:spLocks noGrp="1"/>
          </p:cNvSpPr>
          <p:nvPr>
            <p:ph type="dt" idx="10"/>
          </p:nvPr>
        </p:nvSpPr>
        <p:spPr>
          <a:xfrm>
            <a:off x="457200" y="4767262"/>
            <a:ext cx="2133598" cy="27384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34" name="Shape 34"/>
          <p:cNvSpPr txBox="1">
            <a:spLocks noGrp="1"/>
          </p:cNvSpPr>
          <p:nvPr>
            <p:ph type="ftr" idx="11"/>
          </p:nvPr>
        </p:nvSpPr>
        <p:spPr>
          <a:xfrm>
            <a:off x="3124200" y="4767262"/>
            <a:ext cx="2895600" cy="273842"/>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35" name="Shape 35"/>
          <p:cNvSpPr txBox="1">
            <a:spLocks noGrp="1"/>
          </p:cNvSpPr>
          <p:nvPr>
            <p:ph type="sldNum" idx="12"/>
          </p:nvPr>
        </p:nvSpPr>
        <p:spPr>
          <a:xfrm>
            <a:off x="6553200" y="4767262"/>
            <a:ext cx="2133598" cy="273842"/>
          </a:xfrm>
          <a:prstGeom prst="rect">
            <a:avLst/>
          </a:prstGeom>
          <a:noFill/>
          <a:ln>
            <a:noFill/>
          </a:ln>
        </p:spPr>
        <p:txBody>
          <a:bodyPr lIns="81625" tIns="40800" rIns="81625" bIns="408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1pPr>
            <a:lvl2pPr marL="0" marR="0" lvl="1" indent="0" algn="l" rtl="0">
              <a:spcBef>
                <a:spcPts val="0"/>
              </a:spcBef>
              <a:buNone/>
              <a:defRPr sz="1800"/>
            </a:lvl2pPr>
            <a:lvl3pPr marL="0" marR="0" lvl="2" indent="0" algn="l" rtl="0">
              <a:spcBef>
                <a:spcPts val="0"/>
              </a:spcBef>
              <a:buNone/>
              <a:defRPr sz="1800"/>
            </a:lvl3pPr>
            <a:lvl4pPr marL="0" marR="0" lvl="3" indent="0" algn="l" rtl="0">
              <a:spcBef>
                <a:spcPts val="0"/>
              </a:spcBef>
              <a:buNone/>
              <a:defRPr sz="1800"/>
            </a:lvl4pPr>
            <a:lvl5pPr marL="0" marR="0" lvl="4" indent="0" algn="l" rtl="0">
              <a:spcBef>
                <a:spcPts val="0"/>
              </a:spcBef>
              <a:buNone/>
              <a:defRPr sz="1800"/>
            </a:lvl5pPr>
            <a:lvl6pPr marL="0" marR="0" lvl="5" indent="0" algn="l" rtl="0">
              <a:spcBef>
                <a:spcPts val="0"/>
              </a:spcBef>
              <a:buNone/>
              <a:defRPr sz="1800"/>
            </a:lvl6pPr>
            <a:lvl7pPr marL="0" marR="0" lvl="6" indent="0" algn="l" rtl="0">
              <a:spcBef>
                <a:spcPts val="0"/>
              </a:spcBef>
              <a:buNone/>
              <a:defRPr sz="1800"/>
            </a:lvl7pPr>
            <a:lvl8pPr marL="0" marR="0" lvl="7" indent="0" algn="l" rtl="0">
              <a:spcBef>
                <a:spcPts val="0"/>
              </a:spcBef>
              <a:buNone/>
              <a:defRPr sz="1800"/>
            </a:lvl8pPr>
            <a:lvl9pPr marL="0" marR="0" lvl="8" indent="0" algn="l" rtl="0">
              <a:spcBef>
                <a:spcPts val="0"/>
              </a:spcBef>
              <a:buNone/>
              <a:defRPr sz="1800"/>
            </a:lvl9pPr>
          </a:lstStyle>
          <a:p>
            <a:endParaRPr/>
          </a:p>
        </p:txBody>
      </p:sp>
      <p:sp>
        <p:nvSpPr>
          <p:cNvPr id="38" name="Shape 38"/>
          <p:cNvSpPr txBox="1">
            <a:spLocks noGrp="1"/>
          </p:cNvSpPr>
          <p:nvPr>
            <p:ph type="body" idx="1"/>
          </p:nvPr>
        </p:nvSpPr>
        <p:spPr>
          <a:xfrm>
            <a:off x="457200" y="1151333"/>
            <a:ext cx="4040187" cy="47982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9pPr>
          </a:lstStyle>
          <a:p>
            <a:endParaRPr/>
          </a:p>
        </p:txBody>
      </p:sp>
      <p:sp>
        <p:nvSpPr>
          <p:cNvPr id="39" name="Shape 39"/>
          <p:cNvSpPr txBox="1">
            <a:spLocks noGrp="1"/>
          </p:cNvSpPr>
          <p:nvPr>
            <p:ph type="body" idx="2"/>
          </p:nvPr>
        </p:nvSpPr>
        <p:spPr>
          <a:xfrm>
            <a:off x="457200" y="1631154"/>
            <a:ext cx="4040187" cy="2963464"/>
          </a:xfrm>
          <a:prstGeom prst="rect">
            <a:avLst/>
          </a:prstGeom>
          <a:noFill/>
          <a:ln>
            <a:noFill/>
          </a:ln>
        </p:spPr>
        <p:txBody>
          <a:bodyPr lIns="91425" tIns="91425" rIns="91425" bIns="91425" anchor="t" anchorCtr="0"/>
          <a:lstStyle>
            <a:lvl1pPr marL="306134" marR="0" lvl="0" indent="-39434"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1pPr>
            <a:lvl2pPr marL="663291" marR="0" lvl="1" indent="-15591"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2pPr>
            <a:lvl3pPr marL="1020448" marR="0" lvl="2" indent="20952"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3pPr>
            <a:lvl4pPr marL="1428627" marR="0" lvl="3" indent="-6227"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4pPr>
            <a:lvl5pPr marL="1836805" marR="0" lvl="4" indent="-8004"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5pPr>
            <a:lvl6pPr marL="2244985" marR="0" lvl="5" indent="-9785"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6pPr>
            <a:lvl7pPr marL="2653164" marR="0" lvl="6" indent="-11564"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7pPr>
            <a:lvl8pPr marL="3061343" marR="0" lvl="7" indent="-13342"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8pPr>
            <a:lvl9pPr marL="3469522" marR="0" lvl="8" indent="-2421"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40" name="Shape 40"/>
          <p:cNvSpPr txBox="1">
            <a:spLocks noGrp="1"/>
          </p:cNvSpPr>
          <p:nvPr>
            <p:ph type="body" idx="3"/>
          </p:nvPr>
        </p:nvSpPr>
        <p:spPr>
          <a:xfrm>
            <a:off x="4645026" y="1151333"/>
            <a:ext cx="4041773" cy="47982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9pPr>
          </a:lstStyle>
          <a:p>
            <a:endParaRPr/>
          </a:p>
        </p:txBody>
      </p:sp>
      <p:sp>
        <p:nvSpPr>
          <p:cNvPr id="41" name="Shape 41"/>
          <p:cNvSpPr txBox="1">
            <a:spLocks noGrp="1"/>
          </p:cNvSpPr>
          <p:nvPr>
            <p:ph type="body" idx="4"/>
          </p:nvPr>
        </p:nvSpPr>
        <p:spPr>
          <a:xfrm>
            <a:off x="4645026" y="1631154"/>
            <a:ext cx="4041773" cy="2963464"/>
          </a:xfrm>
          <a:prstGeom prst="rect">
            <a:avLst/>
          </a:prstGeom>
          <a:noFill/>
          <a:ln>
            <a:noFill/>
          </a:ln>
        </p:spPr>
        <p:txBody>
          <a:bodyPr lIns="91425" tIns="91425" rIns="91425" bIns="91425" anchor="t" anchorCtr="0"/>
          <a:lstStyle>
            <a:lvl1pPr marL="306134" marR="0" lvl="0" indent="-39434"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1pPr>
            <a:lvl2pPr marL="663291" marR="0" lvl="1" indent="-15591"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2pPr>
            <a:lvl3pPr marL="1020448" marR="0" lvl="2" indent="20952"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3pPr>
            <a:lvl4pPr marL="1428627" marR="0" lvl="3" indent="-6227"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4pPr>
            <a:lvl5pPr marL="1836805" marR="0" lvl="4" indent="-8004"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5pPr>
            <a:lvl6pPr marL="2244985" marR="0" lvl="5" indent="-9785"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6pPr>
            <a:lvl7pPr marL="2653164" marR="0" lvl="6" indent="-11564"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7pPr>
            <a:lvl8pPr marL="3061343" marR="0" lvl="7" indent="-13342"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8pPr>
            <a:lvl9pPr marL="3469522" marR="0" lvl="8" indent="-2421"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42" name="Shape 42"/>
          <p:cNvSpPr txBox="1">
            <a:spLocks noGrp="1"/>
          </p:cNvSpPr>
          <p:nvPr>
            <p:ph type="dt" idx="10"/>
          </p:nvPr>
        </p:nvSpPr>
        <p:spPr>
          <a:xfrm>
            <a:off x="457200" y="4767262"/>
            <a:ext cx="2133598" cy="27384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43" name="Shape 43"/>
          <p:cNvSpPr txBox="1">
            <a:spLocks noGrp="1"/>
          </p:cNvSpPr>
          <p:nvPr>
            <p:ph type="ftr" idx="11"/>
          </p:nvPr>
        </p:nvSpPr>
        <p:spPr>
          <a:xfrm>
            <a:off x="3124200" y="4767262"/>
            <a:ext cx="2895600" cy="273842"/>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6553200" y="4767262"/>
            <a:ext cx="2133598" cy="273842"/>
          </a:xfrm>
          <a:prstGeom prst="rect">
            <a:avLst/>
          </a:prstGeom>
          <a:noFill/>
          <a:ln>
            <a:noFill/>
          </a:ln>
        </p:spPr>
        <p:txBody>
          <a:bodyPr lIns="81625" tIns="40800" rIns="81625" bIns="408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1pPr>
            <a:lvl2pPr marL="0" marR="0" lvl="1" indent="0" algn="l" rtl="0">
              <a:spcBef>
                <a:spcPts val="0"/>
              </a:spcBef>
              <a:buNone/>
              <a:defRPr sz="1800"/>
            </a:lvl2pPr>
            <a:lvl3pPr marL="0" marR="0" lvl="2" indent="0" algn="l" rtl="0">
              <a:spcBef>
                <a:spcPts val="0"/>
              </a:spcBef>
              <a:buNone/>
              <a:defRPr sz="1800"/>
            </a:lvl3pPr>
            <a:lvl4pPr marL="0" marR="0" lvl="3" indent="0" algn="l" rtl="0">
              <a:spcBef>
                <a:spcPts val="0"/>
              </a:spcBef>
              <a:buNone/>
              <a:defRPr sz="1800"/>
            </a:lvl4pPr>
            <a:lvl5pPr marL="0" marR="0" lvl="4" indent="0" algn="l" rtl="0">
              <a:spcBef>
                <a:spcPts val="0"/>
              </a:spcBef>
              <a:buNone/>
              <a:defRPr sz="1800"/>
            </a:lvl5pPr>
            <a:lvl6pPr marL="0" marR="0" lvl="5" indent="0" algn="l" rtl="0">
              <a:spcBef>
                <a:spcPts val="0"/>
              </a:spcBef>
              <a:buNone/>
              <a:defRPr sz="1800"/>
            </a:lvl6pPr>
            <a:lvl7pPr marL="0" marR="0" lvl="6" indent="0" algn="l" rtl="0">
              <a:spcBef>
                <a:spcPts val="0"/>
              </a:spcBef>
              <a:buNone/>
              <a:defRPr sz="1800"/>
            </a:lvl7pPr>
            <a:lvl8pPr marL="0" marR="0" lvl="7" indent="0" algn="l" rtl="0">
              <a:spcBef>
                <a:spcPts val="0"/>
              </a:spcBef>
              <a:buNone/>
              <a:defRPr sz="1800"/>
            </a:lvl8pPr>
            <a:lvl9pPr marL="0" marR="0" lvl="8" indent="0" algn="l" rtl="0">
              <a:spcBef>
                <a:spcPts val="0"/>
              </a:spcBef>
              <a:buNone/>
              <a:defRPr sz="1800"/>
            </a:lvl9pPr>
          </a:lstStyle>
          <a:p>
            <a:endParaRPr/>
          </a:p>
        </p:txBody>
      </p:sp>
      <p:sp>
        <p:nvSpPr>
          <p:cNvPr id="47" name="Shape 47"/>
          <p:cNvSpPr txBox="1">
            <a:spLocks noGrp="1"/>
          </p:cNvSpPr>
          <p:nvPr>
            <p:ph type="dt" idx="10"/>
          </p:nvPr>
        </p:nvSpPr>
        <p:spPr>
          <a:xfrm>
            <a:off x="457200" y="4767262"/>
            <a:ext cx="2133598" cy="27384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48" name="Shape 48"/>
          <p:cNvSpPr txBox="1">
            <a:spLocks noGrp="1"/>
          </p:cNvSpPr>
          <p:nvPr>
            <p:ph type="ftr" idx="11"/>
          </p:nvPr>
        </p:nvSpPr>
        <p:spPr>
          <a:xfrm>
            <a:off x="3124200" y="4767262"/>
            <a:ext cx="2895600" cy="273842"/>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49" name="Shape 49"/>
          <p:cNvSpPr txBox="1">
            <a:spLocks noGrp="1"/>
          </p:cNvSpPr>
          <p:nvPr>
            <p:ph type="sldNum" idx="12"/>
          </p:nvPr>
        </p:nvSpPr>
        <p:spPr>
          <a:xfrm>
            <a:off x="6553200" y="4767262"/>
            <a:ext cx="2133598" cy="273842"/>
          </a:xfrm>
          <a:prstGeom prst="rect">
            <a:avLst/>
          </a:prstGeom>
          <a:noFill/>
          <a:ln>
            <a:noFill/>
          </a:ln>
        </p:spPr>
        <p:txBody>
          <a:bodyPr lIns="81625" tIns="40800" rIns="81625" bIns="408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0"/>
        <p:cNvGrpSpPr/>
        <p:nvPr/>
      </p:nvGrpSpPr>
      <p:grpSpPr>
        <a:xfrm>
          <a:off x="0" y="0"/>
          <a:ext cx="0" cy="0"/>
          <a:chOff x="0" y="0"/>
          <a:chExt cx="0" cy="0"/>
        </a:xfrm>
      </p:grpSpPr>
      <p:sp>
        <p:nvSpPr>
          <p:cNvPr id="51" name="Shape 51"/>
          <p:cNvSpPr txBox="1">
            <a:spLocks noGrp="1"/>
          </p:cNvSpPr>
          <p:nvPr>
            <p:ph type="dt" idx="10"/>
          </p:nvPr>
        </p:nvSpPr>
        <p:spPr>
          <a:xfrm>
            <a:off x="457200" y="4767262"/>
            <a:ext cx="2133598" cy="27384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52" name="Shape 52"/>
          <p:cNvSpPr txBox="1">
            <a:spLocks noGrp="1"/>
          </p:cNvSpPr>
          <p:nvPr>
            <p:ph type="ftr" idx="11"/>
          </p:nvPr>
        </p:nvSpPr>
        <p:spPr>
          <a:xfrm>
            <a:off x="3124200" y="4767262"/>
            <a:ext cx="2895600" cy="273842"/>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53" name="Shape 53"/>
          <p:cNvSpPr txBox="1">
            <a:spLocks noGrp="1"/>
          </p:cNvSpPr>
          <p:nvPr>
            <p:ph type="sldNum" idx="12"/>
          </p:nvPr>
        </p:nvSpPr>
        <p:spPr>
          <a:xfrm>
            <a:off x="6553200" y="4767262"/>
            <a:ext cx="2133598" cy="273842"/>
          </a:xfrm>
          <a:prstGeom prst="rect">
            <a:avLst/>
          </a:prstGeom>
          <a:noFill/>
          <a:ln>
            <a:noFill/>
          </a:ln>
        </p:spPr>
        <p:txBody>
          <a:bodyPr lIns="81625" tIns="40800" rIns="81625" bIns="408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04785"/>
            <a:ext cx="3008313" cy="87153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1pPr>
            <a:lvl2pPr marL="0" marR="0" lvl="1" indent="0" algn="l" rtl="0">
              <a:spcBef>
                <a:spcPts val="0"/>
              </a:spcBef>
              <a:buNone/>
              <a:defRPr sz="1800"/>
            </a:lvl2pPr>
            <a:lvl3pPr marL="0" marR="0" lvl="2" indent="0" algn="l" rtl="0">
              <a:spcBef>
                <a:spcPts val="0"/>
              </a:spcBef>
              <a:buNone/>
              <a:defRPr sz="1800"/>
            </a:lvl3pPr>
            <a:lvl4pPr marL="0" marR="0" lvl="3" indent="0" algn="l" rtl="0">
              <a:spcBef>
                <a:spcPts val="0"/>
              </a:spcBef>
              <a:buNone/>
              <a:defRPr sz="1800"/>
            </a:lvl4pPr>
            <a:lvl5pPr marL="0" marR="0" lvl="4" indent="0" algn="l" rtl="0">
              <a:spcBef>
                <a:spcPts val="0"/>
              </a:spcBef>
              <a:buNone/>
              <a:defRPr sz="1800"/>
            </a:lvl5pPr>
            <a:lvl6pPr marL="0" marR="0" lvl="5" indent="0" algn="l" rtl="0">
              <a:spcBef>
                <a:spcPts val="0"/>
              </a:spcBef>
              <a:buNone/>
              <a:defRPr sz="1800"/>
            </a:lvl6pPr>
            <a:lvl7pPr marL="0" marR="0" lvl="6" indent="0" algn="l" rtl="0">
              <a:spcBef>
                <a:spcPts val="0"/>
              </a:spcBef>
              <a:buNone/>
              <a:defRPr sz="1800"/>
            </a:lvl7pPr>
            <a:lvl8pPr marL="0" marR="0" lvl="7" indent="0" algn="l" rtl="0">
              <a:spcBef>
                <a:spcPts val="0"/>
              </a:spcBef>
              <a:buNone/>
              <a:defRPr sz="1800"/>
            </a:lvl8pPr>
            <a:lvl9pPr marL="0" marR="0" lvl="8" indent="0" algn="l" rtl="0">
              <a:spcBef>
                <a:spcPts val="0"/>
              </a:spcBef>
              <a:buNone/>
              <a:defRPr sz="1800"/>
            </a:lvl9pPr>
          </a:lstStyle>
          <a:p>
            <a:endParaRPr/>
          </a:p>
        </p:txBody>
      </p:sp>
      <p:sp>
        <p:nvSpPr>
          <p:cNvPr id="56" name="Shape 56"/>
          <p:cNvSpPr txBox="1">
            <a:spLocks noGrp="1"/>
          </p:cNvSpPr>
          <p:nvPr>
            <p:ph type="body" idx="1"/>
          </p:nvPr>
        </p:nvSpPr>
        <p:spPr>
          <a:xfrm>
            <a:off x="3575050" y="204788"/>
            <a:ext cx="5111750" cy="4389834"/>
          </a:xfrm>
          <a:prstGeom prst="rect">
            <a:avLst/>
          </a:prstGeom>
          <a:noFill/>
          <a:ln>
            <a:noFill/>
          </a:ln>
        </p:spPr>
        <p:txBody>
          <a:bodyPr lIns="91425" tIns="91425" rIns="91425" bIns="91425" anchor="t" anchorCtr="0"/>
          <a:lstStyle>
            <a:lvl1pPr marL="306134" marR="0" lvl="0" indent="-39434"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1pPr>
            <a:lvl2pPr marL="663291" marR="0" lvl="1" indent="-15591"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2pPr>
            <a:lvl3pPr marL="1020448" marR="0" lvl="2" indent="20952"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3pPr>
            <a:lvl4pPr marL="1428627" marR="0" lvl="3" indent="-6227"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4pPr>
            <a:lvl5pPr marL="1836805" marR="0" lvl="4" indent="-8004"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5pPr>
            <a:lvl6pPr marL="2244985" marR="0" lvl="5" indent="-9785"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6pPr>
            <a:lvl7pPr marL="2653164" marR="0" lvl="6" indent="-11564"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7pPr>
            <a:lvl8pPr marL="3061343" marR="0" lvl="7" indent="-13342"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8pPr>
            <a:lvl9pPr marL="3469522" marR="0" lvl="8" indent="-2421" algn="l" rtl="0">
              <a:lnSpc>
                <a:spcPct val="100000"/>
              </a:lnSpc>
              <a:spcBef>
                <a:spcPts val="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57" name="Shape 57"/>
          <p:cNvSpPr txBox="1">
            <a:spLocks noGrp="1"/>
          </p:cNvSpPr>
          <p:nvPr>
            <p:ph type="body" idx="2"/>
          </p:nvPr>
        </p:nvSpPr>
        <p:spPr>
          <a:xfrm>
            <a:off x="457200" y="1076325"/>
            <a:ext cx="3008313" cy="3518296"/>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9pPr>
          </a:lstStyle>
          <a:p>
            <a:endParaRPr/>
          </a:p>
        </p:txBody>
      </p:sp>
      <p:sp>
        <p:nvSpPr>
          <p:cNvPr id="58" name="Shape 58"/>
          <p:cNvSpPr txBox="1">
            <a:spLocks noGrp="1"/>
          </p:cNvSpPr>
          <p:nvPr>
            <p:ph type="dt" idx="10"/>
          </p:nvPr>
        </p:nvSpPr>
        <p:spPr>
          <a:xfrm>
            <a:off x="457200" y="4767262"/>
            <a:ext cx="2133598" cy="27384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59" name="Shape 59"/>
          <p:cNvSpPr txBox="1">
            <a:spLocks noGrp="1"/>
          </p:cNvSpPr>
          <p:nvPr>
            <p:ph type="ftr" idx="11"/>
          </p:nvPr>
        </p:nvSpPr>
        <p:spPr>
          <a:xfrm>
            <a:off x="3124200" y="4767262"/>
            <a:ext cx="2895600" cy="273842"/>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60" name="Shape 60"/>
          <p:cNvSpPr txBox="1">
            <a:spLocks noGrp="1"/>
          </p:cNvSpPr>
          <p:nvPr>
            <p:ph type="sldNum" idx="12"/>
          </p:nvPr>
        </p:nvSpPr>
        <p:spPr>
          <a:xfrm>
            <a:off x="6553200" y="4767262"/>
            <a:ext cx="2133598" cy="273842"/>
          </a:xfrm>
          <a:prstGeom prst="rect">
            <a:avLst/>
          </a:prstGeom>
          <a:noFill/>
          <a:ln>
            <a:noFill/>
          </a:ln>
        </p:spPr>
        <p:txBody>
          <a:bodyPr lIns="81625" tIns="40800" rIns="81625" bIns="408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1792288" y="3600450"/>
            <a:ext cx="5486399" cy="425053"/>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1pPr>
            <a:lvl2pPr marL="0" marR="0" lvl="1" indent="0" algn="l" rtl="0">
              <a:spcBef>
                <a:spcPts val="0"/>
              </a:spcBef>
              <a:buNone/>
              <a:defRPr sz="1800"/>
            </a:lvl2pPr>
            <a:lvl3pPr marL="0" marR="0" lvl="2" indent="0" algn="l" rtl="0">
              <a:spcBef>
                <a:spcPts val="0"/>
              </a:spcBef>
              <a:buNone/>
              <a:defRPr sz="1800"/>
            </a:lvl3pPr>
            <a:lvl4pPr marL="0" marR="0" lvl="3" indent="0" algn="l" rtl="0">
              <a:spcBef>
                <a:spcPts val="0"/>
              </a:spcBef>
              <a:buNone/>
              <a:defRPr sz="1800"/>
            </a:lvl4pPr>
            <a:lvl5pPr marL="0" marR="0" lvl="4" indent="0" algn="l" rtl="0">
              <a:spcBef>
                <a:spcPts val="0"/>
              </a:spcBef>
              <a:buNone/>
              <a:defRPr sz="1800"/>
            </a:lvl5pPr>
            <a:lvl6pPr marL="0" marR="0" lvl="5" indent="0" algn="l" rtl="0">
              <a:spcBef>
                <a:spcPts val="0"/>
              </a:spcBef>
              <a:buNone/>
              <a:defRPr sz="1800"/>
            </a:lvl6pPr>
            <a:lvl7pPr marL="0" marR="0" lvl="6" indent="0" algn="l" rtl="0">
              <a:spcBef>
                <a:spcPts val="0"/>
              </a:spcBef>
              <a:buNone/>
              <a:defRPr sz="1800"/>
            </a:lvl7pPr>
            <a:lvl8pPr marL="0" marR="0" lvl="7" indent="0" algn="l" rtl="0">
              <a:spcBef>
                <a:spcPts val="0"/>
              </a:spcBef>
              <a:buNone/>
              <a:defRPr sz="1800"/>
            </a:lvl8pPr>
            <a:lvl9pPr marL="0" marR="0" lvl="8" indent="0" algn="l" rtl="0">
              <a:spcBef>
                <a:spcPts val="0"/>
              </a:spcBef>
              <a:buNone/>
              <a:defRPr sz="1800"/>
            </a:lvl9pPr>
          </a:lstStyle>
          <a:p>
            <a:endParaRPr/>
          </a:p>
        </p:txBody>
      </p:sp>
      <p:sp>
        <p:nvSpPr>
          <p:cNvPr id="63" name="Shape 63"/>
          <p:cNvSpPr>
            <a:spLocks noGrp="1"/>
          </p:cNvSpPr>
          <p:nvPr>
            <p:ph type="pic" idx="2"/>
          </p:nvPr>
        </p:nvSpPr>
        <p:spPr>
          <a:xfrm>
            <a:off x="1792288" y="459581"/>
            <a:ext cx="5486399" cy="3086098"/>
          </a:xfrm>
          <a:prstGeom prst="rect">
            <a:avLst/>
          </a:prstGeom>
          <a:noFill/>
          <a:ln>
            <a:noFill/>
          </a:ln>
        </p:spPr>
        <p:txBody>
          <a:bodyPr lIns="91425" tIns="91425" rIns="91425" bIns="91425" anchor="ctr" anchorCtr="0"/>
          <a:lstStyle>
            <a:lvl1pPr lvl="0">
              <a:spcBef>
                <a:spcPts val="0"/>
              </a:spcBef>
              <a:buNone/>
              <a:defRPr/>
            </a:lvl1pPr>
          </a:lstStyle>
          <a:p>
            <a:endParaRPr/>
          </a:p>
        </p:txBody>
      </p:sp>
      <p:sp>
        <p:nvSpPr>
          <p:cNvPr id="64" name="Shape 64"/>
          <p:cNvSpPr txBox="1">
            <a:spLocks noGrp="1"/>
          </p:cNvSpPr>
          <p:nvPr>
            <p:ph type="body" idx="1"/>
          </p:nvPr>
        </p:nvSpPr>
        <p:spPr>
          <a:xfrm>
            <a:off x="1792288" y="4025503"/>
            <a:ext cx="5486399" cy="603647"/>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9pPr>
          </a:lstStyle>
          <a:p>
            <a:endParaRPr/>
          </a:p>
        </p:txBody>
      </p:sp>
      <p:sp>
        <p:nvSpPr>
          <p:cNvPr id="65" name="Shape 65"/>
          <p:cNvSpPr txBox="1">
            <a:spLocks noGrp="1"/>
          </p:cNvSpPr>
          <p:nvPr>
            <p:ph type="dt" idx="10"/>
          </p:nvPr>
        </p:nvSpPr>
        <p:spPr>
          <a:xfrm>
            <a:off x="457200" y="4767262"/>
            <a:ext cx="2133598" cy="27384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66" name="Shape 66"/>
          <p:cNvSpPr txBox="1">
            <a:spLocks noGrp="1"/>
          </p:cNvSpPr>
          <p:nvPr>
            <p:ph type="ftr" idx="11"/>
          </p:nvPr>
        </p:nvSpPr>
        <p:spPr>
          <a:xfrm>
            <a:off x="3124200" y="4767262"/>
            <a:ext cx="2895600" cy="273842"/>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67" name="Shape 67"/>
          <p:cNvSpPr txBox="1">
            <a:spLocks noGrp="1"/>
          </p:cNvSpPr>
          <p:nvPr>
            <p:ph type="sldNum" idx="12"/>
          </p:nvPr>
        </p:nvSpPr>
        <p:spPr>
          <a:xfrm>
            <a:off x="6553200" y="4767262"/>
            <a:ext cx="2133598" cy="273842"/>
          </a:xfrm>
          <a:prstGeom prst="rect">
            <a:avLst/>
          </a:prstGeom>
          <a:noFill/>
          <a:ln>
            <a:noFill/>
          </a:ln>
        </p:spPr>
        <p:txBody>
          <a:bodyPr lIns="81625" tIns="40800" rIns="81625" bIns="408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dk1"/>
              </a:buClr>
              <a:buFont typeface="Calibri"/>
              <a:buNone/>
              <a:defRPr sz="1400" b="0" i="0" u="none" strike="noStrike" cap="none">
                <a:solidFill>
                  <a:srgbClr val="000000"/>
                </a:solidFill>
                <a:latin typeface="Arial"/>
                <a:ea typeface="Arial"/>
                <a:cs typeface="Arial"/>
                <a:sym typeface="Arial"/>
              </a:defRPr>
            </a:lvl1pPr>
            <a:lvl2pPr marL="0" marR="0" lvl="1" indent="0" algn="l" rtl="0">
              <a:spcBef>
                <a:spcPts val="0"/>
              </a:spcBef>
              <a:buNone/>
              <a:defRPr sz="1800"/>
            </a:lvl2pPr>
            <a:lvl3pPr marL="0" marR="0" lvl="2" indent="0" algn="l" rtl="0">
              <a:spcBef>
                <a:spcPts val="0"/>
              </a:spcBef>
              <a:buNone/>
              <a:defRPr sz="1800"/>
            </a:lvl3pPr>
            <a:lvl4pPr marL="0" marR="0" lvl="3" indent="0" algn="l" rtl="0">
              <a:spcBef>
                <a:spcPts val="0"/>
              </a:spcBef>
              <a:buNone/>
              <a:defRPr sz="1800"/>
            </a:lvl4pPr>
            <a:lvl5pPr marL="0" marR="0" lvl="4" indent="0" algn="l" rtl="0">
              <a:spcBef>
                <a:spcPts val="0"/>
              </a:spcBef>
              <a:buNone/>
              <a:defRPr sz="1800"/>
            </a:lvl5pPr>
            <a:lvl6pPr marL="0" marR="0" lvl="5" indent="0" algn="l" rtl="0">
              <a:spcBef>
                <a:spcPts val="0"/>
              </a:spcBef>
              <a:buNone/>
              <a:defRPr sz="1800"/>
            </a:lvl6pPr>
            <a:lvl7pPr marL="0" marR="0" lvl="6" indent="0" algn="l" rtl="0">
              <a:spcBef>
                <a:spcPts val="0"/>
              </a:spcBef>
              <a:buNone/>
              <a:defRPr sz="1800"/>
            </a:lvl7pPr>
            <a:lvl8pPr marL="0" marR="0" lvl="7" indent="0" algn="l" rtl="0">
              <a:spcBef>
                <a:spcPts val="0"/>
              </a:spcBef>
              <a:buNone/>
              <a:defRPr sz="1800"/>
            </a:lvl8pPr>
            <a:lvl9pPr marL="0" marR="0" lvl="8" indent="0" algn="l" rtl="0">
              <a:spcBef>
                <a:spcPts val="0"/>
              </a:spcBef>
              <a:buNone/>
              <a:defRPr sz="1800"/>
            </a:lvl9pPr>
          </a:lstStyle>
          <a:p>
            <a:endParaRPr/>
          </a:p>
        </p:txBody>
      </p:sp>
      <p:sp>
        <p:nvSpPr>
          <p:cNvPr id="7" name="Shape 7"/>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marR="0" lvl="0" indent="-39434" algn="l" rtl="0">
              <a:lnSpc>
                <a:spcPct val="100000"/>
              </a:lnSpc>
              <a:spcBef>
                <a:spcPts val="58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1pPr>
            <a:lvl2pPr marL="663291" marR="0" lvl="1" indent="-15591" algn="l" rtl="0">
              <a:lnSpc>
                <a:spcPct val="100000"/>
              </a:lnSpc>
              <a:spcBef>
                <a:spcPts val="50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2pPr>
            <a:lvl3pPr marL="1020448" marR="0" lvl="2" indent="20952" algn="l" rtl="0">
              <a:lnSpc>
                <a:spcPct val="100000"/>
              </a:lnSpc>
              <a:spcBef>
                <a:spcPts val="44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3pPr>
            <a:lvl4pPr marL="1428627" marR="0" lvl="3" indent="-6227"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4pPr>
            <a:lvl5pPr marL="1836805" marR="0" lvl="4" indent="-8004"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5pPr>
            <a:lvl6pPr marL="2244985" marR="0" lvl="5" indent="-9785"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6pPr>
            <a:lvl7pPr marL="2653164" marR="0" lvl="6" indent="-11564"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7pPr>
            <a:lvl8pPr marL="3061343" marR="0" lvl="7" indent="-13342"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8pPr>
            <a:lvl9pPr marL="3469522" marR="0" lvl="8" indent="-2421" algn="l" rtl="0">
              <a:lnSpc>
                <a:spcPct val="100000"/>
              </a:lnSpc>
              <a:spcBef>
                <a:spcPts val="360"/>
              </a:spcBef>
              <a:spcAft>
                <a:spcPts val="0"/>
              </a:spcAft>
              <a:buClr>
                <a:schemeClr val="dk1"/>
              </a:buClr>
              <a:buSzPct val="1000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8" name="Shape 8"/>
          <p:cNvSpPr txBox="1">
            <a:spLocks noGrp="1"/>
          </p:cNvSpPr>
          <p:nvPr>
            <p:ph type="dt" idx="10"/>
          </p:nvPr>
        </p:nvSpPr>
        <p:spPr>
          <a:xfrm>
            <a:off x="457200" y="4767262"/>
            <a:ext cx="2133598" cy="27384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9" name="Shape 9"/>
          <p:cNvSpPr txBox="1">
            <a:spLocks noGrp="1"/>
          </p:cNvSpPr>
          <p:nvPr>
            <p:ph type="ftr" idx="11"/>
          </p:nvPr>
        </p:nvSpPr>
        <p:spPr>
          <a:xfrm>
            <a:off x="3124200" y="4767262"/>
            <a:ext cx="2895600" cy="273842"/>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408179" marR="0" lvl="1" indent="-1779"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816358" marR="0" lvl="2" indent="-3558"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1224537" marR="0" lvl="3" indent="-533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1632716" marR="0" lvl="4" indent="-7116"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2040895" marR="0" lvl="5" indent="-8895"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2449074" marR="0" lvl="6" indent="-10673"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2857253" marR="0" lvl="7" indent="-1245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3265432" marR="0" lvl="8" indent="-1532"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endParaRPr/>
          </a:p>
        </p:txBody>
      </p:sp>
      <p:sp>
        <p:nvSpPr>
          <p:cNvPr id="10" name="Shape 10"/>
          <p:cNvSpPr txBox="1">
            <a:spLocks noGrp="1"/>
          </p:cNvSpPr>
          <p:nvPr>
            <p:ph type="sldNum" idx="12"/>
          </p:nvPr>
        </p:nvSpPr>
        <p:spPr>
          <a:xfrm>
            <a:off x="6553200" y="4767262"/>
            <a:ext cx="2133598" cy="273842"/>
          </a:xfrm>
          <a:prstGeom prst="rect">
            <a:avLst/>
          </a:prstGeom>
          <a:noFill/>
          <a:ln>
            <a:noFill/>
          </a:ln>
        </p:spPr>
        <p:txBody>
          <a:bodyPr lIns="81625" tIns="40800" rIns="81625" bIns="408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p:nvPr/>
        </p:nvSpPr>
        <p:spPr>
          <a:xfrm>
            <a:off x="5429132" y="4763421"/>
            <a:ext cx="3567600" cy="24629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Research | </a:t>
            </a:r>
            <a:r>
              <a:rPr lang="en-US" sz="1000" b="1">
                <a:solidFill>
                  <a:srgbClr val="7F7F7F"/>
                </a:solidFill>
              </a:rPr>
              <a:t>Fall </a:t>
            </a:r>
            <a:r>
              <a:rPr lang="en-US" sz="1000" b="1" i="0" u="none" strike="noStrike" cap="none">
                <a:solidFill>
                  <a:srgbClr val="7F7F7F"/>
                </a:solidFill>
                <a:latin typeface="Arial"/>
                <a:ea typeface="Arial"/>
                <a:cs typeface="Arial"/>
                <a:sym typeface="Arial"/>
              </a:rPr>
              <a:t> 2016</a:t>
            </a:r>
          </a:p>
        </p:txBody>
      </p:sp>
      <p:pic>
        <p:nvPicPr>
          <p:cNvPr id="85" name="Shape 85"/>
          <p:cNvPicPr preferRelativeResize="0"/>
          <p:nvPr/>
        </p:nvPicPr>
        <p:blipFill rotWithShape="1">
          <a:blip r:embed="rId3">
            <a:alphaModFix/>
          </a:blip>
          <a:srcRect/>
          <a:stretch/>
        </p:blipFill>
        <p:spPr>
          <a:xfrm>
            <a:off x="7294200" y="65800"/>
            <a:ext cx="1764899" cy="513500"/>
          </a:xfrm>
          <a:prstGeom prst="rect">
            <a:avLst/>
          </a:prstGeom>
          <a:noFill/>
          <a:ln>
            <a:noFill/>
          </a:ln>
        </p:spPr>
      </p:pic>
      <p:pic>
        <p:nvPicPr>
          <p:cNvPr id="86" name="Shape 86"/>
          <p:cNvPicPr preferRelativeResize="0"/>
          <p:nvPr/>
        </p:nvPicPr>
        <p:blipFill rotWithShape="1">
          <a:blip r:embed="rId3">
            <a:alphaModFix/>
          </a:blip>
          <a:srcRect l="4313" r="75452"/>
          <a:stretch/>
        </p:blipFill>
        <p:spPr>
          <a:xfrm>
            <a:off x="0" y="1873275"/>
            <a:ext cx="2275800" cy="3270300"/>
          </a:xfrm>
          <a:prstGeom prst="rect">
            <a:avLst/>
          </a:prstGeom>
          <a:noFill/>
          <a:ln>
            <a:noFill/>
          </a:ln>
        </p:spPr>
      </p:pic>
      <p:sp>
        <p:nvSpPr>
          <p:cNvPr id="87" name="Shape 87"/>
          <p:cNvSpPr txBox="1"/>
          <p:nvPr/>
        </p:nvSpPr>
        <p:spPr>
          <a:xfrm>
            <a:off x="1780775" y="1756923"/>
            <a:ext cx="6026100" cy="12003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sz="7200" b="0" i="0" u="none" strike="noStrike" cap="none" dirty="0" err="1">
                <a:solidFill>
                  <a:srgbClr val="595959"/>
                </a:solidFill>
                <a:latin typeface="Arial"/>
                <a:ea typeface="Arial"/>
                <a:cs typeface="Arial"/>
                <a:sym typeface="Arial"/>
              </a:rPr>
              <a:t>EStaRS</a:t>
            </a:r>
            <a:r>
              <a:rPr lang="en-US" sz="7200" b="0" i="0" u="none" strike="noStrike" cap="none" dirty="0">
                <a:solidFill>
                  <a:srgbClr val="595959"/>
                </a:solidFill>
                <a:latin typeface="Arial"/>
                <a:ea typeface="Arial"/>
                <a:cs typeface="Arial"/>
                <a:sym typeface="Arial"/>
              </a:rPr>
              <a:t> Filter</a:t>
            </a:r>
          </a:p>
        </p:txBody>
      </p:sp>
      <p:sp>
        <p:nvSpPr>
          <p:cNvPr id="88" name="Shape 88"/>
          <p:cNvSpPr txBox="1"/>
          <p:nvPr/>
        </p:nvSpPr>
        <p:spPr>
          <a:xfrm>
            <a:off x="2371350" y="4134850"/>
            <a:ext cx="2312400" cy="8748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US" sz="1200"/>
              <a:t>Liza Johnson</a:t>
            </a:r>
          </a:p>
          <a:p>
            <a:pPr lvl="0" algn="ctr" rtl="0">
              <a:spcBef>
                <a:spcPts val="0"/>
              </a:spcBef>
              <a:buClr>
                <a:schemeClr val="dk1"/>
              </a:buClr>
              <a:buSzPct val="25000"/>
              <a:buFont typeface="Arial"/>
              <a:buNone/>
            </a:pPr>
            <a:r>
              <a:rPr lang="en-US" sz="1200">
                <a:solidFill>
                  <a:schemeClr val="dk1"/>
                </a:solidFill>
              </a:rPr>
              <a:t>Environmental Engineering, ‘17</a:t>
            </a:r>
          </a:p>
          <a:p>
            <a:pPr marL="0" marR="0" lvl="0" indent="0" algn="ctr" rtl="0">
              <a:lnSpc>
                <a:spcPct val="100000"/>
              </a:lnSpc>
              <a:spcBef>
                <a:spcPts val="0"/>
              </a:spcBef>
              <a:spcAft>
                <a:spcPts val="0"/>
              </a:spcAft>
              <a:buClr>
                <a:srgbClr val="000000"/>
              </a:buClr>
              <a:buSzPct val="25000"/>
              <a:buFont typeface="Arial"/>
              <a:buNone/>
            </a:pPr>
            <a:r>
              <a:rPr lang="en-US" sz="1200"/>
              <a:t>eaj68@cornell.edu</a:t>
            </a:r>
          </a:p>
        </p:txBody>
      </p:sp>
      <p:sp>
        <p:nvSpPr>
          <p:cNvPr id="89" name="Shape 89"/>
          <p:cNvSpPr txBox="1"/>
          <p:nvPr/>
        </p:nvSpPr>
        <p:spPr>
          <a:xfrm>
            <a:off x="4639200" y="3269075"/>
            <a:ext cx="2312400" cy="8748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US" sz="1200"/>
              <a:t>Victoria Zhang</a:t>
            </a:r>
          </a:p>
          <a:p>
            <a:pPr marL="0" marR="0" lvl="0" indent="0" algn="ctr" rtl="0">
              <a:lnSpc>
                <a:spcPct val="100000"/>
              </a:lnSpc>
              <a:spcBef>
                <a:spcPts val="0"/>
              </a:spcBef>
              <a:spcAft>
                <a:spcPts val="0"/>
              </a:spcAft>
              <a:buClr>
                <a:srgbClr val="000000"/>
              </a:buClr>
              <a:buSzPct val="25000"/>
              <a:buFont typeface="Arial"/>
              <a:buNone/>
            </a:pPr>
            <a:r>
              <a:rPr lang="en-US" sz="1200"/>
              <a:t>Chemical</a:t>
            </a:r>
            <a:r>
              <a:rPr lang="en-US" sz="1200" b="0" i="0" u="none" strike="noStrike" cap="none">
                <a:solidFill>
                  <a:srgbClr val="000000"/>
                </a:solidFill>
                <a:latin typeface="Arial"/>
                <a:ea typeface="Arial"/>
                <a:cs typeface="Arial"/>
                <a:sym typeface="Arial"/>
              </a:rPr>
              <a:t> Engineering, ‘1</a:t>
            </a:r>
            <a:r>
              <a:rPr lang="en-US" sz="1200"/>
              <a:t>9</a:t>
            </a:r>
          </a:p>
          <a:p>
            <a:pPr marL="0" marR="0" lvl="0" indent="0" algn="ctr" rtl="0">
              <a:lnSpc>
                <a:spcPct val="100000"/>
              </a:lnSpc>
              <a:spcBef>
                <a:spcPts val="0"/>
              </a:spcBef>
              <a:spcAft>
                <a:spcPts val="0"/>
              </a:spcAft>
              <a:buClr>
                <a:srgbClr val="000000"/>
              </a:buClr>
              <a:buSzPct val="25000"/>
              <a:buFont typeface="Arial"/>
              <a:buNone/>
            </a:pPr>
            <a:r>
              <a:rPr lang="en-US" sz="1200"/>
              <a:t>vxz3</a:t>
            </a:r>
            <a:r>
              <a:rPr lang="en-US" sz="1200" b="0" i="0" u="none" strike="noStrike" cap="none">
                <a:solidFill>
                  <a:srgbClr val="000000"/>
                </a:solidFill>
                <a:latin typeface="Arial"/>
                <a:ea typeface="Arial"/>
                <a:cs typeface="Arial"/>
                <a:sym typeface="Arial"/>
              </a:rPr>
              <a:t>@cornell.edu</a:t>
            </a:r>
          </a:p>
        </p:txBody>
      </p:sp>
      <p:sp>
        <p:nvSpPr>
          <p:cNvPr id="90" name="Shape 90"/>
          <p:cNvSpPr txBox="1"/>
          <p:nvPr/>
        </p:nvSpPr>
        <p:spPr>
          <a:xfrm>
            <a:off x="2371350" y="3269075"/>
            <a:ext cx="2312400" cy="8748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US" sz="1200"/>
              <a:t>Susan McGrattan</a:t>
            </a:r>
          </a:p>
          <a:p>
            <a:pPr lvl="0" algn="ctr" rtl="0">
              <a:spcBef>
                <a:spcPts val="0"/>
              </a:spcBef>
              <a:buClr>
                <a:schemeClr val="dk1"/>
              </a:buClr>
              <a:buSzPct val="25000"/>
              <a:buFont typeface="Arial"/>
              <a:buNone/>
            </a:pPr>
            <a:r>
              <a:rPr lang="en-US" sz="1200">
                <a:solidFill>
                  <a:schemeClr val="dk1"/>
                </a:solidFill>
              </a:rPr>
              <a:t>Environmental Engineering, ‘17</a:t>
            </a:r>
          </a:p>
          <a:p>
            <a:pPr marL="0" marR="0" lvl="0" indent="0" algn="ctr" rtl="0">
              <a:lnSpc>
                <a:spcPct val="100000"/>
              </a:lnSpc>
              <a:spcBef>
                <a:spcPts val="0"/>
              </a:spcBef>
              <a:spcAft>
                <a:spcPts val="0"/>
              </a:spcAft>
              <a:buClr>
                <a:srgbClr val="000000"/>
              </a:buClr>
              <a:buSzPct val="25000"/>
              <a:buFont typeface="Arial"/>
              <a:buNone/>
            </a:pPr>
            <a:r>
              <a:rPr lang="en-US" sz="1200"/>
              <a:t>sjm353@cornell.edu</a:t>
            </a:r>
          </a:p>
        </p:txBody>
      </p:sp>
      <p:sp>
        <p:nvSpPr>
          <p:cNvPr id="91" name="Shape 91"/>
          <p:cNvSpPr txBox="1"/>
          <p:nvPr/>
        </p:nvSpPr>
        <p:spPr>
          <a:xfrm>
            <a:off x="4683750" y="4134850"/>
            <a:ext cx="2229600" cy="8748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US" sz="1200"/>
              <a:t>Mikel Aurteneche</a:t>
            </a:r>
          </a:p>
          <a:p>
            <a:pPr marL="0" marR="0" lvl="0" indent="0" algn="ctr" rtl="0">
              <a:lnSpc>
                <a:spcPct val="100000"/>
              </a:lnSpc>
              <a:spcBef>
                <a:spcPts val="0"/>
              </a:spcBef>
              <a:spcAft>
                <a:spcPts val="0"/>
              </a:spcAft>
              <a:buClr>
                <a:srgbClr val="000000"/>
              </a:buClr>
              <a:buSzPct val="25000"/>
              <a:buFont typeface="Arial"/>
              <a:buNone/>
            </a:pPr>
            <a:r>
              <a:rPr lang="en-US" sz="1200"/>
              <a:t>Civil Engineering</a:t>
            </a:r>
            <a:r>
              <a:rPr lang="en-US" sz="1200" b="0" i="0" u="none" strike="noStrike" cap="none">
                <a:solidFill>
                  <a:srgbClr val="000000"/>
                </a:solidFill>
                <a:latin typeface="Arial"/>
                <a:ea typeface="Arial"/>
                <a:cs typeface="Arial"/>
                <a:sym typeface="Arial"/>
              </a:rPr>
              <a:t>, </a:t>
            </a:r>
            <a:r>
              <a:rPr lang="en-US" sz="1200"/>
              <a:t>‘18</a:t>
            </a:r>
          </a:p>
          <a:p>
            <a:pPr marL="0" marR="0" lvl="0" indent="0" algn="ctr" rtl="0">
              <a:lnSpc>
                <a:spcPct val="100000"/>
              </a:lnSpc>
              <a:spcBef>
                <a:spcPts val="0"/>
              </a:spcBef>
              <a:spcAft>
                <a:spcPts val="0"/>
              </a:spcAft>
              <a:buClr>
                <a:srgbClr val="000000"/>
              </a:buClr>
              <a:buSzPct val="25000"/>
              <a:buFont typeface="Arial"/>
              <a:buNone/>
            </a:pPr>
            <a:r>
              <a:rPr lang="en-US" sz="1200"/>
              <a:t>ma962@cornell.edu</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Shape 175"/>
          <p:cNvSpPr txBox="1"/>
          <p:nvPr/>
        </p:nvSpPr>
        <p:spPr>
          <a:xfrm>
            <a:off x="1558950" y="1971598"/>
            <a:ext cx="6026100" cy="12003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sz="7200">
                <a:solidFill>
                  <a:srgbClr val="0000FF"/>
                </a:solidFill>
              </a:rPr>
              <a:t>AutoCAD</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Shape 180"/>
          <p:cNvSpPr/>
          <p:nvPr/>
        </p:nvSpPr>
        <p:spPr>
          <a:xfrm>
            <a:off x="7514489" y="45563"/>
            <a:ext cx="718200" cy="7182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81" name="Shape 181"/>
          <p:cNvSpPr txBox="1"/>
          <p:nvPr/>
        </p:nvSpPr>
        <p:spPr>
          <a:xfrm>
            <a:off x="315075" y="1313775"/>
            <a:ext cx="4171800" cy="3621300"/>
          </a:xfrm>
          <a:prstGeom prst="rect">
            <a:avLst/>
          </a:prstGeom>
          <a:noFill/>
          <a:ln>
            <a:noFill/>
          </a:ln>
        </p:spPr>
        <p:txBody>
          <a:bodyPr lIns="91425" tIns="45700" rIns="91425" bIns="45700" anchor="t" anchorCtr="0">
            <a:noAutofit/>
          </a:bodyPr>
          <a:lstStyle/>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Used the dimensions from the Mathcad file in order to determine:</a:t>
            </a:r>
          </a:p>
          <a:p>
            <a:pPr marL="914400" marR="0" lvl="1" indent="-342900" algn="l" rtl="0">
              <a:lnSpc>
                <a:spcPct val="100000"/>
              </a:lnSpc>
              <a:spcBef>
                <a:spcPts val="0"/>
              </a:spcBef>
              <a:spcAft>
                <a:spcPts val="0"/>
              </a:spcAft>
              <a:buClr>
                <a:srgbClr val="595959"/>
              </a:buClr>
              <a:buSzPct val="100000"/>
              <a:buFont typeface="Calibri"/>
            </a:pPr>
            <a:r>
              <a:rPr lang="en-US" sz="1800">
                <a:solidFill>
                  <a:srgbClr val="595959"/>
                </a:solidFill>
                <a:latin typeface="Calibri"/>
                <a:ea typeface="Calibri"/>
                <a:cs typeface="Calibri"/>
                <a:sym typeface="Calibri"/>
              </a:rPr>
              <a:t>inlet/outlet elevations</a:t>
            </a:r>
          </a:p>
          <a:p>
            <a:pPr marL="914400" marR="0" lvl="1" indent="-342900" algn="l" rtl="0">
              <a:lnSpc>
                <a:spcPct val="100000"/>
              </a:lnSpc>
              <a:spcBef>
                <a:spcPts val="0"/>
              </a:spcBef>
              <a:spcAft>
                <a:spcPts val="0"/>
              </a:spcAft>
              <a:buClr>
                <a:srgbClr val="595959"/>
              </a:buClr>
              <a:buSzPct val="100000"/>
              <a:buFont typeface="Calibri"/>
            </a:pPr>
            <a:r>
              <a:rPr lang="en-US" sz="1800">
                <a:solidFill>
                  <a:srgbClr val="595959"/>
                </a:solidFill>
                <a:latin typeface="Calibri"/>
                <a:ea typeface="Calibri"/>
                <a:cs typeface="Calibri"/>
                <a:sym typeface="Calibri"/>
              </a:rPr>
              <a:t>siphon height</a:t>
            </a:r>
          </a:p>
          <a:p>
            <a:pPr marL="914400" marR="0" lvl="1" indent="-342900" algn="l" rtl="0">
              <a:lnSpc>
                <a:spcPct val="100000"/>
              </a:lnSpc>
              <a:spcBef>
                <a:spcPts val="0"/>
              </a:spcBef>
              <a:spcAft>
                <a:spcPts val="0"/>
              </a:spcAft>
              <a:buClr>
                <a:srgbClr val="595959"/>
              </a:buClr>
              <a:buSzPct val="100000"/>
              <a:buFont typeface="Calibri"/>
            </a:pPr>
            <a:r>
              <a:rPr lang="en-US" sz="1800">
                <a:solidFill>
                  <a:srgbClr val="595959"/>
                </a:solidFill>
                <a:latin typeface="Calibri"/>
                <a:ea typeface="Calibri"/>
                <a:cs typeface="Calibri"/>
                <a:sym typeface="Calibri"/>
              </a:rPr>
              <a:t>pipe diameters</a:t>
            </a:r>
          </a:p>
          <a:p>
            <a:pPr marL="914400" marR="0" lvl="1" indent="-342900" algn="l" rtl="0">
              <a:lnSpc>
                <a:spcPct val="100000"/>
              </a:lnSpc>
              <a:spcBef>
                <a:spcPts val="0"/>
              </a:spcBef>
              <a:spcAft>
                <a:spcPts val="0"/>
              </a:spcAft>
              <a:buClr>
                <a:srgbClr val="595959"/>
              </a:buClr>
              <a:buSzPct val="100000"/>
              <a:buFont typeface="Calibri"/>
            </a:pPr>
            <a:r>
              <a:rPr lang="en-US" sz="1800">
                <a:solidFill>
                  <a:srgbClr val="595959"/>
                </a:solidFill>
                <a:latin typeface="Calibri"/>
                <a:ea typeface="Calibri"/>
                <a:cs typeface="Calibri"/>
                <a:sym typeface="Calibri"/>
              </a:rPr>
              <a:t>entrance/exit tank elevations/heights</a:t>
            </a:r>
          </a:p>
          <a:p>
            <a:pPr marR="0" lvl="0" algn="l" rtl="0">
              <a:lnSpc>
                <a:spcPct val="100000"/>
              </a:lnSpc>
              <a:spcBef>
                <a:spcPts val="0"/>
              </a:spcBef>
              <a:spcAft>
                <a:spcPts val="0"/>
              </a:spcAft>
              <a:buNone/>
            </a:pPr>
            <a:endParaRPr sz="1800">
              <a:solidFill>
                <a:srgbClr val="595959"/>
              </a:solidFill>
              <a:latin typeface="Calibri"/>
              <a:ea typeface="Calibri"/>
              <a:cs typeface="Calibri"/>
              <a:sym typeface="Calibri"/>
            </a:endParaRPr>
          </a:p>
          <a:p>
            <a:pPr marR="0" lvl="0" algn="l" rtl="0">
              <a:lnSpc>
                <a:spcPct val="100000"/>
              </a:lnSpc>
              <a:spcBef>
                <a:spcPts val="0"/>
              </a:spcBef>
              <a:spcAft>
                <a:spcPts val="0"/>
              </a:spcAft>
              <a:buNone/>
            </a:pPr>
            <a:endParaRPr/>
          </a:p>
        </p:txBody>
      </p:sp>
      <p:sp>
        <p:nvSpPr>
          <p:cNvPr id="182" name="Shape 182"/>
          <p:cNvSpPr txBox="1"/>
          <p:nvPr/>
        </p:nvSpPr>
        <p:spPr>
          <a:xfrm>
            <a:off x="115575" y="95807"/>
            <a:ext cx="7046100" cy="9234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spcAft>
                <a:spcPts val="0"/>
              </a:spcAft>
              <a:buClr>
                <a:srgbClr val="0B68FF"/>
              </a:buClr>
              <a:buSzPct val="25000"/>
              <a:buFont typeface="Arial"/>
              <a:buNone/>
            </a:pPr>
            <a:r>
              <a:rPr lang="en-US" sz="3600" dirty="0">
                <a:solidFill>
                  <a:srgbClr val="0B68FF"/>
                </a:solidFill>
              </a:rPr>
              <a:t>Designing the new </a:t>
            </a:r>
            <a:r>
              <a:rPr lang="en-US" sz="3600" dirty="0" smtClean="0">
                <a:solidFill>
                  <a:srgbClr val="0B68FF"/>
                </a:solidFill>
              </a:rPr>
              <a:t>filter</a:t>
            </a:r>
            <a:endParaRPr lang="en-US" sz="3600" dirty="0">
              <a:solidFill>
                <a:srgbClr val="0B68FF"/>
              </a:solidFill>
            </a:endParaRPr>
          </a:p>
        </p:txBody>
      </p:sp>
      <p:sp>
        <p:nvSpPr>
          <p:cNvPr id="183" name="Shape 183"/>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a:t>
            </a:r>
            <a:r>
              <a:rPr lang="en-US" sz="1000" b="1" i="0" u="none" strike="noStrike" cap="none">
                <a:solidFill>
                  <a:srgbClr val="7F7F7F"/>
                </a:solidFill>
                <a:latin typeface="Arial"/>
                <a:ea typeface="Arial"/>
                <a:cs typeface="Arial"/>
                <a:sym typeface="Arial"/>
              </a:rPr>
              <a:t> 2016</a:t>
            </a:r>
          </a:p>
        </p:txBody>
      </p:sp>
      <p:pic>
        <p:nvPicPr>
          <p:cNvPr id="184" name="Shape 184"/>
          <p:cNvPicPr preferRelativeResize="0"/>
          <p:nvPr/>
        </p:nvPicPr>
        <p:blipFill rotWithShape="1">
          <a:blip r:embed="rId3">
            <a:alphaModFix/>
          </a:blip>
          <a:srcRect/>
          <a:stretch/>
        </p:blipFill>
        <p:spPr>
          <a:xfrm>
            <a:off x="7318450" y="45561"/>
            <a:ext cx="1764900" cy="513600"/>
          </a:xfrm>
          <a:prstGeom prst="rect">
            <a:avLst/>
          </a:prstGeom>
          <a:noFill/>
          <a:ln>
            <a:noFill/>
          </a:ln>
        </p:spPr>
      </p:pic>
      <p:pic>
        <p:nvPicPr>
          <p:cNvPr id="185" name="Shape 185"/>
          <p:cNvPicPr preferRelativeResize="0"/>
          <p:nvPr/>
        </p:nvPicPr>
        <p:blipFill>
          <a:blip r:embed="rId4">
            <a:alphaModFix/>
          </a:blip>
          <a:stretch>
            <a:fillRect/>
          </a:stretch>
        </p:blipFill>
        <p:spPr>
          <a:xfrm>
            <a:off x="4341751" y="1274650"/>
            <a:ext cx="4586024" cy="3297249"/>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p:nvPr/>
        </p:nvSpPr>
        <p:spPr>
          <a:xfrm>
            <a:off x="7514489" y="45563"/>
            <a:ext cx="718200" cy="7182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91" name="Shape 191"/>
          <p:cNvSpPr txBox="1"/>
          <p:nvPr/>
        </p:nvSpPr>
        <p:spPr>
          <a:xfrm>
            <a:off x="81199" y="147550"/>
            <a:ext cx="7046100" cy="9234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spcAft>
                <a:spcPts val="0"/>
              </a:spcAft>
              <a:buClr>
                <a:srgbClr val="0B68FF"/>
              </a:buClr>
              <a:buSzPct val="25000"/>
              <a:buFont typeface="Arial"/>
              <a:buNone/>
            </a:pPr>
            <a:r>
              <a:rPr lang="en-US" sz="3600" dirty="0">
                <a:solidFill>
                  <a:srgbClr val="0B68FF"/>
                </a:solidFill>
              </a:rPr>
              <a:t>Comparison to old </a:t>
            </a:r>
            <a:r>
              <a:rPr lang="en-US" sz="3600" dirty="0" smtClean="0">
                <a:solidFill>
                  <a:srgbClr val="0B68FF"/>
                </a:solidFill>
              </a:rPr>
              <a:t>design</a:t>
            </a:r>
            <a:endParaRPr lang="en-US" sz="3600" dirty="0">
              <a:solidFill>
                <a:srgbClr val="0B68FF"/>
              </a:solidFill>
            </a:endParaRPr>
          </a:p>
        </p:txBody>
      </p:sp>
      <p:sp>
        <p:nvSpPr>
          <p:cNvPr id="192" name="Shape 192"/>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a:t>
            </a:r>
            <a:r>
              <a:rPr lang="en-US" sz="1000" b="1" i="0" u="none" strike="noStrike" cap="none">
                <a:solidFill>
                  <a:srgbClr val="7F7F7F"/>
                </a:solidFill>
                <a:latin typeface="Arial"/>
                <a:ea typeface="Arial"/>
                <a:cs typeface="Arial"/>
                <a:sym typeface="Arial"/>
              </a:rPr>
              <a:t> 2016</a:t>
            </a:r>
          </a:p>
        </p:txBody>
      </p:sp>
      <p:pic>
        <p:nvPicPr>
          <p:cNvPr id="193" name="Shape 193"/>
          <p:cNvPicPr preferRelativeResize="0"/>
          <p:nvPr/>
        </p:nvPicPr>
        <p:blipFill rotWithShape="1">
          <a:blip r:embed="rId3">
            <a:alphaModFix/>
          </a:blip>
          <a:srcRect/>
          <a:stretch/>
        </p:blipFill>
        <p:spPr>
          <a:xfrm>
            <a:off x="7318450" y="45561"/>
            <a:ext cx="1764900" cy="513600"/>
          </a:xfrm>
          <a:prstGeom prst="rect">
            <a:avLst/>
          </a:prstGeom>
          <a:noFill/>
          <a:ln>
            <a:noFill/>
          </a:ln>
        </p:spPr>
      </p:pic>
      <p:pic>
        <p:nvPicPr>
          <p:cNvPr id="194" name="Shape 194"/>
          <p:cNvPicPr preferRelativeResize="0"/>
          <p:nvPr/>
        </p:nvPicPr>
        <p:blipFill rotWithShape="1">
          <a:blip r:embed="rId4">
            <a:alphaModFix/>
          </a:blip>
          <a:srcRect/>
          <a:stretch/>
        </p:blipFill>
        <p:spPr>
          <a:xfrm>
            <a:off x="412950" y="1070950"/>
            <a:ext cx="4141200" cy="3753600"/>
          </a:xfrm>
          <a:prstGeom prst="rect">
            <a:avLst/>
          </a:prstGeom>
          <a:noFill/>
          <a:ln>
            <a:noFill/>
          </a:ln>
        </p:spPr>
      </p:pic>
      <p:pic>
        <p:nvPicPr>
          <p:cNvPr id="195" name="Shape 195"/>
          <p:cNvPicPr preferRelativeResize="0"/>
          <p:nvPr/>
        </p:nvPicPr>
        <p:blipFill rotWithShape="1">
          <a:blip r:embed="rId5">
            <a:alphaModFix/>
          </a:blip>
          <a:srcRect l="10209" t="10277" r="11493" b="6975"/>
          <a:stretch/>
        </p:blipFill>
        <p:spPr>
          <a:xfrm>
            <a:off x="4880425" y="1122475"/>
            <a:ext cx="2520000" cy="3551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Shape 200"/>
          <p:cNvSpPr/>
          <p:nvPr/>
        </p:nvSpPr>
        <p:spPr>
          <a:xfrm>
            <a:off x="7514489" y="45563"/>
            <a:ext cx="718200" cy="7182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01" name="Shape 201"/>
          <p:cNvSpPr txBox="1"/>
          <p:nvPr/>
        </p:nvSpPr>
        <p:spPr>
          <a:xfrm>
            <a:off x="39175" y="1313775"/>
            <a:ext cx="4517700" cy="3621300"/>
          </a:xfrm>
          <a:prstGeom prst="rect">
            <a:avLst/>
          </a:prstGeom>
          <a:noFill/>
          <a:ln>
            <a:noFill/>
          </a:ln>
        </p:spPr>
        <p:txBody>
          <a:bodyPr lIns="91425" tIns="45700" rIns="91425" bIns="45700" anchor="t" anchorCtr="0">
            <a:noAutofit/>
          </a:bodyPr>
          <a:lstStyle/>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Switching to non-flexible tubing for ease of construction and durability</a:t>
            </a:r>
            <a:br>
              <a:rPr lang="en-US" sz="1800">
                <a:solidFill>
                  <a:srgbClr val="595959"/>
                </a:solidFill>
                <a:latin typeface="Calibri"/>
                <a:ea typeface="Calibri"/>
                <a:cs typeface="Calibri"/>
                <a:sym typeface="Calibri"/>
              </a:rPr>
            </a:br>
            <a:endParaRPr lang="en-US" sz="1800">
              <a:solidFill>
                <a:srgbClr val="595959"/>
              </a:solidFill>
              <a:latin typeface="Calibri"/>
              <a:ea typeface="Calibri"/>
              <a:cs typeface="Calibri"/>
              <a:sym typeface="Calibri"/>
            </a:endParaRPr>
          </a:p>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Challenges:</a:t>
            </a:r>
          </a:p>
          <a:p>
            <a:pPr marL="914400" marR="0" lvl="1" indent="-342900" algn="l" rtl="0">
              <a:lnSpc>
                <a:spcPct val="100000"/>
              </a:lnSpc>
              <a:spcBef>
                <a:spcPts val="0"/>
              </a:spcBef>
              <a:spcAft>
                <a:spcPts val="0"/>
              </a:spcAft>
              <a:buClr>
                <a:srgbClr val="595959"/>
              </a:buClr>
              <a:buSzPct val="100000"/>
              <a:buFont typeface="Calibri"/>
            </a:pPr>
            <a:r>
              <a:rPr lang="en-US" sz="1800">
                <a:solidFill>
                  <a:srgbClr val="595959"/>
                </a:solidFill>
                <a:latin typeface="Calibri"/>
                <a:ea typeface="Calibri"/>
                <a:cs typeface="Calibri"/>
                <a:sym typeface="Calibri"/>
              </a:rPr>
              <a:t>To make sure that all inlet and outlet pipes reached ground level</a:t>
            </a:r>
          </a:p>
          <a:p>
            <a:pPr marL="914400" marR="0" lvl="1" indent="-342900" algn="l" rtl="0">
              <a:lnSpc>
                <a:spcPct val="100000"/>
              </a:lnSpc>
              <a:spcBef>
                <a:spcPts val="0"/>
              </a:spcBef>
              <a:spcAft>
                <a:spcPts val="0"/>
              </a:spcAft>
              <a:buClr>
                <a:srgbClr val="595959"/>
              </a:buClr>
              <a:buSzPct val="100000"/>
              <a:buFont typeface="Calibri"/>
            </a:pPr>
            <a:r>
              <a:rPr lang="en-US" sz="1800">
                <a:solidFill>
                  <a:srgbClr val="595959"/>
                </a:solidFill>
                <a:latin typeface="Calibri"/>
                <a:ea typeface="Calibri"/>
                <a:cs typeface="Calibri"/>
                <a:sym typeface="Calibri"/>
              </a:rPr>
              <a:t>Make sure the pipes do not intersect</a:t>
            </a:r>
          </a:p>
          <a:p>
            <a:pPr marL="914400" marR="0" lvl="1" indent="-342900" algn="l" rtl="0">
              <a:lnSpc>
                <a:spcPct val="100000"/>
              </a:lnSpc>
              <a:spcBef>
                <a:spcPts val="0"/>
              </a:spcBef>
              <a:spcAft>
                <a:spcPts val="0"/>
              </a:spcAft>
              <a:buClr>
                <a:srgbClr val="595959"/>
              </a:buClr>
              <a:buSzPct val="100000"/>
              <a:buFont typeface="Calibri"/>
            </a:pPr>
            <a:r>
              <a:rPr lang="en-US" sz="1800">
                <a:solidFill>
                  <a:srgbClr val="595959"/>
                </a:solidFill>
                <a:latin typeface="Calibri"/>
                <a:ea typeface="Calibri"/>
                <a:cs typeface="Calibri"/>
                <a:sym typeface="Calibri"/>
              </a:rPr>
              <a:t>Make sure elbows are properly settled and tight</a:t>
            </a:r>
          </a:p>
          <a:p>
            <a:pPr marR="0" lvl="0" algn="l" rtl="0">
              <a:lnSpc>
                <a:spcPct val="100000"/>
              </a:lnSpc>
              <a:spcBef>
                <a:spcPts val="0"/>
              </a:spcBef>
              <a:spcAft>
                <a:spcPts val="0"/>
              </a:spcAft>
              <a:buNone/>
            </a:pPr>
            <a:endParaRPr/>
          </a:p>
        </p:txBody>
      </p:sp>
      <p:sp>
        <p:nvSpPr>
          <p:cNvPr id="202" name="Shape 202"/>
          <p:cNvSpPr txBox="1"/>
          <p:nvPr/>
        </p:nvSpPr>
        <p:spPr>
          <a:xfrm>
            <a:off x="39175" y="468600"/>
            <a:ext cx="7046100" cy="9234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spcAft>
                <a:spcPts val="0"/>
              </a:spcAft>
              <a:buClr>
                <a:srgbClr val="0B68FF"/>
              </a:buClr>
              <a:buSzPct val="25000"/>
              <a:buFont typeface="Arial"/>
              <a:buNone/>
            </a:pPr>
            <a:r>
              <a:rPr lang="en-US" sz="3600" dirty="0">
                <a:solidFill>
                  <a:srgbClr val="0B68FF"/>
                </a:solidFill>
              </a:rPr>
              <a:t>Making the switch to non-flexible </a:t>
            </a:r>
            <a:r>
              <a:rPr lang="en-US" sz="3600" dirty="0" smtClean="0">
                <a:solidFill>
                  <a:srgbClr val="0B68FF"/>
                </a:solidFill>
              </a:rPr>
              <a:t>tubing</a:t>
            </a:r>
            <a:endParaRPr lang="en-US" sz="3600" dirty="0">
              <a:solidFill>
                <a:srgbClr val="0B68FF"/>
              </a:solidFill>
            </a:endParaRPr>
          </a:p>
        </p:txBody>
      </p:sp>
      <p:sp>
        <p:nvSpPr>
          <p:cNvPr id="203" name="Shape 203"/>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a:t>
            </a:r>
            <a:r>
              <a:rPr lang="en-US" sz="1000" b="1" i="0" u="none" strike="noStrike" cap="none">
                <a:solidFill>
                  <a:srgbClr val="7F7F7F"/>
                </a:solidFill>
                <a:latin typeface="Arial"/>
                <a:ea typeface="Arial"/>
                <a:cs typeface="Arial"/>
                <a:sym typeface="Arial"/>
              </a:rPr>
              <a:t> 2016</a:t>
            </a:r>
          </a:p>
        </p:txBody>
      </p:sp>
      <p:pic>
        <p:nvPicPr>
          <p:cNvPr id="204" name="Shape 204"/>
          <p:cNvPicPr preferRelativeResize="0"/>
          <p:nvPr/>
        </p:nvPicPr>
        <p:blipFill rotWithShape="1">
          <a:blip r:embed="rId3">
            <a:alphaModFix/>
          </a:blip>
          <a:srcRect/>
          <a:stretch/>
        </p:blipFill>
        <p:spPr>
          <a:xfrm>
            <a:off x="7318450" y="45561"/>
            <a:ext cx="1764900" cy="513600"/>
          </a:xfrm>
          <a:prstGeom prst="rect">
            <a:avLst/>
          </a:prstGeom>
          <a:noFill/>
          <a:ln>
            <a:noFill/>
          </a:ln>
        </p:spPr>
      </p:pic>
      <p:pic>
        <p:nvPicPr>
          <p:cNvPr id="205" name="Shape 205"/>
          <p:cNvPicPr preferRelativeResize="0"/>
          <p:nvPr/>
        </p:nvPicPr>
        <p:blipFill>
          <a:blip r:embed="rId4">
            <a:alphaModFix/>
          </a:blip>
          <a:stretch>
            <a:fillRect/>
          </a:stretch>
        </p:blipFill>
        <p:spPr>
          <a:xfrm>
            <a:off x="4721350" y="850625"/>
            <a:ext cx="3934162" cy="36213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Shape 210"/>
          <p:cNvSpPr/>
          <p:nvPr/>
        </p:nvSpPr>
        <p:spPr>
          <a:xfrm>
            <a:off x="7514489" y="45563"/>
            <a:ext cx="718200" cy="7182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11" name="Shape 211"/>
          <p:cNvSpPr txBox="1"/>
          <p:nvPr/>
        </p:nvSpPr>
        <p:spPr>
          <a:xfrm>
            <a:off x="108700" y="390375"/>
            <a:ext cx="7046100" cy="9234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spcAft>
                <a:spcPts val="0"/>
              </a:spcAft>
              <a:buClr>
                <a:srgbClr val="0B68FF"/>
              </a:buClr>
              <a:buSzPct val="25000"/>
              <a:buFont typeface="Arial"/>
              <a:buNone/>
            </a:pPr>
            <a:r>
              <a:rPr lang="en-US" sz="3600" dirty="0">
                <a:solidFill>
                  <a:srgbClr val="0B68FF"/>
                </a:solidFill>
              </a:rPr>
              <a:t>Resizing the manifolds to meet new </a:t>
            </a:r>
            <a:r>
              <a:rPr lang="en-US" sz="3600" dirty="0" smtClean="0">
                <a:solidFill>
                  <a:srgbClr val="0B68FF"/>
                </a:solidFill>
              </a:rPr>
              <a:t>constraints</a:t>
            </a:r>
            <a:endParaRPr lang="en-US" sz="3600" dirty="0">
              <a:solidFill>
                <a:srgbClr val="0B68FF"/>
              </a:solidFill>
            </a:endParaRPr>
          </a:p>
        </p:txBody>
      </p:sp>
      <p:sp>
        <p:nvSpPr>
          <p:cNvPr id="212" name="Shape 212"/>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a:t>
            </a:r>
            <a:r>
              <a:rPr lang="en-US" sz="1000" b="1" i="0" u="none" strike="noStrike" cap="none">
                <a:solidFill>
                  <a:srgbClr val="7F7F7F"/>
                </a:solidFill>
                <a:latin typeface="Arial"/>
                <a:ea typeface="Arial"/>
                <a:cs typeface="Arial"/>
                <a:sym typeface="Arial"/>
              </a:rPr>
              <a:t> 2016</a:t>
            </a:r>
          </a:p>
        </p:txBody>
      </p:sp>
      <p:pic>
        <p:nvPicPr>
          <p:cNvPr id="213" name="Shape 213"/>
          <p:cNvPicPr preferRelativeResize="0"/>
          <p:nvPr/>
        </p:nvPicPr>
        <p:blipFill rotWithShape="1">
          <a:blip r:embed="rId3">
            <a:alphaModFix/>
          </a:blip>
          <a:srcRect/>
          <a:stretch/>
        </p:blipFill>
        <p:spPr>
          <a:xfrm>
            <a:off x="7318450" y="45561"/>
            <a:ext cx="1764900" cy="513600"/>
          </a:xfrm>
          <a:prstGeom prst="rect">
            <a:avLst/>
          </a:prstGeom>
          <a:noFill/>
          <a:ln>
            <a:noFill/>
          </a:ln>
        </p:spPr>
      </p:pic>
      <p:pic>
        <p:nvPicPr>
          <p:cNvPr id="214" name="Shape 214" descr="FilterInletDiff.jpg"/>
          <p:cNvPicPr preferRelativeResize="0"/>
          <p:nvPr/>
        </p:nvPicPr>
        <p:blipFill rotWithShape="1">
          <a:blip r:embed="rId4">
            <a:alphaModFix/>
          </a:blip>
          <a:srcRect l="12169" t="8932" r="22857" b="13058"/>
          <a:stretch/>
        </p:blipFill>
        <p:spPr>
          <a:xfrm>
            <a:off x="3711674" y="2422900"/>
            <a:ext cx="3016125" cy="2720600"/>
          </a:xfrm>
          <a:prstGeom prst="rect">
            <a:avLst/>
          </a:prstGeom>
          <a:noFill/>
          <a:ln>
            <a:noFill/>
          </a:ln>
        </p:spPr>
      </p:pic>
      <p:pic>
        <p:nvPicPr>
          <p:cNvPr id="215" name="Shape 215"/>
          <p:cNvPicPr preferRelativeResize="0"/>
          <p:nvPr/>
        </p:nvPicPr>
        <p:blipFill rotWithShape="1">
          <a:blip r:embed="rId5">
            <a:alphaModFix/>
          </a:blip>
          <a:srcRect l="19420" t="28218" r="43924" b="53602"/>
          <a:stretch/>
        </p:blipFill>
        <p:spPr>
          <a:xfrm>
            <a:off x="6727800" y="559150"/>
            <a:ext cx="2416199" cy="1694924"/>
          </a:xfrm>
          <a:prstGeom prst="rect">
            <a:avLst/>
          </a:prstGeom>
          <a:noFill/>
          <a:ln>
            <a:noFill/>
          </a:ln>
        </p:spPr>
      </p:pic>
      <p:pic>
        <p:nvPicPr>
          <p:cNvPr id="216" name="Shape 216"/>
          <p:cNvPicPr preferRelativeResize="0"/>
          <p:nvPr/>
        </p:nvPicPr>
        <p:blipFill rotWithShape="1">
          <a:blip r:embed="rId5">
            <a:alphaModFix/>
          </a:blip>
          <a:srcRect l="19422" t="58322" r="43262" b="20677"/>
          <a:stretch/>
        </p:blipFill>
        <p:spPr>
          <a:xfrm>
            <a:off x="6676512" y="2141100"/>
            <a:ext cx="2518774" cy="2005001"/>
          </a:xfrm>
          <a:prstGeom prst="rect">
            <a:avLst/>
          </a:prstGeom>
          <a:noFill/>
          <a:ln>
            <a:noFill/>
          </a:ln>
        </p:spPr>
      </p:pic>
      <p:sp>
        <p:nvSpPr>
          <p:cNvPr id="217" name="Shape 217"/>
          <p:cNvSpPr txBox="1"/>
          <p:nvPr/>
        </p:nvSpPr>
        <p:spPr>
          <a:xfrm>
            <a:off x="190675" y="678000"/>
            <a:ext cx="4403100" cy="3198600"/>
          </a:xfrm>
          <a:prstGeom prst="rect">
            <a:avLst/>
          </a:prstGeom>
          <a:noFill/>
          <a:ln>
            <a:noFill/>
          </a:ln>
        </p:spPr>
        <p:txBody>
          <a:bodyPr lIns="91425" tIns="91425" rIns="91425" bIns="91425" anchor="ctr" anchorCtr="0">
            <a:noAutofit/>
          </a:bodyPr>
          <a:lstStyle/>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Similar to ones in existing filter</a:t>
            </a:r>
          </a:p>
          <a:p>
            <a:pPr marR="0" lvl="0" algn="l" rtl="0">
              <a:lnSpc>
                <a:spcPct val="100000"/>
              </a:lnSpc>
              <a:spcBef>
                <a:spcPts val="0"/>
              </a:spcBef>
              <a:spcAft>
                <a:spcPts val="0"/>
              </a:spcAft>
              <a:buNone/>
            </a:pPr>
            <a:endParaRPr sz="1800">
              <a:solidFill>
                <a:srgbClr val="595959"/>
              </a:solidFill>
              <a:latin typeface="Calibri"/>
              <a:ea typeface="Calibri"/>
              <a:cs typeface="Calibri"/>
              <a:sym typeface="Calibri"/>
            </a:endParaRPr>
          </a:p>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Same diameter and number of branches</a:t>
            </a:r>
          </a:p>
          <a:p>
            <a:pPr marR="0" lvl="0" algn="l" rtl="0">
              <a:lnSpc>
                <a:spcPct val="100000"/>
              </a:lnSpc>
              <a:spcBef>
                <a:spcPts val="0"/>
              </a:spcBef>
              <a:spcAft>
                <a:spcPts val="0"/>
              </a:spcAft>
              <a:buNone/>
            </a:pPr>
            <a:r>
              <a:rPr lang="en-US" sz="1800">
                <a:solidFill>
                  <a:srgbClr val="595959"/>
                </a:solidFill>
                <a:latin typeface="Calibri"/>
                <a:ea typeface="Calibri"/>
                <a:cs typeface="Calibri"/>
                <a:sym typeface="Calibri"/>
              </a:rPr>
              <a:t/>
            </a:r>
            <a:br>
              <a:rPr lang="en-US" sz="1800">
                <a:solidFill>
                  <a:srgbClr val="595959"/>
                </a:solidFill>
                <a:latin typeface="Calibri"/>
                <a:ea typeface="Calibri"/>
                <a:cs typeface="Calibri"/>
                <a:sym typeface="Calibri"/>
              </a:rPr>
            </a:br>
            <a:endParaRPr lang="en-US" sz="1800">
              <a:solidFill>
                <a:srgbClr val="595959"/>
              </a:solidFill>
              <a:latin typeface="Calibri"/>
              <a:ea typeface="Calibri"/>
              <a:cs typeface="Calibri"/>
              <a:sym typeface="Calibri"/>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Shape 222"/>
          <p:cNvSpPr txBox="1">
            <a:spLocks noGrp="1"/>
          </p:cNvSpPr>
          <p:nvPr>
            <p:ph type="ctrTitle"/>
          </p:nvPr>
        </p:nvSpPr>
        <p:spPr>
          <a:xfrm>
            <a:off x="685800" y="1597819"/>
            <a:ext cx="7772400" cy="1102500"/>
          </a:xfrm>
          <a:prstGeom prst="rect">
            <a:avLst/>
          </a:prstGeom>
        </p:spPr>
        <p:txBody>
          <a:bodyPr lIns="91425" tIns="91425" rIns="91425" bIns="91425" anchor="ctr" anchorCtr="0">
            <a:noAutofit/>
          </a:bodyPr>
          <a:lstStyle/>
          <a:p>
            <a:pPr lvl="0">
              <a:spcBef>
                <a:spcPts val="0"/>
              </a:spcBef>
              <a:buClr>
                <a:srgbClr val="595959"/>
              </a:buClr>
              <a:buSzPct val="25000"/>
              <a:buFont typeface="Arial"/>
              <a:buNone/>
            </a:pPr>
            <a:r>
              <a:rPr lang="en-US" sz="7200">
                <a:solidFill>
                  <a:schemeClr val="hlink"/>
                </a:solidFill>
              </a:rPr>
              <a:t>Future Work</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Shape 227"/>
          <p:cNvSpPr/>
          <p:nvPr/>
        </p:nvSpPr>
        <p:spPr>
          <a:xfrm>
            <a:off x="7514489" y="45563"/>
            <a:ext cx="718199" cy="718199"/>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pic>
        <p:nvPicPr>
          <p:cNvPr id="228" name="Shape 228"/>
          <p:cNvPicPr preferRelativeResize="0"/>
          <p:nvPr/>
        </p:nvPicPr>
        <p:blipFill rotWithShape="1">
          <a:blip r:embed="rId3">
            <a:alphaModFix/>
          </a:blip>
          <a:srcRect/>
          <a:stretch/>
        </p:blipFill>
        <p:spPr>
          <a:xfrm>
            <a:off x="7318450" y="45561"/>
            <a:ext cx="1764899" cy="513500"/>
          </a:xfrm>
          <a:prstGeom prst="rect">
            <a:avLst/>
          </a:prstGeom>
          <a:noFill/>
          <a:ln>
            <a:noFill/>
          </a:ln>
        </p:spPr>
      </p:pic>
      <p:sp>
        <p:nvSpPr>
          <p:cNvPr id="229" name="Shape 229"/>
          <p:cNvSpPr txBox="1"/>
          <p:nvPr/>
        </p:nvSpPr>
        <p:spPr>
          <a:xfrm>
            <a:off x="4593771" y="4763421"/>
            <a:ext cx="4403100" cy="24629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 </a:t>
            </a:r>
            <a:r>
              <a:rPr lang="en-US" sz="1000" b="1" i="0" u="none" strike="noStrike" cap="none">
                <a:solidFill>
                  <a:srgbClr val="7F7F7F"/>
                </a:solidFill>
                <a:latin typeface="Arial"/>
                <a:ea typeface="Arial"/>
                <a:cs typeface="Arial"/>
                <a:sym typeface="Arial"/>
              </a:rPr>
              <a:t>2016</a:t>
            </a:r>
          </a:p>
        </p:txBody>
      </p:sp>
      <p:sp>
        <p:nvSpPr>
          <p:cNvPr id="230" name="Shape 230"/>
          <p:cNvSpPr txBox="1"/>
          <p:nvPr/>
        </p:nvSpPr>
        <p:spPr>
          <a:xfrm>
            <a:off x="223229" y="404662"/>
            <a:ext cx="65067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spcAft>
                <a:spcPts val="0"/>
              </a:spcAft>
              <a:buClr>
                <a:srgbClr val="0B68FF"/>
              </a:buClr>
              <a:buSzPct val="25000"/>
              <a:buFont typeface="Arial"/>
              <a:buNone/>
            </a:pPr>
            <a:r>
              <a:rPr lang="en-US" sz="3600" b="0" i="0" u="none" strike="noStrike" cap="none" dirty="0">
                <a:solidFill>
                  <a:srgbClr val="0B68FF"/>
                </a:solidFill>
                <a:latin typeface="Arial"/>
                <a:ea typeface="Arial"/>
                <a:cs typeface="Arial"/>
                <a:sym typeface="Arial"/>
              </a:rPr>
              <a:t>Future </a:t>
            </a:r>
            <a:r>
              <a:rPr lang="en-US" sz="3600" dirty="0">
                <a:solidFill>
                  <a:srgbClr val="0B68FF"/>
                </a:solidFill>
              </a:rPr>
              <a:t>w</a:t>
            </a:r>
            <a:r>
              <a:rPr lang="en-US" sz="3600" b="0" i="0" u="none" strike="noStrike" cap="none" dirty="0" smtClean="0">
                <a:solidFill>
                  <a:srgbClr val="0B68FF"/>
                </a:solidFill>
                <a:latin typeface="Arial"/>
                <a:ea typeface="Arial"/>
                <a:cs typeface="Arial"/>
                <a:sym typeface="Arial"/>
              </a:rPr>
              <a:t>ork: fabrication</a:t>
            </a:r>
            <a:endParaRPr lang="en-US" sz="3600" b="0" i="0" u="none" strike="noStrike" cap="none" dirty="0">
              <a:solidFill>
                <a:srgbClr val="0B68FF"/>
              </a:solidFill>
              <a:latin typeface="Arial"/>
              <a:ea typeface="Arial"/>
              <a:cs typeface="Arial"/>
              <a:sym typeface="Arial"/>
            </a:endParaRPr>
          </a:p>
        </p:txBody>
      </p:sp>
      <p:sp>
        <p:nvSpPr>
          <p:cNvPr id="231" name="Shape 231"/>
          <p:cNvSpPr txBox="1"/>
          <p:nvPr/>
        </p:nvSpPr>
        <p:spPr>
          <a:xfrm>
            <a:off x="162500" y="960900"/>
            <a:ext cx="4403100" cy="3802500"/>
          </a:xfrm>
          <a:prstGeom prst="rect">
            <a:avLst/>
          </a:prstGeom>
          <a:noFill/>
          <a:ln>
            <a:noFill/>
          </a:ln>
        </p:spPr>
        <p:txBody>
          <a:bodyPr lIns="91425" tIns="91425" rIns="91425" bIns="91425" anchor="ctr" anchorCtr="0">
            <a:noAutofit/>
          </a:bodyPr>
          <a:lstStyle/>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Structural stability study of the filter</a:t>
            </a:r>
          </a:p>
          <a:p>
            <a:pPr marR="0" lvl="0" algn="l" rtl="0">
              <a:lnSpc>
                <a:spcPct val="100000"/>
              </a:lnSpc>
              <a:spcBef>
                <a:spcPts val="0"/>
              </a:spcBef>
              <a:spcAft>
                <a:spcPts val="0"/>
              </a:spcAft>
              <a:buNone/>
            </a:pPr>
            <a:endParaRPr sz="1800">
              <a:solidFill>
                <a:srgbClr val="595959"/>
              </a:solidFill>
              <a:latin typeface="Calibri"/>
              <a:ea typeface="Calibri"/>
              <a:cs typeface="Calibri"/>
              <a:sym typeface="Calibri"/>
            </a:endParaRPr>
          </a:p>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Begin constructing the filter</a:t>
            </a:r>
          </a:p>
          <a:p>
            <a:pPr marL="914400" marR="0" lvl="1" indent="-342900" algn="l" rtl="0">
              <a:lnSpc>
                <a:spcPct val="100000"/>
              </a:lnSpc>
              <a:spcBef>
                <a:spcPts val="0"/>
              </a:spcBef>
              <a:spcAft>
                <a:spcPts val="0"/>
              </a:spcAft>
              <a:buClr>
                <a:srgbClr val="595959"/>
              </a:buClr>
              <a:buSzPct val="100000"/>
              <a:buFont typeface="Calibri"/>
            </a:pPr>
            <a:r>
              <a:rPr lang="en-US" sz="1800">
                <a:solidFill>
                  <a:srgbClr val="595959"/>
                </a:solidFill>
                <a:latin typeface="Calibri"/>
                <a:ea typeface="Calibri"/>
                <a:cs typeface="Calibri"/>
                <a:sym typeface="Calibri"/>
              </a:rPr>
              <a:t>extract dimensional data from our Mathcad and AutoCAD files</a:t>
            </a:r>
            <a:br>
              <a:rPr lang="en-US" sz="1800">
                <a:solidFill>
                  <a:srgbClr val="595959"/>
                </a:solidFill>
                <a:latin typeface="Calibri"/>
                <a:ea typeface="Calibri"/>
                <a:cs typeface="Calibri"/>
                <a:sym typeface="Calibri"/>
              </a:rPr>
            </a:br>
            <a:endParaRPr lang="en-US" sz="1800">
              <a:solidFill>
                <a:srgbClr val="595959"/>
              </a:solidFill>
              <a:latin typeface="Calibri"/>
              <a:ea typeface="Calibri"/>
              <a:cs typeface="Calibri"/>
              <a:sym typeface="Calibri"/>
            </a:endParaRPr>
          </a:p>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Make fabrication choices:</a:t>
            </a:r>
          </a:p>
          <a:p>
            <a:pPr marL="914400" marR="0" lvl="1" indent="-342900" algn="l" rtl="0">
              <a:lnSpc>
                <a:spcPct val="100000"/>
              </a:lnSpc>
              <a:spcBef>
                <a:spcPts val="0"/>
              </a:spcBef>
              <a:spcAft>
                <a:spcPts val="0"/>
              </a:spcAft>
              <a:buClr>
                <a:srgbClr val="595959"/>
              </a:buClr>
              <a:buSzPct val="100000"/>
              <a:buFont typeface="Calibri"/>
            </a:pPr>
            <a:r>
              <a:rPr lang="en-US" sz="1800">
                <a:solidFill>
                  <a:srgbClr val="595959"/>
                </a:solidFill>
                <a:latin typeface="Calibri"/>
                <a:ea typeface="Calibri"/>
                <a:cs typeface="Calibri"/>
                <a:sym typeface="Calibri"/>
              </a:rPr>
              <a:t>Ease of construction</a:t>
            </a:r>
          </a:p>
          <a:p>
            <a:pPr marL="914400" marR="0" lvl="1" indent="-342900" algn="l" rtl="0">
              <a:lnSpc>
                <a:spcPct val="100000"/>
              </a:lnSpc>
              <a:spcBef>
                <a:spcPts val="0"/>
              </a:spcBef>
              <a:spcAft>
                <a:spcPts val="0"/>
              </a:spcAft>
              <a:buClr>
                <a:srgbClr val="595959"/>
              </a:buClr>
              <a:buSzPct val="100000"/>
              <a:buFont typeface="Calibri"/>
            </a:pPr>
            <a:r>
              <a:rPr lang="en-US" sz="1800">
                <a:solidFill>
                  <a:srgbClr val="595959"/>
                </a:solidFill>
                <a:latin typeface="Calibri"/>
                <a:ea typeface="Calibri"/>
                <a:cs typeface="Calibri"/>
                <a:sym typeface="Calibri"/>
              </a:rPr>
              <a:t>Glass sights</a:t>
            </a:r>
          </a:p>
        </p:txBody>
      </p:sp>
      <p:pic>
        <p:nvPicPr>
          <p:cNvPr id="232" name="Shape 232"/>
          <p:cNvPicPr preferRelativeResize="0"/>
          <p:nvPr/>
        </p:nvPicPr>
        <p:blipFill rotWithShape="1">
          <a:blip r:embed="rId4">
            <a:alphaModFix/>
          </a:blip>
          <a:srcRect/>
          <a:stretch/>
        </p:blipFill>
        <p:spPr>
          <a:xfrm>
            <a:off x="6909186" y="960900"/>
            <a:ext cx="2087700" cy="36054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p:nvPr/>
        </p:nvSpPr>
        <p:spPr>
          <a:xfrm>
            <a:off x="7514489" y="45563"/>
            <a:ext cx="718199" cy="718199"/>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38" name="Shape 238"/>
          <p:cNvSpPr txBox="1"/>
          <p:nvPr/>
        </p:nvSpPr>
        <p:spPr>
          <a:xfrm>
            <a:off x="171880" y="32779"/>
            <a:ext cx="8286600" cy="1006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spcAft>
                <a:spcPts val="0"/>
              </a:spcAft>
              <a:buClr>
                <a:srgbClr val="0B68FF"/>
              </a:buClr>
              <a:buSzPct val="25000"/>
              <a:buFont typeface="Arial"/>
              <a:buNone/>
            </a:pPr>
            <a:r>
              <a:rPr lang="en-US" sz="3600" dirty="0">
                <a:solidFill>
                  <a:srgbClr val="0B68FF"/>
                </a:solidFill>
              </a:rPr>
              <a:t>Future </a:t>
            </a:r>
            <a:r>
              <a:rPr lang="en-US" sz="3600" dirty="0" smtClean="0">
                <a:solidFill>
                  <a:srgbClr val="0B68FF"/>
                </a:solidFill>
              </a:rPr>
              <a:t>tasks </a:t>
            </a:r>
            <a:r>
              <a:rPr lang="en-US" sz="3600" dirty="0">
                <a:solidFill>
                  <a:srgbClr val="0B68FF"/>
                </a:solidFill>
              </a:rPr>
              <a:t>for next semester</a:t>
            </a:r>
          </a:p>
        </p:txBody>
      </p:sp>
      <p:sp>
        <p:nvSpPr>
          <p:cNvPr id="239" name="Shape 239"/>
          <p:cNvSpPr txBox="1"/>
          <p:nvPr/>
        </p:nvSpPr>
        <p:spPr>
          <a:xfrm>
            <a:off x="4593771" y="4763421"/>
            <a:ext cx="4403100" cy="24629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a:t>
            </a:r>
            <a:r>
              <a:rPr lang="en-US" sz="1000" b="1" i="0" u="none" strike="noStrike" cap="none">
                <a:solidFill>
                  <a:srgbClr val="7F7F7F"/>
                </a:solidFill>
                <a:latin typeface="Arial"/>
                <a:ea typeface="Arial"/>
                <a:cs typeface="Arial"/>
                <a:sym typeface="Arial"/>
              </a:rPr>
              <a:t> 2016</a:t>
            </a:r>
          </a:p>
        </p:txBody>
      </p:sp>
      <p:pic>
        <p:nvPicPr>
          <p:cNvPr id="240" name="Shape 240"/>
          <p:cNvPicPr preferRelativeResize="0"/>
          <p:nvPr/>
        </p:nvPicPr>
        <p:blipFill rotWithShape="1">
          <a:blip r:embed="rId3">
            <a:alphaModFix/>
          </a:blip>
          <a:srcRect/>
          <a:stretch/>
        </p:blipFill>
        <p:spPr>
          <a:xfrm>
            <a:off x="7318450" y="45561"/>
            <a:ext cx="1764899" cy="513500"/>
          </a:xfrm>
          <a:prstGeom prst="rect">
            <a:avLst/>
          </a:prstGeom>
          <a:noFill/>
          <a:ln>
            <a:noFill/>
          </a:ln>
        </p:spPr>
      </p:pic>
      <p:sp>
        <p:nvSpPr>
          <p:cNvPr id="241" name="Shape 241"/>
          <p:cNvSpPr txBox="1"/>
          <p:nvPr/>
        </p:nvSpPr>
        <p:spPr>
          <a:xfrm>
            <a:off x="295200" y="1120325"/>
            <a:ext cx="5041500" cy="3058800"/>
          </a:xfrm>
          <a:prstGeom prst="rect">
            <a:avLst/>
          </a:prstGeom>
          <a:noFill/>
          <a:ln>
            <a:noFill/>
          </a:ln>
        </p:spPr>
        <p:txBody>
          <a:bodyPr lIns="91425" tIns="45700" rIns="91425" bIns="45700" anchor="t" anchorCtr="0">
            <a:noAutofit/>
          </a:bodyPr>
          <a:lstStyle/>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Challenges:</a:t>
            </a:r>
          </a:p>
          <a:p>
            <a:pPr marR="0" lvl="0" algn="l" rtl="0">
              <a:lnSpc>
                <a:spcPct val="100000"/>
              </a:lnSpc>
              <a:spcBef>
                <a:spcPts val="0"/>
              </a:spcBef>
              <a:spcAft>
                <a:spcPts val="0"/>
              </a:spcAft>
              <a:buNone/>
            </a:pPr>
            <a:endParaRPr sz="1800">
              <a:solidFill>
                <a:srgbClr val="595959"/>
              </a:solidFill>
              <a:latin typeface="Calibri"/>
              <a:ea typeface="Calibri"/>
              <a:cs typeface="Calibri"/>
              <a:sym typeface="Calibri"/>
            </a:endParaRPr>
          </a:p>
          <a:p>
            <a:pPr marL="914400" marR="0" lvl="1" indent="-342900" algn="l" rtl="0">
              <a:lnSpc>
                <a:spcPct val="100000"/>
              </a:lnSpc>
              <a:spcBef>
                <a:spcPts val="0"/>
              </a:spcBef>
              <a:spcAft>
                <a:spcPts val="0"/>
              </a:spcAft>
              <a:buClr>
                <a:srgbClr val="595959"/>
              </a:buClr>
              <a:buSzPct val="100000"/>
              <a:buFont typeface="Calibri"/>
            </a:pPr>
            <a:r>
              <a:rPr lang="en-US" sz="1800">
                <a:solidFill>
                  <a:srgbClr val="595959"/>
                </a:solidFill>
                <a:latin typeface="Calibri"/>
                <a:ea typeface="Calibri"/>
                <a:cs typeface="Calibri"/>
                <a:sym typeface="Calibri"/>
              </a:rPr>
              <a:t>Is backwash successful?</a:t>
            </a:r>
          </a:p>
          <a:p>
            <a:pPr marL="1371600" marR="0" lvl="2" indent="-342900" algn="l" rtl="0">
              <a:lnSpc>
                <a:spcPct val="100000"/>
              </a:lnSpc>
              <a:spcBef>
                <a:spcPts val="0"/>
              </a:spcBef>
              <a:spcAft>
                <a:spcPts val="0"/>
              </a:spcAft>
              <a:buClr>
                <a:srgbClr val="595959"/>
              </a:buClr>
              <a:buSzPct val="100000"/>
              <a:buFont typeface="Calibri"/>
            </a:pPr>
            <a:r>
              <a:rPr lang="en-US" sz="1800" b="0" i="0" u="none" strike="noStrike" cap="none">
                <a:solidFill>
                  <a:srgbClr val="595959"/>
                </a:solidFill>
                <a:latin typeface="Calibri"/>
                <a:ea typeface="Calibri"/>
                <a:cs typeface="Calibri"/>
                <a:sym typeface="Calibri"/>
              </a:rPr>
              <a:t>Fluidization is not visible through closed, opaque filter column  </a:t>
            </a:r>
          </a:p>
          <a:p>
            <a:pPr marL="1371600" marR="0" lvl="2" indent="-342900" algn="l" rtl="0">
              <a:lnSpc>
                <a:spcPct val="100000"/>
              </a:lnSpc>
              <a:spcBef>
                <a:spcPts val="0"/>
              </a:spcBef>
              <a:spcAft>
                <a:spcPts val="0"/>
              </a:spcAft>
              <a:buClr>
                <a:srgbClr val="595959"/>
              </a:buClr>
              <a:buSzPct val="100000"/>
              <a:buFont typeface="Calibri"/>
            </a:pPr>
            <a:r>
              <a:rPr lang="en-US" sz="1800">
                <a:solidFill>
                  <a:srgbClr val="595959"/>
                </a:solidFill>
                <a:latin typeface="Calibri"/>
                <a:ea typeface="Calibri"/>
                <a:cs typeface="Calibri"/>
                <a:sym typeface="Calibri"/>
              </a:rPr>
              <a:t>Manometers?</a:t>
            </a:r>
            <a:r>
              <a:rPr lang="en-US" sz="1800" b="0" i="0" u="none" strike="noStrike" cap="none">
                <a:solidFill>
                  <a:srgbClr val="595959"/>
                </a:solidFill>
                <a:latin typeface="Calibri"/>
                <a:ea typeface="Calibri"/>
                <a:cs typeface="Calibri"/>
                <a:sym typeface="Calibri"/>
              </a:rPr>
              <a:t> </a:t>
            </a:r>
          </a:p>
          <a:p>
            <a:pPr marL="1371600" marR="0" lvl="2" indent="-342900" algn="l" rtl="0">
              <a:lnSpc>
                <a:spcPct val="100000"/>
              </a:lnSpc>
              <a:spcBef>
                <a:spcPts val="0"/>
              </a:spcBef>
              <a:spcAft>
                <a:spcPts val="0"/>
              </a:spcAft>
              <a:buClr>
                <a:srgbClr val="595959"/>
              </a:buClr>
              <a:buSzPct val="100000"/>
              <a:buFont typeface="Calibri"/>
            </a:pPr>
            <a:r>
              <a:rPr lang="en-US" sz="1800">
                <a:solidFill>
                  <a:srgbClr val="595959"/>
                </a:solidFill>
                <a:latin typeface="Calibri"/>
                <a:ea typeface="Calibri"/>
                <a:cs typeface="Calibri"/>
                <a:sym typeface="Calibri"/>
              </a:rPr>
              <a:t>Glass sights?</a:t>
            </a:r>
          </a:p>
          <a:p>
            <a:pPr marL="457200" marR="0" lvl="0" indent="0" algn="l" rtl="0">
              <a:lnSpc>
                <a:spcPct val="100000"/>
              </a:lnSpc>
              <a:spcBef>
                <a:spcPts val="0"/>
              </a:spcBef>
              <a:spcAft>
                <a:spcPts val="0"/>
              </a:spcAft>
              <a:buNone/>
            </a:pPr>
            <a:endParaRPr sz="1800">
              <a:solidFill>
                <a:srgbClr val="595959"/>
              </a:solidFill>
              <a:latin typeface="Calibri"/>
              <a:ea typeface="Calibri"/>
              <a:cs typeface="Calibri"/>
              <a:sym typeface="Calibri"/>
            </a:endParaRPr>
          </a:p>
          <a:p>
            <a:pPr marL="914400" marR="0" lvl="1" indent="-342900" algn="l" rtl="0">
              <a:lnSpc>
                <a:spcPct val="100000"/>
              </a:lnSpc>
              <a:spcBef>
                <a:spcPts val="0"/>
              </a:spcBef>
              <a:spcAft>
                <a:spcPts val="0"/>
              </a:spcAft>
              <a:buClr>
                <a:srgbClr val="595959"/>
              </a:buClr>
              <a:buSzPct val="100000"/>
              <a:buFont typeface="Calibri"/>
            </a:pPr>
            <a:r>
              <a:rPr lang="en-US" sz="1800">
                <a:solidFill>
                  <a:srgbClr val="595959"/>
                </a:solidFill>
                <a:latin typeface="Calibri"/>
                <a:ea typeface="Calibri"/>
                <a:cs typeface="Calibri"/>
                <a:sym typeface="Calibri"/>
              </a:rPr>
              <a:t>Difficulty of fabricating manifold slots without sand entering </a:t>
            </a:r>
          </a:p>
        </p:txBody>
      </p:sp>
      <p:pic>
        <p:nvPicPr>
          <p:cNvPr id="242" name="Shape 242"/>
          <p:cNvPicPr preferRelativeResize="0"/>
          <p:nvPr/>
        </p:nvPicPr>
        <p:blipFill rotWithShape="1">
          <a:blip r:embed="rId4">
            <a:alphaModFix/>
          </a:blip>
          <a:srcRect l="12605" t="12601" r="17674" b="25321"/>
          <a:stretch/>
        </p:blipFill>
        <p:spPr>
          <a:xfrm>
            <a:off x="5884499" y="1453275"/>
            <a:ext cx="2907300" cy="20583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Shape 247"/>
          <p:cNvSpPr/>
          <p:nvPr/>
        </p:nvSpPr>
        <p:spPr>
          <a:xfrm>
            <a:off x="7514489" y="45563"/>
            <a:ext cx="718199" cy="718199"/>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pic>
        <p:nvPicPr>
          <p:cNvPr id="248" name="Shape 248"/>
          <p:cNvPicPr preferRelativeResize="0"/>
          <p:nvPr/>
        </p:nvPicPr>
        <p:blipFill rotWithShape="1">
          <a:blip r:embed="rId3">
            <a:alphaModFix/>
          </a:blip>
          <a:srcRect/>
          <a:stretch/>
        </p:blipFill>
        <p:spPr>
          <a:xfrm>
            <a:off x="7318450" y="45561"/>
            <a:ext cx="1764899" cy="513500"/>
          </a:xfrm>
          <a:prstGeom prst="rect">
            <a:avLst/>
          </a:prstGeom>
          <a:noFill/>
          <a:ln>
            <a:noFill/>
          </a:ln>
        </p:spPr>
      </p:pic>
      <p:sp>
        <p:nvSpPr>
          <p:cNvPr id="249" name="Shape 249"/>
          <p:cNvSpPr txBox="1"/>
          <p:nvPr/>
        </p:nvSpPr>
        <p:spPr>
          <a:xfrm>
            <a:off x="2192400" y="4134850"/>
            <a:ext cx="2312400" cy="8748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US" sz="1200"/>
              <a:t>Liza Johnson</a:t>
            </a:r>
          </a:p>
          <a:p>
            <a:pPr lvl="0" algn="ctr" rtl="0">
              <a:spcBef>
                <a:spcPts val="0"/>
              </a:spcBef>
              <a:buClr>
                <a:schemeClr val="dk1"/>
              </a:buClr>
              <a:buSzPct val="25000"/>
              <a:buFont typeface="Arial"/>
              <a:buNone/>
            </a:pPr>
            <a:r>
              <a:rPr lang="en-US" sz="1200">
                <a:solidFill>
                  <a:schemeClr val="dk1"/>
                </a:solidFill>
              </a:rPr>
              <a:t>Environmental Engineering, ‘17</a:t>
            </a:r>
          </a:p>
          <a:p>
            <a:pPr marL="0" marR="0" lvl="0" indent="0" algn="ctr" rtl="0">
              <a:lnSpc>
                <a:spcPct val="100000"/>
              </a:lnSpc>
              <a:spcBef>
                <a:spcPts val="0"/>
              </a:spcBef>
              <a:spcAft>
                <a:spcPts val="0"/>
              </a:spcAft>
              <a:buClr>
                <a:srgbClr val="000000"/>
              </a:buClr>
              <a:buSzPct val="25000"/>
              <a:buFont typeface="Arial"/>
              <a:buNone/>
            </a:pPr>
            <a:r>
              <a:rPr lang="en-US" sz="1200"/>
              <a:t>eaj68@cornell.edu</a:t>
            </a:r>
          </a:p>
        </p:txBody>
      </p:sp>
      <p:sp>
        <p:nvSpPr>
          <p:cNvPr id="250" name="Shape 250"/>
          <p:cNvSpPr txBox="1"/>
          <p:nvPr/>
        </p:nvSpPr>
        <p:spPr>
          <a:xfrm>
            <a:off x="4639200" y="3269075"/>
            <a:ext cx="2312400" cy="8748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US" sz="1200"/>
              <a:t>Victoria Zhang</a:t>
            </a:r>
          </a:p>
          <a:p>
            <a:pPr marL="0" marR="0" lvl="0" indent="0" algn="ctr" rtl="0">
              <a:lnSpc>
                <a:spcPct val="100000"/>
              </a:lnSpc>
              <a:spcBef>
                <a:spcPts val="0"/>
              </a:spcBef>
              <a:spcAft>
                <a:spcPts val="0"/>
              </a:spcAft>
              <a:buClr>
                <a:srgbClr val="000000"/>
              </a:buClr>
              <a:buSzPct val="25000"/>
              <a:buFont typeface="Arial"/>
              <a:buNone/>
            </a:pPr>
            <a:r>
              <a:rPr lang="en-US" sz="1200"/>
              <a:t>Chemical</a:t>
            </a:r>
            <a:r>
              <a:rPr lang="en-US" sz="1200" b="0" i="0" u="none" strike="noStrike" cap="none">
                <a:solidFill>
                  <a:srgbClr val="000000"/>
                </a:solidFill>
                <a:latin typeface="Arial"/>
                <a:ea typeface="Arial"/>
                <a:cs typeface="Arial"/>
                <a:sym typeface="Arial"/>
              </a:rPr>
              <a:t> Engineering, ‘1</a:t>
            </a:r>
            <a:r>
              <a:rPr lang="en-US" sz="1200"/>
              <a:t>9</a:t>
            </a:r>
          </a:p>
          <a:p>
            <a:pPr marL="0" marR="0" lvl="0" indent="0" algn="ctr" rtl="0">
              <a:lnSpc>
                <a:spcPct val="100000"/>
              </a:lnSpc>
              <a:spcBef>
                <a:spcPts val="0"/>
              </a:spcBef>
              <a:spcAft>
                <a:spcPts val="0"/>
              </a:spcAft>
              <a:buClr>
                <a:srgbClr val="000000"/>
              </a:buClr>
              <a:buSzPct val="25000"/>
              <a:buFont typeface="Arial"/>
              <a:buNone/>
            </a:pPr>
            <a:r>
              <a:rPr lang="en-US" sz="1200"/>
              <a:t>vxz3</a:t>
            </a:r>
            <a:r>
              <a:rPr lang="en-US" sz="1200" b="0" i="0" u="none" strike="noStrike" cap="none">
                <a:solidFill>
                  <a:srgbClr val="000000"/>
                </a:solidFill>
                <a:latin typeface="Arial"/>
                <a:ea typeface="Arial"/>
                <a:cs typeface="Arial"/>
                <a:sym typeface="Arial"/>
              </a:rPr>
              <a:t>@cornell.edu</a:t>
            </a:r>
          </a:p>
        </p:txBody>
      </p:sp>
      <p:sp>
        <p:nvSpPr>
          <p:cNvPr id="251" name="Shape 251"/>
          <p:cNvSpPr txBox="1"/>
          <p:nvPr/>
        </p:nvSpPr>
        <p:spPr>
          <a:xfrm>
            <a:off x="2192400" y="3269050"/>
            <a:ext cx="2312400" cy="8748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US" sz="1200"/>
              <a:t>Susan McGrattan</a:t>
            </a:r>
          </a:p>
          <a:p>
            <a:pPr lvl="0" algn="ctr" rtl="0">
              <a:spcBef>
                <a:spcPts val="0"/>
              </a:spcBef>
              <a:buClr>
                <a:schemeClr val="dk1"/>
              </a:buClr>
              <a:buSzPct val="25000"/>
              <a:buFont typeface="Arial"/>
              <a:buNone/>
            </a:pPr>
            <a:r>
              <a:rPr lang="en-US" sz="1200">
                <a:solidFill>
                  <a:schemeClr val="dk1"/>
                </a:solidFill>
              </a:rPr>
              <a:t>Environmental Engineering, ‘17</a:t>
            </a:r>
          </a:p>
          <a:p>
            <a:pPr marL="0" marR="0" lvl="0" indent="0" algn="ctr" rtl="0">
              <a:lnSpc>
                <a:spcPct val="100000"/>
              </a:lnSpc>
              <a:spcBef>
                <a:spcPts val="0"/>
              </a:spcBef>
              <a:spcAft>
                <a:spcPts val="0"/>
              </a:spcAft>
              <a:buClr>
                <a:srgbClr val="000000"/>
              </a:buClr>
              <a:buSzPct val="25000"/>
              <a:buFont typeface="Arial"/>
              <a:buNone/>
            </a:pPr>
            <a:r>
              <a:rPr lang="en-US" sz="1200"/>
              <a:t>sjm353@cornell.edu</a:t>
            </a:r>
          </a:p>
        </p:txBody>
      </p:sp>
      <p:pic>
        <p:nvPicPr>
          <p:cNvPr id="252" name="Shape 252"/>
          <p:cNvPicPr preferRelativeResize="0"/>
          <p:nvPr/>
        </p:nvPicPr>
        <p:blipFill rotWithShape="1">
          <a:blip r:embed="rId3">
            <a:alphaModFix/>
          </a:blip>
          <a:srcRect l="4313" r="75452"/>
          <a:stretch/>
        </p:blipFill>
        <p:spPr>
          <a:xfrm>
            <a:off x="0" y="1739425"/>
            <a:ext cx="2274172" cy="3270223"/>
          </a:xfrm>
          <a:prstGeom prst="rect">
            <a:avLst/>
          </a:prstGeom>
          <a:noFill/>
          <a:ln>
            <a:noFill/>
          </a:ln>
        </p:spPr>
      </p:pic>
      <p:sp>
        <p:nvSpPr>
          <p:cNvPr id="253" name="Shape 253"/>
          <p:cNvSpPr txBox="1"/>
          <p:nvPr/>
        </p:nvSpPr>
        <p:spPr>
          <a:xfrm>
            <a:off x="4683750" y="4134850"/>
            <a:ext cx="2229600" cy="8748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US" sz="1200"/>
              <a:t>Mikel Aurteneche</a:t>
            </a:r>
          </a:p>
          <a:p>
            <a:pPr marL="0" marR="0" lvl="0" indent="0" algn="ctr" rtl="0">
              <a:lnSpc>
                <a:spcPct val="100000"/>
              </a:lnSpc>
              <a:spcBef>
                <a:spcPts val="0"/>
              </a:spcBef>
              <a:spcAft>
                <a:spcPts val="0"/>
              </a:spcAft>
              <a:buClr>
                <a:srgbClr val="000000"/>
              </a:buClr>
              <a:buSzPct val="25000"/>
              <a:buFont typeface="Arial"/>
              <a:buNone/>
            </a:pPr>
            <a:r>
              <a:rPr lang="en-US" sz="1200"/>
              <a:t>Civil Engineering</a:t>
            </a:r>
            <a:r>
              <a:rPr lang="en-US" sz="1200" b="0" i="0" u="none" strike="noStrike" cap="none">
                <a:solidFill>
                  <a:srgbClr val="000000"/>
                </a:solidFill>
                <a:latin typeface="Arial"/>
                <a:ea typeface="Arial"/>
                <a:cs typeface="Arial"/>
                <a:sym typeface="Arial"/>
              </a:rPr>
              <a:t>, </a:t>
            </a:r>
            <a:r>
              <a:rPr lang="en-US" sz="1200"/>
              <a:t>‘18</a:t>
            </a:r>
          </a:p>
          <a:p>
            <a:pPr marL="0" marR="0" lvl="0" indent="0" algn="ctr" rtl="0">
              <a:lnSpc>
                <a:spcPct val="100000"/>
              </a:lnSpc>
              <a:spcBef>
                <a:spcPts val="0"/>
              </a:spcBef>
              <a:spcAft>
                <a:spcPts val="0"/>
              </a:spcAft>
              <a:buClr>
                <a:srgbClr val="000000"/>
              </a:buClr>
              <a:buSzPct val="25000"/>
              <a:buFont typeface="Arial"/>
              <a:buNone/>
            </a:pPr>
            <a:r>
              <a:rPr lang="en-US" sz="1200"/>
              <a:t>ma962@cornell.edu</a:t>
            </a:r>
          </a:p>
        </p:txBody>
      </p:sp>
      <p:sp>
        <p:nvSpPr>
          <p:cNvPr id="254" name="Shape 254"/>
          <p:cNvSpPr txBox="1"/>
          <p:nvPr/>
        </p:nvSpPr>
        <p:spPr>
          <a:xfrm>
            <a:off x="4593771" y="4763421"/>
            <a:ext cx="4403100" cy="24629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a:t>
            </a:r>
            <a:r>
              <a:rPr lang="en-US" sz="1000" b="1" i="0" u="none" strike="noStrike" cap="none">
                <a:solidFill>
                  <a:srgbClr val="7F7F7F"/>
                </a:solidFill>
                <a:latin typeface="Arial"/>
                <a:ea typeface="Arial"/>
                <a:cs typeface="Arial"/>
                <a:sym typeface="Arial"/>
              </a:rPr>
              <a:t> 2016</a:t>
            </a:r>
          </a:p>
        </p:txBody>
      </p:sp>
      <p:pic>
        <p:nvPicPr>
          <p:cNvPr id="255" name="Shape 255" descr="Screen Shot 2015-03-18 at 12.55.35 PM.png"/>
          <p:cNvPicPr preferRelativeResize="0"/>
          <p:nvPr/>
        </p:nvPicPr>
        <p:blipFill>
          <a:blip r:embed="rId4">
            <a:alphaModFix/>
          </a:blip>
          <a:stretch>
            <a:fillRect/>
          </a:stretch>
        </p:blipFill>
        <p:spPr>
          <a:xfrm>
            <a:off x="1973525" y="913950"/>
            <a:ext cx="5196949" cy="2241200"/>
          </a:xfrm>
          <a:prstGeom prst="rect">
            <a:avLst/>
          </a:prstGeom>
          <a:noFill/>
          <a:ln>
            <a:noFill/>
          </a:ln>
        </p:spPr>
      </p:pic>
      <p:sp>
        <p:nvSpPr>
          <p:cNvPr id="256" name="Shape 256"/>
          <p:cNvSpPr txBox="1"/>
          <p:nvPr/>
        </p:nvSpPr>
        <p:spPr>
          <a:xfrm>
            <a:off x="774875" y="307300"/>
            <a:ext cx="7935600" cy="874800"/>
          </a:xfrm>
          <a:prstGeom prst="rect">
            <a:avLst/>
          </a:prstGeom>
          <a:noFill/>
          <a:ln>
            <a:noFill/>
          </a:ln>
        </p:spPr>
        <p:txBody>
          <a:bodyPr lIns="91425" tIns="91425" rIns="91425" bIns="91425" anchor="ctr" anchorCtr="0">
            <a:noAutofit/>
          </a:bodyPr>
          <a:lstStyle/>
          <a:p>
            <a:pPr lvl="0" rtl="0">
              <a:lnSpc>
                <a:spcPct val="90000"/>
              </a:lnSpc>
              <a:spcBef>
                <a:spcPts val="0"/>
              </a:spcBef>
              <a:buNone/>
            </a:pPr>
            <a:r>
              <a:rPr lang="en-US" sz="4000">
                <a:solidFill>
                  <a:srgbClr val="0B68FF"/>
                </a:solidFill>
              </a:rPr>
              <a:t>Questions and Recommendations</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Shape 261"/>
          <p:cNvSpPr/>
          <p:nvPr/>
        </p:nvSpPr>
        <p:spPr>
          <a:xfrm>
            <a:off x="7514489" y="45563"/>
            <a:ext cx="718110" cy="71811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62" name="Shape 262"/>
          <p:cNvSpPr txBox="1"/>
          <p:nvPr/>
        </p:nvSpPr>
        <p:spPr>
          <a:xfrm>
            <a:off x="1293600" y="1667775"/>
            <a:ext cx="6556800" cy="14598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B68FF"/>
              </a:buClr>
              <a:buSzPct val="25000"/>
              <a:buFont typeface="Arial"/>
              <a:buNone/>
            </a:pPr>
            <a:r>
              <a:rPr lang="en-US" sz="6000" b="0" i="0" u="none" strike="noStrike" cap="none">
                <a:solidFill>
                  <a:srgbClr val="0B68FF"/>
                </a:solidFill>
                <a:latin typeface="Arial"/>
                <a:ea typeface="Arial"/>
                <a:cs typeface="Arial"/>
                <a:sym typeface="Arial"/>
              </a:rPr>
              <a:t>Appendix</a:t>
            </a:r>
          </a:p>
          <a:p>
            <a:pPr marL="0" marR="0" lvl="0" indent="0" algn="ctr" rtl="0">
              <a:lnSpc>
                <a:spcPct val="100000"/>
              </a:lnSpc>
              <a:spcBef>
                <a:spcPts val="0"/>
              </a:spcBef>
              <a:spcAft>
                <a:spcPts val="0"/>
              </a:spcAft>
              <a:buClr>
                <a:srgbClr val="0B68FF"/>
              </a:buClr>
              <a:buSzPct val="25000"/>
              <a:buFont typeface="Arial"/>
              <a:buNone/>
            </a:pPr>
            <a:r>
              <a:rPr lang="en-US" sz="6000" b="0" i="0" u="none" strike="noStrike" cap="none">
                <a:solidFill>
                  <a:srgbClr val="0B68FF"/>
                </a:solidFill>
                <a:latin typeface="Arial"/>
                <a:ea typeface="Arial"/>
                <a:cs typeface="Arial"/>
                <a:sym typeface="Arial"/>
              </a:rPr>
              <a:t>Slides</a:t>
            </a:r>
          </a:p>
        </p:txBody>
      </p:sp>
      <p:pic>
        <p:nvPicPr>
          <p:cNvPr id="263" name="Shape 263"/>
          <p:cNvPicPr preferRelativeResize="0"/>
          <p:nvPr/>
        </p:nvPicPr>
        <p:blipFill rotWithShape="1">
          <a:blip r:embed="rId3">
            <a:alphaModFix/>
          </a:blip>
          <a:srcRect/>
          <a:stretch/>
        </p:blipFill>
        <p:spPr>
          <a:xfrm>
            <a:off x="7318450" y="45561"/>
            <a:ext cx="1764899" cy="513500"/>
          </a:xfrm>
          <a:prstGeom prst="rect">
            <a:avLst/>
          </a:prstGeom>
          <a:noFill/>
          <a:ln>
            <a:noFill/>
          </a:ln>
        </p:spPr>
      </p:pic>
      <p:pic>
        <p:nvPicPr>
          <p:cNvPr id="264" name="Shape 264"/>
          <p:cNvPicPr preferRelativeResize="0"/>
          <p:nvPr/>
        </p:nvPicPr>
        <p:blipFill rotWithShape="1">
          <a:blip r:embed="rId3">
            <a:alphaModFix/>
          </a:blip>
          <a:srcRect l="4313" r="75452"/>
          <a:stretch/>
        </p:blipFill>
        <p:spPr>
          <a:xfrm>
            <a:off x="0" y="1739425"/>
            <a:ext cx="2274172" cy="3270223"/>
          </a:xfrm>
          <a:prstGeom prst="rect">
            <a:avLst/>
          </a:prstGeom>
          <a:noFill/>
          <a:ln>
            <a:noFill/>
          </a:ln>
        </p:spPr>
      </p:pic>
      <p:sp>
        <p:nvSpPr>
          <p:cNvPr id="265" name="Shape 265"/>
          <p:cNvSpPr txBox="1"/>
          <p:nvPr/>
        </p:nvSpPr>
        <p:spPr>
          <a:xfrm>
            <a:off x="4593771" y="4763421"/>
            <a:ext cx="4403100" cy="24629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a:t>
            </a:r>
            <a:r>
              <a:rPr lang="en-US" sz="1000" b="1" i="0" u="none" strike="noStrike" cap="none">
                <a:solidFill>
                  <a:srgbClr val="7F7F7F"/>
                </a:solidFill>
                <a:latin typeface="Arial"/>
                <a:ea typeface="Arial"/>
                <a:cs typeface="Arial"/>
                <a:sym typeface="Arial"/>
              </a:rPr>
              <a:t> 2016</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p:nvPr/>
        </p:nvSpPr>
        <p:spPr>
          <a:xfrm>
            <a:off x="1558950" y="1971598"/>
            <a:ext cx="6026100" cy="12003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sz="7200">
                <a:solidFill>
                  <a:srgbClr val="0000FF"/>
                </a:solidFill>
              </a:rPr>
              <a:t>Background</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Shape 270"/>
          <p:cNvSpPr/>
          <p:nvPr/>
        </p:nvSpPr>
        <p:spPr>
          <a:xfrm>
            <a:off x="7514489" y="45563"/>
            <a:ext cx="718200" cy="7182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71" name="Shape 271"/>
          <p:cNvSpPr txBox="1"/>
          <p:nvPr/>
        </p:nvSpPr>
        <p:spPr>
          <a:xfrm>
            <a:off x="108700" y="219825"/>
            <a:ext cx="7046100" cy="9234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spcAft>
                <a:spcPts val="0"/>
              </a:spcAft>
              <a:buClr>
                <a:srgbClr val="0B68FF"/>
              </a:buClr>
              <a:buSzPct val="25000"/>
              <a:buFont typeface="Arial"/>
              <a:buNone/>
            </a:pPr>
            <a:r>
              <a:rPr lang="en-US" sz="4000">
                <a:solidFill>
                  <a:srgbClr val="0B68FF"/>
                </a:solidFill>
              </a:rPr>
              <a:t>Task Map</a:t>
            </a:r>
          </a:p>
        </p:txBody>
      </p:sp>
      <p:sp>
        <p:nvSpPr>
          <p:cNvPr id="272" name="Shape 272"/>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 </a:t>
            </a:r>
            <a:r>
              <a:rPr lang="en-US" sz="1000" b="1" i="0" u="none" strike="noStrike" cap="none">
                <a:solidFill>
                  <a:srgbClr val="7F7F7F"/>
                </a:solidFill>
                <a:latin typeface="Arial"/>
                <a:ea typeface="Arial"/>
                <a:cs typeface="Arial"/>
                <a:sym typeface="Arial"/>
              </a:rPr>
              <a:t>2016</a:t>
            </a:r>
          </a:p>
        </p:txBody>
      </p:sp>
      <p:pic>
        <p:nvPicPr>
          <p:cNvPr id="273" name="Shape 273"/>
          <p:cNvPicPr preferRelativeResize="0"/>
          <p:nvPr/>
        </p:nvPicPr>
        <p:blipFill rotWithShape="1">
          <a:blip r:embed="rId3">
            <a:alphaModFix/>
          </a:blip>
          <a:srcRect/>
          <a:stretch/>
        </p:blipFill>
        <p:spPr>
          <a:xfrm>
            <a:off x="7318450" y="45561"/>
            <a:ext cx="1764900" cy="513600"/>
          </a:xfrm>
          <a:prstGeom prst="rect">
            <a:avLst/>
          </a:prstGeom>
          <a:noFill/>
          <a:ln>
            <a:noFill/>
          </a:ln>
        </p:spPr>
      </p:pic>
      <p:pic>
        <p:nvPicPr>
          <p:cNvPr id="274" name="Shape 274"/>
          <p:cNvPicPr preferRelativeResize="0"/>
          <p:nvPr/>
        </p:nvPicPr>
        <p:blipFill>
          <a:blip r:embed="rId4">
            <a:alphaModFix/>
          </a:blip>
          <a:stretch>
            <a:fillRect/>
          </a:stretch>
        </p:blipFill>
        <p:spPr>
          <a:xfrm>
            <a:off x="477125" y="1069997"/>
            <a:ext cx="7046100" cy="340338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Shape 279"/>
          <p:cNvSpPr/>
          <p:nvPr/>
        </p:nvSpPr>
        <p:spPr>
          <a:xfrm>
            <a:off x="7514489" y="45563"/>
            <a:ext cx="718200" cy="7182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80" name="Shape 280"/>
          <p:cNvSpPr txBox="1"/>
          <p:nvPr/>
        </p:nvSpPr>
        <p:spPr>
          <a:xfrm>
            <a:off x="108700" y="219825"/>
            <a:ext cx="7046100" cy="9234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spcAft>
                <a:spcPts val="0"/>
              </a:spcAft>
              <a:buClr>
                <a:srgbClr val="0B68FF"/>
              </a:buClr>
              <a:buSzPct val="25000"/>
              <a:buFont typeface="Arial"/>
              <a:buNone/>
            </a:pPr>
            <a:r>
              <a:rPr lang="en-US" sz="4000">
                <a:solidFill>
                  <a:srgbClr val="0B68FF"/>
                </a:solidFill>
              </a:rPr>
              <a:t>General Timeline</a:t>
            </a:r>
          </a:p>
        </p:txBody>
      </p:sp>
      <p:sp>
        <p:nvSpPr>
          <p:cNvPr id="281" name="Shape 28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 </a:t>
            </a:r>
            <a:r>
              <a:rPr lang="en-US" sz="1000" b="1" i="0" u="none" strike="noStrike" cap="none">
                <a:solidFill>
                  <a:srgbClr val="7F7F7F"/>
                </a:solidFill>
                <a:latin typeface="Arial"/>
                <a:ea typeface="Arial"/>
                <a:cs typeface="Arial"/>
                <a:sym typeface="Arial"/>
              </a:rPr>
              <a:t>2016</a:t>
            </a:r>
          </a:p>
        </p:txBody>
      </p:sp>
      <p:pic>
        <p:nvPicPr>
          <p:cNvPr id="282" name="Shape 282"/>
          <p:cNvPicPr preferRelativeResize="0"/>
          <p:nvPr/>
        </p:nvPicPr>
        <p:blipFill rotWithShape="1">
          <a:blip r:embed="rId3">
            <a:alphaModFix/>
          </a:blip>
          <a:srcRect/>
          <a:stretch/>
        </p:blipFill>
        <p:spPr>
          <a:xfrm>
            <a:off x="7318450" y="45561"/>
            <a:ext cx="1764900" cy="513600"/>
          </a:xfrm>
          <a:prstGeom prst="rect">
            <a:avLst/>
          </a:prstGeom>
          <a:noFill/>
          <a:ln>
            <a:noFill/>
          </a:ln>
        </p:spPr>
      </p:pic>
      <p:pic>
        <p:nvPicPr>
          <p:cNvPr id="283" name="Shape 283"/>
          <p:cNvPicPr preferRelativeResize="0"/>
          <p:nvPr/>
        </p:nvPicPr>
        <p:blipFill>
          <a:blip r:embed="rId4">
            <a:alphaModFix/>
          </a:blip>
          <a:stretch>
            <a:fillRect/>
          </a:stretch>
        </p:blipFill>
        <p:spPr>
          <a:xfrm>
            <a:off x="0" y="1011531"/>
            <a:ext cx="8012276" cy="2514093"/>
          </a:xfrm>
          <a:prstGeom prst="rect">
            <a:avLst/>
          </a:prstGeom>
          <a:noFill/>
          <a:ln>
            <a:noFill/>
          </a:ln>
        </p:spPr>
      </p:pic>
      <p:pic>
        <p:nvPicPr>
          <p:cNvPr id="284" name="Shape 284"/>
          <p:cNvPicPr preferRelativeResize="0"/>
          <p:nvPr/>
        </p:nvPicPr>
        <p:blipFill>
          <a:blip r:embed="rId5">
            <a:alphaModFix/>
          </a:blip>
          <a:stretch>
            <a:fillRect/>
          </a:stretch>
        </p:blipFill>
        <p:spPr>
          <a:xfrm>
            <a:off x="419699" y="3248353"/>
            <a:ext cx="7115374" cy="162529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Shape 289"/>
          <p:cNvSpPr/>
          <p:nvPr/>
        </p:nvSpPr>
        <p:spPr>
          <a:xfrm>
            <a:off x="7514489" y="45563"/>
            <a:ext cx="718200" cy="7182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90" name="Shape 290"/>
          <p:cNvSpPr txBox="1"/>
          <p:nvPr/>
        </p:nvSpPr>
        <p:spPr>
          <a:xfrm>
            <a:off x="108700" y="219825"/>
            <a:ext cx="7046100" cy="9234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spcAft>
                <a:spcPts val="0"/>
              </a:spcAft>
              <a:buClr>
                <a:srgbClr val="0B68FF"/>
              </a:buClr>
              <a:buSzPct val="25000"/>
              <a:buFont typeface="Arial"/>
              <a:buNone/>
            </a:pPr>
            <a:r>
              <a:rPr lang="en-US" sz="4000">
                <a:solidFill>
                  <a:srgbClr val="0B68FF"/>
                </a:solidFill>
              </a:rPr>
              <a:t>General Timeline</a:t>
            </a:r>
          </a:p>
        </p:txBody>
      </p:sp>
      <p:sp>
        <p:nvSpPr>
          <p:cNvPr id="291" name="Shape 29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 </a:t>
            </a:r>
            <a:r>
              <a:rPr lang="en-US" sz="1000" b="1" i="0" u="none" strike="noStrike" cap="none">
                <a:solidFill>
                  <a:srgbClr val="7F7F7F"/>
                </a:solidFill>
                <a:latin typeface="Arial"/>
                <a:ea typeface="Arial"/>
                <a:cs typeface="Arial"/>
                <a:sym typeface="Arial"/>
              </a:rPr>
              <a:t>2016</a:t>
            </a:r>
          </a:p>
        </p:txBody>
      </p:sp>
      <p:pic>
        <p:nvPicPr>
          <p:cNvPr id="292" name="Shape 292"/>
          <p:cNvPicPr preferRelativeResize="0"/>
          <p:nvPr/>
        </p:nvPicPr>
        <p:blipFill rotWithShape="1">
          <a:blip r:embed="rId3">
            <a:alphaModFix/>
          </a:blip>
          <a:srcRect/>
          <a:stretch/>
        </p:blipFill>
        <p:spPr>
          <a:xfrm>
            <a:off x="7318450" y="45561"/>
            <a:ext cx="1764900" cy="513600"/>
          </a:xfrm>
          <a:prstGeom prst="rect">
            <a:avLst/>
          </a:prstGeom>
          <a:noFill/>
          <a:ln>
            <a:noFill/>
          </a:ln>
        </p:spPr>
      </p:pic>
      <p:pic>
        <p:nvPicPr>
          <p:cNvPr id="293" name="Shape 293"/>
          <p:cNvPicPr preferRelativeResize="0"/>
          <p:nvPr/>
        </p:nvPicPr>
        <p:blipFill>
          <a:blip r:embed="rId4">
            <a:alphaModFix/>
          </a:blip>
          <a:stretch>
            <a:fillRect/>
          </a:stretch>
        </p:blipFill>
        <p:spPr>
          <a:xfrm>
            <a:off x="476100" y="1321250"/>
            <a:ext cx="7643299" cy="28847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Shape 101"/>
          <p:cNvSpPr/>
          <p:nvPr/>
        </p:nvSpPr>
        <p:spPr>
          <a:xfrm>
            <a:off x="7514489" y="45563"/>
            <a:ext cx="718110" cy="71811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02" name="Shape 102"/>
          <p:cNvSpPr txBox="1"/>
          <p:nvPr/>
        </p:nvSpPr>
        <p:spPr>
          <a:xfrm>
            <a:off x="315075" y="1781350"/>
            <a:ext cx="4907100" cy="1764600"/>
          </a:xfrm>
          <a:prstGeom prst="rect">
            <a:avLst/>
          </a:prstGeom>
          <a:noFill/>
          <a:ln>
            <a:noFill/>
          </a:ln>
        </p:spPr>
        <p:txBody>
          <a:bodyPr lIns="91425" tIns="45700" rIns="91425" bIns="45700" anchor="t" anchorCtr="0">
            <a:noAutofit/>
          </a:bodyPr>
          <a:lstStyle/>
          <a:p>
            <a:pPr marL="457200" lvl="0" indent="-3429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Acts as a stand alone filtration system</a:t>
            </a:r>
          </a:p>
          <a:p>
            <a:pPr lvl="0" rtl="0">
              <a:spcBef>
                <a:spcPts val="0"/>
              </a:spcBef>
              <a:buNone/>
            </a:pPr>
            <a:endParaRPr sz="1800">
              <a:solidFill>
                <a:srgbClr val="595959"/>
              </a:solidFill>
              <a:latin typeface="Calibri"/>
              <a:ea typeface="Calibri"/>
              <a:cs typeface="Calibri"/>
              <a:sym typeface="Calibri"/>
            </a:endParaRPr>
          </a:p>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C</a:t>
            </a:r>
            <a:r>
              <a:rPr lang="en-US" sz="1800" b="0" i="0" u="none" strike="noStrike" cap="none">
                <a:solidFill>
                  <a:srgbClr val="595959"/>
                </a:solidFill>
                <a:latin typeface="Calibri"/>
                <a:ea typeface="Calibri"/>
                <a:cs typeface="Calibri"/>
                <a:sym typeface="Calibri"/>
              </a:rPr>
              <a:t>ost effective for flow rates &lt; 6 L/s (~0.8 L/s)</a:t>
            </a:r>
          </a:p>
          <a:p>
            <a:pPr marR="0" lvl="0" algn="l" rtl="0">
              <a:lnSpc>
                <a:spcPct val="100000"/>
              </a:lnSpc>
              <a:spcBef>
                <a:spcPts val="0"/>
              </a:spcBef>
              <a:spcAft>
                <a:spcPts val="0"/>
              </a:spcAft>
              <a:buNone/>
            </a:pPr>
            <a:endParaRPr/>
          </a:p>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Used in small communities such as rural villages in India</a:t>
            </a:r>
          </a:p>
          <a:p>
            <a:pPr marL="914400" marR="0" lvl="1" indent="-342900" algn="l" rtl="0">
              <a:lnSpc>
                <a:spcPct val="100000"/>
              </a:lnSpc>
              <a:spcBef>
                <a:spcPts val="0"/>
              </a:spcBef>
              <a:spcAft>
                <a:spcPts val="0"/>
              </a:spcAft>
              <a:buClr>
                <a:srgbClr val="595959"/>
              </a:buClr>
              <a:buSzPct val="100000"/>
              <a:buFont typeface="Calibri"/>
            </a:pPr>
            <a:r>
              <a:rPr lang="en-US" sz="1800">
                <a:solidFill>
                  <a:srgbClr val="595959"/>
                </a:solidFill>
                <a:latin typeface="Calibri"/>
                <a:ea typeface="Calibri"/>
                <a:cs typeface="Calibri"/>
                <a:sym typeface="Calibri"/>
              </a:rPr>
              <a:t>Expand to Honduras</a:t>
            </a:r>
          </a:p>
        </p:txBody>
      </p:sp>
      <p:sp>
        <p:nvSpPr>
          <p:cNvPr id="103" name="Shape 103"/>
          <p:cNvSpPr txBox="1"/>
          <p:nvPr/>
        </p:nvSpPr>
        <p:spPr>
          <a:xfrm>
            <a:off x="126900" y="140200"/>
            <a:ext cx="7046100" cy="9234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spcAft>
                <a:spcPts val="0"/>
              </a:spcAft>
              <a:buClr>
                <a:srgbClr val="0B68FF"/>
              </a:buClr>
              <a:buSzPct val="25000"/>
              <a:buFont typeface="Arial"/>
              <a:buNone/>
            </a:pPr>
            <a:r>
              <a:rPr lang="en-US" sz="3600" b="0" i="0" u="none" strike="noStrike" cap="none">
                <a:solidFill>
                  <a:srgbClr val="0B68FF"/>
                </a:solidFill>
                <a:latin typeface="Arial"/>
                <a:ea typeface="Arial"/>
                <a:cs typeface="Arial"/>
                <a:sym typeface="Arial"/>
              </a:rPr>
              <a:t>EStaRS</a:t>
            </a:r>
            <a:r>
              <a:rPr lang="en-US" sz="3600">
                <a:solidFill>
                  <a:srgbClr val="0B68FF"/>
                </a:solidFill>
              </a:rPr>
              <a:t>: low flow sand filter</a:t>
            </a:r>
          </a:p>
        </p:txBody>
      </p:sp>
      <p:sp>
        <p:nvSpPr>
          <p:cNvPr id="104" name="Shape 104"/>
          <p:cNvSpPr txBox="1"/>
          <p:nvPr/>
        </p:nvSpPr>
        <p:spPr>
          <a:xfrm>
            <a:off x="4593771" y="4763421"/>
            <a:ext cx="4403022" cy="24621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a:t>
            </a:r>
            <a:r>
              <a:rPr lang="en-US" sz="1000" b="1" i="0" u="none" strike="noStrike" cap="none">
                <a:solidFill>
                  <a:srgbClr val="7F7F7F"/>
                </a:solidFill>
                <a:latin typeface="Arial"/>
                <a:ea typeface="Arial"/>
                <a:cs typeface="Arial"/>
                <a:sym typeface="Arial"/>
              </a:rPr>
              <a:t> 2016</a:t>
            </a:r>
          </a:p>
        </p:txBody>
      </p:sp>
      <p:pic>
        <p:nvPicPr>
          <p:cNvPr id="105" name="Shape 105"/>
          <p:cNvPicPr preferRelativeResize="0"/>
          <p:nvPr/>
        </p:nvPicPr>
        <p:blipFill rotWithShape="1">
          <a:blip r:embed="rId3">
            <a:alphaModFix/>
          </a:blip>
          <a:srcRect/>
          <a:stretch/>
        </p:blipFill>
        <p:spPr>
          <a:xfrm>
            <a:off x="7318450" y="45561"/>
            <a:ext cx="1764899" cy="513500"/>
          </a:xfrm>
          <a:prstGeom prst="rect">
            <a:avLst/>
          </a:prstGeom>
          <a:noFill/>
          <a:ln>
            <a:noFill/>
          </a:ln>
        </p:spPr>
      </p:pic>
      <p:pic>
        <p:nvPicPr>
          <p:cNvPr id="106" name="Shape 106"/>
          <p:cNvPicPr preferRelativeResize="0"/>
          <p:nvPr/>
        </p:nvPicPr>
        <p:blipFill rotWithShape="1">
          <a:blip r:embed="rId4">
            <a:alphaModFix/>
          </a:blip>
          <a:srcRect/>
          <a:stretch/>
        </p:blipFill>
        <p:spPr>
          <a:xfrm>
            <a:off x="5916698" y="1176325"/>
            <a:ext cx="3080100" cy="35871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p:nvPr/>
        </p:nvSpPr>
        <p:spPr>
          <a:xfrm>
            <a:off x="7514489" y="45563"/>
            <a:ext cx="718200" cy="7182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12" name="Shape 112"/>
          <p:cNvSpPr txBox="1"/>
          <p:nvPr/>
        </p:nvSpPr>
        <p:spPr>
          <a:xfrm>
            <a:off x="98600" y="125125"/>
            <a:ext cx="7569000" cy="9234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spcAft>
                <a:spcPts val="0"/>
              </a:spcAft>
              <a:buClr>
                <a:srgbClr val="0B68FF"/>
              </a:buClr>
              <a:buSzPct val="25000"/>
              <a:buFont typeface="Arial"/>
              <a:buNone/>
            </a:pPr>
            <a:r>
              <a:rPr lang="en-US" sz="3600">
                <a:solidFill>
                  <a:srgbClr val="0B68FF"/>
                </a:solidFill>
              </a:rPr>
              <a:t>Forward filtration and backwash</a:t>
            </a:r>
          </a:p>
        </p:txBody>
      </p:sp>
      <p:sp>
        <p:nvSpPr>
          <p:cNvPr id="113" name="Shape 113"/>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a:t>
            </a:r>
            <a:r>
              <a:rPr lang="en-US" sz="1000" b="1" i="0" u="none" strike="noStrike" cap="none">
                <a:solidFill>
                  <a:srgbClr val="7F7F7F"/>
                </a:solidFill>
                <a:latin typeface="Arial"/>
                <a:ea typeface="Arial"/>
                <a:cs typeface="Arial"/>
                <a:sym typeface="Arial"/>
              </a:rPr>
              <a:t> 2016</a:t>
            </a:r>
          </a:p>
        </p:txBody>
      </p:sp>
      <p:pic>
        <p:nvPicPr>
          <p:cNvPr id="114" name="Shape 114"/>
          <p:cNvPicPr preferRelativeResize="0"/>
          <p:nvPr/>
        </p:nvPicPr>
        <p:blipFill rotWithShape="1">
          <a:blip r:embed="rId3">
            <a:alphaModFix/>
          </a:blip>
          <a:srcRect/>
          <a:stretch/>
        </p:blipFill>
        <p:spPr>
          <a:xfrm>
            <a:off x="7318450" y="45561"/>
            <a:ext cx="1764900" cy="513600"/>
          </a:xfrm>
          <a:prstGeom prst="rect">
            <a:avLst/>
          </a:prstGeom>
          <a:noFill/>
          <a:ln>
            <a:noFill/>
          </a:ln>
        </p:spPr>
      </p:pic>
      <p:pic>
        <p:nvPicPr>
          <p:cNvPr id="115" name="Shape 115"/>
          <p:cNvPicPr preferRelativeResize="0"/>
          <p:nvPr/>
        </p:nvPicPr>
        <p:blipFill rotWithShape="1">
          <a:blip r:embed="rId4">
            <a:alphaModFix/>
          </a:blip>
          <a:srcRect/>
          <a:stretch/>
        </p:blipFill>
        <p:spPr>
          <a:xfrm>
            <a:off x="5846348" y="1271800"/>
            <a:ext cx="2955000" cy="3359100"/>
          </a:xfrm>
          <a:prstGeom prst="rect">
            <a:avLst/>
          </a:prstGeom>
          <a:noFill/>
          <a:ln>
            <a:noFill/>
          </a:ln>
        </p:spPr>
      </p:pic>
      <p:pic>
        <p:nvPicPr>
          <p:cNvPr id="116" name="Shape 116"/>
          <p:cNvPicPr preferRelativeResize="0"/>
          <p:nvPr/>
        </p:nvPicPr>
        <p:blipFill>
          <a:blip r:embed="rId5">
            <a:alphaModFix/>
          </a:blip>
          <a:stretch>
            <a:fillRect/>
          </a:stretch>
        </p:blipFill>
        <p:spPr>
          <a:xfrm>
            <a:off x="537199" y="1534337"/>
            <a:ext cx="4850175" cy="2834024"/>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Shape 121"/>
          <p:cNvSpPr/>
          <p:nvPr/>
        </p:nvSpPr>
        <p:spPr>
          <a:xfrm>
            <a:off x="7514489" y="45563"/>
            <a:ext cx="718200" cy="7182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22" name="Shape 122"/>
          <p:cNvSpPr txBox="1"/>
          <p:nvPr/>
        </p:nvSpPr>
        <p:spPr>
          <a:xfrm>
            <a:off x="138050" y="126400"/>
            <a:ext cx="7180500" cy="12132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spcAft>
                <a:spcPts val="0"/>
              </a:spcAft>
              <a:buClr>
                <a:srgbClr val="0B68FF"/>
              </a:buClr>
              <a:buSzPct val="25000"/>
              <a:buFont typeface="Arial"/>
              <a:buNone/>
            </a:pPr>
            <a:r>
              <a:rPr lang="en-US" sz="3600">
                <a:solidFill>
                  <a:srgbClr val="0B68FF"/>
                </a:solidFill>
              </a:rPr>
              <a:t>Need new design compatible with 1 L/s plant</a:t>
            </a:r>
          </a:p>
        </p:txBody>
      </p:sp>
      <p:sp>
        <p:nvSpPr>
          <p:cNvPr id="123" name="Shape 123"/>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a:t>
            </a:r>
            <a:r>
              <a:rPr lang="en-US" sz="1000" b="1" i="0" u="none" strike="noStrike" cap="none">
                <a:solidFill>
                  <a:srgbClr val="7F7F7F"/>
                </a:solidFill>
                <a:latin typeface="Arial"/>
                <a:ea typeface="Arial"/>
                <a:cs typeface="Arial"/>
                <a:sym typeface="Arial"/>
              </a:rPr>
              <a:t> 2016</a:t>
            </a:r>
          </a:p>
        </p:txBody>
      </p:sp>
      <p:pic>
        <p:nvPicPr>
          <p:cNvPr id="124" name="Shape 124"/>
          <p:cNvPicPr preferRelativeResize="0"/>
          <p:nvPr/>
        </p:nvPicPr>
        <p:blipFill rotWithShape="1">
          <a:blip r:embed="rId3">
            <a:alphaModFix/>
          </a:blip>
          <a:srcRect/>
          <a:stretch/>
        </p:blipFill>
        <p:spPr>
          <a:xfrm>
            <a:off x="7318450" y="45561"/>
            <a:ext cx="1764900" cy="513600"/>
          </a:xfrm>
          <a:prstGeom prst="rect">
            <a:avLst/>
          </a:prstGeom>
          <a:noFill/>
          <a:ln>
            <a:noFill/>
          </a:ln>
        </p:spPr>
      </p:pic>
      <p:pic>
        <p:nvPicPr>
          <p:cNvPr id="125" name="Shape 125"/>
          <p:cNvPicPr preferRelativeResize="0"/>
          <p:nvPr/>
        </p:nvPicPr>
        <p:blipFill>
          <a:blip r:embed="rId4">
            <a:alphaModFix/>
          </a:blip>
          <a:stretch>
            <a:fillRect/>
          </a:stretch>
        </p:blipFill>
        <p:spPr>
          <a:xfrm>
            <a:off x="310750" y="2170725"/>
            <a:ext cx="5037149" cy="2838999"/>
          </a:xfrm>
          <a:prstGeom prst="rect">
            <a:avLst/>
          </a:prstGeom>
          <a:noFill/>
          <a:ln>
            <a:noFill/>
          </a:ln>
        </p:spPr>
      </p:pic>
      <p:pic>
        <p:nvPicPr>
          <p:cNvPr id="126" name="Shape 126"/>
          <p:cNvPicPr preferRelativeResize="0"/>
          <p:nvPr/>
        </p:nvPicPr>
        <p:blipFill>
          <a:blip r:embed="rId5">
            <a:alphaModFix/>
          </a:blip>
          <a:stretch>
            <a:fillRect/>
          </a:stretch>
        </p:blipFill>
        <p:spPr>
          <a:xfrm>
            <a:off x="5577560" y="838074"/>
            <a:ext cx="2734839" cy="3646436"/>
          </a:xfrm>
          <a:prstGeom prst="rect">
            <a:avLst/>
          </a:prstGeom>
          <a:noFill/>
          <a:ln>
            <a:noFill/>
          </a:ln>
        </p:spPr>
      </p:pic>
      <p:sp>
        <p:nvSpPr>
          <p:cNvPr id="127" name="Shape 127"/>
          <p:cNvSpPr txBox="1"/>
          <p:nvPr/>
        </p:nvSpPr>
        <p:spPr>
          <a:xfrm>
            <a:off x="310750" y="1339600"/>
            <a:ext cx="5161500" cy="965100"/>
          </a:xfrm>
          <a:prstGeom prst="rect">
            <a:avLst/>
          </a:prstGeom>
          <a:noFill/>
          <a:ln>
            <a:noFill/>
          </a:ln>
        </p:spPr>
        <p:txBody>
          <a:bodyPr lIns="91425" tIns="45700" rIns="91425" bIns="45700" anchor="t" anchorCtr="0">
            <a:noAutofit/>
          </a:bodyPr>
          <a:lstStyle/>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Objective: scale down existing filter</a:t>
            </a:r>
          </a:p>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1 L/s sed tank will feed into EStaRS entrance</a:t>
            </a:r>
          </a:p>
          <a:p>
            <a:pPr marR="0" lvl="0" algn="l" rtl="0">
              <a:lnSpc>
                <a:spcPct val="100000"/>
              </a:lnSpc>
              <a:spcBef>
                <a:spcPts val="0"/>
              </a:spcBef>
              <a:spcAft>
                <a:spcPts val="0"/>
              </a:spcAft>
              <a:buNone/>
            </a:pPr>
            <a:endParaRPr sz="1800">
              <a:solidFill>
                <a:srgbClr val="595959"/>
              </a:solidFill>
              <a:latin typeface="Calibri"/>
              <a:ea typeface="Calibri"/>
              <a:cs typeface="Calibri"/>
              <a:sym typeface="Calibri"/>
            </a:endParaRPr>
          </a:p>
          <a:p>
            <a:pPr marR="0" lvl="0" algn="l" rtl="0">
              <a:lnSpc>
                <a:spcPct val="100000"/>
              </a:lnSpc>
              <a:spcBef>
                <a:spcPts val="0"/>
              </a:spcBef>
              <a:spcAft>
                <a:spcPts val="0"/>
              </a:spcAft>
              <a:buNone/>
            </a:pPr>
            <a:endParaRPr/>
          </a:p>
        </p:txBody>
      </p:sp>
      <p:sp>
        <p:nvSpPr>
          <p:cNvPr id="128" name="Shape 128"/>
          <p:cNvSpPr/>
          <p:nvPr/>
        </p:nvSpPr>
        <p:spPr>
          <a:xfrm>
            <a:off x="5832000" y="812200"/>
            <a:ext cx="1486500" cy="665700"/>
          </a:xfrm>
          <a:prstGeom prst="ellipse">
            <a:avLst/>
          </a:prstGeom>
          <a:noFill/>
          <a:ln w="3810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9" name="Shape 129"/>
          <p:cNvSpPr/>
          <p:nvPr/>
        </p:nvSpPr>
        <p:spPr>
          <a:xfrm>
            <a:off x="1920025" y="2013475"/>
            <a:ext cx="718200" cy="513600"/>
          </a:xfrm>
          <a:prstGeom prst="ellipse">
            <a:avLst/>
          </a:prstGeom>
          <a:noFill/>
          <a:ln w="38100" cap="flat" cmpd="sng">
            <a:solidFill>
              <a:srgbClr val="FF0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130" name="Shape 130"/>
          <p:cNvCxnSpPr>
            <a:stCxn id="128" idx="2"/>
            <a:endCxn id="129" idx="6"/>
          </p:cNvCxnSpPr>
          <p:nvPr/>
        </p:nvCxnSpPr>
        <p:spPr>
          <a:xfrm flipH="1">
            <a:off x="2638200" y="1145050"/>
            <a:ext cx="3193800" cy="1125300"/>
          </a:xfrm>
          <a:prstGeom prst="bentConnector3">
            <a:avLst>
              <a:gd name="adj1" fmla="val 17053"/>
            </a:avLst>
          </a:prstGeom>
          <a:noFill/>
          <a:ln w="38100" cap="flat" cmpd="sng">
            <a:solidFill>
              <a:srgbClr val="FF0000"/>
            </a:solidFill>
            <a:prstDash val="solid"/>
            <a:round/>
            <a:headEnd type="none" w="lg" len="lg"/>
            <a:tailEnd type="triangle" w="lg" len="lg"/>
          </a:ln>
        </p:spPr>
      </p:cxn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p:nvPr/>
        </p:nvSpPr>
        <p:spPr>
          <a:xfrm>
            <a:off x="1558950" y="1971598"/>
            <a:ext cx="6026100" cy="12003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sz="7200">
                <a:solidFill>
                  <a:srgbClr val="0000FF"/>
                </a:solidFill>
              </a:rPr>
              <a:t>MathCAD</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p:nvPr/>
        </p:nvSpPr>
        <p:spPr>
          <a:xfrm>
            <a:off x="7514489" y="45563"/>
            <a:ext cx="718200" cy="7182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41" name="Shape 141"/>
          <p:cNvSpPr txBox="1"/>
          <p:nvPr/>
        </p:nvSpPr>
        <p:spPr>
          <a:xfrm>
            <a:off x="118775" y="168500"/>
            <a:ext cx="7046100" cy="9234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spcAft>
                <a:spcPts val="0"/>
              </a:spcAft>
              <a:buClr>
                <a:srgbClr val="0B68FF"/>
              </a:buClr>
              <a:buSzPct val="25000"/>
              <a:buFont typeface="Arial"/>
              <a:buNone/>
            </a:pPr>
            <a:r>
              <a:rPr lang="en-US" sz="3600">
                <a:solidFill>
                  <a:srgbClr val="0B68FF"/>
                </a:solidFill>
              </a:rPr>
              <a:t>Disassembly of existing filter</a:t>
            </a:r>
          </a:p>
        </p:txBody>
      </p:sp>
      <p:sp>
        <p:nvSpPr>
          <p:cNvPr id="142" name="Shape 142"/>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a:t>
            </a:r>
            <a:r>
              <a:rPr lang="en-US" sz="1000" b="1" i="0" u="none" strike="noStrike" cap="none">
                <a:solidFill>
                  <a:srgbClr val="7F7F7F"/>
                </a:solidFill>
                <a:latin typeface="Arial"/>
                <a:ea typeface="Arial"/>
                <a:cs typeface="Arial"/>
                <a:sym typeface="Arial"/>
              </a:rPr>
              <a:t> 2016</a:t>
            </a:r>
          </a:p>
        </p:txBody>
      </p:sp>
      <p:pic>
        <p:nvPicPr>
          <p:cNvPr id="143" name="Shape 143"/>
          <p:cNvPicPr preferRelativeResize="0"/>
          <p:nvPr/>
        </p:nvPicPr>
        <p:blipFill rotWithShape="1">
          <a:blip r:embed="rId3">
            <a:alphaModFix/>
          </a:blip>
          <a:srcRect/>
          <a:stretch/>
        </p:blipFill>
        <p:spPr>
          <a:xfrm>
            <a:off x="7318450" y="45561"/>
            <a:ext cx="1764900" cy="513600"/>
          </a:xfrm>
          <a:prstGeom prst="rect">
            <a:avLst/>
          </a:prstGeom>
          <a:noFill/>
          <a:ln>
            <a:noFill/>
          </a:ln>
        </p:spPr>
      </p:pic>
      <p:pic>
        <p:nvPicPr>
          <p:cNvPr id="144" name="Shape 144"/>
          <p:cNvPicPr preferRelativeResize="0"/>
          <p:nvPr/>
        </p:nvPicPr>
        <p:blipFill>
          <a:blip r:embed="rId4">
            <a:alphaModFix/>
          </a:blip>
          <a:stretch>
            <a:fillRect/>
          </a:stretch>
        </p:blipFill>
        <p:spPr>
          <a:xfrm>
            <a:off x="556112" y="1189587"/>
            <a:ext cx="2552774" cy="3476118"/>
          </a:xfrm>
          <a:prstGeom prst="rect">
            <a:avLst/>
          </a:prstGeom>
          <a:noFill/>
          <a:ln>
            <a:noFill/>
          </a:ln>
        </p:spPr>
      </p:pic>
      <p:pic>
        <p:nvPicPr>
          <p:cNvPr id="145" name="Shape 145"/>
          <p:cNvPicPr preferRelativeResize="0"/>
          <p:nvPr/>
        </p:nvPicPr>
        <p:blipFill>
          <a:blip r:embed="rId5">
            <a:alphaModFix/>
          </a:blip>
          <a:stretch>
            <a:fillRect/>
          </a:stretch>
        </p:blipFill>
        <p:spPr>
          <a:xfrm>
            <a:off x="3559024" y="1277107"/>
            <a:ext cx="5125199" cy="3301104"/>
          </a:xfrm>
          <a:prstGeom prst="rect">
            <a:avLst/>
          </a:prstGeom>
          <a:noFill/>
          <a:ln w="2857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p:nvPr/>
        </p:nvSpPr>
        <p:spPr>
          <a:xfrm>
            <a:off x="4645950" y="1649275"/>
            <a:ext cx="4040100" cy="2963400"/>
          </a:xfrm>
          <a:prstGeom prst="rect">
            <a:avLst/>
          </a:prstGeom>
          <a:noFill/>
          <a:ln w="28575" cap="flat" cmpd="sng">
            <a:solidFill>
              <a:schemeClr val="accent1"/>
            </a:solidFill>
            <a:prstDash val="solid"/>
            <a:round/>
            <a:headEnd type="none" w="med" len="med"/>
            <a:tailEnd type="none" w="med" len="med"/>
          </a:ln>
        </p:spPr>
        <p:txBody>
          <a:bodyPr lIns="91425" tIns="91425" rIns="91425" bIns="91425" anchor="t" anchorCtr="0">
            <a:noAutofit/>
          </a:bodyPr>
          <a:lstStyle/>
          <a:p>
            <a:pPr lvl="0" rtl="0">
              <a:spcBef>
                <a:spcPts val="0"/>
              </a:spcBef>
              <a:buClr>
                <a:schemeClr val="dk1"/>
              </a:buClr>
              <a:buSzPct val="61111"/>
              <a:buFont typeface="Arial"/>
              <a:buNone/>
            </a:pPr>
            <a:r>
              <a:rPr lang="en-US" sz="1800" b="1" dirty="0" smtClean="0">
                <a:solidFill>
                  <a:schemeClr val="accent3"/>
                </a:solidFill>
                <a:latin typeface="Calibri"/>
                <a:ea typeface="Calibri"/>
                <a:cs typeface="Calibri"/>
                <a:sym typeface="Calibri"/>
              </a:rPr>
              <a:t>✓</a:t>
            </a:r>
            <a:r>
              <a:rPr lang="en-US" sz="1800" dirty="0">
                <a:solidFill>
                  <a:srgbClr val="595959"/>
                </a:solidFill>
                <a:latin typeface="Calibri"/>
                <a:ea typeface="Calibri"/>
                <a:cs typeface="Calibri"/>
                <a:sym typeface="Calibri"/>
              </a:rPr>
              <a:t> </a:t>
            </a:r>
            <a:r>
              <a:rPr lang="en-US" sz="1800" dirty="0" smtClean="0">
                <a:solidFill>
                  <a:srgbClr val="595959"/>
                </a:solidFill>
                <a:latin typeface="Calibri"/>
                <a:ea typeface="Calibri"/>
                <a:cs typeface="Calibri"/>
                <a:sym typeface="Calibri"/>
              </a:rPr>
              <a:t>Layers </a:t>
            </a:r>
            <a:r>
              <a:rPr lang="en-US" sz="1800" dirty="0">
                <a:solidFill>
                  <a:srgbClr val="595959"/>
                </a:solidFill>
                <a:latin typeface="Calibri"/>
                <a:ea typeface="Calibri"/>
                <a:cs typeface="Calibri"/>
                <a:sym typeface="Calibri"/>
              </a:rPr>
              <a:t>same height</a:t>
            </a:r>
          </a:p>
          <a:p>
            <a:pPr lvl="0" indent="387350" rtl="0">
              <a:spcBef>
                <a:spcPts val="0"/>
              </a:spcBef>
              <a:buClr>
                <a:schemeClr val="dk1"/>
              </a:buClr>
              <a:buSzPct val="61111"/>
              <a:buFont typeface="Arial"/>
              <a:buNone/>
            </a:pPr>
            <a:r>
              <a:rPr lang="en-US" sz="1800" dirty="0">
                <a:solidFill>
                  <a:srgbClr val="595959"/>
                </a:solidFill>
                <a:latin typeface="Calibri"/>
                <a:ea typeface="Calibri"/>
                <a:cs typeface="Calibri"/>
                <a:sym typeface="Calibri"/>
              </a:rPr>
              <a:t>→ Adequate filtration</a:t>
            </a:r>
          </a:p>
          <a:p>
            <a:pPr lvl="0" rtl="0">
              <a:spcBef>
                <a:spcPts val="0"/>
              </a:spcBef>
              <a:buClr>
                <a:schemeClr val="dk1"/>
              </a:buClr>
              <a:buFont typeface="Arial"/>
              <a:buNone/>
            </a:pPr>
            <a:endParaRPr sz="1800" dirty="0">
              <a:solidFill>
                <a:srgbClr val="595959"/>
              </a:solidFill>
              <a:latin typeface="Calibri"/>
              <a:ea typeface="Calibri"/>
              <a:cs typeface="Calibri"/>
              <a:sym typeface="Calibri"/>
            </a:endParaRPr>
          </a:p>
          <a:p>
            <a:pPr lvl="0" rtl="0">
              <a:spcBef>
                <a:spcPts val="0"/>
              </a:spcBef>
              <a:buClr>
                <a:schemeClr val="dk1"/>
              </a:buClr>
              <a:buSzPct val="61111"/>
              <a:buFont typeface="Arial"/>
              <a:buNone/>
            </a:pPr>
            <a:r>
              <a:rPr lang="en-US" sz="1800" b="1" dirty="0" smtClean="0">
                <a:solidFill>
                  <a:schemeClr val="accent2"/>
                </a:solidFill>
                <a:latin typeface="Calibri"/>
                <a:ea typeface="Calibri"/>
                <a:cs typeface="Calibri"/>
                <a:sym typeface="Calibri"/>
              </a:rPr>
              <a:t>✗</a:t>
            </a:r>
            <a:r>
              <a:rPr lang="en-US" sz="1800" dirty="0">
                <a:solidFill>
                  <a:srgbClr val="595959"/>
                </a:solidFill>
                <a:latin typeface="Calibri"/>
                <a:ea typeface="Calibri"/>
                <a:cs typeface="Calibri"/>
                <a:sym typeface="Calibri"/>
              </a:rPr>
              <a:t> </a:t>
            </a:r>
            <a:r>
              <a:rPr lang="en-US" sz="1800" dirty="0" smtClean="0">
                <a:solidFill>
                  <a:srgbClr val="595959"/>
                </a:solidFill>
                <a:latin typeface="Calibri"/>
                <a:ea typeface="Calibri"/>
                <a:cs typeface="Calibri"/>
                <a:sym typeface="Calibri"/>
              </a:rPr>
              <a:t>2 </a:t>
            </a:r>
            <a:r>
              <a:rPr lang="en-US" sz="1800" dirty="0">
                <a:solidFill>
                  <a:srgbClr val="595959"/>
                </a:solidFill>
                <a:latin typeface="Calibri"/>
                <a:ea typeface="Calibri"/>
                <a:cs typeface="Calibri"/>
                <a:sym typeface="Calibri"/>
              </a:rPr>
              <a:t>filters</a:t>
            </a:r>
          </a:p>
          <a:p>
            <a:pPr lvl="0" indent="387350" rtl="0">
              <a:spcBef>
                <a:spcPts val="0"/>
              </a:spcBef>
              <a:buClr>
                <a:schemeClr val="dk1"/>
              </a:buClr>
              <a:buSzPct val="61111"/>
              <a:buFont typeface="Arial"/>
              <a:buNone/>
            </a:pPr>
            <a:r>
              <a:rPr lang="en-US" sz="1800" dirty="0">
                <a:solidFill>
                  <a:srgbClr val="595959"/>
                </a:solidFill>
                <a:latin typeface="Calibri"/>
                <a:ea typeface="Calibri"/>
                <a:cs typeface="Calibri"/>
                <a:sym typeface="Calibri"/>
              </a:rPr>
              <a:t>→ Not modular</a:t>
            </a:r>
          </a:p>
          <a:p>
            <a:pPr lvl="0" indent="387350" rtl="0">
              <a:spcBef>
                <a:spcPts val="0"/>
              </a:spcBef>
              <a:buClr>
                <a:schemeClr val="dk1"/>
              </a:buClr>
              <a:buFont typeface="Arial"/>
              <a:buNone/>
            </a:pPr>
            <a:endParaRPr sz="1800" dirty="0">
              <a:solidFill>
                <a:srgbClr val="595959"/>
              </a:solidFill>
              <a:latin typeface="Calibri"/>
              <a:ea typeface="Calibri"/>
              <a:cs typeface="Calibri"/>
              <a:sym typeface="Calibri"/>
            </a:endParaRPr>
          </a:p>
          <a:p>
            <a:pPr lvl="0" rtl="0">
              <a:spcBef>
                <a:spcPts val="0"/>
              </a:spcBef>
              <a:buClr>
                <a:schemeClr val="dk1"/>
              </a:buClr>
              <a:buSzPct val="61111"/>
              <a:buFont typeface="Arial"/>
              <a:buNone/>
            </a:pPr>
            <a:r>
              <a:rPr lang="en-US" sz="1800" b="1" dirty="0" smtClean="0">
                <a:solidFill>
                  <a:schemeClr val="accent2"/>
                </a:solidFill>
                <a:latin typeface="Calibri"/>
                <a:ea typeface="Calibri"/>
                <a:cs typeface="Calibri"/>
                <a:sym typeface="Calibri"/>
              </a:rPr>
              <a:t>✗</a:t>
            </a:r>
            <a:r>
              <a:rPr lang="en-US" sz="1800" dirty="0">
                <a:solidFill>
                  <a:srgbClr val="595959"/>
                </a:solidFill>
                <a:latin typeface="Calibri"/>
                <a:ea typeface="Calibri"/>
                <a:cs typeface="Calibri"/>
                <a:sym typeface="Calibri"/>
              </a:rPr>
              <a:t> </a:t>
            </a:r>
            <a:r>
              <a:rPr lang="en-US" sz="1800" dirty="0" smtClean="0">
                <a:solidFill>
                  <a:srgbClr val="595959"/>
                </a:solidFill>
                <a:latin typeface="Calibri"/>
                <a:ea typeface="Calibri"/>
                <a:cs typeface="Calibri"/>
                <a:sym typeface="Calibri"/>
              </a:rPr>
              <a:t>Backwash </a:t>
            </a:r>
            <a:r>
              <a:rPr lang="en-US" sz="1800" dirty="0">
                <a:solidFill>
                  <a:srgbClr val="595959"/>
                </a:solidFill>
                <a:latin typeface="Calibri"/>
                <a:ea typeface="Calibri"/>
                <a:cs typeface="Calibri"/>
                <a:sym typeface="Calibri"/>
              </a:rPr>
              <a:t>velocity too low</a:t>
            </a:r>
          </a:p>
          <a:p>
            <a:pPr lvl="0" indent="387350" rtl="0">
              <a:spcBef>
                <a:spcPts val="0"/>
              </a:spcBef>
              <a:buClr>
                <a:schemeClr val="dk1"/>
              </a:buClr>
              <a:buSzPct val="61111"/>
              <a:buFont typeface="Arial"/>
              <a:buNone/>
            </a:pPr>
            <a:r>
              <a:rPr lang="en-US" sz="1800" dirty="0">
                <a:solidFill>
                  <a:srgbClr val="595959"/>
                </a:solidFill>
                <a:latin typeface="Calibri"/>
                <a:ea typeface="Calibri"/>
                <a:cs typeface="Calibri"/>
                <a:sym typeface="Calibri"/>
              </a:rPr>
              <a:t>→ More complex backwash system</a:t>
            </a:r>
          </a:p>
        </p:txBody>
      </p:sp>
      <p:sp>
        <p:nvSpPr>
          <p:cNvPr id="151" name="Shape 151"/>
          <p:cNvSpPr txBox="1"/>
          <p:nvPr/>
        </p:nvSpPr>
        <p:spPr>
          <a:xfrm>
            <a:off x="460550" y="1639200"/>
            <a:ext cx="4040100" cy="2963400"/>
          </a:xfrm>
          <a:prstGeom prst="rect">
            <a:avLst/>
          </a:prstGeom>
          <a:noFill/>
          <a:ln w="28575" cap="flat" cmpd="sng">
            <a:solidFill>
              <a:schemeClr val="accent1"/>
            </a:solidFill>
            <a:prstDash val="solid"/>
            <a:round/>
            <a:headEnd type="none" w="med" len="med"/>
            <a:tailEnd type="none" w="med" len="med"/>
          </a:ln>
        </p:spPr>
        <p:txBody>
          <a:bodyPr lIns="91425" tIns="91425" rIns="91425" bIns="91425" anchor="t" anchorCtr="0">
            <a:noAutofit/>
          </a:bodyPr>
          <a:lstStyle/>
          <a:p>
            <a:pPr lvl="0" rtl="0">
              <a:spcBef>
                <a:spcPts val="0"/>
              </a:spcBef>
              <a:buClr>
                <a:schemeClr val="dk1"/>
              </a:buClr>
              <a:buSzPct val="61111"/>
              <a:buFont typeface="Arial"/>
              <a:buNone/>
            </a:pPr>
            <a:r>
              <a:rPr lang="en-US" sz="1800" b="1" dirty="0" smtClean="0">
                <a:solidFill>
                  <a:schemeClr val="accent3"/>
                </a:solidFill>
                <a:latin typeface="Calibri"/>
                <a:ea typeface="Calibri"/>
                <a:cs typeface="Calibri"/>
                <a:sym typeface="Calibri"/>
              </a:rPr>
              <a:t>✓</a:t>
            </a:r>
            <a:r>
              <a:rPr lang="en-US" sz="1800" dirty="0">
                <a:solidFill>
                  <a:srgbClr val="595959"/>
                </a:solidFill>
                <a:latin typeface="Calibri"/>
                <a:ea typeface="Calibri"/>
                <a:cs typeface="Calibri"/>
                <a:sym typeface="Calibri"/>
              </a:rPr>
              <a:t> </a:t>
            </a:r>
            <a:r>
              <a:rPr lang="en-US" sz="1800" dirty="0" smtClean="0">
                <a:solidFill>
                  <a:srgbClr val="595959"/>
                </a:solidFill>
                <a:latin typeface="Calibri"/>
                <a:ea typeface="Calibri"/>
                <a:cs typeface="Calibri"/>
                <a:sym typeface="Calibri"/>
              </a:rPr>
              <a:t>One </a:t>
            </a:r>
            <a:r>
              <a:rPr lang="en-US" sz="1800" dirty="0">
                <a:solidFill>
                  <a:srgbClr val="595959"/>
                </a:solidFill>
                <a:latin typeface="Calibri"/>
                <a:ea typeface="Calibri"/>
                <a:cs typeface="Calibri"/>
                <a:sym typeface="Calibri"/>
              </a:rPr>
              <a:t>filter</a:t>
            </a:r>
          </a:p>
          <a:p>
            <a:pPr marL="457200" lvl="0" indent="-69850" rtl="0">
              <a:spcBef>
                <a:spcPts val="0"/>
              </a:spcBef>
              <a:buClr>
                <a:schemeClr val="dk1"/>
              </a:buClr>
              <a:buSzPct val="61111"/>
              <a:buFont typeface="Arial"/>
              <a:buNone/>
            </a:pPr>
            <a:r>
              <a:rPr lang="en-US" sz="1800" dirty="0">
                <a:solidFill>
                  <a:srgbClr val="595959"/>
                </a:solidFill>
                <a:latin typeface="Calibri"/>
                <a:ea typeface="Calibri"/>
                <a:cs typeface="Calibri"/>
                <a:sym typeface="Calibri"/>
              </a:rPr>
              <a:t>→ Modular 1 L/s plant</a:t>
            </a:r>
          </a:p>
          <a:p>
            <a:pPr lvl="0" rtl="0">
              <a:spcBef>
                <a:spcPts val="0"/>
              </a:spcBef>
              <a:buClr>
                <a:schemeClr val="dk1"/>
              </a:buClr>
              <a:buFont typeface="Arial"/>
              <a:buNone/>
            </a:pPr>
            <a:endParaRPr sz="1800" dirty="0">
              <a:solidFill>
                <a:srgbClr val="595959"/>
              </a:solidFill>
              <a:latin typeface="Calibri"/>
              <a:ea typeface="Calibri"/>
              <a:cs typeface="Calibri"/>
              <a:sym typeface="Calibri"/>
            </a:endParaRPr>
          </a:p>
          <a:p>
            <a:pPr lvl="0" rtl="0">
              <a:spcBef>
                <a:spcPts val="0"/>
              </a:spcBef>
              <a:buClr>
                <a:schemeClr val="dk1"/>
              </a:buClr>
              <a:buSzPct val="61111"/>
              <a:buFont typeface="Arial"/>
              <a:buNone/>
            </a:pPr>
            <a:r>
              <a:rPr lang="en-US" sz="1800" b="1" dirty="0" smtClean="0">
                <a:solidFill>
                  <a:schemeClr val="accent2"/>
                </a:solidFill>
                <a:latin typeface="Calibri"/>
                <a:ea typeface="Calibri"/>
                <a:cs typeface="Calibri"/>
                <a:sym typeface="Calibri"/>
              </a:rPr>
              <a:t>✗</a:t>
            </a:r>
            <a:r>
              <a:rPr lang="en-US" sz="1800" dirty="0">
                <a:solidFill>
                  <a:srgbClr val="595959"/>
                </a:solidFill>
                <a:latin typeface="Calibri"/>
                <a:ea typeface="Calibri"/>
                <a:cs typeface="Calibri"/>
                <a:sym typeface="Calibri"/>
              </a:rPr>
              <a:t> </a:t>
            </a:r>
            <a:r>
              <a:rPr lang="en-US" sz="1800" dirty="0" smtClean="0">
                <a:solidFill>
                  <a:srgbClr val="595959"/>
                </a:solidFill>
                <a:latin typeface="Calibri"/>
                <a:ea typeface="Calibri"/>
                <a:cs typeface="Calibri"/>
                <a:sym typeface="Calibri"/>
              </a:rPr>
              <a:t>Layers </a:t>
            </a:r>
            <a:r>
              <a:rPr lang="en-US" sz="1800" dirty="0">
                <a:solidFill>
                  <a:srgbClr val="595959"/>
                </a:solidFill>
                <a:latin typeface="Calibri"/>
                <a:ea typeface="Calibri"/>
                <a:cs typeface="Calibri"/>
                <a:sym typeface="Calibri"/>
              </a:rPr>
              <a:t>too small</a:t>
            </a:r>
          </a:p>
          <a:p>
            <a:pPr lvl="0" indent="387350" rtl="0">
              <a:spcBef>
                <a:spcPts val="0"/>
              </a:spcBef>
              <a:buClr>
                <a:schemeClr val="dk1"/>
              </a:buClr>
              <a:buSzPct val="61111"/>
              <a:buFont typeface="Arial"/>
              <a:buNone/>
            </a:pPr>
            <a:r>
              <a:rPr lang="en-US" sz="1800" dirty="0">
                <a:solidFill>
                  <a:srgbClr val="595959"/>
                </a:solidFill>
                <a:latin typeface="Calibri"/>
                <a:ea typeface="Calibri"/>
                <a:cs typeface="Calibri"/>
                <a:sym typeface="Calibri"/>
              </a:rPr>
              <a:t>→ Inadequate filtration</a:t>
            </a:r>
          </a:p>
        </p:txBody>
      </p:sp>
      <p:sp>
        <p:nvSpPr>
          <p:cNvPr id="152" name="Shape 152"/>
          <p:cNvSpPr/>
          <p:nvPr/>
        </p:nvSpPr>
        <p:spPr>
          <a:xfrm>
            <a:off x="7514489" y="45563"/>
            <a:ext cx="718200" cy="7182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53" name="Shape 153"/>
          <p:cNvSpPr txBox="1"/>
          <p:nvPr/>
        </p:nvSpPr>
        <p:spPr>
          <a:xfrm>
            <a:off x="108700" y="138250"/>
            <a:ext cx="7046100" cy="9234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spcAft>
                <a:spcPts val="0"/>
              </a:spcAft>
              <a:buClr>
                <a:srgbClr val="0B68FF"/>
              </a:buClr>
              <a:buSzPct val="25000"/>
              <a:buFont typeface="Arial"/>
              <a:buNone/>
            </a:pPr>
            <a:r>
              <a:rPr lang="en-US" sz="3600">
                <a:solidFill>
                  <a:srgbClr val="0B68FF"/>
                </a:solidFill>
              </a:rPr>
              <a:t>Two options for shortening filter</a:t>
            </a:r>
          </a:p>
        </p:txBody>
      </p:sp>
      <p:sp>
        <p:nvSpPr>
          <p:cNvPr id="154" name="Shape 154"/>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a:t>
            </a:r>
            <a:r>
              <a:rPr lang="en-US" sz="1000" b="1" i="0" u="none" strike="noStrike" cap="none">
                <a:solidFill>
                  <a:srgbClr val="7F7F7F"/>
                </a:solidFill>
                <a:latin typeface="Arial"/>
                <a:ea typeface="Arial"/>
                <a:cs typeface="Arial"/>
                <a:sym typeface="Arial"/>
              </a:rPr>
              <a:t> 2016</a:t>
            </a:r>
          </a:p>
        </p:txBody>
      </p:sp>
      <p:pic>
        <p:nvPicPr>
          <p:cNvPr id="155" name="Shape 155"/>
          <p:cNvPicPr preferRelativeResize="0"/>
          <p:nvPr/>
        </p:nvPicPr>
        <p:blipFill rotWithShape="1">
          <a:blip r:embed="rId3">
            <a:alphaModFix/>
          </a:blip>
          <a:srcRect/>
          <a:stretch/>
        </p:blipFill>
        <p:spPr>
          <a:xfrm>
            <a:off x="7318450" y="45561"/>
            <a:ext cx="1764900" cy="513600"/>
          </a:xfrm>
          <a:prstGeom prst="rect">
            <a:avLst/>
          </a:prstGeom>
          <a:noFill/>
          <a:ln>
            <a:noFill/>
          </a:ln>
        </p:spPr>
      </p:pic>
      <p:sp>
        <p:nvSpPr>
          <p:cNvPr id="156" name="Shape 156"/>
          <p:cNvSpPr txBox="1">
            <a:spLocks noGrp="1"/>
          </p:cNvSpPr>
          <p:nvPr>
            <p:ph type="body" idx="1"/>
          </p:nvPr>
        </p:nvSpPr>
        <p:spPr>
          <a:xfrm>
            <a:off x="457200" y="1151333"/>
            <a:ext cx="4040100" cy="479700"/>
          </a:xfrm>
          <a:prstGeom prst="rect">
            <a:avLst/>
          </a:prstGeom>
          <a:noFill/>
          <a:ln>
            <a:noFill/>
          </a:ln>
        </p:spPr>
        <p:txBody>
          <a:bodyPr lIns="91425" tIns="91425" rIns="91425" bIns="91425" anchor="b" anchorCtr="0">
            <a:noAutofit/>
          </a:bodyPr>
          <a:lstStyle/>
          <a:p>
            <a:pPr lvl="0" algn="ctr">
              <a:spcBef>
                <a:spcPts val="0"/>
              </a:spcBef>
              <a:buNone/>
            </a:pPr>
            <a:r>
              <a:rPr lang="en-US" sz="2400">
                <a:latin typeface="Calibri"/>
                <a:ea typeface="Calibri"/>
                <a:cs typeface="Calibri"/>
                <a:sym typeface="Calibri"/>
              </a:rPr>
              <a:t>Reduce Sand Layer Height</a:t>
            </a:r>
          </a:p>
        </p:txBody>
      </p:sp>
      <p:sp>
        <p:nvSpPr>
          <p:cNvPr id="157" name="Shape 157"/>
          <p:cNvSpPr txBox="1">
            <a:spLocks noGrp="1"/>
          </p:cNvSpPr>
          <p:nvPr>
            <p:ph type="body" idx="3"/>
          </p:nvPr>
        </p:nvSpPr>
        <p:spPr>
          <a:xfrm>
            <a:off x="4645026" y="1151333"/>
            <a:ext cx="4041899" cy="479700"/>
          </a:xfrm>
          <a:prstGeom prst="rect">
            <a:avLst/>
          </a:prstGeom>
          <a:ln w="9525" cap="flat" cmpd="sng">
            <a:noFill/>
            <a:prstDash val="solid"/>
            <a:round/>
            <a:headEnd type="none" w="med" len="med"/>
            <a:tailEnd type="none" w="med" len="med"/>
          </a:ln>
        </p:spPr>
        <p:txBody>
          <a:bodyPr lIns="91425" tIns="91425" rIns="91425" bIns="91425" anchor="b" anchorCtr="0">
            <a:noAutofit/>
          </a:bodyPr>
          <a:lstStyle/>
          <a:p>
            <a:pPr lvl="0" algn="ctr">
              <a:spcBef>
                <a:spcPts val="0"/>
              </a:spcBef>
              <a:buClr>
                <a:schemeClr val="dk1"/>
              </a:buClr>
              <a:buSzPct val="45833"/>
              <a:buFont typeface="Arial"/>
              <a:buNone/>
            </a:pPr>
            <a:r>
              <a:rPr lang="en-US" sz="2400">
                <a:solidFill>
                  <a:schemeClr val="dk1"/>
                </a:solidFill>
                <a:latin typeface="Calibri"/>
                <a:ea typeface="Calibri"/>
                <a:cs typeface="Calibri"/>
                <a:sym typeface="Calibri"/>
              </a:rPr>
              <a:t>Reduce Number of Layers</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Shape 162"/>
          <p:cNvSpPr txBox="1"/>
          <p:nvPr/>
        </p:nvSpPr>
        <p:spPr>
          <a:xfrm>
            <a:off x="111475" y="136475"/>
            <a:ext cx="6893100" cy="12348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spcAft>
                <a:spcPts val="0"/>
              </a:spcAft>
              <a:buClr>
                <a:srgbClr val="0B68FF"/>
              </a:buClr>
              <a:buSzPct val="25000"/>
              <a:buFont typeface="Arial"/>
              <a:buNone/>
            </a:pPr>
            <a:r>
              <a:rPr lang="en-US" sz="3600">
                <a:solidFill>
                  <a:srgbClr val="0B68FF"/>
                </a:solidFill>
              </a:rPr>
              <a:t>MathCAD model calculates filter dimensions and head loss</a:t>
            </a:r>
          </a:p>
        </p:txBody>
      </p:sp>
      <p:sp>
        <p:nvSpPr>
          <p:cNvPr id="163" name="Shape 163"/>
          <p:cNvSpPr/>
          <p:nvPr/>
        </p:nvSpPr>
        <p:spPr>
          <a:xfrm>
            <a:off x="7514489" y="45563"/>
            <a:ext cx="718200" cy="718200"/>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64" name="Shape 164"/>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0B68FF"/>
              </a:buClr>
              <a:buSzPct val="25000"/>
              <a:buFont typeface="Arial"/>
              <a:buNone/>
            </a:pPr>
            <a:r>
              <a:rPr lang="en-US" sz="1000" b="1" i="0" u="none" strike="noStrike" cap="none">
                <a:solidFill>
                  <a:srgbClr val="0B68FF"/>
                </a:solidFill>
                <a:latin typeface="Arial"/>
                <a:ea typeface="Arial"/>
                <a:cs typeface="Arial"/>
                <a:sym typeface="Arial"/>
              </a:rPr>
              <a:t>EStaRS Filter | Research | </a:t>
            </a:r>
            <a:r>
              <a:rPr lang="en-US" sz="1000" b="1">
                <a:solidFill>
                  <a:srgbClr val="7F7F7F"/>
                </a:solidFill>
              </a:rPr>
              <a:t>Fall</a:t>
            </a:r>
            <a:r>
              <a:rPr lang="en-US" sz="1000" b="1" i="0" u="none" strike="noStrike" cap="none">
                <a:solidFill>
                  <a:srgbClr val="7F7F7F"/>
                </a:solidFill>
                <a:latin typeface="Arial"/>
                <a:ea typeface="Arial"/>
                <a:cs typeface="Arial"/>
                <a:sym typeface="Arial"/>
              </a:rPr>
              <a:t> 2016</a:t>
            </a:r>
          </a:p>
        </p:txBody>
      </p:sp>
      <p:pic>
        <p:nvPicPr>
          <p:cNvPr id="165" name="Shape 165"/>
          <p:cNvPicPr preferRelativeResize="0"/>
          <p:nvPr/>
        </p:nvPicPr>
        <p:blipFill rotWithShape="1">
          <a:blip r:embed="rId3">
            <a:alphaModFix/>
          </a:blip>
          <a:srcRect/>
          <a:stretch/>
        </p:blipFill>
        <p:spPr>
          <a:xfrm>
            <a:off x="7318450" y="45561"/>
            <a:ext cx="1764900" cy="513600"/>
          </a:xfrm>
          <a:prstGeom prst="rect">
            <a:avLst/>
          </a:prstGeom>
          <a:noFill/>
          <a:ln>
            <a:noFill/>
          </a:ln>
        </p:spPr>
      </p:pic>
      <p:pic>
        <p:nvPicPr>
          <p:cNvPr id="166" name="Shape 166"/>
          <p:cNvPicPr preferRelativeResize="0"/>
          <p:nvPr/>
        </p:nvPicPr>
        <p:blipFill>
          <a:blip r:embed="rId4">
            <a:alphaModFix/>
          </a:blip>
          <a:stretch>
            <a:fillRect/>
          </a:stretch>
        </p:blipFill>
        <p:spPr>
          <a:xfrm>
            <a:off x="390800" y="3416387"/>
            <a:ext cx="3676650" cy="1076325"/>
          </a:xfrm>
          <a:prstGeom prst="rect">
            <a:avLst/>
          </a:prstGeom>
          <a:noFill/>
          <a:ln w="19050" cap="flat" cmpd="sng">
            <a:solidFill>
              <a:schemeClr val="accent1"/>
            </a:solidFill>
            <a:prstDash val="solid"/>
            <a:round/>
            <a:headEnd type="none" w="med" len="med"/>
            <a:tailEnd type="none" w="med" len="med"/>
          </a:ln>
        </p:spPr>
      </p:pic>
      <p:pic>
        <p:nvPicPr>
          <p:cNvPr id="167" name="Shape 167"/>
          <p:cNvPicPr preferRelativeResize="0"/>
          <p:nvPr/>
        </p:nvPicPr>
        <p:blipFill>
          <a:blip r:embed="rId5">
            <a:alphaModFix/>
          </a:blip>
          <a:stretch>
            <a:fillRect/>
          </a:stretch>
        </p:blipFill>
        <p:spPr>
          <a:xfrm>
            <a:off x="390800" y="2306037"/>
            <a:ext cx="2371725" cy="838200"/>
          </a:xfrm>
          <a:prstGeom prst="rect">
            <a:avLst/>
          </a:prstGeom>
          <a:noFill/>
          <a:ln w="19050" cap="flat" cmpd="sng">
            <a:solidFill>
              <a:schemeClr val="accent1"/>
            </a:solidFill>
            <a:prstDash val="solid"/>
            <a:round/>
            <a:headEnd type="none" w="med" len="med"/>
            <a:tailEnd type="none" w="med" len="med"/>
          </a:ln>
        </p:spPr>
      </p:pic>
      <p:pic>
        <p:nvPicPr>
          <p:cNvPr id="168" name="Shape 168"/>
          <p:cNvPicPr preferRelativeResize="0"/>
          <p:nvPr/>
        </p:nvPicPr>
        <p:blipFill rotWithShape="1">
          <a:blip r:embed="rId6">
            <a:alphaModFix/>
          </a:blip>
          <a:srcRect r="18897"/>
          <a:stretch/>
        </p:blipFill>
        <p:spPr>
          <a:xfrm>
            <a:off x="4682675" y="2120987"/>
            <a:ext cx="4048024" cy="2371725"/>
          </a:xfrm>
          <a:prstGeom prst="rect">
            <a:avLst/>
          </a:prstGeom>
          <a:noFill/>
          <a:ln w="19050" cap="flat" cmpd="sng">
            <a:solidFill>
              <a:schemeClr val="accent1"/>
            </a:solidFill>
            <a:prstDash val="solid"/>
            <a:round/>
            <a:headEnd type="none" w="med" len="med"/>
            <a:tailEnd type="none" w="med" len="med"/>
          </a:ln>
        </p:spPr>
      </p:pic>
      <p:sp>
        <p:nvSpPr>
          <p:cNvPr id="169" name="Shape 169"/>
          <p:cNvSpPr txBox="1"/>
          <p:nvPr/>
        </p:nvSpPr>
        <p:spPr>
          <a:xfrm>
            <a:off x="390762" y="1417700"/>
            <a:ext cx="2371800" cy="463800"/>
          </a:xfrm>
          <a:prstGeom prst="rect">
            <a:avLst/>
          </a:prstGeom>
          <a:noFill/>
          <a:ln w="28575" cap="flat" cmpd="sng">
            <a:solidFill>
              <a:schemeClr val="accent1"/>
            </a:solidFill>
            <a:prstDash val="solid"/>
            <a:round/>
            <a:headEnd type="none" w="med" len="med"/>
            <a:tailEnd type="none" w="med" len="med"/>
          </a:ln>
        </p:spPr>
        <p:txBody>
          <a:bodyPr lIns="91425" tIns="91425" rIns="91425" bIns="91425" anchor="ctr" anchorCtr="0">
            <a:noAutofit/>
          </a:bodyPr>
          <a:lstStyle/>
          <a:p>
            <a:pPr lvl="0" algn="ctr">
              <a:spcBef>
                <a:spcPts val="0"/>
              </a:spcBef>
              <a:buNone/>
            </a:pPr>
            <a:r>
              <a:rPr lang="en-US" sz="2400">
                <a:latin typeface="Calibri"/>
                <a:ea typeface="Calibri"/>
                <a:cs typeface="Calibri"/>
                <a:sym typeface="Calibri"/>
              </a:rPr>
              <a:t>Constraints</a:t>
            </a:r>
          </a:p>
        </p:txBody>
      </p:sp>
      <p:sp>
        <p:nvSpPr>
          <p:cNvPr id="170" name="Shape 170"/>
          <p:cNvSpPr txBox="1"/>
          <p:nvPr/>
        </p:nvSpPr>
        <p:spPr>
          <a:xfrm>
            <a:off x="4682675" y="1447475"/>
            <a:ext cx="2371800" cy="463800"/>
          </a:xfrm>
          <a:prstGeom prst="rect">
            <a:avLst/>
          </a:prstGeom>
          <a:noFill/>
          <a:ln w="28575" cap="flat" cmpd="sng">
            <a:solidFill>
              <a:schemeClr val="accent1"/>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US" sz="2400">
                <a:latin typeface="Calibri"/>
                <a:ea typeface="Calibri"/>
                <a:cs typeface="Calibri"/>
                <a:sym typeface="Calibri"/>
              </a:rPr>
              <a:t>Elevation Results</a:t>
            </a: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1451</Words>
  <Application>Microsoft Office PowerPoint</Application>
  <PresentationFormat>On-screen Show (16:9)</PresentationFormat>
  <Paragraphs>178</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Future 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dc:creator>
  <cp:lastModifiedBy>Susan McGrattan</cp:lastModifiedBy>
  <cp:revision>1</cp:revision>
  <dcterms:modified xsi:type="dcterms:W3CDTF">2016-12-10T23:52:41Z</dcterms:modified>
</cp:coreProperties>
</file>