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5BA03-0A3E-4519-9DB0-DA244D80DC6D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3591-D6AB-4D3D-8A48-9DD197964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5BA03-0A3E-4519-9DB0-DA244D80DC6D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3591-D6AB-4D3D-8A48-9DD197964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5BA03-0A3E-4519-9DB0-DA244D80DC6D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3591-D6AB-4D3D-8A48-9DD197964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5BA03-0A3E-4519-9DB0-DA244D80DC6D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3591-D6AB-4D3D-8A48-9DD197964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5BA03-0A3E-4519-9DB0-DA244D80DC6D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3591-D6AB-4D3D-8A48-9DD197964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5BA03-0A3E-4519-9DB0-DA244D80DC6D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3591-D6AB-4D3D-8A48-9DD197964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5BA03-0A3E-4519-9DB0-DA244D80DC6D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3591-D6AB-4D3D-8A48-9DD197964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5BA03-0A3E-4519-9DB0-DA244D80DC6D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3591-D6AB-4D3D-8A48-9DD197964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5BA03-0A3E-4519-9DB0-DA244D80DC6D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3591-D6AB-4D3D-8A48-9DD197964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5BA03-0A3E-4519-9DB0-DA244D80DC6D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3591-D6AB-4D3D-8A48-9DD197964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5BA03-0A3E-4519-9DB0-DA244D80DC6D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83591-D6AB-4D3D-8A48-9DD197964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5BA03-0A3E-4519-9DB0-DA244D80DC6D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83591-D6AB-4D3D-8A48-9DD1979649D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00200" y="1752600"/>
            <a:ext cx="13716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tx2"/>
                </a:solidFill>
              </a:rPr>
              <a:t>OFF</a:t>
            </a:r>
            <a:endParaRPr lang="en-US" sz="4800" dirty="0">
              <a:solidFill>
                <a:schemeClr val="tx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14800" y="838200"/>
            <a:ext cx="22098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tx2"/>
                </a:solidFill>
              </a:rPr>
              <a:t>FILLING</a:t>
            </a:r>
            <a:endParaRPr lang="en-US" sz="4800" dirty="0">
              <a:solidFill>
                <a:schemeClr val="tx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81500" y="2743200"/>
            <a:ext cx="16764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tx2"/>
                </a:solidFill>
              </a:rPr>
              <a:t>FULL</a:t>
            </a:r>
            <a:endParaRPr lang="en-US" sz="48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90800" y="4648200"/>
            <a:ext cx="1676400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tx2"/>
                </a:solidFill>
              </a:rPr>
              <a:t>ADD HOT</a:t>
            </a:r>
            <a:endParaRPr lang="en-US" sz="4800" dirty="0">
              <a:solidFill>
                <a:schemeClr val="tx2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72200" y="4648200"/>
            <a:ext cx="1676400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tx2"/>
                </a:solidFill>
              </a:rPr>
              <a:t>ADD COLD</a:t>
            </a:r>
            <a:endParaRPr lang="en-US" sz="4800" dirty="0">
              <a:solidFill>
                <a:schemeClr val="tx2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5400000">
            <a:off x="4838303" y="2323703"/>
            <a:ext cx="838200" cy="794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>
            <a:off x="3657600" y="3810000"/>
            <a:ext cx="838200" cy="8382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6200000" flipH="1">
            <a:off x="5943600" y="3810000"/>
            <a:ext cx="838200" cy="8382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6200000">
            <a:off x="3962400" y="3810000"/>
            <a:ext cx="838200" cy="8382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 flipH="1">
            <a:off x="5638800" y="3810000"/>
            <a:ext cx="838200" cy="8382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267200" y="5257800"/>
            <a:ext cx="1905000" cy="1588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6" idx="1"/>
          </p:cNvCxnSpPr>
          <p:nvPr/>
        </p:nvCxnSpPr>
        <p:spPr>
          <a:xfrm rot="10800000">
            <a:off x="2971800" y="2514600"/>
            <a:ext cx="1409700" cy="762000"/>
          </a:xfrm>
          <a:prstGeom prst="straightConnector1">
            <a:avLst/>
          </a:prstGeom>
          <a:ln w="38100">
            <a:solidFill>
              <a:schemeClr val="tx2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endCxn id="5" idx="1"/>
          </p:cNvCxnSpPr>
          <p:nvPr/>
        </p:nvCxnSpPr>
        <p:spPr>
          <a:xfrm flipV="1">
            <a:off x="2971800" y="1371600"/>
            <a:ext cx="1143000" cy="685800"/>
          </a:xfrm>
          <a:prstGeom prst="straightConnector1">
            <a:avLst/>
          </a:prstGeom>
          <a:ln w="38100">
            <a:solidFill>
              <a:schemeClr val="tx2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181600" y="2161401"/>
            <a:ext cx="1752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>
                <a:solidFill>
                  <a:schemeClr val="tx2"/>
                </a:solidFill>
              </a:rPr>
              <a:t>Water Level &gt; Fill Level</a:t>
            </a:r>
            <a:endParaRPr lang="en-US" sz="1200" i="1" dirty="0">
              <a:solidFill>
                <a:schemeClr val="tx2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3881735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>
                <a:solidFill>
                  <a:schemeClr val="tx2"/>
                </a:solidFill>
              </a:rPr>
              <a:t>Water Level &lt; Full Level</a:t>
            </a:r>
          </a:p>
          <a:p>
            <a:pPr algn="ctr"/>
            <a:r>
              <a:rPr lang="en-US" sz="1200" i="1" dirty="0" smtClean="0">
                <a:solidFill>
                  <a:schemeClr val="tx2"/>
                </a:solidFill>
              </a:rPr>
              <a:t>Temperature &gt; 25</a:t>
            </a:r>
            <a:r>
              <a:rPr lang="en-US" sz="1200" i="1" dirty="0">
                <a:solidFill>
                  <a:schemeClr val="tx2"/>
                </a:solidFill>
              </a:rPr>
              <a:t> </a:t>
            </a:r>
            <a:r>
              <a:rPr lang="en-US" sz="1200" i="1" dirty="0" smtClean="0">
                <a:solidFill>
                  <a:schemeClr val="tx2"/>
                </a:solidFill>
              </a:rPr>
              <a:t>°C</a:t>
            </a:r>
            <a:endParaRPr lang="en-US" sz="1200" i="1" dirty="0">
              <a:solidFill>
                <a:schemeClr val="tx2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438400" y="3881735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>
                <a:solidFill>
                  <a:schemeClr val="tx2"/>
                </a:solidFill>
              </a:rPr>
              <a:t>Water Level &lt; Full Level</a:t>
            </a:r>
          </a:p>
          <a:p>
            <a:pPr algn="ctr"/>
            <a:r>
              <a:rPr lang="en-US" sz="1200" i="1" dirty="0" smtClean="0">
                <a:solidFill>
                  <a:schemeClr val="tx2"/>
                </a:solidFill>
              </a:rPr>
              <a:t>Temperature &lt; 25</a:t>
            </a:r>
            <a:r>
              <a:rPr lang="en-US" sz="1200" i="1" dirty="0">
                <a:solidFill>
                  <a:schemeClr val="tx2"/>
                </a:solidFill>
              </a:rPr>
              <a:t> </a:t>
            </a:r>
            <a:r>
              <a:rPr lang="en-US" sz="1200" i="1" dirty="0" smtClean="0">
                <a:solidFill>
                  <a:schemeClr val="tx2"/>
                </a:solidFill>
              </a:rPr>
              <a:t>°C</a:t>
            </a:r>
            <a:endParaRPr lang="en-US" sz="1200" i="1" dirty="0">
              <a:solidFill>
                <a:schemeClr val="tx2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43400" y="54864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>
                <a:solidFill>
                  <a:schemeClr val="tx2"/>
                </a:solidFill>
              </a:rPr>
              <a:t>Water Level &lt; Full Level</a:t>
            </a:r>
          </a:p>
          <a:p>
            <a:pPr algn="ctr"/>
            <a:r>
              <a:rPr lang="en-US" sz="1200" i="1" dirty="0" smtClean="0">
                <a:solidFill>
                  <a:schemeClr val="tx2"/>
                </a:solidFill>
              </a:rPr>
              <a:t>Temperature &lt; 25</a:t>
            </a:r>
            <a:r>
              <a:rPr lang="en-US" sz="1200" i="1" dirty="0">
                <a:solidFill>
                  <a:schemeClr val="tx2"/>
                </a:solidFill>
              </a:rPr>
              <a:t> </a:t>
            </a:r>
            <a:r>
              <a:rPr lang="en-US" sz="1200" i="1" dirty="0" smtClean="0">
                <a:solidFill>
                  <a:schemeClr val="tx2"/>
                </a:solidFill>
              </a:rPr>
              <a:t>°C</a:t>
            </a:r>
            <a:endParaRPr lang="en-US" sz="1200" i="1" dirty="0">
              <a:solidFill>
                <a:schemeClr val="tx2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43400" y="4796135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>
                <a:solidFill>
                  <a:schemeClr val="tx2"/>
                </a:solidFill>
              </a:rPr>
              <a:t>Water Level &lt; Full Level</a:t>
            </a:r>
          </a:p>
          <a:p>
            <a:pPr algn="ctr"/>
            <a:r>
              <a:rPr lang="en-US" sz="1200" i="1" dirty="0" smtClean="0">
                <a:solidFill>
                  <a:schemeClr val="tx2"/>
                </a:solidFill>
              </a:rPr>
              <a:t>Temperature &gt; 25</a:t>
            </a:r>
            <a:r>
              <a:rPr lang="en-US" sz="1200" i="1" dirty="0">
                <a:solidFill>
                  <a:schemeClr val="tx2"/>
                </a:solidFill>
              </a:rPr>
              <a:t> </a:t>
            </a:r>
            <a:r>
              <a:rPr lang="en-US" sz="1200" i="1" dirty="0" smtClean="0">
                <a:solidFill>
                  <a:schemeClr val="tx2"/>
                </a:solidFill>
              </a:rPr>
              <a:t>°C</a:t>
            </a:r>
            <a:endParaRPr lang="en-US" sz="1200" i="1" dirty="0">
              <a:solidFill>
                <a:schemeClr val="tx2"/>
              </a:solidFill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 flipH="1">
            <a:off x="4267200" y="5486400"/>
            <a:ext cx="1905000" cy="1588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057400" y="3048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>
                <a:solidFill>
                  <a:schemeClr val="tx2"/>
                </a:solidFill>
              </a:rPr>
              <a:t>Water Level &gt; Overflow Level</a:t>
            </a:r>
            <a:endParaRPr lang="en-US" sz="1200" i="1" dirty="0">
              <a:solidFill>
                <a:schemeClr val="tx2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514600" y="1371600"/>
            <a:ext cx="1752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>
                <a:solidFill>
                  <a:schemeClr val="tx2"/>
                </a:solidFill>
              </a:rPr>
              <a:t>Manual</a:t>
            </a:r>
            <a:endParaRPr lang="en-US" sz="1200" i="1" dirty="0">
              <a:solidFill>
                <a:schemeClr val="tx2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343400" y="4142601"/>
            <a:ext cx="1752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>
                <a:solidFill>
                  <a:schemeClr val="tx2"/>
                </a:solidFill>
              </a:rPr>
              <a:t>Water Level &gt; Full Level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63</Words>
  <Application>Microsoft Office PowerPoint</Application>
  <PresentationFormat>On-screen Show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Cornell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fcc32</dc:creator>
  <cp:lastModifiedBy>fcc32</cp:lastModifiedBy>
  <cp:revision>3</cp:revision>
  <dcterms:created xsi:type="dcterms:W3CDTF">2014-04-23T19:33:49Z</dcterms:created>
  <dcterms:modified xsi:type="dcterms:W3CDTF">2014-04-23T19:56:52Z</dcterms:modified>
</cp:coreProperties>
</file>