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68" r:id="rId3"/>
    <p:sldId id="291" r:id="rId4"/>
    <p:sldId id="269" r:id="rId5"/>
    <p:sldId id="273" r:id="rId6"/>
    <p:sldId id="270" r:id="rId7"/>
    <p:sldId id="278" r:id="rId8"/>
    <p:sldId id="262" r:id="rId9"/>
    <p:sldId id="279" r:id="rId10"/>
    <p:sldId id="275" r:id="rId11"/>
    <p:sldId id="277" r:id="rId12"/>
    <p:sldId id="276" r:id="rId13"/>
    <p:sldId id="271" r:id="rId14"/>
    <p:sldId id="289" r:id="rId15"/>
    <p:sldId id="290" r:id="rId16"/>
    <p:sldId id="272" r:id="rId17"/>
    <p:sldId id="267" r:id="rId18"/>
    <p:sldId id="292" r:id="rId19"/>
    <p:sldId id="280" r:id="rId20"/>
    <p:sldId id="293" r:id="rId21"/>
    <p:sldId id="286" r:id="rId22"/>
    <p:sldId id="288" r:id="rId23"/>
    <p:sldId id="285" r:id="rId24"/>
    <p:sldId id="287" r:id="rId25"/>
    <p:sldId id="261" r:id="rId2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0FA6278C-772E-4B11-B05D-D966DAEEA2C8}">
  <a:tblStyle styleId="{0FA6278C-772E-4B11-B05D-D966DAEEA2C8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0833" autoAdjust="0"/>
  </p:normalViewPr>
  <p:slideViewPr>
    <p:cSldViewPr>
      <p:cViewPr>
        <p:scale>
          <a:sx n="100" d="100"/>
          <a:sy n="100" d="100"/>
        </p:scale>
        <p:origin x="-1308" y="-6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n-aguaclara.files.cornell.edu\en-aguaclara\RESEARCH\Turbulent%20Tube%20Flocculator\Spring%202014\Experiments\Data%20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n-aguaclara.files.cornell.edu\en-aguaclara\RESEARCH\Turbulent%20Tube%20Flocculator\Spring%202014\Experiments\Data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v>Influent Turbidity</c:v>
          </c:tx>
          <c:marker>
            <c:symbol val="none"/>
          </c:marker>
          <c:xVal>
            <c:numRef>
              <c:f>'4-30-14'!$A$228:$A$587</c:f>
              <c:numCache>
                <c:formatCode>General</c:formatCode>
                <c:ptCount val="360"/>
                <c:pt idx="0">
                  <c:v>810.05268959999955</c:v>
                </c:pt>
                <c:pt idx="1">
                  <c:v>810.13521599999967</c:v>
                </c:pt>
                <c:pt idx="2">
                  <c:v>810.21935520000034</c:v>
                </c:pt>
                <c:pt idx="3">
                  <c:v>810.30268799999965</c:v>
                </c:pt>
                <c:pt idx="4">
                  <c:v>810.38602079999964</c:v>
                </c:pt>
                <c:pt idx="5">
                  <c:v>810.46935359999998</c:v>
                </c:pt>
                <c:pt idx="6">
                  <c:v>810.55268639999952</c:v>
                </c:pt>
                <c:pt idx="7">
                  <c:v>810.6360191999994</c:v>
                </c:pt>
                <c:pt idx="8">
                  <c:v>810.71935200000041</c:v>
                </c:pt>
                <c:pt idx="9">
                  <c:v>810.8026847999995</c:v>
                </c:pt>
                <c:pt idx="10">
                  <c:v>810.88598879999961</c:v>
                </c:pt>
                <c:pt idx="11">
                  <c:v>810.9693503999996</c:v>
                </c:pt>
                <c:pt idx="12">
                  <c:v>811.05268319999948</c:v>
                </c:pt>
                <c:pt idx="13">
                  <c:v>811.13598720000005</c:v>
                </c:pt>
                <c:pt idx="14">
                  <c:v>811.21932000000004</c:v>
                </c:pt>
                <c:pt idx="15">
                  <c:v>811.30268159999969</c:v>
                </c:pt>
                <c:pt idx="16">
                  <c:v>811.38601439999979</c:v>
                </c:pt>
                <c:pt idx="17">
                  <c:v>811.46931839999968</c:v>
                </c:pt>
                <c:pt idx="18">
                  <c:v>811.55265119999922</c:v>
                </c:pt>
                <c:pt idx="19">
                  <c:v>811.63598399999989</c:v>
                </c:pt>
                <c:pt idx="20">
                  <c:v>811.71936000000005</c:v>
                </c:pt>
                <c:pt idx="21">
                  <c:v>811.80269279999959</c:v>
                </c:pt>
                <c:pt idx="22">
                  <c:v>811.88602559999958</c:v>
                </c:pt>
                <c:pt idx="23">
                  <c:v>811.96931519999964</c:v>
                </c:pt>
                <c:pt idx="24">
                  <c:v>812.05264799999952</c:v>
                </c:pt>
                <c:pt idx="25">
                  <c:v>812.13602399999968</c:v>
                </c:pt>
                <c:pt idx="26">
                  <c:v>812.21935680000001</c:v>
                </c:pt>
                <c:pt idx="27">
                  <c:v>812.30268959999967</c:v>
                </c:pt>
                <c:pt idx="28">
                  <c:v>812.38602239999966</c:v>
                </c:pt>
                <c:pt idx="29">
                  <c:v>812.46935519999943</c:v>
                </c:pt>
                <c:pt idx="30">
                  <c:v>812.55268799999942</c:v>
                </c:pt>
                <c:pt idx="31">
                  <c:v>812.63602079999941</c:v>
                </c:pt>
                <c:pt idx="32">
                  <c:v>812.71935360000032</c:v>
                </c:pt>
                <c:pt idx="33">
                  <c:v>812.80268639999952</c:v>
                </c:pt>
                <c:pt idx="34">
                  <c:v>812.8860191999994</c:v>
                </c:pt>
                <c:pt idx="35">
                  <c:v>812.96935199999996</c:v>
                </c:pt>
                <c:pt idx="36">
                  <c:v>813.0526847999995</c:v>
                </c:pt>
                <c:pt idx="37">
                  <c:v>813.1360175999996</c:v>
                </c:pt>
                <c:pt idx="38">
                  <c:v>813.21935039999994</c:v>
                </c:pt>
                <c:pt idx="39">
                  <c:v>813.30268319999936</c:v>
                </c:pt>
                <c:pt idx="40">
                  <c:v>813.3860159999997</c:v>
                </c:pt>
                <c:pt idx="41">
                  <c:v>813.46934879999969</c:v>
                </c:pt>
                <c:pt idx="42">
                  <c:v>813.55265279999946</c:v>
                </c:pt>
                <c:pt idx="43">
                  <c:v>813.63601439999968</c:v>
                </c:pt>
                <c:pt idx="44">
                  <c:v>813.71931839999991</c:v>
                </c:pt>
                <c:pt idx="45">
                  <c:v>813.80267999999967</c:v>
                </c:pt>
                <c:pt idx="46">
                  <c:v>813.88598400000001</c:v>
                </c:pt>
                <c:pt idx="47">
                  <c:v>813.96935999999971</c:v>
                </c:pt>
                <c:pt idx="48">
                  <c:v>814.05264959999965</c:v>
                </c:pt>
                <c:pt idx="49">
                  <c:v>814.1359824000001</c:v>
                </c:pt>
                <c:pt idx="50">
                  <c:v>814.21931519999987</c:v>
                </c:pt>
                <c:pt idx="51">
                  <c:v>814.30264799999929</c:v>
                </c:pt>
                <c:pt idx="52">
                  <c:v>814.38602399999979</c:v>
                </c:pt>
                <c:pt idx="53">
                  <c:v>814.46935679999979</c:v>
                </c:pt>
                <c:pt idx="54">
                  <c:v>814.55268959999978</c:v>
                </c:pt>
                <c:pt idx="55">
                  <c:v>814.63599359999989</c:v>
                </c:pt>
                <c:pt idx="56">
                  <c:v>814.71932639999989</c:v>
                </c:pt>
                <c:pt idx="57">
                  <c:v>814.80268799999965</c:v>
                </c:pt>
                <c:pt idx="58">
                  <c:v>814.88599199999999</c:v>
                </c:pt>
                <c:pt idx="59">
                  <c:v>814.96935359999998</c:v>
                </c:pt>
                <c:pt idx="60">
                  <c:v>815.05268639999974</c:v>
                </c:pt>
                <c:pt idx="61">
                  <c:v>815.13601920000008</c:v>
                </c:pt>
                <c:pt idx="62">
                  <c:v>815.21935199999984</c:v>
                </c:pt>
                <c:pt idx="63">
                  <c:v>815.30268479999927</c:v>
                </c:pt>
                <c:pt idx="64">
                  <c:v>815.3860175999996</c:v>
                </c:pt>
                <c:pt idx="65">
                  <c:v>815.46932160000006</c:v>
                </c:pt>
                <c:pt idx="66">
                  <c:v>815.55265439999937</c:v>
                </c:pt>
                <c:pt idx="67">
                  <c:v>815.63601599999959</c:v>
                </c:pt>
                <c:pt idx="68">
                  <c:v>815.71934880000003</c:v>
                </c:pt>
                <c:pt idx="69">
                  <c:v>815.80265279999935</c:v>
                </c:pt>
                <c:pt idx="70">
                  <c:v>815.88598560000003</c:v>
                </c:pt>
                <c:pt idx="71">
                  <c:v>815.96931839999968</c:v>
                </c:pt>
                <c:pt idx="72">
                  <c:v>816.05267999999967</c:v>
                </c:pt>
                <c:pt idx="73">
                  <c:v>816.13598400000012</c:v>
                </c:pt>
                <c:pt idx="74">
                  <c:v>816.21935999999994</c:v>
                </c:pt>
                <c:pt idx="75">
                  <c:v>816.30269279999936</c:v>
                </c:pt>
                <c:pt idx="76">
                  <c:v>816.38598239999988</c:v>
                </c:pt>
                <c:pt idx="77">
                  <c:v>816.46931519999964</c:v>
                </c:pt>
                <c:pt idx="78">
                  <c:v>816.55264799999952</c:v>
                </c:pt>
                <c:pt idx="79">
                  <c:v>816.63598079999997</c:v>
                </c:pt>
                <c:pt idx="80">
                  <c:v>816.71931360000042</c:v>
                </c:pt>
                <c:pt idx="81">
                  <c:v>816.80264639999962</c:v>
                </c:pt>
                <c:pt idx="82">
                  <c:v>816.88599360000001</c:v>
                </c:pt>
                <c:pt idx="83">
                  <c:v>816.96932639999966</c:v>
                </c:pt>
                <c:pt idx="84">
                  <c:v>817.0526591999992</c:v>
                </c:pt>
                <c:pt idx="85">
                  <c:v>817.13599199999999</c:v>
                </c:pt>
                <c:pt idx="86">
                  <c:v>817.21932480000009</c:v>
                </c:pt>
                <c:pt idx="87">
                  <c:v>817.30265759999929</c:v>
                </c:pt>
                <c:pt idx="88">
                  <c:v>817.38599039999986</c:v>
                </c:pt>
                <c:pt idx="89">
                  <c:v>817.46932319999939</c:v>
                </c:pt>
                <c:pt idx="90">
                  <c:v>817.55265599999939</c:v>
                </c:pt>
                <c:pt idx="91">
                  <c:v>817.63598879999961</c:v>
                </c:pt>
                <c:pt idx="92">
                  <c:v>817.71935040000005</c:v>
                </c:pt>
                <c:pt idx="93">
                  <c:v>817.80265439999937</c:v>
                </c:pt>
                <c:pt idx="94">
                  <c:v>817.88598719999959</c:v>
                </c:pt>
                <c:pt idx="95">
                  <c:v>817.96934879999958</c:v>
                </c:pt>
                <c:pt idx="96">
                  <c:v>818.05268159999957</c:v>
                </c:pt>
                <c:pt idx="97">
                  <c:v>818.13598560000003</c:v>
                </c:pt>
                <c:pt idx="98">
                  <c:v>818.21931840000002</c:v>
                </c:pt>
                <c:pt idx="99">
                  <c:v>818.30267999999967</c:v>
                </c:pt>
                <c:pt idx="100">
                  <c:v>818.38598400000001</c:v>
                </c:pt>
                <c:pt idx="101">
                  <c:v>818.46931679999977</c:v>
                </c:pt>
                <c:pt idx="102">
                  <c:v>818.55264959999965</c:v>
                </c:pt>
                <c:pt idx="103">
                  <c:v>818.63598239999999</c:v>
                </c:pt>
                <c:pt idx="104">
                  <c:v>818.71931519999998</c:v>
                </c:pt>
                <c:pt idx="105">
                  <c:v>818.80264799999975</c:v>
                </c:pt>
                <c:pt idx="106">
                  <c:v>818.88598080000008</c:v>
                </c:pt>
                <c:pt idx="107">
                  <c:v>818.96931360000008</c:v>
                </c:pt>
                <c:pt idx="108">
                  <c:v>819.05264639999984</c:v>
                </c:pt>
                <c:pt idx="109">
                  <c:v>819.13599360000012</c:v>
                </c:pt>
                <c:pt idx="110">
                  <c:v>819.21932640000011</c:v>
                </c:pt>
                <c:pt idx="111">
                  <c:v>819.30265919999954</c:v>
                </c:pt>
                <c:pt idx="112">
                  <c:v>819.3859920000001</c:v>
                </c:pt>
                <c:pt idx="113">
                  <c:v>819.46932479999953</c:v>
                </c:pt>
                <c:pt idx="114">
                  <c:v>819.55265759999952</c:v>
                </c:pt>
                <c:pt idx="115">
                  <c:v>819.63599039999997</c:v>
                </c:pt>
                <c:pt idx="116">
                  <c:v>819.71935200000041</c:v>
                </c:pt>
                <c:pt idx="117">
                  <c:v>819.80265599999962</c:v>
                </c:pt>
                <c:pt idx="118">
                  <c:v>819.88598880000006</c:v>
                </c:pt>
                <c:pt idx="119">
                  <c:v>819.96932160000006</c:v>
                </c:pt>
                <c:pt idx="120">
                  <c:v>820.05265439999937</c:v>
                </c:pt>
                <c:pt idx="121">
                  <c:v>820.13598719999959</c:v>
                </c:pt>
                <c:pt idx="122">
                  <c:v>820.21931999999993</c:v>
                </c:pt>
                <c:pt idx="123">
                  <c:v>820.30265279999935</c:v>
                </c:pt>
                <c:pt idx="124">
                  <c:v>820.38598559999991</c:v>
                </c:pt>
                <c:pt idx="125">
                  <c:v>820.46931839999968</c:v>
                </c:pt>
                <c:pt idx="126">
                  <c:v>820.55267999999967</c:v>
                </c:pt>
                <c:pt idx="127">
                  <c:v>820.63598399999989</c:v>
                </c:pt>
                <c:pt idx="128">
                  <c:v>820.7193168</c:v>
                </c:pt>
                <c:pt idx="129">
                  <c:v>820.80264959999965</c:v>
                </c:pt>
                <c:pt idx="130">
                  <c:v>820.88598239999999</c:v>
                </c:pt>
                <c:pt idx="131">
                  <c:v>820.96935839999969</c:v>
                </c:pt>
                <c:pt idx="132">
                  <c:v>821.05264799999975</c:v>
                </c:pt>
                <c:pt idx="133">
                  <c:v>821.13598080000008</c:v>
                </c:pt>
                <c:pt idx="134">
                  <c:v>821.21931360000031</c:v>
                </c:pt>
                <c:pt idx="135">
                  <c:v>821.30264639999939</c:v>
                </c:pt>
                <c:pt idx="136">
                  <c:v>821.38599360000001</c:v>
                </c:pt>
                <c:pt idx="137">
                  <c:v>821.46932639999977</c:v>
                </c:pt>
                <c:pt idx="138">
                  <c:v>821.5526591999992</c:v>
                </c:pt>
                <c:pt idx="139">
                  <c:v>821.63599199999999</c:v>
                </c:pt>
                <c:pt idx="140">
                  <c:v>821.71932479999998</c:v>
                </c:pt>
                <c:pt idx="141">
                  <c:v>821.80265759999975</c:v>
                </c:pt>
                <c:pt idx="142">
                  <c:v>821.88599040000008</c:v>
                </c:pt>
                <c:pt idx="143">
                  <c:v>821.96932320000008</c:v>
                </c:pt>
                <c:pt idx="144">
                  <c:v>822.05265599999962</c:v>
                </c:pt>
                <c:pt idx="145">
                  <c:v>822.13598879999961</c:v>
                </c:pt>
                <c:pt idx="146">
                  <c:v>822.21932159999994</c:v>
                </c:pt>
                <c:pt idx="147">
                  <c:v>822.30265439999937</c:v>
                </c:pt>
                <c:pt idx="148">
                  <c:v>822.38598720000005</c:v>
                </c:pt>
                <c:pt idx="149">
                  <c:v>822.4693199999997</c:v>
                </c:pt>
                <c:pt idx="150">
                  <c:v>822.55265279999935</c:v>
                </c:pt>
                <c:pt idx="151">
                  <c:v>822.63601439999979</c:v>
                </c:pt>
                <c:pt idx="152">
                  <c:v>822.71931840000002</c:v>
                </c:pt>
                <c:pt idx="153">
                  <c:v>822.80265119999922</c:v>
                </c:pt>
                <c:pt idx="154">
                  <c:v>822.88598399999989</c:v>
                </c:pt>
                <c:pt idx="155">
                  <c:v>822.96931679999955</c:v>
                </c:pt>
                <c:pt idx="156">
                  <c:v>823.0526207999992</c:v>
                </c:pt>
                <c:pt idx="157">
                  <c:v>823.13595359999999</c:v>
                </c:pt>
                <c:pt idx="158">
                  <c:v>823.21931519999998</c:v>
                </c:pt>
                <c:pt idx="159">
                  <c:v>823.30264799999952</c:v>
                </c:pt>
                <c:pt idx="160">
                  <c:v>823.38598079999997</c:v>
                </c:pt>
                <c:pt idx="161">
                  <c:v>823.4692847999994</c:v>
                </c:pt>
                <c:pt idx="162">
                  <c:v>823.55261759999962</c:v>
                </c:pt>
                <c:pt idx="163">
                  <c:v>823.63599360000001</c:v>
                </c:pt>
                <c:pt idx="164">
                  <c:v>823.7192832000004</c:v>
                </c:pt>
                <c:pt idx="165">
                  <c:v>823.80261599999972</c:v>
                </c:pt>
                <c:pt idx="166">
                  <c:v>823.8859487999996</c:v>
                </c:pt>
                <c:pt idx="167">
                  <c:v>823.96932479999953</c:v>
                </c:pt>
                <c:pt idx="168">
                  <c:v>824.05265759999952</c:v>
                </c:pt>
                <c:pt idx="169">
                  <c:v>824.13599040000008</c:v>
                </c:pt>
                <c:pt idx="170">
                  <c:v>824.21928000000003</c:v>
                </c:pt>
                <c:pt idx="171">
                  <c:v>824.30261279999934</c:v>
                </c:pt>
                <c:pt idx="172">
                  <c:v>824.38598879999961</c:v>
                </c:pt>
                <c:pt idx="173">
                  <c:v>824.46932160000006</c:v>
                </c:pt>
                <c:pt idx="174">
                  <c:v>824.55265439999937</c:v>
                </c:pt>
                <c:pt idx="175">
                  <c:v>824.63598720000005</c:v>
                </c:pt>
                <c:pt idx="176">
                  <c:v>824.71932000000015</c:v>
                </c:pt>
                <c:pt idx="177">
                  <c:v>824.80262399999935</c:v>
                </c:pt>
                <c:pt idx="178">
                  <c:v>824.88598559999991</c:v>
                </c:pt>
                <c:pt idx="179">
                  <c:v>824.96931839999957</c:v>
                </c:pt>
                <c:pt idx="180">
                  <c:v>825.05265119999945</c:v>
                </c:pt>
                <c:pt idx="181">
                  <c:v>825.13595519999956</c:v>
                </c:pt>
                <c:pt idx="182">
                  <c:v>825.21928800000001</c:v>
                </c:pt>
                <c:pt idx="183">
                  <c:v>825.3026207999992</c:v>
                </c:pt>
                <c:pt idx="184">
                  <c:v>825.38595359999999</c:v>
                </c:pt>
                <c:pt idx="185">
                  <c:v>825.46928639999965</c:v>
                </c:pt>
                <c:pt idx="186">
                  <c:v>825.55261919999919</c:v>
                </c:pt>
                <c:pt idx="187">
                  <c:v>825.63598079999997</c:v>
                </c:pt>
                <c:pt idx="188">
                  <c:v>825.71931360000031</c:v>
                </c:pt>
                <c:pt idx="189">
                  <c:v>825.80261759999962</c:v>
                </c:pt>
                <c:pt idx="190">
                  <c:v>825.88599359999989</c:v>
                </c:pt>
                <c:pt idx="191">
                  <c:v>825.96932639999955</c:v>
                </c:pt>
                <c:pt idx="192">
                  <c:v>826.05265919999908</c:v>
                </c:pt>
                <c:pt idx="193">
                  <c:v>826.13599199999999</c:v>
                </c:pt>
                <c:pt idx="194">
                  <c:v>826.21928160000004</c:v>
                </c:pt>
                <c:pt idx="195">
                  <c:v>826.30265759999952</c:v>
                </c:pt>
                <c:pt idx="196">
                  <c:v>826.38594720000003</c:v>
                </c:pt>
                <c:pt idx="197">
                  <c:v>826.4692799999998</c:v>
                </c:pt>
                <c:pt idx="198">
                  <c:v>826.55261279999945</c:v>
                </c:pt>
                <c:pt idx="199">
                  <c:v>826.63596000000007</c:v>
                </c:pt>
                <c:pt idx="200">
                  <c:v>826.71929280000006</c:v>
                </c:pt>
                <c:pt idx="201">
                  <c:v>826.80262559999949</c:v>
                </c:pt>
                <c:pt idx="202">
                  <c:v>826.88595840000016</c:v>
                </c:pt>
                <c:pt idx="203">
                  <c:v>826.96929119999936</c:v>
                </c:pt>
                <c:pt idx="204">
                  <c:v>827.05262399999935</c:v>
                </c:pt>
                <c:pt idx="205">
                  <c:v>827.13595679999969</c:v>
                </c:pt>
                <c:pt idx="206">
                  <c:v>827.21928960000002</c:v>
                </c:pt>
                <c:pt idx="207">
                  <c:v>827.30262239999934</c:v>
                </c:pt>
                <c:pt idx="208">
                  <c:v>827.38595520000001</c:v>
                </c:pt>
                <c:pt idx="209">
                  <c:v>827.46928799999966</c:v>
                </c:pt>
                <c:pt idx="210">
                  <c:v>827.55264959999977</c:v>
                </c:pt>
                <c:pt idx="211">
                  <c:v>827.63595359999988</c:v>
                </c:pt>
                <c:pt idx="212">
                  <c:v>827.71928639999987</c:v>
                </c:pt>
                <c:pt idx="213">
                  <c:v>827.80261919999919</c:v>
                </c:pt>
                <c:pt idx="214">
                  <c:v>827.88595199999997</c:v>
                </c:pt>
                <c:pt idx="215">
                  <c:v>827.9692847999994</c:v>
                </c:pt>
                <c:pt idx="216">
                  <c:v>828.05261759999939</c:v>
                </c:pt>
                <c:pt idx="217">
                  <c:v>828.13595039999996</c:v>
                </c:pt>
                <c:pt idx="218">
                  <c:v>828.21928319999961</c:v>
                </c:pt>
                <c:pt idx="219">
                  <c:v>828.3026591999992</c:v>
                </c:pt>
                <c:pt idx="220">
                  <c:v>828.38599199999999</c:v>
                </c:pt>
                <c:pt idx="221">
                  <c:v>828.4692815999997</c:v>
                </c:pt>
                <c:pt idx="222">
                  <c:v>828.55261439999936</c:v>
                </c:pt>
                <c:pt idx="223">
                  <c:v>828.63599039999986</c:v>
                </c:pt>
                <c:pt idx="224">
                  <c:v>828.71928000000003</c:v>
                </c:pt>
                <c:pt idx="225">
                  <c:v>828.80265599999939</c:v>
                </c:pt>
                <c:pt idx="226">
                  <c:v>828.88596000000007</c:v>
                </c:pt>
                <c:pt idx="227">
                  <c:v>828.96929279999949</c:v>
                </c:pt>
                <c:pt idx="228">
                  <c:v>829.05262559999949</c:v>
                </c:pt>
                <c:pt idx="229">
                  <c:v>829.13595839999959</c:v>
                </c:pt>
                <c:pt idx="230">
                  <c:v>829.21929120000004</c:v>
                </c:pt>
                <c:pt idx="231">
                  <c:v>829.30262399999935</c:v>
                </c:pt>
                <c:pt idx="232">
                  <c:v>829.38595679999969</c:v>
                </c:pt>
                <c:pt idx="233">
                  <c:v>829.4692895999998</c:v>
                </c:pt>
                <c:pt idx="234">
                  <c:v>829.55262239999945</c:v>
                </c:pt>
                <c:pt idx="235">
                  <c:v>829.63595520000013</c:v>
                </c:pt>
                <c:pt idx="236">
                  <c:v>829.71928799999989</c:v>
                </c:pt>
                <c:pt idx="237">
                  <c:v>829.8026207999992</c:v>
                </c:pt>
                <c:pt idx="238">
                  <c:v>829.88595359999999</c:v>
                </c:pt>
                <c:pt idx="239">
                  <c:v>829.96928639999965</c:v>
                </c:pt>
                <c:pt idx="240">
                  <c:v>830.05261919999919</c:v>
                </c:pt>
                <c:pt idx="241">
                  <c:v>830.13595200000009</c:v>
                </c:pt>
                <c:pt idx="242">
                  <c:v>830.21931360000042</c:v>
                </c:pt>
                <c:pt idx="243">
                  <c:v>830.30264639999984</c:v>
                </c:pt>
                <c:pt idx="244">
                  <c:v>830.38595039999996</c:v>
                </c:pt>
                <c:pt idx="245">
                  <c:v>830.46928319999927</c:v>
                </c:pt>
                <c:pt idx="246">
                  <c:v>830.55265919999954</c:v>
                </c:pt>
                <c:pt idx="247">
                  <c:v>830.6359487999996</c:v>
                </c:pt>
                <c:pt idx="248">
                  <c:v>830.71928159999993</c:v>
                </c:pt>
                <c:pt idx="249">
                  <c:v>830.80261439999936</c:v>
                </c:pt>
                <c:pt idx="250">
                  <c:v>830.88594719999958</c:v>
                </c:pt>
                <c:pt idx="251">
                  <c:v>830.96927999999957</c:v>
                </c:pt>
                <c:pt idx="252">
                  <c:v>831.05261279999934</c:v>
                </c:pt>
                <c:pt idx="253">
                  <c:v>831.13596000000007</c:v>
                </c:pt>
                <c:pt idx="254">
                  <c:v>831.21929279999961</c:v>
                </c:pt>
                <c:pt idx="255">
                  <c:v>831.30262559999937</c:v>
                </c:pt>
                <c:pt idx="256">
                  <c:v>831.38595839999959</c:v>
                </c:pt>
                <c:pt idx="257">
                  <c:v>831.46924799999942</c:v>
                </c:pt>
                <c:pt idx="258">
                  <c:v>831.55258079999965</c:v>
                </c:pt>
                <c:pt idx="259">
                  <c:v>831.63595679999969</c:v>
                </c:pt>
                <c:pt idx="260">
                  <c:v>831.71928960000002</c:v>
                </c:pt>
                <c:pt idx="261">
                  <c:v>831.80262239999934</c:v>
                </c:pt>
                <c:pt idx="262">
                  <c:v>831.88595520000001</c:v>
                </c:pt>
                <c:pt idx="263">
                  <c:v>831.96928799999966</c:v>
                </c:pt>
                <c:pt idx="264">
                  <c:v>832.0526207999992</c:v>
                </c:pt>
                <c:pt idx="265">
                  <c:v>832.13595360000011</c:v>
                </c:pt>
                <c:pt idx="266">
                  <c:v>832.2192864000001</c:v>
                </c:pt>
                <c:pt idx="267">
                  <c:v>832.30261919999941</c:v>
                </c:pt>
                <c:pt idx="268">
                  <c:v>832.38595200000009</c:v>
                </c:pt>
                <c:pt idx="269">
                  <c:v>832.4692847999994</c:v>
                </c:pt>
                <c:pt idx="270">
                  <c:v>832.55261759999939</c:v>
                </c:pt>
                <c:pt idx="271">
                  <c:v>832.63595039999996</c:v>
                </c:pt>
                <c:pt idx="272">
                  <c:v>832.71925439999961</c:v>
                </c:pt>
                <c:pt idx="273">
                  <c:v>832.80261599999949</c:v>
                </c:pt>
                <c:pt idx="274">
                  <c:v>832.88594879999971</c:v>
                </c:pt>
                <c:pt idx="275">
                  <c:v>832.96925279999937</c:v>
                </c:pt>
                <c:pt idx="276">
                  <c:v>833.05258559999959</c:v>
                </c:pt>
                <c:pt idx="277">
                  <c:v>833.13591839999958</c:v>
                </c:pt>
                <c:pt idx="278">
                  <c:v>833.21925120000003</c:v>
                </c:pt>
                <c:pt idx="279">
                  <c:v>833.30258399999968</c:v>
                </c:pt>
                <c:pt idx="280">
                  <c:v>833.38591679999968</c:v>
                </c:pt>
                <c:pt idx="281">
                  <c:v>833.46924959999967</c:v>
                </c:pt>
                <c:pt idx="282">
                  <c:v>833.55262559999937</c:v>
                </c:pt>
                <c:pt idx="283">
                  <c:v>833.63595839999959</c:v>
                </c:pt>
                <c:pt idx="284">
                  <c:v>833.71929119999959</c:v>
                </c:pt>
                <c:pt idx="285">
                  <c:v>833.80258079999965</c:v>
                </c:pt>
                <c:pt idx="286">
                  <c:v>833.88591360000009</c:v>
                </c:pt>
                <c:pt idx="287">
                  <c:v>833.96928959999957</c:v>
                </c:pt>
                <c:pt idx="288">
                  <c:v>834.05262239999922</c:v>
                </c:pt>
                <c:pt idx="289">
                  <c:v>834.13595520000001</c:v>
                </c:pt>
                <c:pt idx="290">
                  <c:v>834.21928800000001</c:v>
                </c:pt>
                <c:pt idx="291">
                  <c:v>834.3026207999992</c:v>
                </c:pt>
                <c:pt idx="292">
                  <c:v>834.38592479999977</c:v>
                </c:pt>
                <c:pt idx="293">
                  <c:v>834.46928639999976</c:v>
                </c:pt>
                <c:pt idx="294">
                  <c:v>834.55261919999919</c:v>
                </c:pt>
                <c:pt idx="295">
                  <c:v>834.63595199999997</c:v>
                </c:pt>
                <c:pt idx="296">
                  <c:v>834.71928479999997</c:v>
                </c:pt>
                <c:pt idx="297">
                  <c:v>834.80261759999962</c:v>
                </c:pt>
                <c:pt idx="298">
                  <c:v>834.88592160000007</c:v>
                </c:pt>
                <c:pt idx="299">
                  <c:v>834.96928320000006</c:v>
                </c:pt>
                <c:pt idx="300">
                  <c:v>835.05258720000006</c:v>
                </c:pt>
                <c:pt idx="301">
                  <c:v>835.1359199999996</c:v>
                </c:pt>
                <c:pt idx="302">
                  <c:v>835.21925279999959</c:v>
                </c:pt>
                <c:pt idx="303">
                  <c:v>835.30258559999959</c:v>
                </c:pt>
                <c:pt idx="304">
                  <c:v>835.38591839999958</c:v>
                </c:pt>
                <c:pt idx="305">
                  <c:v>835.46927999999969</c:v>
                </c:pt>
                <c:pt idx="306">
                  <c:v>835.55261279999934</c:v>
                </c:pt>
                <c:pt idx="307">
                  <c:v>835.63591679999968</c:v>
                </c:pt>
                <c:pt idx="308">
                  <c:v>835.7192495999999</c:v>
                </c:pt>
                <c:pt idx="309">
                  <c:v>835.80258239999966</c:v>
                </c:pt>
                <c:pt idx="310">
                  <c:v>835.8859152</c:v>
                </c:pt>
                <c:pt idx="311">
                  <c:v>835.96924799999965</c:v>
                </c:pt>
                <c:pt idx="312">
                  <c:v>836.05258079999965</c:v>
                </c:pt>
                <c:pt idx="313">
                  <c:v>836.13591360000009</c:v>
                </c:pt>
                <c:pt idx="314">
                  <c:v>836.21924640000009</c:v>
                </c:pt>
                <c:pt idx="315">
                  <c:v>836.30259359999968</c:v>
                </c:pt>
                <c:pt idx="316">
                  <c:v>836.38592639999968</c:v>
                </c:pt>
                <c:pt idx="317">
                  <c:v>836.46925919999944</c:v>
                </c:pt>
                <c:pt idx="318">
                  <c:v>836.55259199999978</c:v>
                </c:pt>
                <c:pt idx="319">
                  <c:v>836.63592479999966</c:v>
                </c:pt>
                <c:pt idx="320">
                  <c:v>836.71925759999999</c:v>
                </c:pt>
                <c:pt idx="321">
                  <c:v>836.80259039999964</c:v>
                </c:pt>
                <c:pt idx="322">
                  <c:v>836.88592320000009</c:v>
                </c:pt>
                <c:pt idx="323">
                  <c:v>836.96925599999975</c:v>
                </c:pt>
                <c:pt idx="324">
                  <c:v>837.05258879999963</c:v>
                </c:pt>
                <c:pt idx="325">
                  <c:v>837.13595040000007</c:v>
                </c:pt>
                <c:pt idx="326">
                  <c:v>837.2192832000004</c:v>
                </c:pt>
                <c:pt idx="327">
                  <c:v>837.30258719999938</c:v>
                </c:pt>
                <c:pt idx="328">
                  <c:v>837.3859199999996</c:v>
                </c:pt>
                <c:pt idx="329">
                  <c:v>837.46925279999937</c:v>
                </c:pt>
                <c:pt idx="330">
                  <c:v>837.5525855999997</c:v>
                </c:pt>
                <c:pt idx="331">
                  <c:v>837.6359183999997</c:v>
                </c:pt>
                <c:pt idx="332">
                  <c:v>837.71925120000003</c:v>
                </c:pt>
                <c:pt idx="333">
                  <c:v>837.80261279999945</c:v>
                </c:pt>
                <c:pt idx="334">
                  <c:v>837.88596000000007</c:v>
                </c:pt>
                <c:pt idx="335">
                  <c:v>837.96929279999949</c:v>
                </c:pt>
                <c:pt idx="336">
                  <c:v>838.05262559999949</c:v>
                </c:pt>
                <c:pt idx="337">
                  <c:v>838.1359152</c:v>
                </c:pt>
                <c:pt idx="338">
                  <c:v>838.21924799999999</c:v>
                </c:pt>
                <c:pt idx="339">
                  <c:v>838.30258079999965</c:v>
                </c:pt>
                <c:pt idx="340">
                  <c:v>838.38591359999998</c:v>
                </c:pt>
                <c:pt idx="341">
                  <c:v>838.46924639999952</c:v>
                </c:pt>
                <c:pt idx="342">
                  <c:v>838.55259359999968</c:v>
                </c:pt>
                <c:pt idx="343">
                  <c:v>838.63592639999968</c:v>
                </c:pt>
                <c:pt idx="344">
                  <c:v>838.71928800000001</c:v>
                </c:pt>
                <c:pt idx="345">
                  <c:v>838.8026207999992</c:v>
                </c:pt>
                <c:pt idx="346">
                  <c:v>838.88592479999966</c:v>
                </c:pt>
                <c:pt idx="347">
                  <c:v>838.96925759999965</c:v>
                </c:pt>
                <c:pt idx="348">
                  <c:v>839.05259039999964</c:v>
                </c:pt>
                <c:pt idx="349">
                  <c:v>839.13592319999952</c:v>
                </c:pt>
                <c:pt idx="350">
                  <c:v>839.21925600000009</c:v>
                </c:pt>
                <c:pt idx="351">
                  <c:v>839.30258879999963</c:v>
                </c:pt>
                <c:pt idx="352">
                  <c:v>839.38592159999996</c:v>
                </c:pt>
                <c:pt idx="353">
                  <c:v>839.46925439999927</c:v>
                </c:pt>
                <c:pt idx="354">
                  <c:v>839.55258720000006</c:v>
                </c:pt>
                <c:pt idx="355">
                  <c:v>839.63592000000006</c:v>
                </c:pt>
                <c:pt idx="356">
                  <c:v>839.71925279999971</c:v>
                </c:pt>
                <c:pt idx="357">
                  <c:v>839.80258560000016</c:v>
                </c:pt>
                <c:pt idx="358">
                  <c:v>839.88594720000003</c:v>
                </c:pt>
                <c:pt idx="359">
                  <c:v>839.96925119999935</c:v>
                </c:pt>
              </c:numCache>
            </c:numRef>
          </c:xVal>
          <c:yVal>
            <c:numRef>
              <c:f>'4-30-14'!$G$228:$G$587</c:f>
              <c:numCache>
                <c:formatCode>General</c:formatCode>
                <c:ptCount val="360"/>
                <c:pt idx="0">
                  <c:v>52.230000000000011</c:v>
                </c:pt>
                <c:pt idx="1">
                  <c:v>56.4</c:v>
                </c:pt>
                <c:pt idx="2">
                  <c:v>59.339999999999996</c:v>
                </c:pt>
                <c:pt idx="3">
                  <c:v>61.54</c:v>
                </c:pt>
                <c:pt idx="4">
                  <c:v>62.09</c:v>
                </c:pt>
                <c:pt idx="5">
                  <c:v>60.36</c:v>
                </c:pt>
                <c:pt idx="6">
                  <c:v>59.57</c:v>
                </c:pt>
                <c:pt idx="7">
                  <c:v>60.11</c:v>
                </c:pt>
                <c:pt idx="8">
                  <c:v>61.809999999999995</c:v>
                </c:pt>
                <c:pt idx="9">
                  <c:v>58.260000000000012</c:v>
                </c:pt>
                <c:pt idx="10">
                  <c:v>57.14</c:v>
                </c:pt>
                <c:pt idx="11">
                  <c:v>61.4</c:v>
                </c:pt>
                <c:pt idx="12">
                  <c:v>56.56</c:v>
                </c:pt>
                <c:pt idx="13">
                  <c:v>58.6</c:v>
                </c:pt>
                <c:pt idx="14">
                  <c:v>54.949999999999996</c:v>
                </c:pt>
                <c:pt idx="15">
                  <c:v>54.849999999999994</c:v>
                </c:pt>
                <c:pt idx="16">
                  <c:v>52.58</c:v>
                </c:pt>
                <c:pt idx="17">
                  <c:v>53.220000000000013</c:v>
                </c:pt>
                <c:pt idx="18">
                  <c:v>55.75</c:v>
                </c:pt>
                <c:pt idx="19">
                  <c:v>48.89</c:v>
                </c:pt>
                <c:pt idx="20">
                  <c:v>49.32</c:v>
                </c:pt>
                <c:pt idx="21">
                  <c:v>50.99</c:v>
                </c:pt>
                <c:pt idx="22">
                  <c:v>47.349999999999994</c:v>
                </c:pt>
                <c:pt idx="23">
                  <c:v>51.98</c:v>
                </c:pt>
                <c:pt idx="24">
                  <c:v>55.46</c:v>
                </c:pt>
                <c:pt idx="25">
                  <c:v>56.08</c:v>
                </c:pt>
                <c:pt idx="26">
                  <c:v>57.39</c:v>
                </c:pt>
                <c:pt idx="27">
                  <c:v>58.54</c:v>
                </c:pt>
                <c:pt idx="28">
                  <c:v>58.15</c:v>
                </c:pt>
                <c:pt idx="29">
                  <c:v>55.83</c:v>
                </c:pt>
                <c:pt idx="30">
                  <c:v>55.14</c:v>
                </c:pt>
                <c:pt idx="31">
                  <c:v>57.41</c:v>
                </c:pt>
                <c:pt idx="32">
                  <c:v>54.11</c:v>
                </c:pt>
                <c:pt idx="33">
                  <c:v>55.57</c:v>
                </c:pt>
                <c:pt idx="34">
                  <c:v>53.91</c:v>
                </c:pt>
                <c:pt idx="35">
                  <c:v>53.74</c:v>
                </c:pt>
                <c:pt idx="36">
                  <c:v>54.06</c:v>
                </c:pt>
                <c:pt idx="37">
                  <c:v>52.48</c:v>
                </c:pt>
                <c:pt idx="38">
                  <c:v>50.24</c:v>
                </c:pt>
                <c:pt idx="39">
                  <c:v>50.99</c:v>
                </c:pt>
                <c:pt idx="40">
                  <c:v>50.71</c:v>
                </c:pt>
                <c:pt idx="41">
                  <c:v>49.93</c:v>
                </c:pt>
                <c:pt idx="42">
                  <c:v>50.18</c:v>
                </c:pt>
                <c:pt idx="43">
                  <c:v>51.220000000000013</c:v>
                </c:pt>
                <c:pt idx="44">
                  <c:v>51.78</c:v>
                </c:pt>
                <c:pt idx="45">
                  <c:v>50.96</c:v>
                </c:pt>
                <c:pt idx="46">
                  <c:v>52.39</c:v>
                </c:pt>
                <c:pt idx="47">
                  <c:v>53.230000000000011</c:v>
                </c:pt>
                <c:pt idx="48">
                  <c:v>49.33</c:v>
                </c:pt>
                <c:pt idx="49">
                  <c:v>49.220000000000013</c:v>
                </c:pt>
                <c:pt idx="50">
                  <c:v>50.839999999999996</c:v>
                </c:pt>
                <c:pt idx="51">
                  <c:v>51.51</c:v>
                </c:pt>
                <c:pt idx="52">
                  <c:v>51.05</c:v>
                </c:pt>
                <c:pt idx="53">
                  <c:v>52.21</c:v>
                </c:pt>
                <c:pt idx="54">
                  <c:v>55.86</c:v>
                </c:pt>
                <c:pt idx="55">
                  <c:v>57.33</c:v>
                </c:pt>
                <c:pt idx="56">
                  <c:v>56.339999999999996</c:v>
                </c:pt>
                <c:pt idx="57">
                  <c:v>53.730000000000011</c:v>
                </c:pt>
                <c:pt idx="58">
                  <c:v>55.21</c:v>
                </c:pt>
                <c:pt idx="59">
                  <c:v>53.690000000000012</c:v>
                </c:pt>
                <c:pt idx="60">
                  <c:v>51.52</c:v>
                </c:pt>
                <c:pt idx="61">
                  <c:v>51.61</c:v>
                </c:pt>
                <c:pt idx="62">
                  <c:v>52.339999999999996</c:v>
                </c:pt>
                <c:pt idx="63">
                  <c:v>50.17</c:v>
                </c:pt>
                <c:pt idx="64">
                  <c:v>50.03</c:v>
                </c:pt>
                <c:pt idx="65">
                  <c:v>47.37</c:v>
                </c:pt>
                <c:pt idx="66">
                  <c:v>49.760000000000012</c:v>
                </c:pt>
                <c:pt idx="67">
                  <c:v>52.74</c:v>
                </c:pt>
                <c:pt idx="68">
                  <c:v>54.64</c:v>
                </c:pt>
                <c:pt idx="69">
                  <c:v>55.53</c:v>
                </c:pt>
                <c:pt idx="70">
                  <c:v>56.9</c:v>
                </c:pt>
                <c:pt idx="71">
                  <c:v>59.75</c:v>
                </c:pt>
                <c:pt idx="72">
                  <c:v>58.05</c:v>
                </c:pt>
                <c:pt idx="73">
                  <c:v>55.63</c:v>
                </c:pt>
                <c:pt idx="74">
                  <c:v>55.730000000000011</c:v>
                </c:pt>
                <c:pt idx="75">
                  <c:v>55.17</c:v>
                </c:pt>
                <c:pt idx="76">
                  <c:v>54.309999999999995</c:v>
                </c:pt>
                <c:pt idx="77">
                  <c:v>50.8</c:v>
                </c:pt>
                <c:pt idx="78">
                  <c:v>51.41</c:v>
                </c:pt>
                <c:pt idx="79">
                  <c:v>53.760000000000012</c:v>
                </c:pt>
                <c:pt idx="80">
                  <c:v>51.01</c:v>
                </c:pt>
                <c:pt idx="81">
                  <c:v>50.54</c:v>
                </c:pt>
                <c:pt idx="82">
                  <c:v>48.82</c:v>
                </c:pt>
                <c:pt idx="83">
                  <c:v>49.6</c:v>
                </c:pt>
                <c:pt idx="84">
                  <c:v>49.290000000000013</c:v>
                </c:pt>
                <c:pt idx="85">
                  <c:v>51.839999999999996</c:v>
                </c:pt>
                <c:pt idx="86">
                  <c:v>53.760000000000012</c:v>
                </c:pt>
                <c:pt idx="87">
                  <c:v>58.03</c:v>
                </c:pt>
                <c:pt idx="88">
                  <c:v>58.21</c:v>
                </c:pt>
                <c:pt idx="89">
                  <c:v>55.75</c:v>
                </c:pt>
                <c:pt idx="90">
                  <c:v>59.11</c:v>
                </c:pt>
                <c:pt idx="91">
                  <c:v>58</c:v>
                </c:pt>
                <c:pt idx="92">
                  <c:v>54.63</c:v>
                </c:pt>
                <c:pt idx="93">
                  <c:v>55.01</c:v>
                </c:pt>
                <c:pt idx="94">
                  <c:v>57.27</c:v>
                </c:pt>
                <c:pt idx="95">
                  <c:v>54.06</c:v>
                </c:pt>
                <c:pt idx="96">
                  <c:v>53.220000000000013</c:v>
                </c:pt>
                <c:pt idx="97">
                  <c:v>53.11</c:v>
                </c:pt>
                <c:pt idx="98">
                  <c:v>53.13</c:v>
                </c:pt>
                <c:pt idx="99">
                  <c:v>51.42</c:v>
                </c:pt>
                <c:pt idx="100">
                  <c:v>51.18</c:v>
                </c:pt>
                <c:pt idx="101">
                  <c:v>52.06</c:v>
                </c:pt>
                <c:pt idx="102">
                  <c:v>51.08</c:v>
                </c:pt>
                <c:pt idx="103">
                  <c:v>51.11</c:v>
                </c:pt>
                <c:pt idx="104">
                  <c:v>49.190000000000012</c:v>
                </c:pt>
                <c:pt idx="105">
                  <c:v>48.94</c:v>
                </c:pt>
                <c:pt idx="106">
                  <c:v>48.99</c:v>
                </c:pt>
                <c:pt idx="107">
                  <c:v>51.61</c:v>
                </c:pt>
                <c:pt idx="108">
                  <c:v>50.21</c:v>
                </c:pt>
                <c:pt idx="109">
                  <c:v>52.9</c:v>
                </c:pt>
                <c:pt idx="110">
                  <c:v>55.6</c:v>
                </c:pt>
                <c:pt idx="111">
                  <c:v>58.71</c:v>
                </c:pt>
                <c:pt idx="112">
                  <c:v>56.42</c:v>
                </c:pt>
                <c:pt idx="113">
                  <c:v>57.14</c:v>
                </c:pt>
                <c:pt idx="114">
                  <c:v>57.89</c:v>
                </c:pt>
                <c:pt idx="115">
                  <c:v>55.849999999999994</c:v>
                </c:pt>
                <c:pt idx="116">
                  <c:v>52.44</c:v>
                </c:pt>
                <c:pt idx="117">
                  <c:v>53.6</c:v>
                </c:pt>
                <c:pt idx="118">
                  <c:v>53.63</c:v>
                </c:pt>
                <c:pt idx="119">
                  <c:v>51.42</c:v>
                </c:pt>
                <c:pt idx="120">
                  <c:v>50.07</c:v>
                </c:pt>
                <c:pt idx="121">
                  <c:v>50.92</c:v>
                </c:pt>
                <c:pt idx="122">
                  <c:v>49.51</c:v>
                </c:pt>
                <c:pt idx="123">
                  <c:v>49.36</c:v>
                </c:pt>
                <c:pt idx="124">
                  <c:v>49.48</c:v>
                </c:pt>
                <c:pt idx="125">
                  <c:v>48.9</c:v>
                </c:pt>
                <c:pt idx="126">
                  <c:v>50.75</c:v>
                </c:pt>
                <c:pt idx="127">
                  <c:v>54.74</c:v>
                </c:pt>
                <c:pt idx="128">
                  <c:v>60.71</c:v>
                </c:pt>
                <c:pt idx="129">
                  <c:v>61.41</c:v>
                </c:pt>
                <c:pt idx="130">
                  <c:v>63.39</c:v>
                </c:pt>
                <c:pt idx="131">
                  <c:v>60.93</c:v>
                </c:pt>
                <c:pt idx="132">
                  <c:v>61.36</c:v>
                </c:pt>
                <c:pt idx="133">
                  <c:v>60.36</c:v>
                </c:pt>
                <c:pt idx="134">
                  <c:v>60.74</c:v>
                </c:pt>
                <c:pt idx="135">
                  <c:v>57.839999999999996</c:v>
                </c:pt>
                <c:pt idx="136">
                  <c:v>55.760000000000012</c:v>
                </c:pt>
                <c:pt idx="137">
                  <c:v>56.06</c:v>
                </c:pt>
                <c:pt idx="138">
                  <c:v>56.06</c:v>
                </c:pt>
                <c:pt idx="139">
                  <c:v>55.02</c:v>
                </c:pt>
                <c:pt idx="140">
                  <c:v>52.64</c:v>
                </c:pt>
                <c:pt idx="141">
                  <c:v>50.09</c:v>
                </c:pt>
                <c:pt idx="142">
                  <c:v>51.32</c:v>
                </c:pt>
                <c:pt idx="143">
                  <c:v>51.67</c:v>
                </c:pt>
                <c:pt idx="144">
                  <c:v>49.809999999999995</c:v>
                </c:pt>
                <c:pt idx="145">
                  <c:v>49.39</c:v>
                </c:pt>
                <c:pt idx="146">
                  <c:v>50.14</c:v>
                </c:pt>
                <c:pt idx="147">
                  <c:v>50.68</c:v>
                </c:pt>
                <c:pt idx="148">
                  <c:v>49.1</c:v>
                </c:pt>
                <c:pt idx="149">
                  <c:v>51.09</c:v>
                </c:pt>
                <c:pt idx="150">
                  <c:v>51.52</c:v>
                </c:pt>
                <c:pt idx="151">
                  <c:v>49.48</c:v>
                </c:pt>
                <c:pt idx="152">
                  <c:v>51.18</c:v>
                </c:pt>
                <c:pt idx="153">
                  <c:v>53.99</c:v>
                </c:pt>
                <c:pt idx="154">
                  <c:v>55.339999999999996</c:v>
                </c:pt>
                <c:pt idx="155">
                  <c:v>56.15</c:v>
                </c:pt>
                <c:pt idx="156">
                  <c:v>58.41</c:v>
                </c:pt>
                <c:pt idx="157">
                  <c:v>58.54</c:v>
                </c:pt>
                <c:pt idx="158">
                  <c:v>56.949999999999996</c:v>
                </c:pt>
                <c:pt idx="159">
                  <c:v>55.53</c:v>
                </c:pt>
                <c:pt idx="160">
                  <c:v>56</c:v>
                </c:pt>
                <c:pt idx="161">
                  <c:v>55.96</c:v>
                </c:pt>
                <c:pt idx="162">
                  <c:v>54.53</c:v>
                </c:pt>
                <c:pt idx="163">
                  <c:v>51.379999999999995</c:v>
                </c:pt>
                <c:pt idx="164">
                  <c:v>52.1</c:v>
                </c:pt>
                <c:pt idx="165">
                  <c:v>48.59</c:v>
                </c:pt>
                <c:pt idx="166">
                  <c:v>49.02</c:v>
                </c:pt>
                <c:pt idx="167">
                  <c:v>49.809999999999995</c:v>
                </c:pt>
                <c:pt idx="168">
                  <c:v>51.18</c:v>
                </c:pt>
                <c:pt idx="169">
                  <c:v>51.809999999999995</c:v>
                </c:pt>
                <c:pt idx="170">
                  <c:v>51.839999999999996</c:v>
                </c:pt>
                <c:pt idx="171">
                  <c:v>52.61</c:v>
                </c:pt>
                <c:pt idx="172">
                  <c:v>53.82</c:v>
                </c:pt>
                <c:pt idx="173">
                  <c:v>54.32</c:v>
                </c:pt>
                <c:pt idx="174">
                  <c:v>52.760000000000012</c:v>
                </c:pt>
                <c:pt idx="175">
                  <c:v>52.9</c:v>
                </c:pt>
                <c:pt idx="176">
                  <c:v>52.65</c:v>
                </c:pt>
                <c:pt idx="177">
                  <c:v>52.14</c:v>
                </c:pt>
                <c:pt idx="178">
                  <c:v>50.790000000000013</c:v>
                </c:pt>
                <c:pt idx="179">
                  <c:v>49.13</c:v>
                </c:pt>
                <c:pt idx="180">
                  <c:v>48.91</c:v>
                </c:pt>
                <c:pt idx="181">
                  <c:v>51.160000000000011</c:v>
                </c:pt>
                <c:pt idx="182">
                  <c:v>49.86</c:v>
                </c:pt>
                <c:pt idx="183">
                  <c:v>50.33</c:v>
                </c:pt>
                <c:pt idx="184">
                  <c:v>50.8</c:v>
                </c:pt>
                <c:pt idx="185">
                  <c:v>49.96</c:v>
                </c:pt>
                <c:pt idx="186">
                  <c:v>51.839999999999996</c:v>
                </c:pt>
                <c:pt idx="187">
                  <c:v>52.839999999999996</c:v>
                </c:pt>
                <c:pt idx="188">
                  <c:v>52.39</c:v>
                </c:pt>
                <c:pt idx="189">
                  <c:v>54.52</c:v>
                </c:pt>
                <c:pt idx="190">
                  <c:v>52.260000000000012</c:v>
                </c:pt>
                <c:pt idx="191">
                  <c:v>50.349999999999994</c:v>
                </c:pt>
                <c:pt idx="192">
                  <c:v>48.190000000000012</c:v>
                </c:pt>
                <c:pt idx="193">
                  <c:v>51.75</c:v>
                </c:pt>
                <c:pt idx="194">
                  <c:v>51.49</c:v>
                </c:pt>
                <c:pt idx="195">
                  <c:v>47.809999999999995</c:v>
                </c:pt>
                <c:pt idx="196">
                  <c:v>46.620000000000012</c:v>
                </c:pt>
                <c:pt idx="197">
                  <c:v>46.49</c:v>
                </c:pt>
                <c:pt idx="198">
                  <c:v>50.13</c:v>
                </c:pt>
                <c:pt idx="199">
                  <c:v>50.5</c:v>
                </c:pt>
                <c:pt idx="200">
                  <c:v>52.32</c:v>
                </c:pt>
                <c:pt idx="201">
                  <c:v>56.230000000000011</c:v>
                </c:pt>
                <c:pt idx="202">
                  <c:v>53.46</c:v>
                </c:pt>
                <c:pt idx="203">
                  <c:v>56.05</c:v>
                </c:pt>
                <c:pt idx="204">
                  <c:v>57.620000000000012</c:v>
                </c:pt>
                <c:pt idx="205">
                  <c:v>57.14</c:v>
                </c:pt>
                <c:pt idx="206">
                  <c:v>53.83</c:v>
                </c:pt>
                <c:pt idx="207">
                  <c:v>56.55</c:v>
                </c:pt>
                <c:pt idx="208">
                  <c:v>53.6</c:v>
                </c:pt>
                <c:pt idx="209">
                  <c:v>52.24</c:v>
                </c:pt>
                <c:pt idx="210">
                  <c:v>51.06</c:v>
                </c:pt>
                <c:pt idx="211">
                  <c:v>51.220000000000013</c:v>
                </c:pt>
                <c:pt idx="212">
                  <c:v>51.71</c:v>
                </c:pt>
                <c:pt idx="213">
                  <c:v>49.339999999999996</c:v>
                </c:pt>
                <c:pt idx="214">
                  <c:v>47.11</c:v>
                </c:pt>
                <c:pt idx="215">
                  <c:v>47.760000000000012</c:v>
                </c:pt>
                <c:pt idx="216">
                  <c:v>48.68</c:v>
                </c:pt>
                <c:pt idx="217">
                  <c:v>49.07</c:v>
                </c:pt>
                <c:pt idx="218">
                  <c:v>51.839999999999996</c:v>
                </c:pt>
                <c:pt idx="219">
                  <c:v>57.220000000000013</c:v>
                </c:pt>
                <c:pt idx="220">
                  <c:v>58.9</c:v>
                </c:pt>
                <c:pt idx="221">
                  <c:v>59.74</c:v>
                </c:pt>
                <c:pt idx="222">
                  <c:v>62.89</c:v>
                </c:pt>
                <c:pt idx="223">
                  <c:v>61.56</c:v>
                </c:pt>
                <c:pt idx="224">
                  <c:v>63.730000000000011</c:v>
                </c:pt>
                <c:pt idx="225">
                  <c:v>65.910000000000025</c:v>
                </c:pt>
                <c:pt idx="226">
                  <c:v>62.56</c:v>
                </c:pt>
                <c:pt idx="227">
                  <c:v>60.47</c:v>
                </c:pt>
                <c:pt idx="228">
                  <c:v>59.25</c:v>
                </c:pt>
                <c:pt idx="229">
                  <c:v>59.449999999999996</c:v>
                </c:pt>
                <c:pt idx="230">
                  <c:v>56.09</c:v>
                </c:pt>
                <c:pt idx="231">
                  <c:v>57.46</c:v>
                </c:pt>
                <c:pt idx="232">
                  <c:v>56.879999999999995</c:v>
                </c:pt>
                <c:pt idx="233">
                  <c:v>52.27</c:v>
                </c:pt>
                <c:pt idx="234">
                  <c:v>52.44</c:v>
                </c:pt>
                <c:pt idx="235">
                  <c:v>50.86</c:v>
                </c:pt>
                <c:pt idx="236">
                  <c:v>51.56</c:v>
                </c:pt>
                <c:pt idx="237">
                  <c:v>51.33</c:v>
                </c:pt>
                <c:pt idx="238">
                  <c:v>49.6</c:v>
                </c:pt>
                <c:pt idx="239">
                  <c:v>49.63</c:v>
                </c:pt>
                <c:pt idx="240">
                  <c:v>49.1</c:v>
                </c:pt>
                <c:pt idx="241">
                  <c:v>48.37</c:v>
                </c:pt>
                <c:pt idx="242">
                  <c:v>51.02</c:v>
                </c:pt>
                <c:pt idx="243">
                  <c:v>55.41</c:v>
                </c:pt>
                <c:pt idx="244">
                  <c:v>61.37</c:v>
                </c:pt>
                <c:pt idx="245">
                  <c:v>61.77</c:v>
                </c:pt>
                <c:pt idx="246">
                  <c:v>61.25</c:v>
                </c:pt>
                <c:pt idx="247">
                  <c:v>63.809999999999995</c:v>
                </c:pt>
                <c:pt idx="248">
                  <c:v>62.82</c:v>
                </c:pt>
                <c:pt idx="249">
                  <c:v>61.620000000000012</c:v>
                </c:pt>
                <c:pt idx="250">
                  <c:v>59.449999999999996</c:v>
                </c:pt>
                <c:pt idx="251">
                  <c:v>59.48</c:v>
                </c:pt>
                <c:pt idx="252">
                  <c:v>57.59</c:v>
                </c:pt>
                <c:pt idx="253">
                  <c:v>56.71</c:v>
                </c:pt>
                <c:pt idx="254">
                  <c:v>55.96</c:v>
                </c:pt>
                <c:pt idx="255">
                  <c:v>56.83</c:v>
                </c:pt>
                <c:pt idx="256">
                  <c:v>54.97</c:v>
                </c:pt>
                <c:pt idx="257">
                  <c:v>52.09</c:v>
                </c:pt>
                <c:pt idx="258">
                  <c:v>53.5</c:v>
                </c:pt>
                <c:pt idx="259">
                  <c:v>52.61</c:v>
                </c:pt>
                <c:pt idx="260">
                  <c:v>51.09</c:v>
                </c:pt>
                <c:pt idx="261">
                  <c:v>49.809999999999995</c:v>
                </c:pt>
                <c:pt idx="262">
                  <c:v>51.21</c:v>
                </c:pt>
                <c:pt idx="263">
                  <c:v>52.74</c:v>
                </c:pt>
                <c:pt idx="264">
                  <c:v>50.2</c:v>
                </c:pt>
                <c:pt idx="265">
                  <c:v>50.03</c:v>
                </c:pt>
                <c:pt idx="266">
                  <c:v>50.58</c:v>
                </c:pt>
                <c:pt idx="267">
                  <c:v>47.91</c:v>
                </c:pt>
                <c:pt idx="268">
                  <c:v>50.04</c:v>
                </c:pt>
                <c:pt idx="269">
                  <c:v>53.48</c:v>
                </c:pt>
                <c:pt idx="270">
                  <c:v>56.4</c:v>
                </c:pt>
                <c:pt idx="271">
                  <c:v>60.04</c:v>
                </c:pt>
                <c:pt idx="272">
                  <c:v>61.53</c:v>
                </c:pt>
                <c:pt idx="273">
                  <c:v>60.24</c:v>
                </c:pt>
                <c:pt idx="274">
                  <c:v>58.25</c:v>
                </c:pt>
                <c:pt idx="275">
                  <c:v>59.120000000000012</c:v>
                </c:pt>
                <c:pt idx="276">
                  <c:v>59.93</c:v>
                </c:pt>
                <c:pt idx="277">
                  <c:v>57.71</c:v>
                </c:pt>
                <c:pt idx="278">
                  <c:v>57.39</c:v>
                </c:pt>
                <c:pt idx="279">
                  <c:v>58.790000000000013</c:v>
                </c:pt>
                <c:pt idx="280">
                  <c:v>55.52</c:v>
                </c:pt>
                <c:pt idx="281">
                  <c:v>53.56</c:v>
                </c:pt>
                <c:pt idx="282">
                  <c:v>53.71</c:v>
                </c:pt>
                <c:pt idx="283">
                  <c:v>53.54</c:v>
                </c:pt>
                <c:pt idx="284">
                  <c:v>51.48</c:v>
                </c:pt>
                <c:pt idx="285">
                  <c:v>53.36</c:v>
                </c:pt>
                <c:pt idx="286">
                  <c:v>49.74</c:v>
                </c:pt>
                <c:pt idx="287">
                  <c:v>50.99</c:v>
                </c:pt>
                <c:pt idx="288">
                  <c:v>49.77</c:v>
                </c:pt>
                <c:pt idx="289">
                  <c:v>51.720000000000013</c:v>
                </c:pt>
                <c:pt idx="290">
                  <c:v>51.9</c:v>
                </c:pt>
                <c:pt idx="291">
                  <c:v>53.77</c:v>
                </c:pt>
                <c:pt idx="292">
                  <c:v>53.93</c:v>
                </c:pt>
                <c:pt idx="293">
                  <c:v>55.71</c:v>
                </c:pt>
                <c:pt idx="294">
                  <c:v>53.9</c:v>
                </c:pt>
                <c:pt idx="295">
                  <c:v>53.730000000000011</c:v>
                </c:pt>
                <c:pt idx="296">
                  <c:v>53.83</c:v>
                </c:pt>
                <c:pt idx="297">
                  <c:v>53.379999999999995</c:v>
                </c:pt>
                <c:pt idx="298">
                  <c:v>53.760000000000012</c:v>
                </c:pt>
                <c:pt idx="299">
                  <c:v>51.89</c:v>
                </c:pt>
                <c:pt idx="300">
                  <c:v>48.37</c:v>
                </c:pt>
                <c:pt idx="301">
                  <c:v>49.790000000000013</c:v>
                </c:pt>
                <c:pt idx="302">
                  <c:v>49.86</c:v>
                </c:pt>
                <c:pt idx="303">
                  <c:v>46.339999999999996</c:v>
                </c:pt>
                <c:pt idx="304">
                  <c:v>49.03</c:v>
                </c:pt>
                <c:pt idx="305">
                  <c:v>53.59</c:v>
                </c:pt>
                <c:pt idx="306">
                  <c:v>56.33</c:v>
                </c:pt>
                <c:pt idx="307">
                  <c:v>60.64</c:v>
                </c:pt>
                <c:pt idx="308">
                  <c:v>59.96</c:v>
                </c:pt>
                <c:pt idx="309">
                  <c:v>62.190000000000012</c:v>
                </c:pt>
                <c:pt idx="310">
                  <c:v>60.809999999999995</c:v>
                </c:pt>
                <c:pt idx="311">
                  <c:v>62.57</c:v>
                </c:pt>
                <c:pt idx="312">
                  <c:v>61.86</c:v>
                </c:pt>
                <c:pt idx="313">
                  <c:v>59.82</c:v>
                </c:pt>
                <c:pt idx="314">
                  <c:v>61.02</c:v>
                </c:pt>
                <c:pt idx="315">
                  <c:v>62.230000000000011</c:v>
                </c:pt>
                <c:pt idx="316">
                  <c:v>60.28</c:v>
                </c:pt>
                <c:pt idx="317">
                  <c:v>57.849999999999994</c:v>
                </c:pt>
                <c:pt idx="318">
                  <c:v>57.160000000000011</c:v>
                </c:pt>
                <c:pt idx="319">
                  <c:v>60.08</c:v>
                </c:pt>
                <c:pt idx="320">
                  <c:v>57.349999999999994</c:v>
                </c:pt>
                <c:pt idx="321">
                  <c:v>54.86</c:v>
                </c:pt>
                <c:pt idx="322">
                  <c:v>54.48</c:v>
                </c:pt>
                <c:pt idx="323">
                  <c:v>54.46</c:v>
                </c:pt>
                <c:pt idx="324">
                  <c:v>53</c:v>
                </c:pt>
                <c:pt idx="325">
                  <c:v>52.660000000000011</c:v>
                </c:pt>
                <c:pt idx="326">
                  <c:v>52.75</c:v>
                </c:pt>
                <c:pt idx="327">
                  <c:v>51.49</c:v>
                </c:pt>
                <c:pt idx="328">
                  <c:v>48.98</c:v>
                </c:pt>
                <c:pt idx="329">
                  <c:v>48.86</c:v>
                </c:pt>
                <c:pt idx="330">
                  <c:v>49.27</c:v>
                </c:pt>
                <c:pt idx="331">
                  <c:v>47.14</c:v>
                </c:pt>
                <c:pt idx="332">
                  <c:v>47.32</c:v>
                </c:pt>
                <c:pt idx="333">
                  <c:v>50.87</c:v>
                </c:pt>
                <c:pt idx="334">
                  <c:v>54.08</c:v>
                </c:pt>
                <c:pt idx="335">
                  <c:v>62.82</c:v>
                </c:pt>
                <c:pt idx="336">
                  <c:v>60.91</c:v>
                </c:pt>
                <c:pt idx="337">
                  <c:v>60.51</c:v>
                </c:pt>
                <c:pt idx="338">
                  <c:v>62.720000000000013</c:v>
                </c:pt>
                <c:pt idx="339">
                  <c:v>61.39</c:v>
                </c:pt>
                <c:pt idx="340">
                  <c:v>62.97</c:v>
                </c:pt>
                <c:pt idx="341">
                  <c:v>60.75</c:v>
                </c:pt>
                <c:pt idx="342">
                  <c:v>58.160000000000011</c:v>
                </c:pt>
                <c:pt idx="343">
                  <c:v>59.13</c:v>
                </c:pt>
                <c:pt idx="344">
                  <c:v>57.449999999999996</c:v>
                </c:pt>
                <c:pt idx="345">
                  <c:v>58.21</c:v>
                </c:pt>
                <c:pt idx="346">
                  <c:v>55.57</c:v>
                </c:pt>
                <c:pt idx="347">
                  <c:v>57.190000000000012</c:v>
                </c:pt>
                <c:pt idx="348">
                  <c:v>53.64</c:v>
                </c:pt>
                <c:pt idx="349">
                  <c:v>52.3</c:v>
                </c:pt>
                <c:pt idx="350">
                  <c:v>50.690000000000012</c:v>
                </c:pt>
                <c:pt idx="351">
                  <c:v>49.37</c:v>
                </c:pt>
                <c:pt idx="352">
                  <c:v>49.08</c:v>
                </c:pt>
                <c:pt idx="353">
                  <c:v>43.83</c:v>
                </c:pt>
                <c:pt idx="354">
                  <c:v>43.55</c:v>
                </c:pt>
                <c:pt idx="355">
                  <c:v>40.21</c:v>
                </c:pt>
                <c:pt idx="356">
                  <c:v>37.630000000000003</c:v>
                </c:pt>
                <c:pt idx="357">
                  <c:v>37.07</c:v>
                </c:pt>
                <c:pt idx="358">
                  <c:v>32.83</c:v>
                </c:pt>
                <c:pt idx="359">
                  <c:v>29.67</c:v>
                </c:pt>
              </c:numCache>
            </c:numRef>
          </c:yVal>
          <c:smooth val="1"/>
        </c:ser>
        <c:ser>
          <c:idx val="1"/>
          <c:order val="1"/>
          <c:tx>
            <c:v>Effluent Turbidity</c:v>
          </c:tx>
          <c:marker>
            <c:symbol val="none"/>
          </c:marker>
          <c:xVal>
            <c:numRef>
              <c:f>'4-30-14'!$A$228:$A$587</c:f>
              <c:numCache>
                <c:formatCode>General</c:formatCode>
                <c:ptCount val="360"/>
                <c:pt idx="0">
                  <c:v>810.05268959999955</c:v>
                </c:pt>
                <c:pt idx="1">
                  <c:v>810.13521599999967</c:v>
                </c:pt>
                <c:pt idx="2">
                  <c:v>810.21935520000034</c:v>
                </c:pt>
                <c:pt idx="3">
                  <c:v>810.30268799999965</c:v>
                </c:pt>
                <c:pt idx="4">
                  <c:v>810.38602079999964</c:v>
                </c:pt>
                <c:pt idx="5">
                  <c:v>810.46935359999998</c:v>
                </c:pt>
                <c:pt idx="6">
                  <c:v>810.55268639999952</c:v>
                </c:pt>
                <c:pt idx="7">
                  <c:v>810.6360191999994</c:v>
                </c:pt>
                <c:pt idx="8">
                  <c:v>810.71935200000041</c:v>
                </c:pt>
                <c:pt idx="9">
                  <c:v>810.8026847999995</c:v>
                </c:pt>
                <c:pt idx="10">
                  <c:v>810.88598879999961</c:v>
                </c:pt>
                <c:pt idx="11">
                  <c:v>810.9693503999996</c:v>
                </c:pt>
                <c:pt idx="12">
                  <c:v>811.05268319999948</c:v>
                </c:pt>
                <c:pt idx="13">
                  <c:v>811.13598720000005</c:v>
                </c:pt>
                <c:pt idx="14">
                  <c:v>811.21932000000004</c:v>
                </c:pt>
                <c:pt idx="15">
                  <c:v>811.30268159999969</c:v>
                </c:pt>
                <c:pt idx="16">
                  <c:v>811.38601439999979</c:v>
                </c:pt>
                <c:pt idx="17">
                  <c:v>811.46931839999968</c:v>
                </c:pt>
                <c:pt idx="18">
                  <c:v>811.55265119999922</c:v>
                </c:pt>
                <c:pt idx="19">
                  <c:v>811.63598399999989</c:v>
                </c:pt>
                <c:pt idx="20">
                  <c:v>811.71936000000005</c:v>
                </c:pt>
                <c:pt idx="21">
                  <c:v>811.80269279999959</c:v>
                </c:pt>
                <c:pt idx="22">
                  <c:v>811.88602559999958</c:v>
                </c:pt>
                <c:pt idx="23">
                  <c:v>811.96931519999964</c:v>
                </c:pt>
                <c:pt idx="24">
                  <c:v>812.05264799999952</c:v>
                </c:pt>
                <c:pt idx="25">
                  <c:v>812.13602399999968</c:v>
                </c:pt>
                <c:pt idx="26">
                  <c:v>812.21935680000001</c:v>
                </c:pt>
                <c:pt idx="27">
                  <c:v>812.30268959999967</c:v>
                </c:pt>
                <c:pt idx="28">
                  <c:v>812.38602239999966</c:v>
                </c:pt>
                <c:pt idx="29">
                  <c:v>812.46935519999943</c:v>
                </c:pt>
                <c:pt idx="30">
                  <c:v>812.55268799999942</c:v>
                </c:pt>
                <c:pt idx="31">
                  <c:v>812.63602079999941</c:v>
                </c:pt>
                <c:pt idx="32">
                  <c:v>812.71935360000032</c:v>
                </c:pt>
                <c:pt idx="33">
                  <c:v>812.80268639999952</c:v>
                </c:pt>
                <c:pt idx="34">
                  <c:v>812.8860191999994</c:v>
                </c:pt>
                <c:pt idx="35">
                  <c:v>812.96935199999996</c:v>
                </c:pt>
                <c:pt idx="36">
                  <c:v>813.0526847999995</c:v>
                </c:pt>
                <c:pt idx="37">
                  <c:v>813.1360175999996</c:v>
                </c:pt>
                <c:pt idx="38">
                  <c:v>813.21935039999994</c:v>
                </c:pt>
                <c:pt idx="39">
                  <c:v>813.30268319999936</c:v>
                </c:pt>
                <c:pt idx="40">
                  <c:v>813.3860159999997</c:v>
                </c:pt>
                <c:pt idx="41">
                  <c:v>813.46934879999969</c:v>
                </c:pt>
                <c:pt idx="42">
                  <c:v>813.55265279999946</c:v>
                </c:pt>
                <c:pt idx="43">
                  <c:v>813.63601439999968</c:v>
                </c:pt>
                <c:pt idx="44">
                  <c:v>813.71931839999991</c:v>
                </c:pt>
                <c:pt idx="45">
                  <c:v>813.80267999999967</c:v>
                </c:pt>
                <c:pt idx="46">
                  <c:v>813.88598400000001</c:v>
                </c:pt>
                <c:pt idx="47">
                  <c:v>813.96935999999971</c:v>
                </c:pt>
                <c:pt idx="48">
                  <c:v>814.05264959999965</c:v>
                </c:pt>
                <c:pt idx="49">
                  <c:v>814.1359824000001</c:v>
                </c:pt>
                <c:pt idx="50">
                  <c:v>814.21931519999987</c:v>
                </c:pt>
                <c:pt idx="51">
                  <c:v>814.30264799999929</c:v>
                </c:pt>
                <c:pt idx="52">
                  <c:v>814.38602399999979</c:v>
                </c:pt>
                <c:pt idx="53">
                  <c:v>814.46935679999979</c:v>
                </c:pt>
                <c:pt idx="54">
                  <c:v>814.55268959999978</c:v>
                </c:pt>
                <c:pt idx="55">
                  <c:v>814.63599359999989</c:v>
                </c:pt>
                <c:pt idx="56">
                  <c:v>814.71932639999989</c:v>
                </c:pt>
                <c:pt idx="57">
                  <c:v>814.80268799999965</c:v>
                </c:pt>
                <c:pt idx="58">
                  <c:v>814.88599199999999</c:v>
                </c:pt>
                <c:pt idx="59">
                  <c:v>814.96935359999998</c:v>
                </c:pt>
                <c:pt idx="60">
                  <c:v>815.05268639999974</c:v>
                </c:pt>
                <c:pt idx="61">
                  <c:v>815.13601920000008</c:v>
                </c:pt>
                <c:pt idx="62">
                  <c:v>815.21935199999984</c:v>
                </c:pt>
                <c:pt idx="63">
                  <c:v>815.30268479999927</c:v>
                </c:pt>
                <c:pt idx="64">
                  <c:v>815.3860175999996</c:v>
                </c:pt>
                <c:pt idx="65">
                  <c:v>815.46932160000006</c:v>
                </c:pt>
                <c:pt idx="66">
                  <c:v>815.55265439999937</c:v>
                </c:pt>
                <c:pt idx="67">
                  <c:v>815.63601599999959</c:v>
                </c:pt>
                <c:pt idx="68">
                  <c:v>815.71934880000003</c:v>
                </c:pt>
                <c:pt idx="69">
                  <c:v>815.80265279999935</c:v>
                </c:pt>
                <c:pt idx="70">
                  <c:v>815.88598560000003</c:v>
                </c:pt>
                <c:pt idx="71">
                  <c:v>815.96931839999968</c:v>
                </c:pt>
                <c:pt idx="72">
                  <c:v>816.05267999999967</c:v>
                </c:pt>
                <c:pt idx="73">
                  <c:v>816.13598400000012</c:v>
                </c:pt>
                <c:pt idx="74">
                  <c:v>816.21935999999994</c:v>
                </c:pt>
                <c:pt idx="75">
                  <c:v>816.30269279999936</c:v>
                </c:pt>
                <c:pt idx="76">
                  <c:v>816.38598239999988</c:v>
                </c:pt>
                <c:pt idx="77">
                  <c:v>816.46931519999964</c:v>
                </c:pt>
                <c:pt idx="78">
                  <c:v>816.55264799999952</c:v>
                </c:pt>
                <c:pt idx="79">
                  <c:v>816.63598079999997</c:v>
                </c:pt>
                <c:pt idx="80">
                  <c:v>816.71931360000042</c:v>
                </c:pt>
                <c:pt idx="81">
                  <c:v>816.80264639999962</c:v>
                </c:pt>
                <c:pt idx="82">
                  <c:v>816.88599360000001</c:v>
                </c:pt>
                <c:pt idx="83">
                  <c:v>816.96932639999966</c:v>
                </c:pt>
                <c:pt idx="84">
                  <c:v>817.0526591999992</c:v>
                </c:pt>
                <c:pt idx="85">
                  <c:v>817.13599199999999</c:v>
                </c:pt>
                <c:pt idx="86">
                  <c:v>817.21932480000009</c:v>
                </c:pt>
                <c:pt idx="87">
                  <c:v>817.30265759999929</c:v>
                </c:pt>
                <c:pt idx="88">
                  <c:v>817.38599039999986</c:v>
                </c:pt>
                <c:pt idx="89">
                  <c:v>817.46932319999939</c:v>
                </c:pt>
                <c:pt idx="90">
                  <c:v>817.55265599999939</c:v>
                </c:pt>
                <c:pt idx="91">
                  <c:v>817.63598879999961</c:v>
                </c:pt>
                <c:pt idx="92">
                  <c:v>817.71935040000005</c:v>
                </c:pt>
                <c:pt idx="93">
                  <c:v>817.80265439999937</c:v>
                </c:pt>
                <c:pt idx="94">
                  <c:v>817.88598719999959</c:v>
                </c:pt>
                <c:pt idx="95">
                  <c:v>817.96934879999958</c:v>
                </c:pt>
                <c:pt idx="96">
                  <c:v>818.05268159999957</c:v>
                </c:pt>
                <c:pt idx="97">
                  <c:v>818.13598560000003</c:v>
                </c:pt>
                <c:pt idx="98">
                  <c:v>818.21931840000002</c:v>
                </c:pt>
                <c:pt idx="99">
                  <c:v>818.30267999999967</c:v>
                </c:pt>
                <c:pt idx="100">
                  <c:v>818.38598400000001</c:v>
                </c:pt>
                <c:pt idx="101">
                  <c:v>818.46931679999977</c:v>
                </c:pt>
                <c:pt idx="102">
                  <c:v>818.55264959999965</c:v>
                </c:pt>
                <c:pt idx="103">
                  <c:v>818.63598239999999</c:v>
                </c:pt>
                <c:pt idx="104">
                  <c:v>818.71931519999998</c:v>
                </c:pt>
                <c:pt idx="105">
                  <c:v>818.80264799999975</c:v>
                </c:pt>
                <c:pt idx="106">
                  <c:v>818.88598080000008</c:v>
                </c:pt>
                <c:pt idx="107">
                  <c:v>818.96931360000008</c:v>
                </c:pt>
                <c:pt idx="108">
                  <c:v>819.05264639999984</c:v>
                </c:pt>
                <c:pt idx="109">
                  <c:v>819.13599360000012</c:v>
                </c:pt>
                <c:pt idx="110">
                  <c:v>819.21932640000011</c:v>
                </c:pt>
                <c:pt idx="111">
                  <c:v>819.30265919999954</c:v>
                </c:pt>
                <c:pt idx="112">
                  <c:v>819.3859920000001</c:v>
                </c:pt>
                <c:pt idx="113">
                  <c:v>819.46932479999953</c:v>
                </c:pt>
                <c:pt idx="114">
                  <c:v>819.55265759999952</c:v>
                </c:pt>
                <c:pt idx="115">
                  <c:v>819.63599039999997</c:v>
                </c:pt>
                <c:pt idx="116">
                  <c:v>819.71935200000041</c:v>
                </c:pt>
                <c:pt idx="117">
                  <c:v>819.80265599999962</c:v>
                </c:pt>
                <c:pt idx="118">
                  <c:v>819.88598880000006</c:v>
                </c:pt>
                <c:pt idx="119">
                  <c:v>819.96932160000006</c:v>
                </c:pt>
                <c:pt idx="120">
                  <c:v>820.05265439999937</c:v>
                </c:pt>
                <c:pt idx="121">
                  <c:v>820.13598719999959</c:v>
                </c:pt>
                <c:pt idx="122">
                  <c:v>820.21931999999993</c:v>
                </c:pt>
                <c:pt idx="123">
                  <c:v>820.30265279999935</c:v>
                </c:pt>
                <c:pt idx="124">
                  <c:v>820.38598559999991</c:v>
                </c:pt>
                <c:pt idx="125">
                  <c:v>820.46931839999968</c:v>
                </c:pt>
                <c:pt idx="126">
                  <c:v>820.55267999999967</c:v>
                </c:pt>
                <c:pt idx="127">
                  <c:v>820.63598399999989</c:v>
                </c:pt>
                <c:pt idx="128">
                  <c:v>820.7193168</c:v>
                </c:pt>
                <c:pt idx="129">
                  <c:v>820.80264959999965</c:v>
                </c:pt>
                <c:pt idx="130">
                  <c:v>820.88598239999999</c:v>
                </c:pt>
                <c:pt idx="131">
                  <c:v>820.96935839999969</c:v>
                </c:pt>
                <c:pt idx="132">
                  <c:v>821.05264799999975</c:v>
                </c:pt>
                <c:pt idx="133">
                  <c:v>821.13598080000008</c:v>
                </c:pt>
                <c:pt idx="134">
                  <c:v>821.21931360000031</c:v>
                </c:pt>
                <c:pt idx="135">
                  <c:v>821.30264639999939</c:v>
                </c:pt>
                <c:pt idx="136">
                  <c:v>821.38599360000001</c:v>
                </c:pt>
                <c:pt idx="137">
                  <c:v>821.46932639999977</c:v>
                </c:pt>
                <c:pt idx="138">
                  <c:v>821.5526591999992</c:v>
                </c:pt>
                <c:pt idx="139">
                  <c:v>821.63599199999999</c:v>
                </c:pt>
                <c:pt idx="140">
                  <c:v>821.71932479999998</c:v>
                </c:pt>
                <c:pt idx="141">
                  <c:v>821.80265759999975</c:v>
                </c:pt>
                <c:pt idx="142">
                  <c:v>821.88599040000008</c:v>
                </c:pt>
                <c:pt idx="143">
                  <c:v>821.96932320000008</c:v>
                </c:pt>
                <c:pt idx="144">
                  <c:v>822.05265599999962</c:v>
                </c:pt>
                <c:pt idx="145">
                  <c:v>822.13598879999961</c:v>
                </c:pt>
                <c:pt idx="146">
                  <c:v>822.21932159999994</c:v>
                </c:pt>
                <c:pt idx="147">
                  <c:v>822.30265439999937</c:v>
                </c:pt>
                <c:pt idx="148">
                  <c:v>822.38598720000005</c:v>
                </c:pt>
                <c:pt idx="149">
                  <c:v>822.4693199999997</c:v>
                </c:pt>
                <c:pt idx="150">
                  <c:v>822.55265279999935</c:v>
                </c:pt>
                <c:pt idx="151">
                  <c:v>822.63601439999979</c:v>
                </c:pt>
                <c:pt idx="152">
                  <c:v>822.71931840000002</c:v>
                </c:pt>
                <c:pt idx="153">
                  <c:v>822.80265119999922</c:v>
                </c:pt>
                <c:pt idx="154">
                  <c:v>822.88598399999989</c:v>
                </c:pt>
                <c:pt idx="155">
                  <c:v>822.96931679999955</c:v>
                </c:pt>
                <c:pt idx="156">
                  <c:v>823.0526207999992</c:v>
                </c:pt>
                <c:pt idx="157">
                  <c:v>823.13595359999999</c:v>
                </c:pt>
                <c:pt idx="158">
                  <c:v>823.21931519999998</c:v>
                </c:pt>
                <c:pt idx="159">
                  <c:v>823.30264799999952</c:v>
                </c:pt>
                <c:pt idx="160">
                  <c:v>823.38598079999997</c:v>
                </c:pt>
                <c:pt idx="161">
                  <c:v>823.4692847999994</c:v>
                </c:pt>
                <c:pt idx="162">
                  <c:v>823.55261759999962</c:v>
                </c:pt>
                <c:pt idx="163">
                  <c:v>823.63599360000001</c:v>
                </c:pt>
                <c:pt idx="164">
                  <c:v>823.7192832000004</c:v>
                </c:pt>
                <c:pt idx="165">
                  <c:v>823.80261599999972</c:v>
                </c:pt>
                <c:pt idx="166">
                  <c:v>823.8859487999996</c:v>
                </c:pt>
                <c:pt idx="167">
                  <c:v>823.96932479999953</c:v>
                </c:pt>
                <c:pt idx="168">
                  <c:v>824.05265759999952</c:v>
                </c:pt>
                <c:pt idx="169">
                  <c:v>824.13599040000008</c:v>
                </c:pt>
                <c:pt idx="170">
                  <c:v>824.21928000000003</c:v>
                </c:pt>
                <c:pt idx="171">
                  <c:v>824.30261279999934</c:v>
                </c:pt>
                <c:pt idx="172">
                  <c:v>824.38598879999961</c:v>
                </c:pt>
                <c:pt idx="173">
                  <c:v>824.46932160000006</c:v>
                </c:pt>
                <c:pt idx="174">
                  <c:v>824.55265439999937</c:v>
                </c:pt>
                <c:pt idx="175">
                  <c:v>824.63598720000005</c:v>
                </c:pt>
                <c:pt idx="176">
                  <c:v>824.71932000000015</c:v>
                </c:pt>
                <c:pt idx="177">
                  <c:v>824.80262399999935</c:v>
                </c:pt>
                <c:pt idx="178">
                  <c:v>824.88598559999991</c:v>
                </c:pt>
                <c:pt idx="179">
                  <c:v>824.96931839999957</c:v>
                </c:pt>
                <c:pt idx="180">
                  <c:v>825.05265119999945</c:v>
                </c:pt>
                <c:pt idx="181">
                  <c:v>825.13595519999956</c:v>
                </c:pt>
                <c:pt idx="182">
                  <c:v>825.21928800000001</c:v>
                </c:pt>
                <c:pt idx="183">
                  <c:v>825.3026207999992</c:v>
                </c:pt>
                <c:pt idx="184">
                  <c:v>825.38595359999999</c:v>
                </c:pt>
                <c:pt idx="185">
                  <c:v>825.46928639999965</c:v>
                </c:pt>
                <c:pt idx="186">
                  <c:v>825.55261919999919</c:v>
                </c:pt>
                <c:pt idx="187">
                  <c:v>825.63598079999997</c:v>
                </c:pt>
                <c:pt idx="188">
                  <c:v>825.71931360000031</c:v>
                </c:pt>
                <c:pt idx="189">
                  <c:v>825.80261759999962</c:v>
                </c:pt>
                <c:pt idx="190">
                  <c:v>825.88599359999989</c:v>
                </c:pt>
                <c:pt idx="191">
                  <c:v>825.96932639999955</c:v>
                </c:pt>
                <c:pt idx="192">
                  <c:v>826.05265919999908</c:v>
                </c:pt>
                <c:pt idx="193">
                  <c:v>826.13599199999999</c:v>
                </c:pt>
                <c:pt idx="194">
                  <c:v>826.21928160000004</c:v>
                </c:pt>
                <c:pt idx="195">
                  <c:v>826.30265759999952</c:v>
                </c:pt>
                <c:pt idx="196">
                  <c:v>826.38594720000003</c:v>
                </c:pt>
                <c:pt idx="197">
                  <c:v>826.4692799999998</c:v>
                </c:pt>
                <c:pt idx="198">
                  <c:v>826.55261279999945</c:v>
                </c:pt>
                <c:pt idx="199">
                  <c:v>826.63596000000007</c:v>
                </c:pt>
                <c:pt idx="200">
                  <c:v>826.71929280000006</c:v>
                </c:pt>
                <c:pt idx="201">
                  <c:v>826.80262559999949</c:v>
                </c:pt>
                <c:pt idx="202">
                  <c:v>826.88595840000016</c:v>
                </c:pt>
                <c:pt idx="203">
                  <c:v>826.96929119999936</c:v>
                </c:pt>
                <c:pt idx="204">
                  <c:v>827.05262399999935</c:v>
                </c:pt>
                <c:pt idx="205">
                  <c:v>827.13595679999969</c:v>
                </c:pt>
                <c:pt idx="206">
                  <c:v>827.21928960000002</c:v>
                </c:pt>
                <c:pt idx="207">
                  <c:v>827.30262239999934</c:v>
                </c:pt>
                <c:pt idx="208">
                  <c:v>827.38595520000001</c:v>
                </c:pt>
                <c:pt idx="209">
                  <c:v>827.46928799999966</c:v>
                </c:pt>
                <c:pt idx="210">
                  <c:v>827.55264959999977</c:v>
                </c:pt>
                <c:pt idx="211">
                  <c:v>827.63595359999988</c:v>
                </c:pt>
                <c:pt idx="212">
                  <c:v>827.71928639999987</c:v>
                </c:pt>
                <c:pt idx="213">
                  <c:v>827.80261919999919</c:v>
                </c:pt>
                <c:pt idx="214">
                  <c:v>827.88595199999997</c:v>
                </c:pt>
                <c:pt idx="215">
                  <c:v>827.9692847999994</c:v>
                </c:pt>
                <c:pt idx="216">
                  <c:v>828.05261759999939</c:v>
                </c:pt>
                <c:pt idx="217">
                  <c:v>828.13595039999996</c:v>
                </c:pt>
                <c:pt idx="218">
                  <c:v>828.21928319999961</c:v>
                </c:pt>
                <c:pt idx="219">
                  <c:v>828.3026591999992</c:v>
                </c:pt>
                <c:pt idx="220">
                  <c:v>828.38599199999999</c:v>
                </c:pt>
                <c:pt idx="221">
                  <c:v>828.4692815999997</c:v>
                </c:pt>
                <c:pt idx="222">
                  <c:v>828.55261439999936</c:v>
                </c:pt>
                <c:pt idx="223">
                  <c:v>828.63599039999986</c:v>
                </c:pt>
                <c:pt idx="224">
                  <c:v>828.71928000000003</c:v>
                </c:pt>
                <c:pt idx="225">
                  <c:v>828.80265599999939</c:v>
                </c:pt>
                <c:pt idx="226">
                  <c:v>828.88596000000007</c:v>
                </c:pt>
                <c:pt idx="227">
                  <c:v>828.96929279999949</c:v>
                </c:pt>
                <c:pt idx="228">
                  <c:v>829.05262559999949</c:v>
                </c:pt>
                <c:pt idx="229">
                  <c:v>829.13595839999959</c:v>
                </c:pt>
                <c:pt idx="230">
                  <c:v>829.21929120000004</c:v>
                </c:pt>
                <c:pt idx="231">
                  <c:v>829.30262399999935</c:v>
                </c:pt>
                <c:pt idx="232">
                  <c:v>829.38595679999969</c:v>
                </c:pt>
                <c:pt idx="233">
                  <c:v>829.4692895999998</c:v>
                </c:pt>
                <c:pt idx="234">
                  <c:v>829.55262239999945</c:v>
                </c:pt>
                <c:pt idx="235">
                  <c:v>829.63595520000013</c:v>
                </c:pt>
                <c:pt idx="236">
                  <c:v>829.71928799999989</c:v>
                </c:pt>
                <c:pt idx="237">
                  <c:v>829.8026207999992</c:v>
                </c:pt>
                <c:pt idx="238">
                  <c:v>829.88595359999999</c:v>
                </c:pt>
                <c:pt idx="239">
                  <c:v>829.96928639999965</c:v>
                </c:pt>
                <c:pt idx="240">
                  <c:v>830.05261919999919</c:v>
                </c:pt>
                <c:pt idx="241">
                  <c:v>830.13595200000009</c:v>
                </c:pt>
                <c:pt idx="242">
                  <c:v>830.21931360000042</c:v>
                </c:pt>
                <c:pt idx="243">
                  <c:v>830.30264639999984</c:v>
                </c:pt>
                <c:pt idx="244">
                  <c:v>830.38595039999996</c:v>
                </c:pt>
                <c:pt idx="245">
                  <c:v>830.46928319999927</c:v>
                </c:pt>
                <c:pt idx="246">
                  <c:v>830.55265919999954</c:v>
                </c:pt>
                <c:pt idx="247">
                  <c:v>830.6359487999996</c:v>
                </c:pt>
                <c:pt idx="248">
                  <c:v>830.71928159999993</c:v>
                </c:pt>
                <c:pt idx="249">
                  <c:v>830.80261439999936</c:v>
                </c:pt>
                <c:pt idx="250">
                  <c:v>830.88594719999958</c:v>
                </c:pt>
                <c:pt idx="251">
                  <c:v>830.96927999999957</c:v>
                </c:pt>
                <c:pt idx="252">
                  <c:v>831.05261279999934</c:v>
                </c:pt>
                <c:pt idx="253">
                  <c:v>831.13596000000007</c:v>
                </c:pt>
                <c:pt idx="254">
                  <c:v>831.21929279999961</c:v>
                </c:pt>
                <c:pt idx="255">
                  <c:v>831.30262559999937</c:v>
                </c:pt>
                <c:pt idx="256">
                  <c:v>831.38595839999959</c:v>
                </c:pt>
                <c:pt idx="257">
                  <c:v>831.46924799999942</c:v>
                </c:pt>
                <c:pt idx="258">
                  <c:v>831.55258079999965</c:v>
                </c:pt>
                <c:pt idx="259">
                  <c:v>831.63595679999969</c:v>
                </c:pt>
                <c:pt idx="260">
                  <c:v>831.71928960000002</c:v>
                </c:pt>
                <c:pt idx="261">
                  <c:v>831.80262239999934</c:v>
                </c:pt>
                <c:pt idx="262">
                  <c:v>831.88595520000001</c:v>
                </c:pt>
                <c:pt idx="263">
                  <c:v>831.96928799999966</c:v>
                </c:pt>
                <c:pt idx="264">
                  <c:v>832.0526207999992</c:v>
                </c:pt>
                <c:pt idx="265">
                  <c:v>832.13595360000011</c:v>
                </c:pt>
                <c:pt idx="266">
                  <c:v>832.2192864000001</c:v>
                </c:pt>
                <c:pt idx="267">
                  <c:v>832.30261919999941</c:v>
                </c:pt>
                <c:pt idx="268">
                  <c:v>832.38595200000009</c:v>
                </c:pt>
                <c:pt idx="269">
                  <c:v>832.4692847999994</c:v>
                </c:pt>
                <c:pt idx="270">
                  <c:v>832.55261759999939</c:v>
                </c:pt>
                <c:pt idx="271">
                  <c:v>832.63595039999996</c:v>
                </c:pt>
                <c:pt idx="272">
                  <c:v>832.71925439999961</c:v>
                </c:pt>
                <c:pt idx="273">
                  <c:v>832.80261599999949</c:v>
                </c:pt>
                <c:pt idx="274">
                  <c:v>832.88594879999971</c:v>
                </c:pt>
                <c:pt idx="275">
                  <c:v>832.96925279999937</c:v>
                </c:pt>
                <c:pt idx="276">
                  <c:v>833.05258559999959</c:v>
                </c:pt>
                <c:pt idx="277">
                  <c:v>833.13591839999958</c:v>
                </c:pt>
                <c:pt idx="278">
                  <c:v>833.21925120000003</c:v>
                </c:pt>
                <c:pt idx="279">
                  <c:v>833.30258399999968</c:v>
                </c:pt>
                <c:pt idx="280">
                  <c:v>833.38591679999968</c:v>
                </c:pt>
                <c:pt idx="281">
                  <c:v>833.46924959999967</c:v>
                </c:pt>
                <c:pt idx="282">
                  <c:v>833.55262559999937</c:v>
                </c:pt>
                <c:pt idx="283">
                  <c:v>833.63595839999959</c:v>
                </c:pt>
                <c:pt idx="284">
                  <c:v>833.71929119999959</c:v>
                </c:pt>
                <c:pt idx="285">
                  <c:v>833.80258079999965</c:v>
                </c:pt>
                <c:pt idx="286">
                  <c:v>833.88591360000009</c:v>
                </c:pt>
                <c:pt idx="287">
                  <c:v>833.96928959999957</c:v>
                </c:pt>
                <c:pt idx="288">
                  <c:v>834.05262239999922</c:v>
                </c:pt>
                <c:pt idx="289">
                  <c:v>834.13595520000001</c:v>
                </c:pt>
                <c:pt idx="290">
                  <c:v>834.21928800000001</c:v>
                </c:pt>
                <c:pt idx="291">
                  <c:v>834.3026207999992</c:v>
                </c:pt>
                <c:pt idx="292">
                  <c:v>834.38592479999977</c:v>
                </c:pt>
                <c:pt idx="293">
                  <c:v>834.46928639999976</c:v>
                </c:pt>
                <c:pt idx="294">
                  <c:v>834.55261919999919</c:v>
                </c:pt>
                <c:pt idx="295">
                  <c:v>834.63595199999997</c:v>
                </c:pt>
                <c:pt idx="296">
                  <c:v>834.71928479999997</c:v>
                </c:pt>
                <c:pt idx="297">
                  <c:v>834.80261759999962</c:v>
                </c:pt>
                <c:pt idx="298">
                  <c:v>834.88592160000007</c:v>
                </c:pt>
                <c:pt idx="299">
                  <c:v>834.96928320000006</c:v>
                </c:pt>
                <c:pt idx="300">
                  <c:v>835.05258720000006</c:v>
                </c:pt>
                <c:pt idx="301">
                  <c:v>835.1359199999996</c:v>
                </c:pt>
                <c:pt idx="302">
                  <c:v>835.21925279999959</c:v>
                </c:pt>
                <c:pt idx="303">
                  <c:v>835.30258559999959</c:v>
                </c:pt>
                <c:pt idx="304">
                  <c:v>835.38591839999958</c:v>
                </c:pt>
                <c:pt idx="305">
                  <c:v>835.46927999999969</c:v>
                </c:pt>
                <c:pt idx="306">
                  <c:v>835.55261279999934</c:v>
                </c:pt>
                <c:pt idx="307">
                  <c:v>835.63591679999968</c:v>
                </c:pt>
                <c:pt idx="308">
                  <c:v>835.7192495999999</c:v>
                </c:pt>
                <c:pt idx="309">
                  <c:v>835.80258239999966</c:v>
                </c:pt>
                <c:pt idx="310">
                  <c:v>835.8859152</c:v>
                </c:pt>
                <c:pt idx="311">
                  <c:v>835.96924799999965</c:v>
                </c:pt>
                <c:pt idx="312">
                  <c:v>836.05258079999965</c:v>
                </c:pt>
                <c:pt idx="313">
                  <c:v>836.13591360000009</c:v>
                </c:pt>
                <c:pt idx="314">
                  <c:v>836.21924640000009</c:v>
                </c:pt>
                <c:pt idx="315">
                  <c:v>836.30259359999968</c:v>
                </c:pt>
                <c:pt idx="316">
                  <c:v>836.38592639999968</c:v>
                </c:pt>
                <c:pt idx="317">
                  <c:v>836.46925919999944</c:v>
                </c:pt>
                <c:pt idx="318">
                  <c:v>836.55259199999978</c:v>
                </c:pt>
                <c:pt idx="319">
                  <c:v>836.63592479999966</c:v>
                </c:pt>
                <c:pt idx="320">
                  <c:v>836.71925759999999</c:v>
                </c:pt>
                <c:pt idx="321">
                  <c:v>836.80259039999964</c:v>
                </c:pt>
                <c:pt idx="322">
                  <c:v>836.88592320000009</c:v>
                </c:pt>
                <c:pt idx="323">
                  <c:v>836.96925599999975</c:v>
                </c:pt>
                <c:pt idx="324">
                  <c:v>837.05258879999963</c:v>
                </c:pt>
                <c:pt idx="325">
                  <c:v>837.13595040000007</c:v>
                </c:pt>
                <c:pt idx="326">
                  <c:v>837.2192832000004</c:v>
                </c:pt>
                <c:pt idx="327">
                  <c:v>837.30258719999938</c:v>
                </c:pt>
                <c:pt idx="328">
                  <c:v>837.3859199999996</c:v>
                </c:pt>
                <c:pt idx="329">
                  <c:v>837.46925279999937</c:v>
                </c:pt>
                <c:pt idx="330">
                  <c:v>837.5525855999997</c:v>
                </c:pt>
                <c:pt idx="331">
                  <c:v>837.6359183999997</c:v>
                </c:pt>
                <c:pt idx="332">
                  <c:v>837.71925120000003</c:v>
                </c:pt>
                <c:pt idx="333">
                  <c:v>837.80261279999945</c:v>
                </c:pt>
                <c:pt idx="334">
                  <c:v>837.88596000000007</c:v>
                </c:pt>
                <c:pt idx="335">
                  <c:v>837.96929279999949</c:v>
                </c:pt>
                <c:pt idx="336">
                  <c:v>838.05262559999949</c:v>
                </c:pt>
                <c:pt idx="337">
                  <c:v>838.1359152</c:v>
                </c:pt>
                <c:pt idx="338">
                  <c:v>838.21924799999999</c:v>
                </c:pt>
                <c:pt idx="339">
                  <c:v>838.30258079999965</c:v>
                </c:pt>
                <c:pt idx="340">
                  <c:v>838.38591359999998</c:v>
                </c:pt>
                <c:pt idx="341">
                  <c:v>838.46924639999952</c:v>
                </c:pt>
                <c:pt idx="342">
                  <c:v>838.55259359999968</c:v>
                </c:pt>
                <c:pt idx="343">
                  <c:v>838.63592639999968</c:v>
                </c:pt>
                <c:pt idx="344">
                  <c:v>838.71928800000001</c:v>
                </c:pt>
                <c:pt idx="345">
                  <c:v>838.8026207999992</c:v>
                </c:pt>
                <c:pt idx="346">
                  <c:v>838.88592479999966</c:v>
                </c:pt>
                <c:pt idx="347">
                  <c:v>838.96925759999965</c:v>
                </c:pt>
                <c:pt idx="348">
                  <c:v>839.05259039999964</c:v>
                </c:pt>
                <c:pt idx="349">
                  <c:v>839.13592319999952</c:v>
                </c:pt>
                <c:pt idx="350">
                  <c:v>839.21925600000009</c:v>
                </c:pt>
                <c:pt idx="351">
                  <c:v>839.30258879999963</c:v>
                </c:pt>
                <c:pt idx="352">
                  <c:v>839.38592159999996</c:v>
                </c:pt>
                <c:pt idx="353">
                  <c:v>839.46925439999927</c:v>
                </c:pt>
                <c:pt idx="354">
                  <c:v>839.55258720000006</c:v>
                </c:pt>
                <c:pt idx="355">
                  <c:v>839.63592000000006</c:v>
                </c:pt>
                <c:pt idx="356">
                  <c:v>839.71925279999971</c:v>
                </c:pt>
                <c:pt idx="357">
                  <c:v>839.80258560000016</c:v>
                </c:pt>
                <c:pt idx="358">
                  <c:v>839.88594720000003</c:v>
                </c:pt>
                <c:pt idx="359">
                  <c:v>839.96925119999935</c:v>
                </c:pt>
              </c:numCache>
            </c:numRef>
          </c:xVal>
          <c:yVal>
            <c:numRef>
              <c:f>'4-30-14'!$H$228:$H$587</c:f>
              <c:numCache>
                <c:formatCode>General</c:formatCode>
                <c:ptCount val="360"/>
                <c:pt idx="0">
                  <c:v>21.77999999999999</c:v>
                </c:pt>
                <c:pt idx="1">
                  <c:v>22.24</c:v>
                </c:pt>
                <c:pt idx="2">
                  <c:v>22.01</c:v>
                </c:pt>
                <c:pt idx="3">
                  <c:v>22.05</c:v>
                </c:pt>
                <c:pt idx="4">
                  <c:v>22.439999999999991</c:v>
                </c:pt>
                <c:pt idx="5">
                  <c:v>22.72</c:v>
                </c:pt>
                <c:pt idx="6">
                  <c:v>23.64</c:v>
                </c:pt>
                <c:pt idx="7">
                  <c:v>23.95</c:v>
                </c:pt>
                <c:pt idx="8">
                  <c:v>23.51</c:v>
                </c:pt>
                <c:pt idx="9">
                  <c:v>23.79</c:v>
                </c:pt>
                <c:pt idx="10">
                  <c:v>23.73</c:v>
                </c:pt>
                <c:pt idx="11">
                  <c:v>23.6</c:v>
                </c:pt>
                <c:pt idx="12">
                  <c:v>23.21</c:v>
                </c:pt>
                <c:pt idx="13">
                  <c:v>23.1</c:v>
                </c:pt>
                <c:pt idx="14">
                  <c:v>23.93</c:v>
                </c:pt>
                <c:pt idx="15">
                  <c:v>23.72</c:v>
                </c:pt>
                <c:pt idx="16">
                  <c:v>23.49</c:v>
                </c:pt>
                <c:pt idx="17">
                  <c:v>23.4</c:v>
                </c:pt>
                <c:pt idx="18">
                  <c:v>23.17</c:v>
                </c:pt>
                <c:pt idx="19">
                  <c:v>23.04</c:v>
                </c:pt>
                <c:pt idx="20">
                  <c:v>22.89</c:v>
                </c:pt>
                <c:pt idx="21">
                  <c:v>22.87</c:v>
                </c:pt>
                <c:pt idx="22">
                  <c:v>23.150000000000009</c:v>
                </c:pt>
                <c:pt idx="23">
                  <c:v>22.97999999999999</c:v>
                </c:pt>
                <c:pt idx="24">
                  <c:v>22.64</c:v>
                </c:pt>
                <c:pt idx="25">
                  <c:v>22.72</c:v>
                </c:pt>
                <c:pt idx="26">
                  <c:v>22.21</c:v>
                </c:pt>
                <c:pt idx="27">
                  <c:v>22.77999999999999</c:v>
                </c:pt>
                <c:pt idx="28">
                  <c:v>22.93</c:v>
                </c:pt>
                <c:pt idx="29">
                  <c:v>23.09</c:v>
                </c:pt>
                <c:pt idx="30">
                  <c:v>23.3</c:v>
                </c:pt>
                <c:pt idx="31">
                  <c:v>24.22</c:v>
                </c:pt>
                <c:pt idx="32">
                  <c:v>22.93</c:v>
                </c:pt>
                <c:pt idx="33">
                  <c:v>23.52</c:v>
                </c:pt>
                <c:pt idx="34">
                  <c:v>23.79</c:v>
                </c:pt>
                <c:pt idx="35">
                  <c:v>24.09</c:v>
                </c:pt>
                <c:pt idx="36">
                  <c:v>23.79</c:v>
                </c:pt>
                <c:pt idx="37">
                  <c:v>24.06</c:v>
                </c:pt>
                <c:pt idx="38">
                  <c:v>23.95999999999999</c:v>
                </c:pt>
                <c:pt idx="39">
                  <c:v>24.16</c:v>
                </c:pt>
                <c:pt idx="40">
                  <c:v>24.22</c:v>
                </c:pt>
                <c:pt idx="41">
                  <c:v>24.2</c:v>
                </c:pt>
                <c:pt idx="42">
                  <c:v>24.439999999999991</c:v>
                </c:pt>
                <c:pt idx="43">
                  <c:v>24.58</c:v>
                </c:pt>
                <c:pt idx="44">
                  <c:v>25.01</c:v>
                </c:pt>
                <c:pt idx="45">
                  <c:v>25.38</c:v>
                </c:pt>
                <c:pt idx="46">
                  <c:v>25.47999999999999</c:v>
                </c:pt>
                <c:pt idx="47">
                  <c:v>25.05</c:v>
                </c:pt>
                <c:pt idx="48">
                  <c:v>25.47999999999999</c:v>
                </c:pt>
                <c:pt idx="49">
                  <c:v>25.66</c:v>
                </c:pt>
                <c:pt idx="50">
                  <c:v>25.32</c:v>
                </c:pt>
                <c:pt idx="51">
                  <c:v>24.86</c:v>
                </c:pt>
                <c:pt idx="52">
                  <c:v>24.4</c:v>
                </c:pt>
                <c:pt idx="53">
                  <c:v>24.22</c:v>
                </c:pt>
                <c:pt idx="54">
                  <c:v>24.12</c:v>
                </c:pt>
                <c:pt idx="55">
                  <c:v>23.79</c:v>
                </c:pt>
                <c:pt idx="56">
                  <c:v>23.82</c:v>
                </c:pt>
                <c:pt idx="57">
                  <c:v>23.7</c:v>
                </c:pt>
                <c:pt idx="58">
                  <c:v>23.61000000000001</c:v>
                </c:pt>
                <c:pt idx="59">
                  <c:v>23.88</c:v>
                </c:pt>
                <c:pt idx="60">
                  <c:v>23.95</c:v>
                </c:pt>
                <c:pt idx="61">
                  <c:v>23.73</c:v>
                </c:pt>
                <c:pt idx="62">
                  <c:v>23.71</c:v>
                </c:pt>
                <c:pt idx="63">
                  <c:v>23.39</c:v>
                </c:pt>
                <c:pt idx="64">
                  <c:v>23.36</c:v>
                </c:pt>
                <c:pt idx="65">
                  <c:v>23.59</c:v>
                </c:pt>
                <c:pt idx="66">
                  <c:v>22.89</c:v>
                </c:pt>
                <c:pt idx="67">
                  <c:v>22.36</c:v>
                </c:pt>
                <c:pt idx="68">
                  <c:v>21.810000000000009</c:v>
                </c:pt>
                <c:pt idx="69">
                  <c:v>21.77999999999999</c:v>
                </c:pt>
                <c:pt idx="70">
                  <c:v>21.63000000000001</c:v>
                </c:pt>
                <c:pt idx="71">
                  <c:v>21.25</c:v>
                </c:pt>
                <c:pt idx="72">
                  <c:v>21.259999999999991</c:v>
                </c:pt>
                <c:pt idx="73">
                  <c:v>21</c:v>
                </c:pt>
                <c:pt idx="74">
                  <c:v>20.71</c:v>
                </c:pt>
                <c:pt idx="75">
                  <c:v>21.11000000000001</c:v>
                </c:pt>
                <c:pt idx="76">
                  <c:v>20.79</c:v>
                </c:pt>
                <c:pt idx="77">
                  <c:v>20.82</c:v>
                </c:pt>
                <c:pt idx="78">
                  <c:v>20.68</c:v>
                </c:pt>
                <c:pt idx="79">
                  <c:v>20.650000000000009</c:v>
                </c:pt>
                <c:pt idx="80">
                  <c:v>20.74</c:v>
                </c:pt>
                <c:pt idx="81">
                  <c:v>20.39</c:v>
                </c:pt>
                <c:pt idx="82">
                  <c:v>20.34</c:v>
                </c:pt>
                <c:pt idx="83">
                  <c:v>20.27999999999999</c:v>
                </c:pt>
                <c:pt idx="84">
                  <c:v>20.059999999999999</c:v>
                </c:pt>
                <c:pt idx="85">
                  <c:v>19.829999999999988</c:v>
                </c:pt>
                <c:pt idx="86">
                  <c:v>19.68</c:v>
                </c:pt>
                <c:pt idx="87">
                  <c:v>19.3</c:v>
                </c:pt>
                <c:pt idx="88">
                  <c:v>18.939999999999991</c:v>
                </c:pt>
                <c:pt idx="89">
                  <c:v>18.739999999999988</c:v>
                </c:pt>
                <c:pt idx="90">
                  <c:v>18.350000000000001</c:v>
                </c:pt>
                <c:pt idx="91">
                  <c:v>18.329999999999988</c:v>
                </c:pt>
                <c:pt idx="92">
                  <c:v>18.23</c:v>
                </c:pt>
                <c:pt idx="93">
                  <c:v>17.95999999999999</c:v>
                </c:pt>
                <c:pt idx="94">
                  <c:v>17.88</c:v>
                </c:pt>
                <c:pt idx="95">
                  <c:v>17.850000000000001</c:v>
                </c:pt>
                <c:pt idx="96">
                  <c:v>17.86</c:v>
                </c:pt>
                <c:pt idx="97">
                  <c:v>17.86</c:v>
                </c:pt>
                <c:pt idx="98">
                  <c:v>17.53</c:v>
                </c:pt>
                <c:pt idx="99">
                  <c:v>17.559999999999999</c:v>
                </c:pt>
                <c:pt idx="100">
                  <c:v>17.920000000000002</c:v>
                </c:pt>
                <c:pt idx="101">
                  <c:v>19.04</c:v>
                </c:pt>
                <c:pt idx="102">
                  <c:v>19.21</c:v>
                </c:pt>
                <c:pt idx="103">
                  <c:v>19.45</c:v>
                </c:pt>
                <c:pt idx="104">
                  <c:v>19.12</c:v>
                </c:pt>
                <c:pt idx="105">
                  <c:v>20.97999999999999</c:v>
                </c:pt>
                <c:pt idx="106">
                  <c:v>19.2</c:v>
                </c:pt>
                <c:pt idx="107">
                  <c:v>19.420000000000002</c:v>
                </c:pt>
                <c:pt idx="108">
                  <c:v>19.489999999999981</c:v>
                </c:pt>
                <c:pt idx="109">
                  <c:v>19.97999999999999</c:v>
                </c:pt>
                <c:pt idx="110">
                  <c:v>20.07</c:v>
                </c:pt>
                <c:pt idx="111">
                  <c:v>19.920000000000002</c:v>
                </c:pt>
                <c:pt idx="112">
                  <c:v>19.760000000000002</c:v>
                </c:pt>
                <c:pt idx="113">
                  <c:v>20.14</c:v>
                </c:pt>
                <c:pt idx="114">
                  <c:v>20.27</c:v>
                </c:pt>
                <c:pt idx="115">
                  <c:v>20.05</c:v>
                </c:pt>
                <c:pt idx="116">
                  <c:v>20.32</c:v>
                </c:pt>
                <c:pt idx="117">
                  <c:v>20.399999999999999</c:v>
                </c:pt>
                <c:pt idx="118">
                  <c:v>20.3</c:v>
                </c:pt>
                <c:pt idx="119">
                  <c:v>20.12</c:v>
                </c:pt>
                <c:pt idx="120">
                  <c:v>20.13000000000001</c:v>
                </c:pt>
                <c:pt idx="121">
                  <c:v>20.439999999999991</c:v>
                </c:pt>
                <c:pt idx="122">
                  <c:v>20.34</c:v>
                </c:pt>
                <c:pt idx="123">
                  <c:v>20.34</c:v>
                </c:pt>
                <c:pt idx="124">
                  <c:v>20.5</c:v>
                </c:pt>
                <c:pt idx="125">
                  <c:v>20.54</c:v>
                </c:pt>
                <c:pt idx="126">
                  <c:v>20.55</c:v>
                </c:pt>
                <c:pt idx="127">
                  <c:v>20.399999999999999</c:v>
                </c:pt>
                <c:pt idx="128">
                  <c:v>20.420000000000002</c:v>
                </c:pt>
                <c:pt idx="129">
                  <c:v>20.64</c:v>
                </c:pt>
                <c:pt idx="130">
                  <c:v>20.77999999999999</c:v>
                </c:pt>
                <c:pt idx="131">
                  <c:v>20.59</c:v>
                </c:pt>
                <c:pt idx="132">
                  <c:v>20.149999999999999</c:v>
                </c:pt>
                <c:pt idx="133">
                  <c:v>19.97999999999999</c:v>
                </c:pt>
                <c:pt idx="134">
                  <c:v>19.5</c:v>
                </c:pt>
                <c:pt idx="135">
                  <c:v>19.32</c:v>
                </c:pt>
                <c:pt idx="136">
                  <c:v>19.34</c:v>
                </c:pt>
                <c:pt idx="137">
                  <c:v>18.97</c:v>
                </c:pt>
                <c:pt idx="138">
                  <c:v>18.75</c:v>
                </c:pt>
                <c:pt idx="139">
                  <c:v>18.38</c:v>
                </c:pt>
                <c:pt idx="140">
                  <c:v>18.350000000000001</c:v>
                </c:pt>
                <c:pt idx="141">
                  <c:v>18.420000000000002</c:v>
                </c:pt>
                <c:pt idx="142">
                  <c:v>18.37</c:v>
                </c:pt>
                <c:pt idx="143">
                  <c:v>18.059999999999999</c:v>
                </c:pt>
                <c:pt idx="144">
                  <c:v>18.149999999999999</c:v>
                </c:pt>
                <c:pt idx="145">
                  <c:v>17.93</c:v>
                </c:pt>
                <c:pt idx="146">
                  <c:v>18.09</c:v>
                </c:pt>
                <c:pt idx="147">
                  <c:v>17.920000000000002</c:v>
                </c:pt>
                <c:pt idx="148">
                  <c:v>18.03</c:v>
                </c:pt>
                <c:pt idx="149">
                  <c:v>17.649999999999999</c:v>
                </c:pt>
                <c:pt idx="150">
                  <c:v>17.82</c:v>
                </c:pt>
                <c:pt idx="151">
                  <c:v>17.350000000000001</c:v>
                </c:pt>
                <c:pt idx="152">
                  <c:v>17.489999999999981</c:v>
                </c:pt>
                <c:pt idx="153">
                  <c:v>17.39</c:v>
                </c:pt>
                <c:pt idx="154">
                  <c:v>17.239999999999988</c:v>
                </c:pt>
                <c:pt idx="155">
                  <c:v>17.04</c:v>
                </c:pt>
                <c:pt idx="156">
                  <c:v>16.87</c:v>
                </c:pt>
                <c:pt idx="157">
                  <c:v>16.89</c:v>
                </c:pt>
                <c:pt idx="158">
                  <c:v>16.439999999999991</c:v>
                </c:pt>
                <c:pt idx="159">
                  <c:v>16.55</c:v>
                </c:pt>
                <c:pt idx="160">
                  <c:v>16.420000000000002</c:v>
                </c:pt>
                <c:pt idx="161">
                  <c:v>16.21</c:v>
                </c:pt>
                <c:pt idx="162">
                  <c:v>16.309999999999999</c:v>
                </c:pt>
                <c:pt idx="163">
                  <c:v>16.23</c:v>
                </c:pt>
                <c:pt idx="164">
                  <c:v>16.170000000000005</c:v>
                </c:pt>
                <c:pt idx="165">
                  <c:v>15.98</c:v>
                </c:pt>
                <c:pt idx="166">
                  <c:v>16</c:v>
                </c:pt>
                <c:pt idx="167">
                  <c:v>15.96</c:v>
                </c:pt>
                <c:pt idx="168">
                  <c:v>16.16</c:v>
                </c:pt>
                <c:pt idx="169">
                  <c:v>16.100000000000001</c:v>
                </c:pt>
                <c:pt idx="170">
                  <c:v>16.13000000000001</c:v>
                </c:pt>
                <c:pt idx="171">
                  <c:v>16.32</c:v>
                </c:pt>
                <c:pt idx="172">
                  <c:v>16.09</c:v>
                </c:pt>
                <c:pt idx="173">
                  <c:v>16.12</c:v>
                </c:pt>
                <c:pt idx="174">
                  <c:v>16</c:v>
                </c:pt>
                <c:pt idx="175">
                  <c:v>16.32</c:v>
                </c:pt>
                <c:pt idx="176">
                  <c:v>15.98</c:v>
                </c:pt>
                <c:pt idx="177">
                  <c:v>16.190000000000001</c:v>
                </c:pt>
                <c:pt idx="178">
                  <c:v>15.82</c:v>
                </c:pt>
                <c:pt idx="179">
                  <c:v>16.09</c:v>
                </c:pt>
                <c:pt idx="180">
                  <c:v>15.96</c:v>
                </c:pt>
                <c:pt idx="181">
                  <c:v>15.81</c:v>
                </c:pt>
                <c:pt idx="182">
                  <c:v>16.11000000000001</c:v>
                </c:pt>
                <c:pt idx="183">
                  <c:v>15.68</c:v>
                </c:pt>
                <c:pt idx="184">
                  <c:v>16.11000000000001</c:v>
                </c:pt>
                <c:pt idx="185">
                  <c:v>16.079999999999988</c:v>
                </c:pt>
                <c:pt idx="186">
                  <c:v>16.11000000000001</c:v>
                </c:pt>
                <c:pt idx="187">
                  <c:v>16.18</c:v>
                </c:pt>
                <c:pt idx="188">
                  <c:v>16.399999999999999</c:v>
                </c:pt>
                <c:pt idx="189">
                  <c:v>16.439999999999991</c:v>
                </c:pt>
                <c:pt idx="190">
                  <c:v>16.579999999999988</c:v>
                </c:pt>
                <c:pt idx="191">
                  <c:v>16.72</c:v>
                </c:pt>
                <c:pt idx="192">
                  <c:v>16.5</c:v>
                </c:pt>
                <c:pt idx="193">
                  <c:v>16.62</c:v>
                </c:pt>
                <c:pt idx="194">
                  <c:v>16.41</c:v>
                </c:pt>
                <c:pt idx="195">
                  <c:v>16.45</c:v>
                </c:pt>
                <c:pt idx="196">
                  <c:v>16.27999999999999</c:v>
                </c:pt>
                <c:pt idx="197">
                  <c:v>16.03</c:v>
                </c:pt>
                <c:pt idx="198">
                  <c:v>15.91</c:v>
                </c:pt>
                <c:pt idx="199">
                  <c:v>15.739999999999998</c:v>
                </c:pt>
                <c:pt idx="200">
                  <c:v>16.329999999999988</c:v>
                </c:pt>
                <c:pt idx="201">
                  <c:v>17.2</c:v>
                </c:pt>
                <c:pt idx="202">
                  <c:v>16.579999999999988</c:v>
                </c:pt>
                <c:pt idx="203">
                  <c:v>16.93</c:v>
                </c:pt>
                <c:pt idx="204">
                  <c:v>16.989999999999981</c:v>
                </c:pt>
                <c:pt idx="205">
                  <c:v>17.27</c:v>
                </c:pt>
                <c:pt idx="206">
                  <c:v>17.309999999999999</c:v>
                </c:pt>
                <c:pt idx="207">
                  <c:v>17.71</c:v>
                </c:pt>
                <c:pt idx="208">
                  <c:v>17.649999999999999</c:v>
                </c:pt>
                <c:pt idx="209">
                  <c:v>17.71</c:v>
                </c:pt>
                <c:pt idx="210">
                  <c:v>18.14</c:v>
                </c:pt>
                <c:pt idx="211">
                  <c:v>17.95999999999999</c:v>
                </c:pt>
                <c:pt idx="212">
                  <c:v>17.77</c:v>
                </c:pt>
                <c:pt idx="213">
                  <c:v>17.670000000000005</c:v>
                </c:pt>
                <c:pt idx="214">
                  <c:v>17.690000000000001</c:v>
                </c:pt>
                <c:pt idx="215">
                  <c:v>17.600000000000001</c:v>
                </c:pt>
                <c:pt idx="216">
                  <c:v>17.829999999999988</c:v>
                </c:pt>
                <c:pt idx="217">
                  <c:v>17.34</c:v>
                </c:pt>
                <c:pt idx="218">
                  <c:v>17.77</c:v>
                </c:pt>
                <c:pt idx="219">
                  <c:v>17.489999999999981</c:v>
                </c:pt>
                <c:pt idx="220">
                  <c:v>17.760000000000002</c:v>
                </c:pt>
                <c:pt idx="221">
                  <c:v>17.39</c:v>
                </c:pt>
                <c:pt idx="222">
                  <c:v>17.3</c:v>
                </c:pt>
                <c:pt idx="223">
                  <c:v>17.260000000000002</c:v>
                </c:pt>
                <c:pt idx="224">
                  <c:v>17.62</c:v>
                </c:pt>
                <c:pt idx="225">
                  <c:v>17.3</c:v>
                </c:pt>
                <c:pt idx="226">
                  <c:v>17.059999999999999</c:v>
                </c:pt>
                <c:pt idx="227">
                  <c:v>17.45</c:v>
                </c:pt>
                <c:pt idx="228">
                  <c:v>17.25</c:v>
                </c:pt>
                <c:pt idx="229">
                  <c:v>17.190000000000001</c:v>
                </c:pt>
                <c:pt idx="230">
                  <c:v>17.27999999999999</c:v>
                </c:pt>
                <c:pt idx="231">
                  <c:v>17.2</c:v>
                </c:pt>
                <c:pt idx="232">
                  <c:v>16.760000000000002</c:v>
                </c:pt>
                <c:pt idx="233">
                  <c:v>17.11000000000001</c:v>
                </c:pt>
                <c:pt idx="234">
                  <c:v>17</c:v>
                </c:pt>
                <c:pt idx="235">
                  <c:v>16.920000000000002</c:v>
                </c:pt>
                <c:pt idx="236">
                  <c:v>16.97</c:v>
                </c:pt>
                <c:pt idx="237">
                  <c:v>16.82</c:v>
                </c:pt>
                <c:pt idx="238">
                  <c:v>17.03</c:v>
                </c:pt>
                <c:pt idx="239">
                  <c:v>16.739999999999988</c:v>
                </c:pt>
                <c:pt idx="240">
                  <c:v>16.739999999999988</c:v>
                </c:pt>
                <c:pt idx="241">
                  <c:v>16.77999999999999</c:v>
                </c:pt>
                <c:pt idx="242">
                  <c:v>16.45999999999999</c:v>
                </c:pt>
                <c:pt idx="243">
                  <c:v>16.760000000000002</c:v>
                </c:pt>
                <c:pt idx="244">
                  <c:v>16.260000000000002</c:v>
                </c:pt>
                <c:pt idx="245">
                  <c:v>16.47</c:v>
                </c:pt>
                <c:pt idx="246">
                  <c:v>16.510000000000005</c:v>
                </c:pt>
                <c:pt idx="247">
                  <c:v>16.43</c:v>
                </c:pt>
                <c:pt idx="248">
                  <c:v>16.55</c:v>
                </c:pt>
                <c:pt idx="249">
                  <c:v>16.489999999999981</c:v>
                </c:pt>
                <c:pt idx="250">
                  <c:v>16.62</c:v>
                </c:pt>
                <c:pt idx="251">
                  <c:v>16.850000000000001</c:v>
                </c:pt>
                <c:pt idx="252">
                  <c:v>16.88</c:v>
                </c:pt>
                <c:pt idx="253">
                  <c:v>16.61000000000001</c:v>
                </c:pt>
                <c:pt idx="254">
                  <c:v>17.079999999999988</c:v>
                </c:pt>
                <c:pt idx="255">
                  <c:v>16.939999999999991</c:v>
                </c:pt>
                <c:pt idx="256">
                  <c:v>16.939999999999991</c:v>
                </c:pt>
                <c:pt idx="257">
                  <c:v>16.739999999999988</c:v>
                </c:pt>
                <c:pt idx="258">
                  <c:v>16.579999999999988</c:v>
                </c:pt>
                <c:pt idx="259">
                  <c:v>16.64</c:v>
                </c:pt>
                <c:pt idx="260">
                  <c:v>16.3</c:v>
                </c:pt>
                <c:pt idx="261">
                  <c:v>16.37</c:v>
                </c:pt>
                <c:pt idx="262">
                  <c:v>16.22</c:v>
                </c:pt>
                <c:pt idx="263">
                  <c:v>16.27999999999999</c:v>
                </c:pt>
                <c:pt idx="264">
                  <c:v>15.93</c:v>
                </c:pt>
                <c:pt idx="265">
                  <c:v>16.13000000000001</c:v>
                </c:pt>
                <c:pt idx="266">
                  <c:v>15.870000000000005</c:v>
                </c:pt>
                <c:pt idx="267">
                  <c:v>15.729999999999999</c:v>
                </c:pt>
                <c:pt idx="268">
                  <c:v>15.739999999999998</c:v>
                </c:pt>
                <c:pt idx="269">
                  <c:v>15.46</c:v>
                </c:pt>
                <c:pt idx="270">
                  <c:v>15.89</c:v>
                </c:pt>
                <c:pt idx="271">
                  <c:v>16.54</c:v>
                </c:pt>
                <c:pt idx="272">
                  <c:v>16.68</c:v>
                </c:pt>
                <c:pt idx="273">
                  <c:v>16.739999999999988</c:v>
                </c:pt>
                <c:pt idx="274">
                  <c:v>16.939999999999991</c:v>
                </c:pt>
                <c:pt idx="275">
                  <c:v>17.03</c:v>
                </c:pt>
                <c:pt idx="276">
                  <c:v>16.87</c:v>
                </c:pt>
                <c:pt idx="277">
                  <c:v>16.63000000000001</c:v>
                </c:pt>
                <c:pt idx="278">
                  <c:v>16.71</c:v>
                </c:pt>
                <c:pt idx="279">
                  <c:v>16.73</c:v>
                </c:pt>
                <c:pt idx="280">
                  <c:v>17.2</c:v>
                </c:pt>
                <c:pt idx="281">
                  <c:v>17.14</c:v>
                </c:pt>
                <c:pt idx="282">
                  <c:v>16.829999999999988</c:v>
                </c:pt>
                <c:pt idx="283">
                  <c:v>17.420000000000002</c:v>
                </c:pt>
                <c:pt idx="284">
                  <c:v>16.97999999999999</c:v>
                </c:pt>
                <c:pt idx="285">
                  <c:v>16.95999999999999</c:v>
                </c:pt>
                <c:pt idx="286">
                  <c:v>16.829999999999988</c:v>
                </c:pt>
                <c:pt idx="287">
                  <c:v>17.399999999999999</c:v>
                </c:pt>
                <c:pt idx="288">
                  <c:v>17</c:v>
                </c:pt>
                <c:pt idx="289">
                  <c:v>16.489999999999981</c:v>
                </c:pt>
                <c:pt idx="290">
                  <c:v>16.64</c:v>
                </c:pt>
                <c:pt idx="291">
                  <c:v>16.579999999999988</c:v>
                </c:pt>
                <c:pt idx="292">
                  <c:v>16.600000000000001</c:v>
                </c:pt>
                <c:pt idx="293">
                  <c:v>16.7</c:v>
                </c:pt>
                <c:pt idx="294">
                  <c:v>16.45</c:v>
                </c:pt>
                <c:pt idx="295">
                  <c:v>16.5</c:v>
                </c:pt>
                <c:pt idx="296">
                  <c:v>16.47</c:v>
                </c:pt>
                <c:pt idx="297">
                  <c:v>16.29</c:v>
                </c:pt>
                <c:pt idx="298">
                  <c:v>16.149999999999999</c:v>
                </c:pt>
                <c:pt idx="299">
                  <c:v>16.21</c:v>
                </c:pt>
                <c:pt idx="300">
                  <c:v>16.04</c:v>
                </c:pt>
                <c:pt idx="301">
                  <c:v>15.950000000000005</c:v>
                </c:pt>
                <c:pt idx="302">
                  <c:v>16.439999999999991</c:v>
                </c:pt>
                <c:pt idx="303">
                  <c:v>15.98</c:v>
                </c:pt>
                <c:pt idx="304">
                  <c:v>15.93</c:v>
                </c:pt>
                <c:pt idx="305">
                  <c:v>15.719999999999999</c:v>
                </c:pt>
                <c:pt idx="306">
                  <c:v>15.55</c:v>
                </c:pt>
                <c:pt idx="307">
                  <c:v>15.54</c:v>
                </c:pt>
                <c:pt idx="308">
                  <c:v>15.67</c:v>
                </c:pt>
                <c:pt idx="309">
                  <c:v>15.7</c:v>
                </c:pt>
                <c:pt idx="310">
                  <c:v>15.239999999999998</c:v>
                </c:pt>
                <c:pt idx="311">
                  <c:v>15.239999999999998</c:v>
                </c:pt>
                <c:pt idx="312">
                  <c:v>15.370000000000005</c:v>
                </c:pt>
                <c:pt idx="313">
                  <c:v>15.01</c:v>
                </c:pt>
                <c:pt idx="314">
                  <c:v>15.07</c:v>
                </c:pt>
                <c:pt idx="315">
                  <c:v>15.05</c:v>
                </c:pt>
                <c:pt idx="316">
                  <c:v>14.99</c:v>
                </c:pt>
                <c:pt idx="317">
                  <c:v>15.28</c:v>
                </c:pt>
                <c:pt idx="318">
                  <c:v>15.15</c:v>
                </c:pt>
                <c:pt idx="319">
                  <c:v>15.09</c:v>
                </c:pt>
                <c:pt idx="320">
                  <c:v>15.47</c:v>
                </c:pt>
                <c:pt idx="321">
                  <c:v>15.19</c:v>
                </c:pt>
                <c:pt idx="322">
                  <c:v>15.43</c:v>
                </c:pt>
                <c:pt idx="323">
                  <c:v>15.7</c:v>
                </c:pt>
                <c:pt idx="324">
                  <c:v>15.54</c:v>
                </c:pt>
                <c:pt idx="325">
                  <c:v>15.66</c:v>
                </c:pt>
                <c:pt idx="326">
                  <c:v>15.51</c:v>
                </c:pt>
                <c:pt idx="327">
                  <c:v>15.47</c:v>
                </c:pt>
                <c:pt idx="328">
                  <c:v>15.61</c:v>
                </c:pt>
                <c:pt idx="329">
                  <c:v>15.7</c:v>
                </c:pt>
                <c:pt idx="330">
                  <c:v>15.62</c:v>
                </c:pt>
                <c:pt idx="331">
                  <c:v>15.719999999999999</c:v>
                </c:pt>
                <c:pt idx="332">
                  <c:v>15.56</c:v>
                </c:pt>
                <c:pt idx="333">
                  <c:v>15.53</c:v>
                </c:pt>
                <c:pt idx="334">
                  <c:v>15.69</c:v>
                </c:pt>
                <c:pt idx="335">
                  <c:v>15.61</c:v>
                </c:pt>
                <c:pt idx="336">
                  <c:v>15.83</c:v>
                </c:pt>
                <c:pt idx="337">
                  <c:v>15.99</c:v>
                </c:pt>
                <c:pt idx="338">
                  <c:v>16.03</c:v>
                </c:pt>
                <c:pt idx="339">
                  <c:v>16.309999999999999</c:v>
                </c:pt>
                <c:pt idx="340">
                  <c:v>16.439999999999991</c:v>
                </c:pt>
                <c:pt idx="341">
                  <c:v>16.52</c:v>
                </c:pt>
                <c:pt idx="342">
                  <c:v>16.5</c:v>
                </c:pt>
                <c:pt idx="343">
                  <c:v>16.649999999999999</c:v>
                </c:pt>
                <c:pt idx="344">
                  <c:v>16.829999999999988</c:v>
                </c:pt>
                <c:pt idx="345">
                  <c:v>16.97999999999999</c:v>
                </c:pt>
                <c:pt idx="346">
                  <c:v>17.29</c:v>
                </c:pt>
                <c:pt idx="347">
                  <c:v>17.059999999999999</c:v>
                </c:pt>
                <c:pt idx="348">
                  <c:v>17.2</c:v>
                </c:pt>
                <c:pt idx="349">
                  <c:v>17.27</c:v>
                </c:pt>
                <c:pt idx="350">
                  <c:v>17.05</c:v>
                </c:pt>
                <c:pt idx="351">
                  <c:v>17.309999999999999</c:v>
                </c:pt>
                <c:pt idx="352">
                  <c:v>16.989999999999981</c:v>
                </c:pt>
                <c:pt idx="353">
                  <c:v>17.010000000000005</c:v>
                </c:pt>
                <c:pt idx="354">
                  <c:v>16.91</c:v>
                </c:pt>
                <c:pt idx="355">
                  <c:v>17.149999999999999</c:v>
                </c:pt>
                <c:pt idx="356">
                  <c:v>16.670000000000005</c:v>
                </c:pt>
                <c:pt idx="357">
                  <c:v>16.8</c:v>
                </c:pt>
                <c:pt idx="358">
                  <c:v>16.47</c:v>
                </c:pt>
                <c:pt idx="359">
                  <c:v>16.55</c:v>
                </c:pt>
              </c:numCache>
            </c:numRef>
          </c:yVal>
          <c:smooth val="1"/>
        </c:ser>
        <c:axId val="60909056"/>
        <c:axId val="60910976"/>
      </c:scatterChart>
      <c:valAx>
        <c:axId val="60909056"/>
        <c:scaling>
          <c:orientation val="minMax"/>
          <c:max val="840"/>
          <c:min val="81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</a:p>
            </c:rich>
          </c:tx>
          <c:layout/>
        </c:title>
        <c:numFmt formatCode="General" sourceLinked="1"/>
        <c:tickLblPos val="nextTo"/>
        <c:crossAx val="60910976"/>
        <c:crosses val="autoZero"/>
        <c:crossBetween val="midCat"/>
      </c:valAx>
      <c:valAx>
        <c:axId val="609109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Turbidity (NTU)</a:t>
                </a:r>
              </a:p>
            </c:rich>
          </c:tx>
          <c:layout/>
        </c:title>
        <c:numFmt formatCode="General" sourceLinked="1"/>
        <c:tickLblPos val="nextTo"/>
        <c:crossAx val="609090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autoTitleDeleted val="1"/>
    <c:plotArea>
      <c:layout/>
      <c:scatterChart>
        <c:scatterStyle val="smoothMarker"/>
        <c:ser>
          <c:idx val="0"/>
          <c:order val="0"/>
          <c:tx>
            <c:v>pC* 1</c:v>
          </c:tx>
          <c:marker>
            <c:symbol val="none"/>
          </c:marker>
          <c:xVal>
            <c:numRef>
              <c:f>'4-30-14'!$A$92:$A$831</c:f>
              <c:numCache>
                <c:formatCode>General</c:formatCode>
                <c:ptCount val="740"/>
                <c:pt idx="0">
                  <c:v>798.71855039999991</c:v>
                </c:pt>
                <c:pt idx="1">
                  <c:v>798.80192639999939</c:v>
                </c:pt>
                <c:pt idx="2">
                  <c:v>798.88521599999967</c:v>
                </c:pt>
                <c:pt idx="3">
                  <c:v>798.96854879999967</c:v>
                </c:pt>
                <c:pt idx="4">
                  <c:v>799.0518816</c:v>
                </c:pt>
                <c:pt idx="5">
                  <c:v>799.13521439999965</c:v>
                </c:pt>
                <c:pt idx="6">
                  <c:v>799.21854720000044</c:v>
                </c:pt>
                <c:pt idx="7">
                  <c:v>799.30187999999987</c:v>
                </c:pt>
                <c:pt idx="8">
                  <c:v>799.38521279999929</c:v>
                </c:pt>
                <c:pt idx="9">
                  <c:v>799.46855999999968</c:v>
                </c:pt>
                <c:pt idx="10">
                  <c:v>799.55189279999968</c:v>
                </c:pt>
                <c:pt idx="11">
                  <c:v>799.63522559999956</c:v>
                </c:pt>
                <c:pt idx="12">
                  <c:v>799.71855839999989</c:v>
                </c:pt>
                <c:pt idx="13">
                  <c:v>799.80189119999955</c:v>
                </c:pt>
                <c:pt idx="14">
                  <c:v>799.88522399999943</c:v>
                </c:pt>
                <c:pt idx="15">
                  <c:v>799.96855679999965</c:v>
                </c:pt>
                <c:pt idx="16">
                  <c:v>800.05188959999998</c:v>
                </c:pt>
                <c:pt idx="17">
                  <c:v>800.13522239999952</c:v>
                </c:pt>
                <c:pt idx="18">
                  <c:v>800.21855520000042</c:v>
                </c:pt>
                <c:pt idx="19">
                  <c:v>800.30188799999996</c:v>
                </c:pt>
                <c:pt idx="20">
                  <c:v>800.38522079999939</c:v>
                </c:pt>
                <c:pt idx="21">
                  <c:v>800.46855359999961</c:v>
                </c:pt>
                <c:pt idx="22">
                  <c:v>800.55188640000006</c:v>
                </c:pt>
                <c:pt idx="23">
                  <c:v>800.63521919999948</c:v>
                </c:pt>
                <c:pt idx="24">
                  <c:v>800.71855200000005</c:v>
                </c:pt>
                <c:pt idx="25">
                  <c:v>800.8018847999997</c:v>
                </c:pt>
                <c:pt idx="26">
                  <c:v>800.88521759999969</c:v>
                </c:pt>
                <c:pt idx="27">
                  <c:v>800.96855039999969</c:v>
                </c:pt>
                <c:pt idx="28">
                  <c:v>801.05188320000002</c:v>
                </c:pt>
                <c:pt idx="29">
                  <c:v>801.13521599999967</c:v>
                </c:pt>
                <c:pt idx="30">
                  <c:v>801.21854880000012</c:v>
                </c:pt>
                <c:pt idx="31">
                  <c:v>801.30188160000012</c:v>
                </c:pt>
                <c:pt idx="32">
                  <c:v>801.38521439999977</c:v>
                </c:pt>
                <c:pt idx="33">
                  <c:v>801.46935359999998</c:v>
                </c:pt>
                <c:pt idx="34">
                  <c:v>801.55185119999942</c:v>
                </c:pt>
                <c:pt idx="35">
                  <c:v>801.63518399999998</c:v>
                </c:pt>
                <c:pt idx="36">
                  <c:v>801.71856000000014</c:v>
                </c:pt>
                <c:pt idx="37">
                  <c:v>801.8026847999995</c:v>
                </c:pt>
                <c:pt idx="38">
                  <c:v>801.88518239999996</c:v>
                </c:pt>
                <c:pt idx="39">
                  <c:v>801.96851519999939</c:v>
                </c:pt>
                <c:pt idx="40">
                  <c:v>802.05268319999936</c:v>
                </c:pt>
                <c:pt idx="41">
                  <c:v>802.13522399999965</c:v>
                </c:pt>
                <c:pt idx="42">
                  <c:v>802.21855679999999</c:v>
                </c:pt>
                <c:pt idx="43">
                  <c:v>802.3018896000001</c:v>
                </c:pt>
                <c:pt idx="44">
                  <c:v>802.38601439999968</c:v>
                </c:pt>
                <c:pt idx="45">
                  <c:v>802.46855519999929</c:v>
                </c:pt>
                <c:pt idx="46">
                  <c:v>802.55188799999996</c:v>
                </c:pt>
                <c:pt idx="47">
                  <c:v>802.63601279999966</c:v>
                </c:pt>
                <c:pt idx="48">
                  <c:v>802.71855359999995</c:v>
                </c:pt>
                <c:pt idx="49">
                  <c:v>802.8018863999996</c:v>
                </c:pt>
                <c:pt idx="50">
                  <c:v>802.88521919999948</c:v>
                </c:pt>
                <c:pt idx="51">
                  <c:v>802.96935839999969</c:v>
                </c:pt>
                <c:pt idx="52">
                  <c:v>803.0518559999997</c:v>
                </c:pt>
                <c:pt idx="53">
                  <c:v>803.13521759999958</c:v>
                </c:pt>
                <c:pt idx="54">
                  <c:v>803.21935680000013</c:v>
                </c:pt>
                <c:pt idx="55">
                  <c:v>803.30268959999978</c:v>
                </c:pt>
                <c:pt idx="56">
                  <c:v>803.38521599999967</c:v>
                </c:pt>
                <c:pt idx="57">
                  <c:v>803.46854879999967</c:v>
                </c:pt>
                <c:pt idx="58">
                  <c:v>803.55268799999965</c:v>
                </c:pt>
                <c:pt idx="59">
                  <c:v>803.63602079999964</c:v>
                </c:pt>
                <c:pt idx="60">
                  <c:v>803.71935360000032</c:v>
                </c:pt>
                <c:pt idx="61">
                  <c:v>803.80187999999998</c:v>
                </c:pt>
                <c:pt idx="62">
                  <c:v>803.88601920000008</c:v>
                </c:pt>
                <c:pt idx="63">
                  <c:v>803.96851679999975</c:v>
                </c:pt>
                <c:pt idx="64">
                  <c:v>804.05189279999968</c:v>
                </c:pt>
                <c:pt idx="65">
                  <c:v>804.1360175999996</c:v>
                </c:pt>
                <c:pt idx="66">
                  <c:v>804.21935039999994</c:v>
                </c:pt>
                <c:pt idx="67">
                  <c:v>804.30184799999961</c:v>
                </c:pt>
                <c:pt idx="68">
                  <c:v>804.38601599999959</c:v>
                </c:pt>
                <c:pt idx="69">
                  <c:v>804.46934879999969</c:v>
                </c:pt>
                <c:pt idx="70">
                  <c:v>804.55188959999998</c:v>
                </c:pt>
                <c:pt idx="71">
                  <c:v>804.63522239999952</c:v>
                </c:pt>
                <c:pt idx="72">
                  <c:v>804.71855519999997</c:v>
                </c:pt>
                <c:pt idx="73">
                  <c:v>804.80188799999996</c:v>
                </c:pt>
                <c:pt idx="74">
                  <c:v>804.88522079999962</c:v>
                </c:pt>
                <c:pt idx="75">
                  <c:v>804.9693599999996</c:v>
                </c:pt>
                <c:pt idx="76">
                  <c:v>805.05269279999936</c:v>
                </c:pt>
                <c:pt idx="77">
                  <c:v>805.13521919999937</c:v>
                </c:pt>
                <c:pt idx="78">
                  <c:v>805.21855199999993</c:v>
                </c:pt>
                <c:pt idx="79">
                  <c:v>805.30269119999946</c:v>
                </c:pt>
                <c:pt idx="80">
                  <c:v>805.38521759999958</c:v>
                </c:pt>
                <c:pt idx="81">
                  <c:v>805.46855039999957</c:v>
                </c:pt>
                <c:pt idx="82">
                  <c:v>805.55268959999967</c:v>
                </c:pt>
                <c:pt idx="83">
                  <c:v>805.63521599999967</c:v>
                </c:pt>
                <c:pt idx="84">
                  <c:v>805.71854879999989</c:v>
                </c:pt>
                <c:pt idx="85">
                  <c:v>805.8018816</c:v>
                </c:pt>
                <c:pt idx="86">
                  <c:v>805.88602079999976</c:v>
                </c:pt>
                <c:pt idx="87">
                  <c:v>805.96935360000009</c:v>
                </c:pt>
                <c:pt idx="88">
                  <c:v>806.05187999999998</c:v>
                </c:pt>
                <c:pt idx="89">
                  <c:v>806.1360191999994</c:v>
                </c:pt>
                <c:pt idx="90">
                  <c:v>806.21851680000009</c:v>
                </c:pt>
                <c:pt idx="91">
                  <c:v>806.30268479999927</c:v>
                </c:pt>
                <c:pt idx="92">
                  <c:v>806.38604639999971</c:v>
                </c:pt>
                <c:pt idx="93">
                  <c:v>806.46935039999971</c:v>
                </c:pt>
                <c:pt idx="94">
                  <c:v>806.55189120000011</c:v>
                </c:pt>
                <c:pt idx="95">
                  <c:v>806.6360159999997</c:v>
                </c:pt>
                <c:pt idx="96">
                  <c:v>806.71934879999992</c:v>
                </c:pt>
                <c:pt idx="97">
                  <c:v>806.80268159999957</c:v>
                </c:pt>
                <c:pt idx="98">
                  <c:v>806.88601439999957</c:v>
                </c:pt>
                <c:pt idx="99">
                  <c:v>806.96934719999956</c:v>
                </c:pt>
                <c:pt idx="100">
                  <c:v>807.05267999999967</c:v>
                </c:pt>
                <c:pt idx="101">
                  <c:v>807.13601279999966</c:v>
                </c:pt>
                <c:pt idx="102">
                  <c:v>807.21935999999994</c:v>
                </c:pt>
                <c:pt idx="103">
                  <c:v>807.30269279999936</c:v>
                </c:pt>
                <c:pt idx="104">
                  <c:v>807.3851903999996</c:v>
                </c:pt>
                <c:pt idx="105">
                  <c:v>807.46935839999969</c:v>
                </c:pt>
                <c:pt idx="106">
                  <c:v>807.55269119999946</c:v>
                </c:pt>
                <c:pt idx="107">
                  <c:v>807.63602399999957</c:v>
                </c:pt>
                <c:pt idx="108">
                  <c:v>807.71938560000024</c:v>
                </c:pt>
                <c:pt idx="109">
                  <c:v>807.80185439999957</c:v>
                </c:pt>
                <c:pt idx="110">
                  <c:v>807.88602239999966</c:v>
                </c:pt>
                <c:pt idx="111">
                  <c:v>807.9693552</c:v>
                </c:pt>
                <c:pt idx="112">
                  <c:v>808.05268799999965</c:v>
                </c:pt>
                <c:pt idx="113">
                  <c:v>808.13602079999976</c:v>
                </c:pt>
                <c:pt idx="114">
                  <c:v>808.21935360000032</c:v>
                </c:pt>
                <c:pt idx="115">
                  <c:v>808.30268639999952</c:v>
                </c:pt>
                <c:pt idx="116">
                  <c:v>808.38604799999996</c:v>
                </c:pt>
                <c:pt idx="117">
                  <c:v>808.46935200000007</c:v>
                </c:pt>
                <c:pt idx="118">
                  <c:v>808.5526847999995</c:v>
                </c:pt>
                <c:pt idx="119">
                  <c:v>808.63601760000006</c:v>
                </c:pt>
                <c:pt idx="120">
                  <c:v>808.71939360000033</c:v>
                </c:pt>
                <c:pt idx="121">
                  <c:v>808.80268320000016</c:v>
                </c:pt>
                <c:pt idx="122">
                  <c:v>808.88601599999959</c:v>
                </c:pt>
                <c:pt idx="123">
                  <c:v>808.96934879999958</c:v>
                </c:pt>
                <c:pt idx="124">
                  <c:v>809.05268159999969</c:v>
                </c:pt>
                <c:pt idx="125">
                  <c:v>809.13601439999968</c:v>
                </c:pt>
                <c:pt idx="126">
                  <c:v>809.21934720000036</c:v>
                </c:pt>
                <c:pt idx="127">
                  <c:v>809.30267999999967</c:v>
                </c:pt>
                <c:pt idx="128">
                  <c:v>809.38601279999978</c:v>
                </c:pt>
                <c:pt idx="129">
                  <c:v>809.46935999999971</c:v>
                </c:pt>
                <c:pt idx="130">
                  <c:v>809.55269279999936</c:v>
                </c:pt>
                <c:pt idx="131">
                  <c:v>809.63598239999999</c:v>
                </c:pt>
                <c:pt idx="132">
                  <c:v>809.71935840000003</c:v>
                </c:pt>
                <c:pt idx="133">
                  <c:v>809.80269119999934</c:v>
                </c:pt>
                <c:pt idx="134">
                  <c:v>809.88602399999957</c:v>
                </c:pt>
                <c:pt idx="135">
                  <c:v>809.96935679999956</c:v>
                </c:pt>
                <c:pt idx="136">
                  <c:v>810.05268959999955</c:v>
                </c:pt>
                <c:pt idx="137">
                  <c:v>810.13521599999967</c:v>
                </c:pt>
                <c:pt idx="138">
                  <c:v>810.21935520000034</c:v>
                </c:pt>
                <c:pt idx="139">
                  <c:v>810.30268799999965</c:v>
                </c:pt>
                <c:pt idx="140">
                  <c:v>810.38602079999964</c:v>
                </c:pt>
                <c:pt idx="141">
                  <c:v>810.46935359999998</c:v>
                </c:pt>
                <c:pt idx="142">
                  <c:v>810.55268639999952</c:v>
                </c:pt>
                <c:pt idx="143">
                  <c:v>810.6360191999994</c:v>
                </c:pt>
                <c:pt idx="144">
                  <c:v>810.71935200000041</c:v>
                </c:pt>
                <c:pt idx="145">
                  <c:v>810.8026847999995</c:v>
                </c:pt>
                <c:pt idx="146">
                  <c:v>810.88598879999961</c:v>
                </c:pt>
                <c:pt idx="147">
                  <c:v>810.9693503999996</c:v>
                </c:pt>
                <c:pt idx="148">
                  <c:v>811.05268319999948</c:v>
                </c:pt>
                <c:pt idx="149">
                  <c:v>811.13598720000005</c:v>
                </c:pt>
                <c:pt idx="150">
                  <c:v>811.21932000000004</c:v>
                </c:pt>
                <c:pt idx="151">
                  <c:v>811.30268159999969</c:v>
                </c:pt>
                <c:pt idx="152">
                  <c:v>811.38601439999979</c:v>
                </c:pt>
                <c:pt idx="153">
                  <c:v>811.46931839999968</c:v>
                </c:pt>
                <c:pt idx="154">
                  <c:v>811.55265119999922</c:v>
                </c:pt>
                <c:pt idx="155">
                  <c:v>811.63598399999989</c:v>
                </c:pt>
                <c:pt idx="156">
                  <c:v>811.71936000000005</c:v>
                </c:pt>
                <c:pt idx="157">
                  <c:v>811.80269279999959</c:v>
                </c:pt>
                <c:pt idx="158">
                  <c:v>811.88602559999958</c:v>
                </c:pt>
                <c:pt idx="159">
                  <c:v>811.96931519999964</c:v>
                </c:pt>
                <c:pt idx="160">
                  <c:v>812.05264799999952</c:v>
                </c:pt>
                <c:pt idx="161">
                  <c:v>812.13602399999968</c:v>
                </c:pt>
                <c:pt idx="162">
                  <c:v>812.21935680000001</c:v>
                </c:pt>
                <c:pt idx="163">
                  <c:v>812.30268959999967</c:v>
                </c:pt>
                <c:pt idx="164">
                  <c:v>812.38602239999966</c:v>
                </c:pt>
                <c:pt idx="165">
                  <c:v>812.46935519999943</c:v>
                </c:pt>
                <c:pt idx="166">
                  <c:v>812.55268799999942</c:v>
                </c:pt>
                <c:pt idx="167">
                  <c:v>812.63602079999941</c:v>
                </c:pt>
                <c:pt idx="168">
                  <c:v>812.71935360000032</c:v>
                </c:pt>
                <c:pt idx="169">
                  <c:v>812.80268639999952</c:v>
                </c:pt>
                <c:pt idx="170">
                  <c:v>812.8860191999994</c:v>
                </c:pt>
                <c:pt idx="171">
                  <c:v>812.96935199999996</c:v>
                </c:pt>
                <c:pt idx="172">
                  <c:v>813.0526847999995</c:v>
                </c:pt>
                <c:pt idx="173">
                  <c:v>813.1360175999996</c:v>
                </c:pt>
                <c:pt idx="174">
                  <c:v>813.21935039999994</c:v>
                </c:pt>
                <c:pt idx="175">
                  <c:v>813.30268319999936</c:v>
                </c:pt>
                <c:pt idx="176">
                  <c:v>813.3860159999997</c:v>
                </c:pt>
                <c:pt idx="177">
                  <c:v>813.46934879999969</c:v>
                </c:pt>
                <c:pt idx="178">
                  <c:v>813.55265279999946</c:v>
                </c:pt>
                <c:pt idx="179">
                  <c:v>813.63601439999968</c:v>
                </c:pt>
                <c:pt idx="180">
                  <c:v>813.71931839999991</c:v>
                </c:pt>
                <c:pt idx="181">
                  <c:v>813.80267999999967</c:v>
                </c:pt>
                <c:pt idx="182">
                  <c:v>813.88598400000001</c:v>
                </c:pt>
                <c:pt idx="183">
                  <c:v>813.96935999999971</c:v>
                </c:pt>
                <c:pt idx="184">
                  <c:v>814.05264959999965</c:v>
                </c:pt>
                <c:pt idx="185">
                  <c:v>814.1359824000001</c:v>
                </c:pt>
                <c:pt idx="186">
                  <c:v>814.21931519999987</c:v>
                </c:pt>
                <c:pt idx="187">
                  <c:v>814.30264799999929</c:v>
                </c:pt>
                <c:pt idx="188">
                  <c:v>814.38602399999979</c:v>
                </c:pt>
                <c:pt idx="189">
                  <c:v>814.46935679999979</c:v>
                </c:pt>
                <c:pt idx="190">
                  <c:v>814.55268959999978</c:v>
                </c:pt>
                <c:pt idx="191">
                  <c:v>814.63599359999989</c:v>
                </c:pt>
                <c:pt idx="192">
                  <c:v>814.71932639999989</c:v>
                </c:pt>
                <c:pt idx="193">
                  <c:v>814.80268799999965</c:v>
                </c:pt>
                <c:pt idx="194">
                  <c:v>814.88599199999999</c:v>
                </c:pt>
                <c:pt idx="195">
                  <c:v>814.96935359999998</c:v>
                </c:pt>
                <c:pt idx="196">
                  <c:v>815.05268639999974</c:v>
                </c:pt>
                <c:pt idx="197">
                  <c:v>815.13601920000008</c:v>
                </c:pt>
                <c:pt idx="198">
                  <c:v>815.21935199999984</c:v>
                </c:pt>
                <c:pt idx="199">
                  <c:v>815.30268479999927</c:v>
                </c:pt>
                <c:pt idx="200">
                  <c:v>815.3860175999996</c:v>
                </c:pt>
                <c:pt idx="201">
                  <c:v>815.46932160000006</c:v>
                </c:pt>
                <c:pt idx="202">
                  <c:v>815.55265439999937</c:v>
                </c:pt>
                <c:pt idx="203">
                  <c:v>815.63601599999959</c:v>
                </c:pt>
                <c:pt idx="204">
                  <c:v>815.71934880000003</c:v>
                </c:pt>
                <c:pt idx="205">
                  <c:v>815.80265279999935</c:v>
                </c:pt>
                <c:pt idx="206">
                  <c:v>815.88598560000003</c:v>
                </c:pt>
                <c:pt idx="207">
                  <c:v>815.96931839999968</c:v>
                </c:pt>
                <c:pt idx="208">
                  <c:v>816.05267999999967</c:v>
                </c:pt>
                <c:pt idx="209">
                  <c:v>816.13598400000012</c:v>
                </c:pt>
                <c:pt idx="210">
                  <c:v>816.21935999999994</c:v>
                </c:pt>
                <c:pt idx="211">
                  <c:v>816.30269279999936</c:v>
                </c:pt>
                <c:pt idx="212">
                  <c:v>816.38598239999988</c:v>
                </c:pt>
                <c:pt idx="213">
                  <c:v>816.46931519999964</c:v>
                </c:pt>
                <c:pt idx="214">
                  <c:v>816.55264799999952</c:v>
                </c:pt>
                <c:pt idx="215">
                  <c:v>816.63598079999997</c:v>
                </c:pt>
                <c:pt idx="216">
                  <c:v>816.71931360000042</c:v>
                </c:pt>
                <c:pt idx="217">
                  <c:v>816.80264639999962</c:v>
                </c:pt>
                <c:pt idx="218">
                  <c:v>816.88599360000001</c:v>
                </c:pt>
                <c:pt idx="219">
                  <c:v>816.96932639999966</c:v>
                </c:pt>
                <c:pt idx="220">
                  <c:v>817.0526591999992</c:v>
                </c:pt>
                <c:pt idx="221">
                  <c:v>817.13599199999999</c:v>
                </c:pt>
                <c:pt idx="222">
                  <c:v>817.21932480000009</c:v>
                </c:pt>
                <c:pt idx="223">
                  <c:v>817.30265759999929</c:v>
                </c:pt>
                <c:pt idx="224">
                  <c:v>817.38599039999986</c:v>
                </c:pt>
                <c:pt idx="225">
                  <c:v>817.46932319999939</c:v>
                </c:pt>
                <c:pt idx="226">
                  <c:v>817.55265599999939</c:v>
                </c:pt>
                <c:pt idx="227">
                  <c:v>817.63598879999961</c:v>
                </c:pt>
                <c:pt idx="228">
                  <c:v>817.71935040000005</c:v>
                </c:pt>
                <c:pt idx="229">
                  <c:v>817.80265439999937</c:v>
                </c:pt>
                <c:pt idx="230">
                  <c:v>817.88598719999959</c:v>
                </c:pt>
                <c:pt idx="231">
                  <c:v>817.96934879999958</c:v>
                </c:pt>
                <c:pt idx="232">
                  <c:v>818.05268159999957</c:v>
                </c:pt>
                <c:pt idx="233">
                  <c:v>818.13598560000003</c:v>
                </c:pt>
                <c:pt idx="234">
                  <c:v>818.21931840000002</c:v>
                </c:pt>
                <c:pt idx="235">
                  <c:v>818.30267999999967</c:v>
                </c:pt>
                <c:pt idx="236">
                  <c:v>818.38598400000001</c:v>
                </c:pt>
                <c:pt idx="237">
                  <c:v>818.46931679999977</c:v>
                </c:pt>
                <c:pt idx="238">
                  <c:v>818.55264959999965</c:v>
                </c:pt>
                <c:pt idx="239">
                  <c:v>818.63598239999999</c:v>
                </c:pt>
                <c:pt idx="240">
                  <c:v>818.71931519999998</c:v>
                </c:pt>
                <c:pt idx="241">
                  <c:v>818.80264799999975</c:v>
                </c:pt>
                <c:pt idx="242">
                  <c:v>818.88598080000008</c:v>
                </c:pt>
                <c:pt idx="243">
                  <c:v>818.96931360000008</c:v>
                </c:pt>
                <c:pt idx="244">
                  <c:v>819.05264639999984</c:v>
                </c:pt>
                <c:pt idx="245">
                  <c:v>819.13599360000012</c:v>
                </c:pt>
                <c:pt idx="246">
                  <c:v>819.21932640000011</c:v>
                </c:pt>
                <c:pt idx="247">
                  <c:v>819.30265919999954</c:v>
                </c:pt>
                <c:pt idx="248">
                  <c:v>819.3859920000001</c:v>
                </c:pt>
                <c:pt idx="249">
                  <c:v>819.46932479999953</c:v>
                </c:pt>
                <c:pt idx="250">
                  <c:v>819.55265759999952</c:v>
                </c:pt>
                <c:pt idx="251">
                  <c:v>819.63599039999997</c:v>
                </c:pt>
                <c:pt idx="252">
                  <c:v>819.71935200000041</c:v>
                </c:pt>
                <c:pt idx="253">
                  <c:v>819.80265599999962</c:v>
                </c:pt>
                <c:pt idx="254">
                  <c:v>819.88598880000006</c:v>
                </c:pt>
                <c:pt idx="255">
                  <c:v>819.96932160000006</c:v>
                </c:pt>
                <c:pt idx="256">
                  <c:v>820.05265439999937</c:v>
                </c:pt>
                <c:pt idx="257">
                  <c:v>820.13598719999959</c:v>
                </c:pt>
                <c:pt idx="258">
                  <c:v>820.21931999999993</c:v>
                </c:pt>
                <c:pt idx="259">
                  <c:v>820.30265279999935</c:v>
                </c:pt>
                <c:pt idx="260">
                  <c:v>820.38598559999991</c:v>
                </c:pt>
                <c:pt idx="261">
                  <c:v>820.46931839999968</c:v>
                </c:pt>
                <c:pt idx="262">
                  <c:v>820.55267999999967</c:v>
                </c:pt>
                <c:pt idx="263">
                  <c:v>820.63598399999989</c:v>
                </c:pt>
                <c:pt idx="264">
                  <c:v>820.7193168</c:v>
                </c:pt>
                <c:pt idx="265">
                  <c:v>820.80264959999965</c:v>
                </c:pt>
                <c:pt idx="266">
                  <c:v>820.88598239999999</c:v>
                </c:pt>
                <c:pt idx="267">
                  <c:v>820.96935839999969</c:v>
                </c:pt>
                <c:pt idx="268">
                  <c:v>821.05264799999975</c:v>
                </c:pt>
                <c:pt idx="269">
                  <c:v>821.13598080000008</c:v>
                </c:pt>
                <c:pt idx="270">
                  <c:v>821.21931360000031</c:v>
                </c:pt>
                <c:pt idx="271">
                  <c:v>821.30264639999939</c:v>
                </c:pt>
                <c:pt idx="272">
                  <c:v>821.38599360000001</c:v>
                </c:pt>
                <c:pt idx="273">
                  <c:v>821.46932639999977</c:v>
                </c:pt>
                <c:pt idx="274">
                  <c:v>821.5526591999992</c:v>
                </c:pt>
                <c:pt idx="275">
                  <c:v>821.63599199999999</c:v>
                </c:pt>
                <c:pt idx="276">
                  <c:v>821.71932479999998</c:v>
                </c:pt>
                <c:pt idx="277">
                  <c:v>821.80265759999975</c:v>
                </c:pt>
                <c:pt idx="278">
                  <c:v>821.88599040000008</c:v>
                </c:pt>
                <c:pt idx="279">
                  <c:v>821.96932320000008</c:v>
                </c:pt>
                <c:pt idx="280">
                  <c:v>822.05265599999962</c:v>
                </c:pt>
                <c:pt idx="281">
                  <c:v>822.13598879999961</c:v>
                </c:pt>
                <c:pt idx="282">
                  <c:v>822.21932159999994</c:v>
                </c:pt>
                <c:pt idx="283">
                  <c:v>822.30265439999937</c:v>
                </c:pt>
                <c:pt idx="284">
                  <c:v>822.38598720000005</c:v>
                </c:pt>
                <c:pt idx="285">
                  <c:v>822.4693199999997</c:v>
                </c:pt>
                <c:pt idx="286">
                  <c:v>822.55265279999935</c:v>
                </c:pt>
                <c:pt idx="287">
                  <c:v>822.63601439999979</c:v>
                </c:pt>
                <c:pt idx="288">
                  <c:v>822.71931840000002</c:v>
                </c:pt>
                <c:pt idx="289">
                  <c:v>822.80265119999922</c:v>
                </c:pt>
                <c:pt idx="290">
                  <c:v>822.88598399999989</c:v>
                </c:pt>
                <c:pt idx="291">
                  <c:v>822.96931679999955</c:v>
                </c:pt>
                <c:pt idx="292">
                  <c:v>823.0526207999992</c:v>
                </c:pt>
                <c:pt idx="293">
                  <c:v>823.13595359999999</c:v>
                </c:pt>
                <c:pt idx="294">
                  <c:v>823.21931519999998</c:v>
                </c:pt>
                <c:pt idx="295">
                  <c:v>823.30264799999952</c:v>
                </c:pt>
                <c:pt idx="296">
                  <c:v>823.38598079999997</c:v>
                </c:pt>
                <c:pt idx="297">
                  <c:v>823.4692847999994</c:v>
                </c:pt>
                <c:pt idx="298">
                  <c:v>823.55261759999962</c:v>
                </c:pt>
                <c:pt idx="299">
                  <c:v>823.63599360000001</c:v>
                </c:pt>
                <c:pt idx="300">
                  <c:v>823.7192832000004</c:v>
                </c:pt>
                <c:pt idx="301">
                  <c:v>823.80261599999972</c:v>
                </c:pt>
                <c:pt idx="302">
                  <c:v>823.8859487999996</c:v>
                </c:pt>
                <c:pt idx="303">
                  <c:v>823.96932479999953</c:v>
                </c:pt>
                <c:pt idx="304">
                  <c:v>824.05265759999952</c:v>
                </c:pt>
                <c:pt idx="305">
                  <c:v>824.13599040000008</c:v>
                </c:pt>
                <c:pt idx="306">
                  <c:v>824.21928000000003</c:v>
                </c:pt>
                <c:pt idx="307">
                  <c:v>824.30261279999934</c:v>
                </c:pt>
                <c:pt idx="308">
                  <c:v>824.38598879999961</c:v>
                </c:pt>
                <c:pt idx="309">
                  <c:v>824.46932160000006</c:v>
                </c:pt>
                <c:pt idx="310">
                  <c:v>824.55265439999937</c:v>
                </c:pt>
                <c:pt idx="311">
                  <c:v>824.63598720000005</c:v>
                </c:pt>
                <c:pt idx="312">
                  <c:v>824.71932000000015</c:v>
                </c:pt>
                <c:pt idx="313">
                  <c:v>824.80262399999935</c:v>
                </c:pt>
                <c:pt idx="314">
                  <c:v>824.88598559999991</c:v>
                </c:pt>
                <c:pt idx="315">
                  <c:v>824.96931839999957</c:v>
                </c:pt>
                <c:pt idx="316">
                  <c:v>825.05265119999945</c:v>
                </c:pt>
                <c:pt idx="317">
                  <c:v>825.13595519999956</c:v>
                </c:pt>
                <c:pt idx="318">
                  <c:v>825.21928800000001</c:v>
                </c:pt>
                <c:pt idx="319">
                  <c:v>825.3026207999992</c:v>
                </c:pt>
                <c:pt idx="320">
                  <c:v>825.38595359999999</c:v>
                </c:pt>
                <c:pt idx="321">
                  <c:v>825.46928639999965</c:v>
                </c:pt>
                <c:pt idx="322">
                  <c:v>825.55261919999919</c:v>
                </c:pt>
                <c:pt idx="323">
                  <c:v>825.63598079999997</c:v>
                </c:pt>
                <c:pt idx="324">
                  <c:v>825.71931360000031</c:v>
                </c:pt>
                <c:pt idx="325">
                  <c:v>825.80261759999962</c:v>
                </c:pt>
                <c:pt idx="326">
                  <c:v>825.88599359999989</c:v>
                </c:pt>
                <c:pt idx="327">
                  <c:v>825.96932639999955</c:v>
                </c:pt>
                <c:pt idx="328">
                  <c:v>826.05265919999908</c:v>
                </c:pt>
                <c:pt idx="329">
                  <c:v>826.13599199999999</c:v>
                </c:pt>
                <c:pt idx="330">
                  <c:v>826.21928160000004</c:v>
                </c:pt>
                <c:pt idx="331">
                  <c:v>826.30265759999952</c:v>
                </c:pt>
                <c:pt idx="332">
                  <c:v>826.38594720000003</c:v>
                </c:pt>
                <c:pt idx="333">
                  <c:v>826.4692799999998</c:v>
                </c:pt>
                <c:pt idx="334">
                  <c:v>826.55261279999945</c:v>
                </c:pt>
                <c:pt idx="335">
                  <c:v>826.63596000000007</c:v>
                </c:pt>
                <c:pt idx="336">
                  <c:v>826.71929280000006</c:v>
                </c:pt>
                <c:pt idx="337">
                  <c:v>826.80262559999949</c:v>
                </c:pt>
                <c:pt idx="338">
                  <c:v>826.88595840000016</c:v>
                </c:pt>
                <c:pt idx="339">
                  <c:v>826.96929119999936</c:v>
                </c:pt>
                <c:pt idx="340">
                  <c:v>827.05262399999935</c:v>
                </c:pt>
                <c:pt idx="341">
                  <c:v>827.13595679999969</c:v>
                </c:pt>
                <c:pt idx="342">
                  <c:v>827.21928960000002</c:v>
                </c:pt>
                <c:pt idx="343">
                  <c:v>827.30262239999934</c:v>
                </c:pt>
                <c:pt idx="344">
                  <c:v>827.38595520000001</c:v>
                </c:pt>
                <c:pt idx="345">
                  <c:v>827.46928799999966</c:v>
                </c:pt>
                <c:pt idx="346">
                  <c:v>827.55264959999977</c:v>
                </c:pt>
                <c:pt idx="347">
                  <c:v>827.63595359999988</c:v>
                </c:pt>
                <c:pt idx="348">
                  <c:v>827.71928639999987</c:v>
                </c:pt>
                <c:pt idx="349">
                  <c:v>827.80261919999919</c:v>
                </c:pt>
                <c:pt idx="350">
                  <c:v>827.88595199999997</c:v>
                </c:pt>
                <c:pt idx="351">
                  <c:v>827.9692847999994</c:v>
                </c:pt>
                <c:pt idx="352">
                  <c:v>828.05261759999939</c:v>
                </c:pt>
                <c:pt idx="353">
                  <c:v>828.13595039999996</c:v>
                </c:pt>
                <c:pt idx="354">
                  <c:v>828.21928319999961</c:v>
                </c:pt>
                <c:pt idx="355">
                  <c:v>828.3026591999992</c:v>
                </c:pt>
                <c:pt idx="356">
                  <c:v>828.38599199999999</c:v>
                </c:pt>
                <c:pt idx="357">
                  <c:v>828.4692815999997</c:v>
                </c:pt>
                <c:pt idx="358">
                  <c:v>828.55261439999936</c:v>
                </c:pt>
                <c:pt idx="359">
                  <c:v>828.63599039999986</c:v>
                </c:pt>
                <c:pt idx="360">
                  <c:v>828.71928000000003</c:v>
                </c:pt>
                <c:pt idx="361">
                  <c:v>828.80265599999939</c:v>
                </c:pt>
                <c:pt idx="362">
                  <c:v>828.88596000000007</c:v>
                </c:pt>
                <c:pt idx="363">
                  <c:v>828.96929279999949</c:v>
                </c:pt>
                <c:pt idx="364">
                  <c:v>829.05262559999949</c:v>
                </c:pt>
                <c:pt idx="365">
                  <c:v>829.13595839999959</c:v>
                </c:pt>
                <c:pt idx="366">
                  <c:v>829.21929120000004</c:v>
                </c:pt>
                <c:pt idx="367">
                  <c:v>829.30262399999935</c:v>
                </c:pt>
                <c:pt idx="368">
                  <c:v>829.38595679999969</c:v>
                </c:pt>
                <c:pt idx="369">
                  <c:v>829.4692895999998</c:v>
                </c:pt>
                <c:pt idx="370">
                  <c:v>829.55262239999945</c:v>
                </c:pt>
                <c:pt idx="371">
                  <c:v>829.63595520000013</c:v>
                </c:pt>
                <c:pt idx="372">
                  <c:v>829.71928799999989</c:v>
                </c:pt>
                <c:pt idx="373">
                  <c:v>829.8026207999992</c:v>
                </c:pt>
                <c:pt idx="374">
                  <c:v>829.88595359999999</c:v>
                </c:pt>
                <c:pt idx="375">
                  <c:v>829.96928639999965</c:v>
                </c:pt>
                <c:pt idx="376">
                  <c:v>830.05261919999919</c:v>
                </c:pt>
                <c:pt idx="377">
                  <c:v>830.13595200000009</c:v>
                </c:pt>
                <c:pt idx="378">
                  <c:v>830.21931360000042</c:v>
                </c:pt>
                <c:pt idx="379">
                  <c:v>830.30264639999984</c:v>
                </c:pt>
                <c:pt idx="380">
                  <c:v>830.38595039999996</c:v>
                </c:pt>
                <c:pt idx="381">
                  <c:v>830.46928319999927</c:v>
                </c:pt>
                <c:pt idx="382">
                  <c:v>830.55265919999954</c:v>
                </c:pt>
                <c:pt idx="383">
                  <c:v>830.6359487999996</c:v>
                </c:pt>
                <c:pt idx="384">
                  <c:v>830.71928159999993</c:v>
                </c:pt>
                <c:pt idx="385">
                  <c:v>830.80261439999936</c:v>
                </c:pt>
                <c:pt idx="386">
                  <c:v>830.88594719999958</c:v>
                </c:pt>
                <c:pt idx="387">
                  <c:v>830.96927999999957</c:v>
                </c:pt>
                <c:pt idx="388">
                  <c:v>831.05261279999934</c:v>
                </c:pt>
                <c:pt idx="389">
                  <c:v>831.13596000000007</c:v>
                </c:pt>
                <c:pt idx="390">
                  <c:v>831.21929279999961</c:v>
                </c:pt>
                <c:pt idx="391">
                  <c:v>831.30262559999937</c:v>
                </c:pt>
                <c:pt idx="392">
                  <c:v>831.38595839999959</c:v>
                </c:pt>
                <c:pt idx="393">
                  <c:v>831.46924799999942</c:v>
                </c:pt>
                <c:pt idx="394">
                  <c:v>831.55258079999965</c:v>
                </c:pt>
                <c:pt idx="395">
                  <c:v>831.63595679999969</c:v>
                </c:pt>
                <c:pt idx="396">
                  <c:v>831.71928960000002</c:v>
                </c:pt>
                <c:pt idx="397">
                  <c:v>831.80262239999934</c:v>
                </c:pt>
                <c:pt idx="398">
                  <c:v>831.88595520000001</c:v>
                </c:pt>
                <c:pt idx="399">
                  <c:v>831.96928799999966</c:v>
                </c:pt>
                <c:pt idx="400">
                  <c:v>832.0526207999992</c:v>
                </c:pt>
                <c:pt idx="401">
                  <c:v>832.13595360000011</c:v>
                </c:pt>
                <c:pt idx="402">
                  <c:v>832.2192864000001</c:v>
                </c:pt>
                <c:pt idx="403">
                  <c:v>832.30261919999941</c:v>
                </c:pt>
                <c:pt idx="404">
                  <c:v>832.38595200000009</c:v>
                </c:pt>
                <c:pt idx="405">
                  <c:v>832.4692847999994</c:v>
                </c:pt>
                <c:pt idx="406">
                  <c:v>832.55261759999939</c:v>
                </c:pt>
                <c:pt idx="407">
                  <c:v>832.63595039999996</c:v>
                </c:pt>
                <c:pt idx="408">
                  <c:v>832.71925439999961</c:v>
                </c:pt>
                <c:pt idx="409">
                  <c:v>832.80261599999949</c:v>
                </c:pt>
                <c:pt idx="410">
                  <c:v>832.88594879999971</c:v>
                </c:pt>
                <c:pt idx="411">
                  <c:v>832.96925279999937</c:v>
                </c:pt>
                <c:pt idx="412">
                  <c:v>833.05258559999959</c:v>
                </c:pt>
                <c:pt idx="413">
                  <c:v>833.13591839999958</c:v>
                </c:pt>
                <c:pt idx="414">
                  <c:v>833.21925120000003</c:v>
                </c:pt>
                <c:pt idx="415">
                  <c:v>833.30258399999968</c:v>
                </c:pt>
                <c:pt idx="416">
                  <c:v>833.38591679999968</c:v>
                </c:pt>
                <c:pt idx="417">
                  <c:v>833.46924959999967</c:v>
                </c:pt>
                <c:pt idx="418">
                  <c:v>833.55262559999937</c:v>
                </c:pt>
                <c:pt idx="419">
                  <c:v>833.63595839999959</c:v>
                </c:pt>
                <c:pt idx="420">
                  <c:v>833.71929119999959</c:v>
                </c:pt>
                <c:pt idx="421">
                  <c:v>833.80258079999965</c:v>
                </c:pt>
                <c:pt idx="422">
                  <c:v>833.88591360000009</c:v>
                </c:pt>
                <c:pt idx="423">
                  <c:v>833.96928959999957</c:v>
                </c:pt>
                <c:pt idx="424">
                  <c:v>834.05262239999922</c:v>
                </c:pt>
                <c:pt idx="425">
                  <c:v>834.13595520000001</c:v>
                </c:pt>
                <c:pt idx="426">
                  <c:v>834.21928800000001</c:v>
                </c:pt>
                <c:pt idx="427">
                  <c:v>834.3026207999992</c:v>
                </c:pt>
                <c:pt idx="428">
                  <c:v>834.38592479999977</c:v>
                </c:pt>
                <c:pt idx="429">
                  <c:v>834.46928639999976</c:v>
                </c:pt>
                <c:pt idx="430">
                  <c:v>834.55261919999919</c:v>
                </c:pt>
                <c:pt idx="431">
                  <c:v>834.63595199999997</c:v>
                </c:pt>
                <c:pt idx="432">
                  <c:v>834.71928479999997</c:v>
                </c:pt>
                <c:pt idx="433">
                  <c:v>834.80261759999962</c:v>
                </c:pt>
                <c:pt idx="434">
                  <c:v>834.88592160000007</c:v>
                </c:pt>
                <c:pt idx="435">
                  <c:v>834.96928320000006</c:v>
                </c:pt>
                <c:pt idx="436">
                  <c:v>835.05258720000006</c:v>
                </c:pt>
                <c:pt idx="437">
                  <c:v>835.1359199999996</c:v>
                </c:pt>
                <c:pt idx="438">
                  <c:v>835.21925279999959</c:v>
                </c:pt>
                <c:pt idx="439">
                  <c:v>835.30258559999959</c:v>
                </c:pt>
                <c:pt idx="440">
                  <c:v>835.38591839999958</c:v>
                </c:pt>
                <c:pt idx="441">
                  <c:v>835.46927999999969</c:v>
                </c:pt>
                <c:pt idx="442">
                  <c:v>835.55261279999934</c:v>
                </c:pt>
                <c:pt idx="443">
                  <c:v>835.63591679999968</c:v>
                </c:pt>
                <c:pt idx="444">
                  <c:v>835.7192495999999</c:v>
                </c:pt>
                <c:pt idx="445">
                  <c:v>835.80258239999966</c:v>
                </c:pt>
                <c:pt idx="446">
                  <c:v>835.8859152</c:v>
                </c:pt>
                <c:pt idx="447">
                  <c:v>835.96924799999965</c:v>
                </c:pt>
                <c:pt idx="448">
                  <c:v>836.05258079999965</c:v>
                </c:pt>
                <c:pt idx="449">
                  <c:v>836.13591360000009</c:v>
                </c:pt>
                <c:pt idx="450">
                  <c:v>836.21924640000009</c:v>
                </c:pt>
                <c:pt idx="451">
                  <c:v>836.30259359999968</c:v>
                </c:pt>
                <c:pt idx="452">
                  <c:v>836.38592639999968</c:v>
                </c:pt>
                <c:pt idx="453">
                  <c:v>836.46925919999944</c:v>
                </c:pt>
                <c:pt idx="454">
                  <c:v>836.55259199999978</c:v>
                </c:pt>
                <c:pt idx="455">
                  <c:v>836.63592479999966</c:v>
                </c:pt>
                <c:pt idx="456">
                  <c:v>836.71925759999999</c:v>
                </c:pt>
                <c:pt idx="457">
                  <c:v>836.80259039999964</c:v>
                </c:pt>
                <c:pt idx="458">
                  <c:v>836.88592320000009</c:v>
                </c:pt>
                <c:pt idx="459">
                  <c:v>836.96925599999975</c:v>
                </c:pt>
                <c:pt idx="460">
                  <c:v>837.05258879999963</c:v>
                </c:pt>
                <c:pt idx="461">
                  <c:v>837.13595040000007</c:v>
                </c:pt>
                <c:pt idx="462">
                  <c:v>837.2192832000004</c:v>
                </c:pt>
                <c:pt idx="463">
                  <c:v>837.30258719999938</c:v>
                </c:pt>
                <c:pt idx="464">
                  <c:v>837.3859199999996</c:v>
                </c:pt>
                <c:pt idx="465">
                  <c:v>837.46925279999937</c:v>
                </c:pt>
                <c:pt idx="466">
                  <c:v>837.5525855999997</c:v>
                </c:pt>
                <c:pt idx="467">
                  <c:v>837.6359183999997</c:v>
                </c:pt>
                <c:pt idx="468">
                  <c:v>837.71925120000003</c:v>
                </c:pt>
                <c:pt idx="469">
                  <c:v>837.80261279999945</c:v>
                </c:pt>
                <c:pt idx="470">
                  <c:v>837.88596000000007</c:v>
                </c:pt>
                <c:pt idx="471">
                  <c:v>837.96929279999949</c:v>
                </c:pt>
                <c:pt idx="472">
                  <c:v>838.05262559999949</c:v>
                </c:pt>
                <c:pt idx="473">
                  <c:v>838.1359152</c:v>
                </c:pt>
                <c:pt idx="474">
                  <c:v>838.21924799999999</c:v>
                </c:pt>
                <c:pt idx="475">
                  <c:v>838.30258079999965</c:v>
                </c:pt>
                <c:pt idx="476">
                  <c:v>838.38591359999998</c:v>
                </c:pt>
                <c:pt idx="477">
                  <c:v>838.46924639999952</c:v>
                </c:pt>
                <c:pt idx="478">
                  <c:v>838.55259359999968</c:v>
                </c:pt>
                <c:pt idx="479">
                  <c:v>838.63592639999968</c:v>
                </c:pt>
                <c:pt idx="480">
                  <c:v>838.71928800000001</c:v>
                </c:pt>
                <c:pt idx="481">
                  <c:v>838.8026207999992</c:v>
                </c:pt>
                <c:pt idx="482">
                  <c:v>838.88592479999966</c:v>
                </c:pt>
                <c:pt idx="483">
                  <c:v>838.96925759999965</c:v>
                </c:pt>
                <c:pt idx="484">
                  <c:v>839.05259039999964</c:v>
                </c:pt>
                <c:pt idx="485">
                  <c:v>839.13592319999952</c:v>
                </c:pt>
                <c:pt idx="486">
                  <c:v>839.21925600000009</c:v>
                </c:pt>
                <c:pt idx="487">
                  <c:v>839.30258879999963</c:v>
                </c:pt>
                <c:pt idx="488">
                  <c:v>839.38592159999996</c:v>
                </c:pt>
                <c:pt idx="489">
                  <c:v>839.46925439999927</c:v>
                </c:pt>
                <c:pt idx="490">
                  <c:v>839.55258720000006</c:v>
                </c:pt>
                <c:pt idx="491">
                  <c:v>839.63592000000006</c:v>
                </c:pt>
                <c:pt idx="492">
                  <c:v>839.71925279999971</c:v>
                </c:pt>
                <c:pt idx="493">
                  <c:v>839.80258560000016</c:v>
                </c:pt>
                <c:pt idx="494">
                  <c:v>839.88594720000003</c:v>
                </c:pt>
                <c:pt idx="495">
                  <c:v>839.96925119999935</c:v>
                </c:pt>
                <c:pt idx="496">
                  <c:v>840.05258399999957</c:v>
                </c:pt>
                <c:pt idx="497">
                  <c:v>840.13596000000007</c:v>
                </c:pt>
                <c:pt idx="498">
                  <c:v>840.21924960000001</c:v>
                </c:pt>
                <c:pt idx="499">
                  <c:v>840.30258239999966</c:v>
                </c:pt>
                <c:pt idx="500">
                  <c:v>840.3859152</c:v>
                </c:pt>
                <c:pt idx="501">
                  <c:v>840.46924799999977</c:v>
                </c:pt>
                <c:pt idx="502">
                  <c:v>840.55258079999942</c:v>
                </c:pt>
                <c:pt idx="503">
                  <c:v>840.63591359999987</c:v>
                </c:pt>
                <c:pt idx="504">
                  <c:v>840.71924639999997</c:v>
                </c:pt>
                <c:pt idx="505">
                  <c:v>840.80255039999952</c:v>
                </c:pt>
                <c:pt idx="506">
                  <c:v>840.88592639999956</c:v>
                </c:pt>
                <c:pt idx="507">
                  <c:v>840.96925919999921</c:v>
                </c:pt>
                <c:pt idx="508">
                  <c:v>841.05259199999955</c:v>
                </c:pt>
                <c:pt idx="509">
                  <c:v>841.13588159999995</c:v>
                </c:pt>
                <c:pt idx="510">
                  <c:v>841.21921440000006</c:v>
                </c:pt>
                <c:pt idx="511">
                  <c:v>841.30259039999964</c:v>
                </c:pt>
                <c:pt idx="512">
                  <c:v>841.38595200000009</c:v>
                </c:pt>
                <c:pt idx="513">
                  <c:v>841.46925599999952</c:v>
                </c:pt>
                <c:pt idx="514">
                  <c:v>841.5525887999994</c:v>
                </c:pt>
                <c:pt idx="515">
                  <c:v>841.63592159999996</c:v>
                </c:pt>
                <c:pt idx="516">
                  <c:v>841.71925439999961</c:v>
                </c:pt>
                <c:pt idx="517">
                  <c:v>841.80258720000006</c:v>
                </c:pt>
                <c:pt idx="518">
                  <c:v>841.88592000000006</c:v>
                </c:pt>
                <c:pt idx="519">
                  <c:v>841.96925279999937</c:v>
                </c:pt>
                <c:pt idx="520">
                  <c:v>842.0525855999997</c:v>
                </c:pt>
                <c:pt idx="521">
                  <c:v>842.1359183999997</c:v>
                </c:pt>
                <c:pt idx="522">
                  <c:v>842.21925120000003</c:v>
                </c:pt>
                <c:pt idx="523">
                  <c:v>842.30258399999968</c:v>
                </c:pt>
                <c:pt idx="524">
                  <c:v>842.38591679999968</c:v>
                </c:pt>
                <c:pt idx="525">
                  <c:v>842.46924959999978</c:v>
                </c:pt>
                <c:pt idx="526">
                  <c:v>842.55258239999978</c:v>
                </c:pt>
                <c:pt idx="527">
                  <c:v>842.63588639999989</c:v>
                </c:pt>
                <c:pt idx="528">
                  <c:v>842.71921919999954</c:v>
                </c:pt>
                <c:pt idx="529">
                  <c:v>842.80258079999965</c:v>
                </c:pt>
                <c:pt idx="530">
                  <c:v>842.88591359999998</c:v>
                </c:pt>
                <c:pt idx="531">
                  <c:v>842.96921759999952</c:v>
                </c:pt>
                <c:pt idx="532">
                  <c:v>843.05255039999952</c:v>
                </c:pt>
                <c:pt idx="533">
                  <c:v>843.13588319999997</c:v>
                </c:pt>
                <c:pt idx="534">
                  <c:v>843.21925920000001</c:v>
                </c:pt>
                <c:pt idx="535">
                  <c:v>843.30259199999966</c:v>
                </c:pt>
                <c:pt idx="536">
                  <c:v>843.38592479999966</c:v>
                </c:pt>
                <c:pt idx="537">
                  <c:v>843.46921439999937</c:v>
                </c:pt>
                <c:pt idx="538">
                  <c:v>843.55259039999976</c:v>
                </c:pt>
                <c:pt idx="539">
                  <c:v>843.6359231999993</c:v>
                </c:pt>
                <c:pt idx="540">
                  <c:v>843.71925599999986</c:v>
                </c:pt>
                <c:pt idx="541">
                  <c:v>843.80255999999952</c:v>
                </c:pt>
                <c:pt idx="542">
                  <c:v>843.88592159999996</c:v>
                </c:pt>
                <c:pt idx="543">
                  <c:v>843.96925439999927</c:v>
                </c:pt>
                <c:pt idx="544">
                  <c:v>844.0525583999995</c:v>
                </c:pt>
                <c:pt idx="545">
                  <c:v>844.13592000000006</c:v>
                </c:pt>
                <c:pt idx="546">
                  <c:v>844.21925279999959</c:v>
                </c:pt>
                <c:pt idx="547">
                  <c:v>844.30255679999937</c:v>
                </c:pt>
                <c:pt idx="548">
                  <c:v>844.38588960000004</c:v>
                </c:pt>
                <c:pt idx="549">
                  <c:v>844.46922239999935</c:v>
                </c:pt>
                <c:pt idx="550">
                  <c:v>844.55255519999969</c:v>
                </c:pt>
                <c:pt idx="551">
                  <c:v>844.63588800000014</c:v>
                </c:pt>
                <c:pt idx="552">
                  <c:v>844.71922079999979</c:v>
                </c:pt>
                <c:pt idx="553">
                  <c:v>844.80255359999956</c:v>
                </c:pt>
                <c:pt idx="554">
                  <c:v>844.8858864</c:v>
                </c:pt>
                <c:pt idx="555">
                  <c:v>844.96921919999943</c:v>
                </c:pt>
                <c:pt idx="556">
                  <c:v>845.05255199999965</c:v>
                </c:pt>
                <c:pt idx="557">
                  <c:v>845.13591360000009</c:v>
                </c:pt>
                <c:pt idx="558">
                  <c:v>845.21924640000009</c:v>
                </c:pt>
                <c:pt idx="559">
                  <c:v>845.30259359999968</c:v>
                </c:pt>
                <c:pt idx="560">
                  <c:v>845.38588319999951</c:v>
                </c:pt>
                <c:pt idx="561">
                  <c:v>845.46921599999939</c:v>
                </c:pt>
                <c:pt idx="562">
                  <c:v>845.55254879999927</c:v>
                </c:pt>
                <c:pt idx="563">
                  <c:v>845.63592479999977</c:v>
                </c:pt>
                <c:pt idx="564">
                  <c:v>845.7192143999996</c:v>
                </c:pt>
                <c:pt idx="565">
                  <c:v>845.80254719999937</c:v>
                </c:pt>
                <c:pt idx="566">
                  <c:v>845.88592319999952</c:v>
                </c:pt>
                <c:pt idx="567">
                  <c:v>845.96925599999952</c:v>
                </c:pt>
                <c:pt idx="568">
                  <c:v>846.05255999999952</c:v>
                </c:pt>
                <c:pt idx="569">
                  <c:v>846.13592160000007</c:v>
                </c:pt>
                <c:pt idx="570">
                  <c:v>846.21925440000007</c:v>
                </c:pt>
                <c:pt idx="571">
                  <c:v>846.30258720000006</c:v>
                </c:pt>
                <c:pt idx="572">
                  <c:v>846.3859199999996</c:v>
                </c:pt>
                <c:pt idx="573">
                  <c:v>846.46925279999937</c:v>
                </c:pt>
                <c:pt idx="574">
                  <c:v>846.55258559999959</c:v>
                </c:pt>
                <c:pt idx="575">
                  <c:v>846.63588960000004</c:v>
                </c:pt>
                <c:pt idx="576">
                  <c:v>846.71925119999958</c:v>
                </c:pt>
                <c:pt idx="577">
                  <c:v>846.80258399999968</c:v>
                </c:pt>
                <c:pt idx="578">
                  <c:v>846.88591679999968</c:v>
                </c:pt>
                <c:pt idx="579">
                  <c:v>846.96922079999933</c:v>
                </c:pt>
                <c:pt idx="580">
                  <c:v>847.05255359999967</c:v>
                </c:pt>
                <c:pt idx="581">
                  <c:v>847.1359152</c:v>
                </c:pt>
                <c:pt idx="582">
                  <c:v>847.21921920000011</c:v>
                </c:pt>
                <c:pt idx="583">
                  <c:v>847.30255199999976</c:v>
                </c:pt>
                <c:pt idx="584">
                  <c:v>847.3858848000001</c:v>
                </c:pt>
                <c:pt idx="585">
                  <c:v>847.4692175999993</c:v>
                </c:pt>
                <c:pt idx="586">
                  <c:v>847.55259359999968</c:v>
                </c:pt>
                <c:pt idx="587">
                  <c:v>847.63588319999997</c:v>
                </c:pt>
                <c:pt idx="588">
                  <c:v>847.71921599999996</c:v>
                </c:pt>
                <c:pt idx="589">
                  <c:v>847.8025487999995</c:v>
                </c:pt>
                <c:pt idx="590">
                  <c:v>847.8858816000004</c:v>
                </c:pt>
                <c:pt idx="591">
                  <c:v>847.96921439999949</c:v>
                </c:pt>
                <c:pt idx="592">
                  <c:v>848.05254719999948</c:v>
                </c:pt>
                <c:pt idx="593">
                  <c:v>848.13587999999993</c:v>
                </c:pt>
                <c:pt idx="594">
                  <c:v>848.21921279999958</c:v>
                </c:pt>
                <c:pt idx="595">
                  <c:v>848.30255999999974</c:v>
                </c:pt>
                <c:pt idx="596">
                  <c:v>848.38589280000008</c:v>
                </c:pt>
                <c:pt idx="597">
                  <c:v>848.46922559999928</c:v>
                </c:pt>
                <c:pt idx="598">
                  <c:v>848.55255839999927</c:v>
                </c:pt>
                <c:pt idx="599">
                  <c:v>848.63589119999961</c:v>
                </c:pt>
                <c:pt idx="600">
                  <c:v>848.71925279999971</c:v>
                </c:pt>
                <c:pt idx="601">
                  <c:v>848.80255679999937</c:v>
                </c:pt>
                <c:pt idx="602">
                  <c:v>848.88588960000004</c:v>
                </c:pt>
                <c:pt idx="603">
                  <c:v>848.96922239999935</c:v>
                </c:pt>
                <c:pt idx="604">
                  <c:v>849.05255519999935</c:v>
                </c:pt>
                <c:pt idx="605">
                  <c:v>849.13588799999991</c:v>
                </c:pt>
                <c:pt idx="606">
                  <c:v>849.2192495999999</c:v>
                </c:pt>
                <c:pt idx="607">
                  <c:v>849.30255359999967</c:v>
                </c:pt>
                <c:pt idx="608">
                  <c:v>849.3859152</c:v>
                </c:pt>
                <c:pt idx="609">
                  <c:v>849.46924799999965</c:v>
                </c:pt>
                <c:pt idx="610">
                  <c:v>849.55255199999976</c:v>
                </c:pt>
                <c:pt idx="611">
                  <c:v>849.63588479999999</c:v>
                </c:pt>
                <c:pt idx="612">
                  <c:v>849.71921759999998</c:v>
                </c:pt>
                <c:pt idx="613">
                  <c:v>849.80259359999968</c:v>
                </c:pt>
                <c:pt idx="614">
                  <c:v>849.88588320000042</c:v>
                </c:pt>
                <c:pt idx="615">
                  <c:v>849.96921599999962</c:v>
                </c:pt>
                <c:pt idx="616">
                  <c:v>850.0525487999995</c:v>
                </c:pt>
                <c:pt idx="617">
                  <c:v>850.13588160000052</c:v>
                </c:pt>
                <c:pt idx="618">
                  <c:v>850.2192143999996</c:v>
                </c:pt>
                <c:pt idx="619">
                  <c:v>850.30254719999937</c:v>
                </c:pt>
                <c:pt idx="620">
                  <c:v>850.38587999999993</c:v>
                </c:pt>
                <c:pt idx="621">
                  <c:v>850.46921279999935</c:v>
                </c:pt>
                <c:pt idx="622">
                  <c:v>850.55255999999952</c:v>
                </c:pt>
                <c:pt idx="623">
                  <c:v>850.63589279999997</c:v>
                </c:pt>
                <c:pt idx="624">
                  <c:v>850.71918240000002</c:v>
                </c:pt>
                <c:pt idx="625">
                  <c:v>850.80255839999927</c:v>
                </c:pt>
                <c:pt idx="626">
                  <c:v>850.8858912000004</c:v>
                </c:pt>
                <c:pt idx="627">
                  <c:v>850.96922399999937</c:v>
                </c:pt>
                <c:pt idx="628">
                  <c:v>851.05255679999937</c:v>
                </c:pt>
                <c:pt idx="629">
                  <c:v>851.13588959999993</c:v>
                </c:pt>
                <c:pt idx="630">
                  <c:v>851.21922239999958</c:v>
                </c:pt>
                <c:pt idx="631">
                  <c:v>851.30255519999935</c:v>
                </c:pt>
                <c:pt idx="632">
                  <c:v>851.38588799999991</c:v>
                </c:pt>
                <c:pt idx="633">
                  <c:v>851.46922079999922</c:v>
                </c:pt>
                <c:pt idx="634">
                  <c:v>851.55255359999967</c:v>
                </c:pt>
                <c:pt idx="635">
                  <c:v>851.6358864</c:v>
                </c:pt>
                <c:pt idx="636">
                  <c:v>851.7192192</c:v>
                </c:pt>
                <c:pt idx="637">
                  <c:v>851.80255199999965</c:v>
                </c:pt>
                <c:pt idx="638">
                  <c:v>851.88588479999999</c:v>
                </c:pt>
                <c:pt idx="639">
                  <c:v>851.96918879999976</c:v>
                </c:pt>
                <c:pt idx="640">
                  <c:v>852.05255039999952</c:v>
                </c:pt>
                <c:pt idx="641">
                  <c:v>852.13588320000042</c:v>
                </c:pt>
                <c:pt idx="642">
                  <c:v>852.21918720000042</c:v>
                </c:pt>
                <c:pt idx="643">
                  <c:v>852.30251999999939</c:v>
                </c:pt>
                <c:pt idx="644">
                  <c:v>852.38585279999961</c:v>
                </c:pt>
                <c:pt idx="645">
                  <c:v>852.46921439999949</c:v>
                </c:pt>
                <c:pt idx="646">
                  <c:v>852.55251839999937</c:v>
                </c:pt>
                <c:pt idx="647">
                  <c:v>852.63585120000005</c:v>
                </c:pt>
                <c:pt idx="648">
                  <c:v>852.71918400000004</c:v>
                </c:pt>
                <c:pt idx="649">
                  <c:v>852.80255999999952</c:v>
                </c:pt>
                <c:pt idx="650">
                  <c:v>852.88589280000008</c:v>
                </c:pt>
                <c:pt idx="651">
                  <c:v>852.96922559999962</c:v>
                </c:pt>
                <c:pt idx="652">
                  <c:v>853.0525583999995</c:v>
                </c:pt>
                <c:pt idx="653">
                  <c:v>853.1358912000004</c:v>
                </c:pt>
                <c:pt idx="654">
                  <c:v>853.21922400000017</c:v>
                </c:pt>
                <c:pt idx="655">
                  <c:v>853.30255679999937</c:v>
                </c:pt>
                <c:pt idx="656">
                  <c:v>853.38588959999993</c:v>
                </c:pt>
                <c:pt idx="657">
                  <c:v>853.46922239999935</c:v>
                </c:pt>
                <c:pt idx="658">
                  <c:v>853.55255519999946</c:v>
                </c:pt>
                <c:pt idx="659">
                  <c:v>853.63588800000002</c:v>
                </c:pt>
                <c:pt idx="660">
                  <c:v>853.71922079999968</c:v>
                </c:pt>
                <c:pt idx="661">
                  <c:v>853.80255359999967</c:v>
                </c:pt>
                <c:pt idx="662">
                  <c:v>853.88591520000011</c:v>
                </c:pt>
                <c:pt idx="663">
                  <c:v>853.9692191999992</c:v>
                </c:pt>
                <c:pt idx="664">
                  <c:v>854.05255199999942</c:v>
                </c:pt>
                <c:pt idx="665">
                  <c:v>854.13588479999999</c:v>
                </c:pt>
                <c:pt idx="666">
                  <c:v>854.21921759999998</c:v>
                </c:pt>
                <c:pt idx="667">
                  <c:v>854.30252159999975</c:v>
                </c:pt>
                <c:pt idx="668">
                  <c:v>854.38588319999997</c:v>
                </c:pt>
                <c:pt idx="669">
                  <c:v>854.46921599999939</c:v>
                </c:pt>
                <c:pt idx="670">
                  <c:v>854.55254879999927</c:v>
                </c:pt>
                <c:pt idx="671">
                  <c:v>854.63585280000007</c:v>
                </c:pt>
                <c:pt idx="672">
                  <c:v>854.7192143999996</c:v>
                </c:pt>
                <c:pt idx="673">
                  <c:v>854.80254719999948</c:v>
                </c:pt>
                <c:pt idx="674">
                  <c:v>854.8858512000005</c:v>
                </c:pt>
                <c:pt idx="675">
                  <c:v>854.96918399999981</c:v>
                </c:pt>
                <c:pt idx="676">
                  <c:v>855.05255999999952</c:v>
                </c:pt>
                <c:pt idx="677">
                  <c:v>855.13589279999997</c:v>
                </c:pt>
                <c:pt idx="678">
                  <c:v>855.21922560000007</c:v>
                </c:pt>
                <c:pt idx="679">
                  <c:v>855.30251519999945</c:v>
                </c:pt>
                <c:pt idx="680">
                  <c:v>855.38584800000001</c:v>
                </c:pt>
                <c:pt idx="681">
                  <c:v>855.46922399999937</c:v>
                </c:pt>
                <c:pt idx="682">
                  <c:v>855.55255679999937</c:v>
                </c:pt>
                <c:pt idx="683">
                  <c:v>855.63588960000004</c:v>
                </c:pt>
                <c:pt idx="684">
                  <c:v>855.71922239999969</c:v>
                </c:pt>
                <c:pt idx="685">
                  <c:v>855.80255519999969</c:v>
                </c:pt>
                <c:pt idx="686">
                  <c:v>855.88588800000014</c:v>
                </c:pt>
                <c:pt idx="687">
                  <c:v>855.96922079999945</c:v>
                </c:pt>
                <c:pt idx="688">
                  <c:v>856.05255359999956</c:v>
                </c:pt>
                <c:pt idx="689">
                  <c:v>856.1358864</c:v>
                </c:pt>
                <c:pt idx="690">
                  <c:v>856.2192192</c:v>
                </c:pt>
                <c:pt idx="691">
                  <c:v>856.30252319999931</c:v>
                </c:pt>
                <c:pt idx="692">
                  <c:v>856.38588479999999</c:v>
                </c:pt>
                <c:pt idx="693">
                  <c:v>856.46921759999975</c:v>
                </c:pt>
                <c:pt idx="694">
                  <c:v>856.55252159999952</c:v>
                </c:pt>
                <c:pt idx="695">
                  <c:v>856.63588319999951</c:v>
                </c:pt>
                <c:pt idx="696">
                  <c:v>856.71921599999996</c:v>
                </c:pt>
                <c:pt idx="697">
                  <c:v>856.80254879999927</c:v>
                </c:pt>
                <c:pt idx="698">
                  <c:v>856.88585280000007</c:v>
                </c:pt>
                <c:pt idx="699">
                  <c:v>856.96918560000006</c:v>
                </c:pt>
                <c:pt idx="700">
                  <c:v>857.05251839999937</c:v>
                </c:pt>
                <c:pt idx="701">
                  <c:v>857.13585119999959</c:v>
                </c:pt>
                <c:pt idx="702">
                  <c:v>857.21918400000004</c:v>
                </c:pt>
                <c:pt idx="703">
                  <c:v>857.30255999999952</c:v>
                </c:pt>
                <c:pt idx="704">
                  <c:v>857.38584960000003</c:v>
                </c:pt>
                <c:pt idx="705">
                  <c:v>857.46918239999968</c:v>
                </c:pt>
                <c:pt idx="706">
                  <c:v>857.55251519999968</c:v>
                </c:pt>
                <c:pt idx="707">
                  <c:v>857.63584800000012</c:v>
                </c:pt>
                <c:pt idx="708">
                  <c:v>857.71918080000012</c:v>
                </c:pt>
                <c:pt idx="709">
                  <c:v>857.80251359999954</c:v>
                </c:pt>
                <c:pt idx="710">
                  <c:v>857.88584639999999</c:v>
                </c:pt>
                <c:pt idx="711">
                  <c:v>857.96919359999981</c:v>
                </c:pt>
                <c:pt idx="712">
                  <c:v>858.05252639999946</c:v>
                </c:pt>
                <c:pt idx="713">
                  <c:v>858.13585919999957</c:v>
                </c:pt>
                <c:pt idx="714">
                  <c:v>858.21919200000002</c:v>
                </c:pt>
                <c:pt idx="715">
                  <c:v>858.30252479999933</c:v>
                </c:pt>
                <c:pt idx="716">
                  <c:v>858.38585760000001</c:v>
                </c:pt>
                <c:pt idx="717">
                  <c:v>858.46919039999966</c:v>
                </c:pt>
                <c:pt idx="718">
                  <c:v>858.55255199999976</c:v>
                </c:pt>
                <c:pt idx="719">
                  <c:v>858.6358560000001</c:v>
                </c:pt>
                <c:pt idx="720">
                  <c:v>858.71918879999987</c:v>
                </c:pt>
                <c:pt idx="721">
                  <c:v>858.8025215999993</c:v>
                </c:pt>
                <c:pt idx="722">
                  <c:v>858.88585439999997</c:v>
                </c:pt>
                <c:pt idx="723">
                  <c:v>858.9691871999994</c:v>
                </c:pt>
                <c:pt idx="724">
                  <c:v>859.0525487999995</c:v>
                </c:pt>
                <c:pt idx="725">
                  <c:v>859.1358816000004</c:v>
                </c:pt>
                <c:pt idx="726">
                  <c:v>859.2191856000004</c:v>
                </c:pt>
                <c:pt idx="727">
                  <c:v>859.30251839999937</c:v>
                </c:pt>
                <c:pt idx="728">
                  <c:v>859.38585119999959</c:v>
                </c:pt>
                <c:pt idx="729">
                  <c:v>859.46918399999959</c:v>
                </c:pt>
                <c:pt idx="730">
                  <c:v>859.55251679999935</c:v>
                </c:pt>
                <c:pt idx="731">
                  <c:v>859.63584960000003</c:v>
                </c:pt>
                <c:pt idx="732">
                  <c:v>859.7192255999995</c:v>
                </c:pt>
                <c:pt idx="733">
                  <c:v>859.80251519999945</c:v>
                </c:pt>
                <c:pt idx="734">
                  <c:v>859.88584800000001</c:v>
                </c:pt>
                <c:pt idx="735">
                  <c:v>859.96918079999966</c:v>
                </c:pt>
                <c:pt idx="736">
                  <c:v>860.05248479999966</c:v>
                </c:pt>
                <c:pt idx="737">
                  <c:v>860.13584639999999</c:v>
                </c:pt>
                <c:pt idx="738">
                  <c:v>860.21919359999993</c:v>
                </c:pt>
                <c:pt idx="739">
                  <c:v>860.30252639999935</c:v>
                </c:pt>
              </c:numCache>
            </c:numRef>
          </c:xVal>
          <c:yVal>
            <c:numRef>
              <c:f>'4-30-14'!$M$92:$M$831</c:f>
              <c:numCache>
                <c:formatCode>General</c:formatCode>
                <c:ptCount val="740"/>
                <c:pt idx="0">
                  <c:v>-0.5243081304935433</c:v>
                </c:pt>
                <c:pt idx="1">
                  <c:v>-0.53743746545126203</c:v>
                </c:pt>
                <c:pt idx="2">
                  <c:v>-0.55409515430311995</c:v>
                </c:pt>
                <c:pt idx="3">
                  <c:v>-0.52287874528033751</c:v>
                </c:pt>
                <c:pt idx="4">
                  <c:v>-0.53559071079647569</c:v>
                </c:pt>
                <c:pt idx="5">
                  <c:v>-0.46496582559463556</c:v>
                </c:pt>
                <c:pt idx="6">
                  <c:v>-0.46345269304165276</c:v>
                </c:pt>
                <c:pt idx="7">
                  <c:v>-0.49265864930896047</c:v>
                </c:pt>
                <c:pt idx="8">
                  <c:v>-0.46224670213644237</c:v>
                </c:pt>
                <c:pt idx="9">
                  <c:v>-0.48237970013998843</c:v>
                </c:pt>
                <c:pt idx="10">
                  <c:v>-0.48137213187332106</c:v>
                </c:pt>
                <c:pt idx="11">
                  <c:v>-0.48354856309187827</c:v>
                </c:pt>
                <c:pt idx="12">
                  <c:v>-0.42969660479152433</c:v>
                </c:pt>
                <c:pt idx="13">
                  <c:v>-0.45750462100421613</c:v>
                </c:pt>
                <c:pt idx="14">
                  <c:v>-0.46062409292891482</c:v>
                </c:pt>
                <c:pt idx="15">
                  <c:v>-0.44331251074763683</c:v>
                </c:pt>
                <c:pt idx="16">
                  <c:v>-5.2535362824472402E-2</c:v>
                </c:pt>
                <c:pt idx="17">
                  <c:v>-9.8138569646021731E-2</c:v>
                </c:pt>
                <c:pt idx="18">
                  <c:v>-0.10605339244792618</c:v>
                </c:pt>
                <c:pt idx="19">
                  <c:v>-1.6705693502852715E-2</c:v>
                </c:pt>
                <c:pt idx="20">
                  <c:v>-1.4331400363639647E-2</c:v>
                </c:pt>
                <c:pt idx="21">
                  <c:v>0.12067045181562676</c:v>
                </c:pt>
                <c:pt idx="22">
                  <c:v>0.35953217706327495</c:v>
                </c:pt>
                <c:pt idx="23">
                  <c:v>0.60843597063031363</c:v>
                </c:pt>
                <c:pt idx="24">
                  <c:v>0.71377802508040655</c:v>
                </c:pt>
                <c:pt idx="25">
                  <c:v>0.67975095756922421</c:v>
                </c:pt>
                <c:pt idx="26">
                  <c:v>0.73452665626438862</c:v>
                </c:pt>
                <c:pt idx="27">
                  <c:v>0.78252178522695326</c:v>
                </c:pt>
                <c:pt idx="28">
                  <c:v>0.7844824546650857</c:v>
                </c:pt>
                <c:pt idx="29">
                  <c:v>0.77321398002937369</c:v>
                </c:pt>
                <c:pt idx="30">
                  <c:v>0.79563088813494709</c:v>
                </c:pt>
                <c:pt idx="31">
                  <c:v>0.78542735257756369</c:v>
                </c:pt>
                <c:pt idx="32">
                  <c:v>0.78478385458400501</c:v>
                </c:pt>
                <c:pt idx="33">
                  <c:v>0.7811882871091258</c:v>
                </c:pt>
                <c:pt idx="34">
                  <c:v>0.67229756246882222</c:v>
                </c:pt>
                <c:pt idx="35">
                  <c:v>0.70357898264722551</c:v>
                </c:pt>
                <c:pt idx="36">
                  <c:v>0.49804276005094583</c:v>
                </c:pt>
                <c:pt idx="37">
                  <c:v>0.68194683376459664</c:v>
                </c:pt>
                <c:pt idx="38">
                  <c:v>0.61515141906300208</c:v>
                </c:pt>
                <c:pt idx="39">
                  <c:v>0.57177569687149088</c:v>
                </c:pt>
                <c:pt idx="40">
                  <c:v>0.5367835671484158</c:v>
                </c:pt>
                <c:pt idx="41">
                  <c:v>0.5683237626071117</c:v>
                </c:pt>
                <c:pt idx="42">
                  <c:v>0.49220552110554838</c:v>
                </c:pt>
                <c:pt idx="43">
                  <c:v>0.55663052428295756</c:v>
                </c:pt>
                <c:pt idx="44">
                  <c:v>0.66872185330687295</c:v>
                </c:pt>
                <c:pt idx="45">
                  <c:v>0.67109872752898214</c:v>
                </c:pt>
                <c:pt idx="46">
                  <c:v>0.73603069560736711</c:v>
                </c:pt>
                <c:pt idx="47">
                  <c:v>0.72174954495538102</c:v>
                </c:pt>
                <c:pt idx="48">
                  <c:v>0.77256919967038751</c:v>
                </c:pt>
                <c:pt idx="49">
                  <c:v>0.79532191186652468</c:v>
                </c:pt>
                <c:pt idx="50">
                  <c:v>0.80065060698916113</c:v>
                </c:pt>
                <c:pt idx="51">
                  <c:v>0.8308627495885329</c:v>
                </c:pt>
                <c:pt idx="52">
                  <c:v>0.80958581171077371</c:v>
                </c:pt>
                <c:pt idx="53">
                  <c:v>0.81543848785504136</c:v>
                </c:pt>
                <c:pt idx="54">
                  <c:v>0.79786525436659272</c:v>
                </c:pt>
                <c:pt idx="55">
                  <c:v>0.75820441020313734</c:v>
                </c:pt>
                <c:pt idx="56">
                  <c:v>0.8472397254311127</c:v>
                </c:pt>
                <c:pt idx="57">
                  <c:v>0.80338707379971719</c:v>
                </c:pt>
                <c:pt idx="58">
                  <c:v>0.81727698469506349</c:v>
                </c:pt>
                <c:pt idx="59">
                  <c:v>0.77937015233982354</c:v>
                </c:pt>
                <c:pt idx="60">
                  <c:v>0.79026344665834469</c:v>
                </c:pt>
                <c:pt idx="61">
                  <c:v>0.7975139875156716</c:v>
                </c:pt>
                <c:pt idx="62">
                  <c:v>0.73623657660259945</c:v>
                </c:pt>
                <c:pt idx="63">
                  <c:v>0.74975930187534279</c:v>
                </c:pt>
                <c:pt idx="64">
                  <c:v>0.73805080971981463</c:v>
                </c:pt>
                <c:pt idx="65">
                  <c:v>0.72745609544554923</c:v>
                </c:pt>
                <c:pt idx="66">
                  <c:v>0.70402712495802544</c:v>
                </c:pt>
                <c:pt idx="67">
                  <c:v>0.67542923215773165</c:v>
                </c:pt>
                <c:pt idx="68">
                  <c:v>0.75186837745489377</c:v>
                </c:pt>
                <c:pt idx="69">
                  <c:v>0.68882096965256989</c:v>
                </c:pt>
                <c:pt idx="70">
                  <c:v>0.77801606143876878</c:v>
                </c:pt>
                <c:pt idx="71">
                  <c:v>0.80711061435566811</c:v>
                </c:pt>
                <c:pt idx="72">
                  <c:v>0.8315823186233503</c:v>
                </c:pt>
                <c:pt idx="73">
                  <c:v>0.80505371986947161</c:v>
                </c:pt>
                <c:pt idx="74">
                  <c:v>0.75491293273193449</c:v>
                </c:pt>
                <c:pt idx="75">
                  <c:v>0.81022051278487495</c:v>
                </c:pt>
                <c:pt idx="76">
                  <c:v>0.72089232348419974</c:v>
                </c:pt>
                <c:pt idx="77">
                  <c:v>0.69360572875978954</c:v>
                </c:pt>
                <c:pt idx="78">
                  <c:v>0.71724471037764914</c:v>
                </c:pt>
                <c:pt idx="79">
                  <c:v>0.66086547800386974</c:v>
                </c:pt>
                <c:pt idx="80">
                  <c:v>0.63778619472404907</c:v>
                </c:pt>
                <c:pt idx="81">
                  <c:v>0.64502123613948292</c:v>
                </c:pt>
                <c:pt idx="82">
                  <c:v>0.66496798648669131</c:v>
                </c:pt>
                <c:pt idx="83">
                  <c:v>0.6859947654996621</c:v>
                </c:pt>
                <c:pt idx="84">
                  <c:v>0.68671038727286726</c:v>
                </c:pt>
                <c:pt idx="85">
                  <c:v>0.72133254450283546</c:v>
                </c:pt>
                <c:pt idx="86">
                  <c:v>0.80455583918286921</c:v>
                </c:pt>
                <c:pt idx="87">
                  <c:v>0.84179347138403693</c:v>
                </c:pt>
                <c:pt idx="88">
                  <c:v>0.811605672053484</c:v>
                </c:pt>
                <c:pt idx="89">
                  <c:v>0.64609750149436374</c:v>
                </c:pt>
                <c:pt idx="90">
                  <c:v>0.66659384647906805</c:v>
                </c:pt>
                <c:pt idx="91">
                  <c:v>0.6882898250890237</c:v>
                </c:pt>
                <c:pt idx="92">
                  <c:v>0.69660668026061168</c:v>
                </c:pt>
                <c:pt idx="93">
                  <c:v>0.71200729762442438</c:v>
                </c:pt>
                <c:pt idx="94">
                  <c:v>0.66136557381427363</c:v>
                </c:pt>
                <c:pt idx="95">
                  <c:v>0.56587399492084001</c:v>
                </c:pt>
                <c:pt idx="96">
                  <c:v>0.49223919193017956</c:v>
                </c:pt>
                <c:pt idx="97">
                  <c:v>0.46191178958386786</c:v>
                </c:pt>
                <c:pt idx="98">
                  <c:v>0.41540143522273271</c:v>
                </c:pt>
                <c:pt idx="99">
                  <c:v>0.40141902179101108</c:v>
                </c:pt>
                <c:pt idx="100">
                  <c:v>0.38672929276214552</c:v>
                </c:pt>
                <c:pt idx="101">
                  <c:v>0.35815257675428785</c:v>
                </c:pt>
                <c:pt idx="102">
                  <c:v>0.36687516229800277</c:v>
                </c:pt>
                <c:pt idx="103">
                  <c:v>0.37796847658472915</c:v>
                </c:pt>
                <c:pt idx="104">
                  <c:v>0.34091143273125518</c:v>
                </c:pt>
                <c:pt idx="105">
                  <c:v>0.36024211658229555</c:v>
                </c:pt>
                <c:pt idx="106">
                  <c:v>0.35889591040482111</c:v>
                </c:pt>
                <c:pt idx="107">
                  <c:v>0.35554977201915383</c:v>
                </c:pt>
                <c:pt idx="108">
                  <c:v>0.35842000979145816</c:v>
                </c:pt>
                <c:pt idx="109">
                  <c:v>0.34432887765815329</c:v>
                </c:pt>
                <c:pt idx="110">
                  <c:v>0.34862235146684245</c:v>
                </c:pt>
                <c:pt idx="111">
                  <c:v>0.37136961865978396</c:v>
                </c:pt>
                <c:pt idx="112">
                  <c:v>0.40328825217224484</c:v>
                </c:pt>
                <c:pt idx="113">
                  <c:v>0.44170956426849972</c:v>
                </c:pt>
                <c:pt idx="114">
                  <c:v>0.45571937654455585</c:v>
                </c:pt>
                <c:pt idx="115">
                  <c:v>0.47019054140517724</c:v>
                </c:pt>
                <c:pt idx="116">
                  <c:v>0.47098205722230047</c:v>
                </c:pt>
                <c:pt idx="117">
                  <c:v>0.47242613351128276</c:v>
                </c:pt>
                <c:pt idx="118">
                  <c:v>0.45501659026878682</c:v>
                </c:pt>
                <c:pt idx="119">
                  <c:v>0.45356180479714236</c:v>
                </c:pt>
                <c:pt idx="120">
                  <c:v>0.43632436076440811</c:v>
                </c:pt>
                <c:pt idx="121">
                  <c:v>0.42715500583668531</c:v>
                </c:pt>
                <c:pt idx="122">
                  <c:v>0.41336566001645675</c:v>
                </c:pt>
                <c:pt idx="123">
                  <c:v>0.39566819277543153</c:v>
                </c:pt>
                <c:pt idx="124">
                  <c:v>0.392986682516272</c:v>
                </c:pt>
                <c:pt idx="125">
                  <c:v>0.41001045040304712</c:v>
                </c:pt>
                <c:pt idx="126">
                  <c:v>0.4021346081941668</c:v>
                </c:pt>
                <c:pt idx="127">
                  <c:v>0.39972356141245513</c:v>
                </c:pt>
                <c:pt idx="128">
                  <c:v>0.4079224008894467</c:v>
                </c:pt>
                <c:pt idx="129">
                  <c:v>0.41090498583640556</c:v>
                </c:pt>
                <c:pt idx="130">
                  <c:v>0.4324596142370809</c:v>
                </c:pt>
                <c:pt idx="131">
                  <c:v>0.42726438482772672</c:v>
                </c:pt>
                <c:pt idx="132">
                  <c:v>0.43188232479600402</c:v>
                </c:pt>
                <c:pt idx="133">
                  <c:v>0.42326200402211872</c:v>
                </c:pt>
                <c:pt idx="134">
                  <c:v>0.3727617540559966</c:v>
                </c:pt>
                <c:pt idx="135">
                  <c:v>0.37456573719444797</c:v>
                </c:pt>
                <c:pt idx="136">
                  <c:v>0.36985279029335005</c:v>
                </c:pt>
                <c:pt idx="137">
                  <c:v>0.34244043284991837</c:v>
                </c:pt>
                <c:pt idx="138">
                  <c:v>0.33816856895333464</c:v>
                </c:pt>
                <c:pt idx="139">
                  <c:v>0.32189090569603995</c:v>
                </c:pt>
                <c:pt idx="140">
                  <c:v>0.36061568564822538</c:v>
                </c:pt>
                <c:pt idx="141">
                  <c:v>0.38780639777518494</c:v>
                </c:pt>
                <c:pt idx="142">
                  <c:v>0.41218044778664803</c:v>
                </c:pt>
                <c:pt idx="143">
                  <c:v>0.41329626341438447</c:v>
                </c:pt>
                <c:pt idx="144">
                  <c:v>0.43370417073255246</c:v>
                </c:pt>
                <c:pt idx="145">
                  <c:v>0.45732624840736702</c:v>
                </c:pt>
                <c:pt idx="146">
                  <c:v>0.45291087625060672</c:v>
                </c:pt>
                <c:pt idx="147">
                  <c:v>0.45166937326337597</c:v>
                </c:pt>
                <c:pt idx="148">
                  <c:v>0.45314436709161882</c:v>
                </c:pt>
                <c:pt idx="149">
                  <c:v>0.46109946357259007</c:v>
                </c:pt>
                <c:pt idx="150">
                  <c:v>0.45106823732268087</c:v>
                </c:pt>
                <c:pt idx="151">
                  <c:v>0.44383662694794795</c:v>
                </c:pt>
                <c:pt idx="152">
                  <c:v>0.43448189068883974</c:v>
                </c:pt>
                <c:pt idx="153">
                  <c:v>0.44235914846045049</c:v>
                </c:pt>
                <c:pt idx="154">
                  <c:v>0.4506517145342917</c:v>
                </c:pt>
                <c:pt idx="155">
                  <c:v>0.47231957929752505</c:v>
                </c:pt>
                <c:pt idx="156">
                  <c:v>0.44079632866171348</c:v>
                </c:pt>
                <c:pt idx="157">
                  <c:v>0.42570754534765254</c:v>
                </c:pt>
                <c:pt idx="158">
                  <c:v>0.40696299462569485</c:v>
                </c:pt>
                <c:pt idx="159">
                  <c:v>0.40876527043483535</c:v>
                </c:pt>
                <c:pt idx="160">
                  <c:v>0.41146205273505365</c:v>
                </c:pt>
                <c:pt idx="161">
                  <c:v>0.38936889085077819</c:v>
                </c:pt>
                <c:pt idx="162">
                  <c:v>0.38261623114429638</c:v>
                </c:pt>
                <c:pt idx="163">
                  <c:v>0.35861662811677236</c:v>
                </c:pt>
                <c:pt idx="164">
                  <c:v>0.35249807031728403</c:v>
                </c:pt>
                <c:pt idx="165">
                  <c:v>0.33650046982530069</c:v>
                </c:pt>
                <c:pt idx="166">
                  <c:v>0.32399084310880316</c:v>
                </c:pt>
                <c:pt idx="167">
                  <c:v>0.30094033023950612</c:v>
                </c:pt>
                <c:pt idx="168">
                  <c:v>0.33111946743821574</c:v>
                </c:pt>
                <c:pt idx="169">
                  <c:v>0.292546137204166</c:v>
                </c:pt>
                <c:pt idx="170">
                  <c:v>0.31122368753450391</c:v>
                </c:pt>
                <c:pt idx="171">
                  <c:v>0.36104537143892962</c:v>
                </c:pt>
                <c:pt idx="172">
                  <c:v>0.39460476312667486</c:v>
                </c:pt>
                <c:pt idx="173">
                  <c:v>0.42657750899950647</c:v>
                </c:pt>
                <c:pt idx="174">
                  <c:v>0.42831871855335091</c:v>
                </c:pt>
                <c:pt idx="175">
                  <c:v>0.41953998813371635</c:v>
                </c:pt>
                <c:pt idx="176">
                  <c:v>0.42900639377897853</c:v>
                </c:pt>
                <c:pt idx="177">
                  <c:v>0.4307651500298873</c:v>
                </c:pt>
                <c:pt idx="178">
                  <c:v>0.43347782634149246</c:v>
                </c:pt>
                <c:pt idx="179">
                  <c:v>0.41253367633959181</c:v>
                </c:pt>
                <c:pt idx="180">
                  <c:v>0.38955927295699055</c:v>
                </c:pt>
                <c:pt idx="181">
                  <c:v>0.38740946225088568</c:v>
                </c:pt>
                <c:pt idx="182">
                  <c:v>0.38154434798315401</c:v>
                </c:pt>
                <c:pt idx="183">
                  <c:v>0.37160240131064226</c:v>
                </c:pt>
                <c:pt idx="184">
                  <c:v>0.33996754071397273</c:v>
                </c:pt>
                <c:pt idx="185">
                  <c:v>0.33086908492682104</c:v>
                </c:pt>
                <c:pt idx="186">
                  <c:v>0.34773839324303568</c:v>
                </c:pt>
                <c:pt idx="187">
                  <c:v>0.34454559974586835</c:v>
                </c:pt>
                <c:pt idx="188">
                  <c:v>0.35075626237333041</c:v>
                </c:pt>
                <c:pt idx="189">
                  <c:v>0.32074815241636823</c:v>
                </c:pt>
                <c:pt idx="190">
                  <c:v>0.32976711074677234</c:v>
                </c:pt>
                <c:pt idx="191">
                  <c:v>0.33852180595631898</c:v>
                </c:pt>
                <c:pt idx="192">
                  <c:v>0.34437412345914054</c:v>
                </c:pt>
                <c:pt idx="193">
                  <c:v>0.31473810235414418</c:v>
                </c:pt>
                <c:pt idx="194">
                  <c:v>0.3195747120776426</c:v>
                </c:pt>
                <c:pt idx="195">
                  <c:v>0.30967295716748777</c:v>
                </c:pt>
                <c:pt idx="196">
                  <c:v>0.33869765051643536</c:v>
                </c:pt>
                <c:pt idx="197">
                  <c:v>0.370713369534587</c:v>
                </c:pt>
                <c:pt idx="198">
                  <c:v>0.34489673227614676</c:v>
                </c:pt>
                <c:pt idx="199">
                  <c:v>0.36094406389040296</c:v>
                </c:pt>
                <c:pt idx="200">
                  <c:v>0.37870583291980286</c:v>
                </c:pt>
                <c:pt idx="201">
                  <c:v>0.42377701066770085</c:v>
                </c:pt>
                <c:pt idx="202">
                  <c:v>0.40153002048118819</c:v>
                </c:pt>
                <c:pt idx="203">
                  <c:v>0.40556413455338575</c:v>
                </c:pt>
                <c:pt idx="204">
                  <c:v>0.3928525180173254</c:v>
                </c:pt>
                <c:pt idx="205">
                  <c:v>0.38621799418103286</c:v>
                </c:pt>
                <c:pt idx="206">
                  <c:v>0.3669429554505455</c:v>
                </c:pt>
                <c:pt idx="207">
                  <c:v>0.36978319188912934</c:v>
                </c:pt>
                <c:pt idx="208">
                  <c:v>0.36704193874629071</c:v>
                </c:pt>
                <c:pt idx="209">
                  <c:v>0.36154796669139233</c:v>
                </c:pt>
                <c:pt idx="210">
                  <c:v>0.37631430860963211</c:v>
                </c:pt>
                <c:pt idx="211">
                  <c:v>0.37108099372852943</c:v>
                </c:pt>
                <c:pt idx="212">
                  <c:v>0.40379127695827705</c:v>
                </c:pt>
                <c:pt idx="213">
                  <c:v>0.40792043692840524</c:v>
                </c:pt>
                <c:pt idx="214">
                  <c:v>0.40880726980452187</c:v>
                </c:pt>
                <c:pt idx="215">
                  <c:v>0.42251114452216265</c:v>
                </c:pt>
                <c:pt idx="216">
                  <c:v>0.43184434137124555</c:v>
                </c:pt>
                <c:pt idx="217">
                  <c:v>0.4217684818558608</c:v>
                </c:pt>
                <c:pt idx="218">
                  <c:v>0.41189106970033118</c:v>
                </c:pt>
                <c:pt idx="219">
                  <c:v>0.41466024791148987</c:v>
                </c:pt>
                <c:pt idx="220">
                  <c:v>0.41881991506528515</c:v>
                </c:pt>
                <c:pt idx="221">
                  <c:v>0.41566351938908036</c:v>
                </c:pt>
                <c:pt idx="222">
                  <c:v>0.3959936866933727</c:v>
                </c:pt>
                <c:pt idx="223">
                  <c:v>0.40063192523624985</c:v>
                </c:pt>
                <c:pt idx="224">
                  <c:v>0.42392891056082094</c:v>
                </c:pt>
                <c:pt idx="225">
                  <c:v>0.42922988833787773</c:v>
                </c:pt>
                <c:pt idx="226">
                  <c:v>0.45428395724888548</c:v>
                </c:pt>
                <c:pt idx="227">
                  <c:v>0.48811663902112568</c:v>
                </c:pt>
                <c:pt idx="228">
                  <c:v>0.51256087332584677</c:v>
                </c:pt>
                <c:pt idx="229">
                  <c:v>0.53485115958015439</c:v>
                </c:pt>
                <c:pt idx="230">
                  <c:v>0.54065414538608469</c:v>
                </c:pt>
                <c:pt idx="231">
                  <c:v>0.5291110106553405</c:v>
                </c:pt>
                <c:pt idx="232">
                  <c:v>0.52314614554631678</c:v>
                </c:pt>
                <c:pt idx="233">
                  <c:v>0.52706527341608944</c:v>
                </c:pt>
                <c:pt idx="234">
                  <c:v>0.54727682749803064</c:v>
                </c:pt>
                <c:pt idx="235">
                  <c:v>0.52084596872156452</c:v>
                </c:pt>
                <c:pt idx="236">
                  <c:v>0.50360223072061749</c:v>
                </c:pt>
                <c:pt idx="237">
                  <c:v>0.50850142709271207</c:v>
                </c:pt>
                <c:pt idx="238">
                  <c:v>0.46898203592714954</c:v>
                </c:pt>
                <c:pt idx="239">
                  <c:v>0.47897801035636434</c:v>
                </c:pt>
                <c:pt idx="240">
                  <c:v>0.4584798088194284</c:v>
                </c:pt>
                <c:pt idx="241">
                  <c:v>0.41737114805319075</c:v>
                </c:pt>
                <c:pt idx="242">
                  <c:v>0.43751935306679435</c:v>
                </c:pt>
                <c:pt idx="243">
                  <c:v>0.43782564464338392</c:v>
                </c:pt>
                <c:pt idx="244">
                  <c:v>0.45643303260257673</c:v>
                </c:pt>
                <c:pt idx="245">
                  <c:v>0.38862455337387247</c:v>
                </c:pt>
                <c:pt idx="246">
                  <c:v>0.39047569543620875</c:v>
                </c:pt>
                <c:pt idx="247">
                  <c:v>0.40819567787979377</c:v>
                </c:pt>
                <c:pt idx="248">
                  <c:v>0.37953304308768288</c:v>
                </c:pt>
                <c:pt idx="249">
                  <c:v>0.41177680894739471</c:v>
                </c:pt>
                <c:pt idx="250">
                  <c:v>0.43712611654883432</c:v>
                </c:pt>
                <c:pt idx="251">
                  <c:v>0.44669362800240114</c:v>
                </c:pt>
                <c:pt idx="252">
                  <c:v>0.4509125211350769</c:v>
                </c:pt>
                <c:pt idx="253">
                  <c:v>0.45782255067187438</c:v>
                </c:pt>
                <c:pt idx="254">
                  <c:v>0.45705368115125444</c:v>
                </c:pt>
                <c:pt idx="255">
                  <c:v>0.44323965146653932</c:v>
                </c:pt>
                <c:pt idx="256">
                  <c:v>0.43762298688110063</c:v>
                </c:pt>
                <c:pt idx="257">
                  <c:v>0.44850665540494428</c:v>
                </c:pt>
                <c:pt idx="258">
                  <c:v>0.42492658534585653</c:v>
                </c:pt>
                <c:pt idx="259">
                  <c:v>0.43648944819865365</c:v>
                </c:pt>
                <c:pt idx="260">
                  <c:v>0.41991547077288227</c:v>
                </c:pt>
                <c:pt idx="261">
                  <c:v>0.41769722283589028</c:v>
                </c:pt>
                <c:pt idx="262">
                  <c:v>0.42006421515061887</c:v>
                </c:pt>
                <c:pt idx="263">
                  <c:v>0.41036365894170507</c:v>
                </c:pt>
                <c:pt idx="264">
                  <c:v>0.39099389297824855</c:v>
                </c:pt>
                <c:pt idx="265">
                  <c:v>0.39277531901230006</c:v>
                </c:pt>
                <c:pt idx="266">
                  <c:v>0.38744806732671488</c:v>
                </c:pt>
                <c:pt idx="267">
                  <c:v>0.38470521943707836</c:v>
                </c:pt>
                <c:pt idx="268">
                  <c:v>0.39625560650146346</c:v>
                </c:pt>
                <c:pt idx="269">
                  <c:v>0.40884409024244772</c:v>
                </c:pt>
                <c:pt idx="270">
                  <c:v>0.42412743473633524</c:v>
                </c:pt>
                <c:pt idx="271">
                  <c:v>0.4212222972478199</c:v>
                </c:pt>
                <c:pt idx="272">
                  <c:v>0.43279192870096334</c:v>
                </c:pt>
                <c:pt idx="273">
                  <c:v>0.44808913528409244</c:v>
                </c:pt>
                <c:pt idx="274">
                  <c:v>0.42010984339840385</c:v>
                </c:pt>
                <c:pt idx="275">
                  <c:v>0.4277961023166913</c:v>
                </c:pt>
                <c:pt idx="276">
                  <c:v>0.44256947329386265</c:v>
                </c:pt>
                <c:pt idx="277">
                  <c:v>0.4466019240197488</c:v>
                </c:pt>
                <c:pt idx="278">
                  <c:v>0.44388659011712089</c:v>
                </c:pt>
                <c:pt idx="279">
                  <c:v>0.4610359472332286</c:v>
                </c:pt>
                <c:pt idx="280">
                  <c:v>0.48822430199285544</c:v>
                </c:pt>
                <c:pt idx="281">
                  <c:v>0.50480165221249285</c:v>
                </c:pt>
                <c:pt idx="282">
                  <c:v>0.49337827578994148</c:v>
                </c:pt>
                <c:pt idx="283">
                  <c:v>0.4768788352425879</c:v>
                </c:pt>
                <c:pt idx="284">
                  <c:v>0.48602202041773634</c:v>
                </c:pt>
                <c:pt idx="285">
                  <c:v>0.4831486942393966</c:v>
                </c:pt>
                <c:pt idx="286">
                  <c:v>0.46106815465089984</c:v>
                </c:pt>
                <c:pt idx="287">
                  <c:v>0.47343437994305948</c:v>
                </c:pt>
                <c:pt idx="288">
                  <c:v>0.47604390882518566</c:v>
                </c:pt>
                <c:pt idx="289">
                  <c:v>0.460144519025039</c:v>
                </c:pt>
                <c:pt idx="290">
                  <c:v>0.46269324139471518</c:v>
                </c:pt>
                <c:pt idx="291">
                  <c:v>0.44403379429727535</c:v>
                </c:pt>
                <c:pt idx="292">
                  <c:v>0.46976528909363707</c:v>
                </c:pt>
                <c:pt idx="293">
                  <c:v>0.49451047588640723</c:v>
                </c:pt>
                <c:pt idx="294">
                  <c:v>0.52160887746944495</c:v>
                </c:pt>
                <c:pt idx="295">
                  <c:v>0.52572967536082926</c:v>
                </c:pt>
                <c:pt idx="296">
                  <c:v>0.5397391136116495</c:v>
                </c:pt>
                <c:pt idx="297">
                  <c:v>0.56655489477165999</c:v>
                </c:pt>
                <c:pt idx="298">
                  <c:v>0.55134826303431683</c:v>
                </c:pt>
                <c:pt idx="299">
                  <c:v>0.53499054011459646</c:v>
                </c:pt>
                <c:pt idx="300">
                  <c:v>0.53737902314979935</c:v>
                </c:pt>
                <c:pt idx="301">
                  <c:v>0.53812620897976737</c:v>
                </c:pt>
                <c:pt idx="302">
                  <c:v>0.53075982013670275</c:v>
                </c:pt>
                <c:pt idx="303">
                  <c:v>0.50283082526920853</c:v>
                </c:pt>
                <c:pt idx="304">
                  <c:v>0.5026062474284666</c:v>
                </c:pt>
                <c:pt idx="305">
                  <c:v>0.52363338401391879</c:v>
                </c:pt>
                <c:pt idx="306">
                  <c:v>0.50002095614222541</c:v>
                </c:pt>
                <c:pt idx="307">
                  <c:v>0.49091508316605387</c:v>
                </c:pt>
                <c:pt idx="308">
                  <c:v>0.48204173098214032</c:v>
                </c:pt>
                <c:pt idx="309">
                  <c:v>0.48811663902112562</c:v>
                </c:pt>
                <c:pt idx="310">
                  <c:v>0.48863883549879933</c:v>
                </c:pt>
                <c:pt idx="311">
                  <c:v>0.50194483844469495</c:v>
                </c:pt>
                <c:pt idx="312">
                  <c:v>0.52688248506779589</c:v>
                </c:pt>
                <c:pt idx="313">
                  <c:v>0.55440572181115633</c:v>
                </c:pt>
                <c:pt idx="314">
                  <c:v>0.56579112012322319</c:v>
                </c:pt>
                <c:pt idx="315">
                  <c:v>0.5396888276211691</c:v>
                </c:pt>
                <c:pt idx="316">
                  <c:v>0.56862807233417767</c:v>
                </c:pt>
                <c:pt idx="317">
                  <c:v>0.56449612363072821</c:v>
                </c:pt>
                <c:pt idx="318">
                  <c:v>0.53033566009536448</c:v>
                </c:pt>
                <c:pt idx="319">
                  <c:v>0.5450955866013466</c:v>
                </c:pt>
                <c:pt idx="320">
                  <c:v>0.55083164269411189</c:v>
                </c:pt>
                <c:pt idx="321">
                  <c:v>0.5265899969502742</c:v>
                </c:pt>
                <c:pt idx="322">
                  <c:v>0.51897932979615169</c:v>
                </c:pt>
                <c:pt idx="323">
                  <c:v>0.51619778414288353</c:v>
                </c:pt>
                <c:pt idx="324">
                  <c:v>0.51049596786203899</c:v>
                </c:pt>
                <c:pt idx="325">
                  <c:v>0.49523025910281032</c:v>
                </c:pt>
                <c:pt idx="326">
                  <c:v>0.48951575533691211</c:v>
                </c:pt>
                <c:pt idx="327">
                  <c:v>0.49326789067021942</c:v>
                </c:pt>
                <c:pt idx="328">
                  <c:v>0.49076694437747165</c:v>
                </c:pt>
                <c:pt idx="329">
                  <c:v>0.48787486150714515</c:v>
                </c:pt>
                <c:pt idx="330">
                  <c:v>0.47676824150623803</c:v>
                </c:pt>
                <c:pt idx="331">
                  <c:v>0.47349806272977746</c:v>
                </c:pt>
                <c:pt idx="332">
                  <c:v>0.47845303890314816</c:v>
                </c:pt>
                <c:pt idx="333">
                  <c:v>0.50780033671580693</c:v>
                </c:pt>
                <c:pt idx="334">
                  <c:v>0.49912004172776553</c:v>
                </c:pt>
                <c:pt idx="335">
                  <c:v>0.52645094401213965</c:v>
                </c:pt>
                <c:pt idx="336">
                  <c:v>0.53208860684538961</c:v>
                </c:pt>
                <c:pt idx="337">
                  <c:v>0.53318363347011499</c:v>
                </c:pt>
                <c:pt idx="338">
                  <c:v>0.53184855560509314</c:v>
                </c:pt>
                <c:pt idx="339">
                  <c:v>0.52828327793778862</c:v>
                </c:pt>
                <c:pt idx="340">
                  <c:v>0.53241017069775765</c:v>
                </c:pt>
                <c:pt idx="341">
                  <c:v>0.50973083988416912</c:v>
                </c:pt>
                <c:pt idx="342">
                  <c:v>0.48136561514265319</c:v>
                </c:pt>
                <c:pt idx="343">
                  <c:v>0.48094622850269531</c:v>
                </c:pt>
                <c:pt idx="344">
                  <c:v>0.48266308723922696</c:v>
                </c:pt>
                <c:pt idx="345">
                  <c:v>0.46291351111676721</c:v>
                </c:pt>
                <c:pt idx="346">
                  <c:v>0.4409403086748328</c:v>
                </c:pt>
                <c:pt idx="347">
                  <c:v>0.45258206265033218</c:v>
                </c:pt>
                <c:pt idx="348">
                  <c:v>0.44500549852618237</c:v>
                </c:pt>
                <c:pt idx="349">
                  <c:v>0.44613860151842116</c:v>
                </c:pt>
                <c:pt idx="350">
                  <c:v>0.44670185804735979</c:v>
                </c:pt>
                <c:pt idx="351">
                  <c:v>0.44379619130947057</c:v>
                </c:pt>
                <c:pt idx="352">
                  <c:v>0.45428470340989624</c:v>
                </c:pt>
                <c:pt idx="353">
                  <c:v>0.49925569993391355</c:v>
                </c:pt>
                <c:pt idx="354">
                  <c:v>0.53357280506764693</c:v>
                </c:pt>
                <c:pt idx="355">
                  <c:v>0.54544928790349201</c:v>
                </c:pt>
                <c:pt idx="356">
                  <c:v>0.55257779032939369</c:v>
                </c:pt>
                <c:pt idx="357">
                  <c:v>0.5445315961217565</c:v>
                </c:pt>
                <c:pt idx="358">
                  <c:v>0.54983924781212912</c:v>
                </c:pt>
                <c:pt idx="359">
                  <c:v>0.54370843972436134</c:v>
                </c:pt>
                <c:pt idx="360">
                  <c:v>0.53746888350621691</c:v>
                </c:pt>
                <c:pt idx="361">
                  <c:v>0.52418218115767845</c:v>
                </c:pt>
                <c:pt idx="362">
                  <c:v>0.51434373825844881</c:v>
                </c:pt>
                <c:pt idx="363">
                  <c:v>0.50685766212906869</c:v>
                </c:pt>
                <c:pt idx="364">
                  <c:v>0.5118639940149744</c:v>
                </c:pt>
                <c:pt idx="365">
                  <c:v>0.50524470936661192</c:v>
                </c:pt>
                <c:pt idx="366">
                  <c:v>0.48377214246302436</c:v>
                </c:pt>
                <c:pt idx="367">
                  <c:v>0.46422258478196565</c:v>
                </c:pt>
                <c:pt idx="368">
                  <c:v>0.48601263340863332</c:v>
                </c:pt>
                <c:pt idx="369">
                  <c:v>0.47998845200456175</c:v>
                </c:pt>
                <c:pt idx="370">
                  <c:v>0.46686762035410967</c:v>
                </c:pt>
                <c:pt idx="371">
                  <c:v>0.46523866745854342</c:v>
                </c:pt>
                <c:pt idx="372">
                  <c:v>0.47050248730452232</c:v>
                </c:pt>
                <c:pt idx="373">
                  <c:v>0.47901061474951051</c:v>
                </c:pt>
                <c:pt idx="374">
                  <c:v>0.4598668441603676</c:v>
                </c:pt>
                <c:pt idx="375">
                  <c:v>0.48458044902502251</c:v>
                </c:pt>
                <c:pt idx="376">
                  <c:v>0.48822040069451472</c:v>
                </c:pt>
                <c:pt idx="377">
                  <c:v>0.46963773446440149</c:v>
                </c:pt>
                <c:pt idx="378">
                  <c:v>0.49267045067491577</c:v>
                </c:pt>
                <c:pt idx="379">
                  <c:v>0.50803931317698481</c:v>
                </c:pt>
                <c:pt idx="380">
                  <c:v>0.5319186135468843</c:v>
                </c:pt>
                <c:pt idx="381">
                  <c:v>0.53265616142772199</c:v>
                </c:pt>
                <c:pt idx="382">
                  <c:v>0.54874013297690061</c:v>
                </c:pt>
                <c:pt idx="383">
                  <c:v>0.55181515466271169</c:v>
                </c:pt>
                <c:pt idx="384">
                  <c:v>0.53669573030338236</c:v>
                </c:pt>
                <c:pt idx="385">
                  <c:v>0.52730701782804779</c:v>
                </c:pt>
                <c:pt idx="386">
                  <c:v>0.52755700755810853</c:v>
                </c:pt>
                <c:pt idx="387">
                  <c:v>0.52127780061243267</c:v>
                </c:pt>
                <c:pt idx="388">
                  <c:v>0.50926305539718508</c:v>
                </c:pt>
                <c:pt idx="389">
                  <c:v>0.49042446747893315</c:v>
                </c:pt>
                <c:pt idx="390">
                  <c:v>0.48434985694653826</c:v>
                </c:pt>
                <c:pt idx="391">
                  <c:v>0.45763349306831813</c:v>
                </c:pt>
                <c:pt idx="392">
                  <c:v>0.46145990092137107</c:v>
                </c:pt>
                <c:pt idx="393">
                  <c:v>0.4735610880751423</c:v>
                </c:pt>
                <c:pt idx="394">
                  <c:v>0.48951575533691211</c:v>
                </c:pt>
                <c:pt idx="395">
                  <c:v>0.49326027033241637</c:v>
                </c:pt>
                <c:pt idx="396">
                  <c:v>0.50247738845857914</c:v>
                </c:pt>
                <c:pt idx="397">
                  <c:v>0.50701962238521769</c:v>
                </c:pt>
                <c:pt idx="398">
                  <c:v>0.52089284355259902</c:v>
                </c:pt>
                <c:pt idx="399">
                  <c:v>0.52330536071926237</c:v>
                </c:pt>
                <c:pt idx="400">
                  <c:v>0.52008901107319672</c:v>
                </c:pt>
                <c:pt idx="401">
                  <c:v>0.51582130464622422</c:v>
                </c:pt>
                <c:pt idx="402">
                  <c:v>0.52082144876665681</c:v>
                </c:pt>
                <c:pt idx="403">
                  <c:v>0.52044230420902327</c:v>
                </c:pt>
                <c:pt idx="404">
                  <c:v>0.50877348480555196</c:v>
                </c:pt>
                <c:pt idx="405">
                  <c:v>0.50213727455251567</c:v>
                </c:pt>
                <c:pt idx="406">
                  <c:v>0.48827376561390295</c:v>
                </c:pt>
                <c:pt idx="407">
                  <c:v>0.49039503059008843</c:v>
                </c:pt>
                <c:pt idx="408">
                  <c:v>0.4755562278660348</c:v>
                </c:pt>
                <c:pt idx="409">
                  <c:v>0.47807147673989847</c:v>
                </c:pt>
                <c:pt idx="410">
                  <c:v>0.47695030628923135</c:v>
                </c:pt>
                <c:pt idx="411">
                  <c:v>0.46740778173949715</c:v>
                </c:pt>
                <c:pt idx="412">
                  <c:v>0.48754991027341182</c:v>
                </c:pt>
                <c:pt idx="413">
                  <c:v>0.5020705597229701</c:v>
                </c:pt>
                <c:pt idx="414">
                  <c:v>0.49627194855455486</c:v>
                </c:pt>
                <c:pt idx="415">
                  <c:v>0.51305990620024144</c:v>
                </c:pt>
                <c:pt idx="416">
                  <c:v>0.48264095848375776</c:v>
                </c:pt>
                <c:pt idx="417">
                  <c:v>0.46798865730245792</c:v>
                </c:pt>
                <c:pt idx="418">
                  <c:v>0.4568728103253849</c:v>
                </c:pt>
                <c:pt idx="419">
                  <c:v>0.47286220345731111</c:v>
                </c:pt>
                <c:pt idx="420">
                  <c:v>0.48178520591930102</c:v>
                </c:pt>
                <c:pt idx="421">
                  <c:v>0.45009289577509437</c:v>
                </c:pt>
                <c:pt idx="422">
                  <c:v>0.44248815320873408</c:v>
                </c:pt>
                <c:pt idx="423">
                  <c:v>0.42681029790048786</c:v>
                </c:pt>
                <c:pt idx="424">
                  <c:v>0.46964878323478015</c:v>
                </c:pt>
                <c:pt idx="425">
                  <c:v>0.4860707224741429</c:v>
                </c:pt>
                <c:pt idx="426">
                  <c:v>0.49751441336150592</c:v>
                </c:pt>
                <c:pt idx="427">
                  <c:v>0.53038355729514808</c:v>
                </c:pt>
                <c:pt idx="428">
                  <c:v>0.50792086638046363</c:v>
                </c:pt>
                <c:pt idx="429">
                  <c:v>0.52585914578340853</c:v>
                </c:pt>
                <c:pt idx="430">
                  <c:v>0.54440735165840104</c:v>
                </c:pt>
                <c:pt idx="431">
                  <c:v>0.53945629183281729</c:v>
                </c:pt>
                <c:pt idx="432">
                  <c:v>0.51433078064593318</c:v>
                </c:pt>
                <c:pt idx="433">
                  <c:v>0.54051152495296395</c:v>
                </c:pt>
                <c:pt idx="434">
                  <c:v>0.52099226302564838</c:v>
                </c:pt>
                <c:pt idx="435">
                  <c:v>0.50822015341850302</c:v>
                </c:pt>
                <c:pt idx="436">
                  <c:v>0.50287644652008712</c:v>
                </c:pt>
                <c:pt idx="437">
                  <c:v>0.50667888673921102</c:v>
                </c:pt>
                <c:pt idx="438">
                  <c:v>0.49767272456803818</c:v>
                </c:pt>
                <c:pt idx="439">
                  <c:v>0.489622370175745</c:v>
                </c:pt>
                <c:pt idx="440">
                  <c:v>0.47089732843710214</c:v>
                </c:pt>
                <c:pt idx="441">
                  <c:v>0.48261177641792352</c:v>
                </c:pt>
                <c:pt idx="442">
                  <c:v>0.49562017619517124</c:v>
                </c:pt>
                <c:pt idx="443">
                  <c:v>0.49936504351602007</c:v>
                </c:pt>
                <c:pt idx="444">
                  <c:v>0.51959599639394682</c:v>
                </c:pt>
                <c:pt idx="445">
                  <c:v>0.56164820106001045</c:v>
                </c:pt>
                <c:pt idx="446">
                  <c:v>0.58713032778351959</c:v>
                </c:pt>
                <c:pt idx="447">
                  <c:v>0.59328025126452777</c:v>
                </c:pt>
                <c:pt idx="448">
                  <c:v>0.61190772722880293</c:v>
                </c:pt>
                <c:pt idx="449">
                  <c:v>0.61291791891617109</c:v>
                </c:pt>
                <c:pt idx="450">
                  <c:v>0.62623066616523404</c:v>
                </c:pt>
                <c:pt idx="451">
                  <c:v>0.64141481171031067</c:v>
                </c:pt>
                <c:pt idx="452">
                  <c:v>0.62049510720351275</c:v>
                </c:pt>
                <c:pt idx="453">
                  <c:v>0.59741661436627058</c:v>
                </c:pt>
                <c:pt idx="454">
                  <c:v>0.59227572184381749</c:v>
                </c:pt>
                <c:pt idx="455">
                  <c:v>0.59546261917912058</c:v>
                </c:pt>
                <c:pt idx="456">
                  <c:v>0.55939512631014954</c:v>
                </c:pt>
                <c:pt idx="457">
                  <c:v>0.57780784779314265</c:v>
                </c:pt>
                <c:pt idx="458">
                  <c:v>0.56659366165856162</c:v>
                </c:pt>
                <c:pt idx="459">
                  <c:v>0.5223528476885172</c:v>
                </c:pt>
                <c:pt idx="460">
                  <c:v>0.5282116685531516</c:v>
                </c:pt>
                <c:pt idx="461">
                  <c:v>0.51158459811776491</c:v>
                </c:pt>
                <c:pt idx="462">
                  <c:v>0.5217011108677605</c:v>
                </c:pt>
                <c:pt idx="463">
                  <c:v>0.52088095056139549</c:v>
                </c:pt>
                <c:pt idx="464">
                  <c:v>0.50207877342778029</c:v>
                </c:pt>
                <c:pt idx="465">
                  <c:v>0.49984462278808989</c:v>
                </c:pt>
                <c:pt idx="466">
                  <c:v>0.49740046258168713</c:v>
                </c:pt>
                <c:pt idx="467">
                  <c:v>0.48812354568506627</c:v>
                </c:pt>
                <c:pt idx="468">
                  <c:v>0.51573086162010151</c:v>
                </c:pt>
                <c:pt idx="469">
                  <c:v>0.552416694431345</c:v>
                </c:pt>
                <c:pt idx="470">
                  <c:v>0.59233317969699473</c:v>
                </c:pt>
                <c:pt idx="471">
                  <c:v>0.59737469827527634</c:v>
                </c:pt>
                <c:pt idx="472">
                  <c:v>0.58762517817421422</c:v>
                </c:pt>
                <c:pt idx="473">
                  <c:v>0.60104028087615669</c:v>
                </c:pt>
                <c:pt idx="474">
                  <c:v>0.5931644097083405</c:v>
                </c:pt>
                <c:pt idx="475">
                  <c:v>0.57726773294064571</c:v>
                </c:pt>
                <c:pt idx="476">
                  <c:v>0.55825004575067849</c:v>
                </c:pt>
                <c:pt idx="477">
                  <c:v>0.55636091686555322</c:v>
                </c:pt>
                <c:pt idx="478">
                  <c:v>0.54286313431600008</c:v>
                </c:pt>
                <c:pt idx="479">
                  <c:v>0.53224540944366039</c:v>
                </c:pt>
                <c:pt idx="480">
                  <c:v>0.52179358984396595</c:v>
                </c:pt>
                <c:pt idx="481">
                  <c:v>0.52463997013679664</c:v>
                </c:pt>
                <c:pt idx="482">
                  <c:v>0.50233074369180797</c:v>
                </c:pt>
                <c:pt idx="483">
                  <c:v>0.48477533060119277</c:v>
                </c:pt>
                <c:pt idx="484">
                  <c:v>0.49282533511367987</c:v>
                </c:pt>
                <c:pt idx="485">
                  <c:v>0.48377596422970054</c:v>
                </c:pt>
                <c:pt idx="486">
                  <c:v>0.47661151935374707</c:v>
                </c:pt>
                <c:pt idx="487">
                  <c:v>0.45901947385698977</c:v>
                </c:pt>
                <c:pt idx="488">
                  <c:v>0.47916139696535048</c:v>
                </c:pt>
                <c:pt idx="489">
                  <c:v>0.49143581184484686</c:v>
                </c:pt>
                <c:pt idx="490">
                  <c:v>0.47256010954727784</c:v>
                </c:pt>
                <c:pt idx="491">
                  <c:v>0.46496637850462014</c:v>
                </c:pt>
                <c:pt idx="492">
                  <c:v>0.48204322518038062</c:v>
                </c:pt>
                <c:pt idx="493">
                  <c:v>0.45511688913228282</c:v>
                </c:pt>
                <c:pt idx="494">
                  <c:v>0.48262370185162817</c:v>
                </c:pt>
                <c:pt idx="495">
                  <c:v>0.50939340047820914</c:v>
                </c:pt>
                <c:pt idx="496">
                  <c:v>0.53590595119992024</c:v>
                </c:pt>
                <c:pt idx="497">
                  <c:v>0.55624463726951356</c:v>
                </c:pt>
                <c:pt idx="498">
                  <c:v>0.56559097412563419</c:v>
                </c:pt>
                <c:pt idx="499">
                  <c:v>0.55509300669996264</c:v>
                </c:pt>
                <c:pt idx="500">
                  <c:v>0.53766628012704742</c:v>
                </c:pt>
                <c:pt idx="501">
                  <c:v>0.54205258306909354</c:v>
                </c:pt>
                <c:pt idx="502">
                  <c:v>0.55233499597062174</c:v>
                </c:pt>
                <c:pt idx="503">
                  <c:v>0.5292720474771585</c:v>
                </c:pt>
                <c:pt idx="504">
                  <c:v>0.52838730336868434</c:v>
                </c:pt>
                <c:pt idx="505">
                  <c:v>0.53808881222648108</c:v>
                </c:pt>
                <c:pt idx="506">
                  <c:v>0.51400053606852503</c:v>
                </c:pt>
                <c:pt idx="507">
                  <c:v>0.49205146893067864</c:v>
                </c:pt>
                <c:pt idx="508">
                  <c:v>0.49150726469417211</c:v>
                </c:pt>
                <c:pt idx="509">
                  <c:v>0.49492100388540372</c:v>
                </c:pt>
                <c:pt idx="510">
                  <c:v>0.47813477789121478</c:v>
                </c:pt>
                <c:pt idx="511">
                  <c:v>0.49421971051633873</c:v>
                </c:pt>
                <c:pt idx="512">
                  <c:v>0.46549113297131595</c:v>
                </c:pt>
                <c:pt idx="513">
                  <c:v>0.47959830735380038</c:v>
                </c:pt>
                <c:pt idx="514">
                  <c:v>0.47399119085063185</c:v>
                </c:pt>
                <c:pt idx="515">
                  <c:v>0.49459818375949544</c:v>
                </c:pt>
                <c:pt idx="516">
                  <c:v>0.49715731486409448</c:v>
                </c:pt>
                <c:pt idx="517">
                  <c:v>0.51305609226321292</c:v>
                </c:pt>
                <c:pt idx="518">
                  <c:v>0.52338906384959505</c:v>
                </c:pt>
                <c:pt idx="519">
                  <c:v>0.5396471140470106</c:v>
                </c:pt>
                <c:pt idx="520">
                  <c:v>0.5307382670956613</c:v>
                </c:pt>
                <c:pt idx="521">
                  <c:v>0.5368139375062766</c:v>
                </c:pt>
                <c:pt idx="522">
                  <c:v>0.53374382169006862</c:v>
                </c:pt>
                <c:pt idx="523">
                  <c:v>0.53481111611494325</c:v>
                </c:pt>
                <c:pt idx="524">
                  <c:v>0.53789180670922354</c:v>
                </c:pt>
                <c:pt idx="525">
                  <c:v>0.51450674394007878</c:v>
                </c:pt>
                <c:pt idx="526">
                  <c:v>0.48290590774187392</c:v>
                </c:pt>
                <c:pt idx="527">
                  <c:v>0.48602158501741038</c:v>
                </c:pt>
                <c:pt idx="528">
                  <c:v>0.4901179067787933</c:v>
                </c:pt>
                <c:pt idx="529">
                  <c:v>0.46401296605230685</c:v>
                </c:pt>
                <c:pt idx="530">
                  <c:v>0.48417584883374587</c:v>
                </c:pt>
                <c:pt idx="531">
                  <c:v>0.5176962041067531</c:v>
                </c:pt>
                <c:pt idx="532">
                  <c:v>0.54068890136021353</c:v>
                </c:pt>
                <c:pt idx="533">
                  <c:v>0.57458666595687546</c:v>
                </c:pt>
                <c:pt idx="534">
                  <c:v>0.56700825886134854</c:v>
                </c:pt>
                <c:pt idx="535">
                  <c:v>0.57204555974275451</c:v>
                </c:pt>
                <c:pt idx="536">
                  <c:v>0.56701779605157443</c:v>
                </c:pt>
                <c:pt idx="537">
                  <c:v>0.57861908171472753</c:v>
                </c:pt>
                <c:pt idx="538">
                  <c:v>0.57603676288373817</c:v>
                </c:pt>
                <c:pt idx="539">
                  <c:v>0.56173782764220614</c:v>
                </c:pt>
                <c:pt idx="540">
                  <c:v>0.56667420519465062</c:v>
                </c:pt>
                <c:pt idx="541">
                  <c:v>0.57995112157252904</c:v>
                </c:pt>
                <c:pt idx="542">
                  <c:v>0.5671870589059258</c:v>
                </c:pt>
                <c:pt idx="543">
                  <c:v>0.55439983290171702</c:v>
                </c:pt>
                <c:pt idx="544">
                  <c:v>0.54224837207123477</c:v>
                </c:pt>
                <c:pt idx="545">
                  <c:v>0.5652121669998067</c:v>
                </c:pt>
                <c:pt idx="546">
                  <c:v>0.55332905828914214</c:v>
                </c:pt>
                <c:pt idx="547">
                  <c:v>0.52786825033165186</c:v>
                </c:pt>
                <c:pt idx="548">
                  <c:v>0.52511655764667931</c:v>
                </c:pt>
                <c:pt idx="549">
                  <c:v>0.52709911972769219</c:v>
                </c:pt>
                <c:pt idx="550">
                  <c:v>0.5144928547522738</c:v>
                </c:pt>
                <c:pt idx="551">
                  <c:v>0.51790407979207653</c:v>
                </c:pt>
                <c:pt idx="552">
                  <c:v>0.52356537701530759</c:v>
                </c:pt>
                <c:pt idx="553">
                  <c:v>0.50355036516011276</c:v>
                </c:pt>
                <c:pt idx="554">
                  <c:v>0.48725809339549553</c:v>
                </c:pt>
                <c:pt idx="555">
                  <c:v>0.47543570564111293</c:v>
                </c:pt>
                <c:pt idx="556">
                  <c:v>0.48982187488170947</c:v>
                </c:pt>
                <c:pt idx="557">
                  <c:v>0.46764403724564302</c:v>
                </c:pt>
                <c:pt idx="558">
                  <c:v>0.47119627220965837</c:v>
                </c:pt>
                <c:pt idx="559">
                  <c:v>0.49241305821941334</c:v>
                </c:pt>
                <c:pt idx="560">
                  <c:v>0.51371417451424251</c:v>
                </c:pt>
                <c:pt idx="561">
                  <c:v>0.58431463272718176</c:v>
                </c:pt>
                <c:pt idx="562">
                  <c:v>0.56746794385690225</c:v>
                </c:pt>
                <c:pt idx="563">
                  <c:v>0.55755313863817046</c:v>
                </c:pt>
                <c:pt idx="564">
                  <c:v>0.57442959978299057</c:v>
                </c:pt>
                <c:pt idx="565">
                  <c:v>0.50729170498663056</c:v>
                </c:pt>
                <c:pt idx="566">
                  <c:v>0.52267188912881901</c:v>
                </c:pt>
                <c:pt idx="567">
                  <c:v>0.50662515020457644</c:v>
                </c:pt>
                <c:pt idx="568">
                  <c:v>0.48587079689815277</c:v>
                </c:pt>
                <c:pt idx="569">
                  <c:v>0.49695755898244115</c:v>
                </c:pt>
                <c:pt idx="570">
                  <c:v>0.4987416603873247</c:v>
                </c:pt>
                <c:pt idx="571">
                  <c:v>0.50088844297907253</c:v>
                </c:pt>
                <c:pt idx="572">
                  <c:v>0.48812265080789247</c:v>
                </c:pt>
                <c:pt idx="573">
                  <c:v>0.50156530990362747</c:v>
                </c:pt>
                <c:pt idx="574">
                  <c:v>0.47615076385345523</c:v>
                </c:pt>
                <c:pt idx="575">
                  <c:v>0.47052842250546778</c:v>
                </c:pt>
                <c:pt idx="576">
                  <c:v>0.45572393383228887</c:v>
                </c:pt>
                <c:pt idx="577">
                  <c:v>0.44721081492020925</c:v>
                </c:pt>
                <c:pt idx="578">
                  <c:v>0.45461927660693813</c:v>
                </c:pt>
                <c:pt idx="579">
                  <c:v>0.40979244382245517</c:v>
                </c:pt>
                <c:pt idx="580">
                  <c:v>0.4047240349648929</c:v>
                </c:pt>
                <c:pt idx="581">
                  <c:v>0.37465223078523535</c:v>
                </c:pt>
                <c:pt idx="582">
                  <c:v>0.3450852969415904</c:v>
                </c:pt>
                <c:pt idx="583">
                  <c:v>0.34345487259009289</c:v>
                </c:pt>
                <c:pt idx="584">
                  <c:v>0.29018676675351651</c:v>
                </c:pt>
                <c:pt idx="585">
                  <c:v>0.24882160535444736</c:v>
                </c:pt>
                <c:pt idx="586">
                  <c:v>0.23510990741438259</c:v>
                </c:pt>
                <c:pt idx="587">
                  <c:v>0.20045530225040528</c:v>
                </c:pt>
                <c:pt idx="588">
                  <c:v>0.13883936838010921</c:v>
                </c:pt>
                <c:pt idx="589">
                  <c:v>0.12055058266779937</c:v>
                </c:pt>
                <c:pt idx="590">
                  <c:v>6.6729805123524763E-2</c:v>
                </c:pt>
                <c:pt idx="591">
                  <c:v>2.0010363792207542E-2</c:v>
                </c:pt>
                <c:pt idx="592">
                  <c:v>2.1451001085632561E-2</c:v>
                </c:pt>
                <c:pt idx="593">
                  <c:v>-2.5084342953462291E-2</c:v>
                </c:pt>
                <c:pt idx="594">
                  <c:v>-8.6742119236842885E-2</c:v>
                </c:pt>
                <c:pt idx="595">
                  <c:v>-0.1213206000311383</c:v>
                </c:pt>
                <c:pt idx="596">
                  <c:v>-0.12838749140002292</c:v>
                </c:pt>
                <c:pt idx="597">
                  <c:v>-0.18133922588480408</c:v>
                </c:pt>
                <c:pt idx="598">
                  <c:v>-0.19035589352292068</c:v>
                </c:pt>
                <c:pt idx="599">
                  <c:v>-0.24200582084036748</c:v>
                </c:pt>
                <c:pt idx="600">
                  <c:v>-0.26714742609015074</c:v>
                </c:pt>
                <c:pt idx="601">
                  <c:v>-0.29029407975869026</c:v>
                </c:pt>
                <c:pt idx="602">
                  <c:v>-0.30177216812925489</c:v>
                </c:pt>
                <c:pt idx="603">
                  <c:v>-0.33050221335667246</c:v>
                </c:pt>
                <c:pt idx="604">
                  <c:v>-0.32268626487914259</c:v>
                </c:pt>
                <c:pt idx="605">
                  <c:v>-0.3761602343487957</c:v>
                </c:pt>
                <c:pt idx="606">
                  <c:v>-0.38246732201583034</c:v>
                </c:pt>
                <c:pt idx="607">
                  <c:v>-0.40999570629586785</c:v>
                </c:pt>
                <c:pt idx="608">
                  <c:v>-0.42779664363763081</c:v>
                </c:pt>
                <c:pt idx="609">
                  <c:v>-0.44067439171532741</c:v>
                </c:pt>
                <c:pt idx="610">
                  <c:v>-0.45393994485053729</c:v>
                </c:pt>
                <c:pt idx="611">
                  <c:v>-0.46937961511344883</c:v>
                </c:pt>
                <c:pt idx="612">
                  <c:v>-0.48467439261010836</c:v>
                </c:pt>
                <c:pt idx="613">
                  <c:v>-0.50073294581356198</c:v>
                </c:pt>
                <c:pt idx="614">
                  <c:v>-0.51261043508537063</c:v>
                </c:pt>
                <c:pt idx="615">
                  <c:v>-0.5246370249366763</c:v>
                </c:pt>
                <c:pt idx="616">
                  <c:v>-0.53973622125138454</c:v>
                </c:pt>
                <c:pt idx="617">
                  <c:v>-0.55361336225650604</c:v>
                </c:pt>
                <c:pt idx="618">
                  <c:v>-0.55009240236313983</c:v>
                </c:pt>
                <c:pt idx="619">
                  <c:v>-0.56409152385690819</c:v>
                </c:pt>
                <c:pt idx="620">
                  <c:v>-0.57799246517680913</c:v>
                </c:pt>
                <c:pt idx="621">
                  <c:v>-0.59463126980877945</c:v>
                </c:pt>
                <c:pt idx="622">
                  <c:v>-0.6054050231296223</c:v>
                </c:pt>
                <c:pt idx="623">
                  <c:v>-0.61143668392362771</c:v>
                </c:pt>
                <c:pt idx="624">
                  <c:v>-0.60948400940716929</c:v>
                </c:pt>
                <c:pt idx="625">
                  <c:v>-0.640309668327116</c:v>
                </c:pt>
                <c:pt idx="626">
                  <c:v>-0.64213079720405974</c:v>
                </c:pt>
                <c:pt idx="627">
                  <c:v>-0.65422569916183004</c:v>
                </c:pt>
                <c:pt idx="628">
                  <c:v>-0.67203937103482791</c:v>
                </c:pt>
                <c:pt idx="629">
                  <c:v>-0.66043587333749398</c:v>
                </c:pt>
                <c:pt idx="630">
                  <c:v>-0.67990521370658352</c:v>
                </c:pt>
                <c:pt idx="631">
                  <c:v>-0.69548167649019799</c:v>
                </c:pt>
                <c:pt idx="632">
                  <c:v>-0.69423327591528849</c:v>
                </c:pt>
                <c:pt idx="633">
                  <c:v>-0.72575006440557266</c:v>
                </c:pt>
                <c:pt idx="634">
                  <c:v>-0.74319382391340294</c:v>
                </c:pt>
                <c:pt idx="635">
                  <c:v>-0.74151390151863739</c:v>
                </c:pt>
                <c:pt idx="636">
                  <c:v>-0.75226593942663977</c:v>
                </c:pt>
                <c:pt idx="637">
                  <c:v>-0.75499482602607526</c:v>
                </c:pt>
                <c:pt idx="638">
                  <c:v>-0.77295005669783645</c:v>
                </c:pt>
                <c:pt idx="639">
                  <c:v>-0.78752794297930928</c:v>
                </c:pt>
                <c:pt idx="640">
                  <c:v>-0.80060487198234132</c:v>
                </c:pt>
                <c:pt idx="641">
                  <c:v>-0.80039760985968567</c:v>
                </c:pt>
                <c:pt idx="642">
                  <c:v>-0.79831384807256678</c:v>
                </c:pt>
                <c:pt idx="643">
                  <c:v>-0.82494603148215262</c:v>
                </c:pt>
                <c:pt idx="644">
                  <c:v>-0.83188119571883568</c:v>
                </c:pt>
                <c:pt idx="645">
                  <c:v>-0.84814767865522878</c:v>
                </c:pt>
                <c:pt idx="646">
                  <c:v>-0.83171692046556123</c:v>
                </c:pt>
                <c:pt idx="647">
                  <c:v>-0.86800615727042763</c:v>
                </c:pt>
                <c:pt idx="648">
                  <c:v>-0.86793808760388491</c:v>
                </c:pt>
                <c:pt idx="649">
                  <c:v>-0.86615886859608104</c:v>
                </c:pt>
                <c:pt idx="650">
                  <c:v>-0.87306973591014381</c:v>
                </c:pt>
                <c:pt idx="651">
                  <c:v>-0.87247089465233985</c:v>
                </c:pt>
                <c:pt idx="652">
                  <c:v>-0.85057180743754002</c:v>
                </c:pt>
                <c:pt idx="653">
                  <c:v>-0.8583802520224626</c:v>
                </c:pt>
                <c:pt idx="654">
                  <c:v>-0.85744575617422492</c:v>
                </c:pt>
                <c:pt idx="655">
                  <c:v>-0.86435131747179295</c:v>
                </c:pt>
                <c:pt idx="656">
                  <c:v>-0.87126827437456134</c:v>
                </c:pt>
                <c:pt idx="657">
                  <c:v>-0.85933847912886741</c:v>
                </c:pt>
                <c:pt idx="658">
                  <c:v>-0.87506126339170032</c:v>
                </c:pt>
                <c:pt idx="659">
                  <c:v>-0.87380061088995642</c:v>
                </c:pt>
                <c:pt idx="660">
                  <c:v>-0.8687210853606816</c:v>
                </c:pt>
                <c:pt idx="661">
                  <c:v>-0.87082421044844616</c:v>
                </c:pt>
                <c:pt idx="662">
                  <c:v>-0.86951791050370764</c:v>
                </c:pt>
                <c:pt idx="663">
                  <c:v>-0.87126827437456134</c:v>
                </c:pt>
                <c:pt idx="664">
                  <c:v>-0.86624492958443955</c:v>
                </c:pt>
                <c:pt idx="665">
                  <c:v>-0.86190405950575211</c:v>
                </c:pt>
                <c:pt idx="666">
                  <c:v>-0.86706704213366603</c:v>
                </c:pt>
                <c:pt idx="667">
                  <c:v>-0.85646994504167051</c:v>
                </c:pt>
                <c:pt idx="668">
                  <c:v>-0.83102375322529864</c:v>
                </c:pt>
                <c:pt idx="669">
                  <c:v>-0.49199281083561347</c:v>
                </c:pt>
                <c:pt idx="670">
                  <c:v>-0.30248491991215598</c:v>
                </c:pt>
                <c:pt idx="671">
                  <c:v>-0.27503644539130945</c:v>
                </c:pt>
                <c:pt idx="672">
                  <c:v>-0.26104778278798002</c:v>
                </c:pt>
                <c:pt idx="673">
                  <c:v>-0.25089879689433681</c:v>
                </c:pt>
                <c:pt idx="674">
                  <c:v>-0.22430101181738879</c:v>
                </c:pt>
                <c:pt idx="675">
                  <c:v>-0.22223418960784525</c:v>
                </c:pt>
                <c:pt idx="676">
                  <c:v>-0.23030775626020888</c:v>
                </c:pt>
                <c:pt idx="677">
                  <c:v>-0.20787762890307199</c:v>
                </c:pt>
                <c:pt idx="678">
                  <c:v>-0.19573025977291741</c:v>
                </c:pt>
                <c:pt idx="679">
                  <c:v>-0.19444963394937698</c:v>
                </c:pt>
                <c:pt idx="680">
                  <c:v>-0.18464263642600742</c:v>
                </c:pt>
                <c:pt idx="681">
                  <c:v>-0.1696761574530275</c:v>
                </c:pt>
                <c:pt idx="682">
                  <c:v>-0.165697877552199</c:v>
                </c:pt>
                <c:pt idx="683">
                  <c:v>-0.1628064255806195</c:v>
                </c:pt>
                <c:pt idx="684">
                  <c:v>-0.15371441127773666</c:v>
                </c:pt>
                <c:pt idx="685">
                  <c:v>-0.16267569099987847</c:v>
                </c:pt>
                <c:pt idx="686">
                  <c:v>-8.7436178022224906E-2</c:v>
                </c:pt>
                <c:pt idx="687">
                  <c:v>-0.14066022717101753</c:v>
                </c:pt>
                <c:pt idx="688">
                  <c:v>-0.12021338087277278</c:v>
                </c:pt>
                <c:pt idx="689">
                  <c:v>-0.10959104476714544</c:v>
                </c:pt>
                <c:pt idx="690">
                  <c:v>-0.10582335396646966</c:v>
                </c:pt>
                <c:pt idx="691">
                  <c:v>-9.3240294543788127E-2</c:v>
                </c:pt>
                <c:pt idx="692">
                  <c:v>-6.9060627379160203E-2</c:v>
                </c:pt>
                <c:pt idx="693">
                  <c:v>-5.9181177688702326E-2</c:v>
                </c:pt>
                <c:pt idx="694">
                  <c:v>-4.8119353636297671E-2</c:v>
                </c:pt>
                <c:pt idx="695">
                  <c:v>-5.4451920485068681E-2</c:v>
                </c:pt>
                <c:pt idx="696">
                  <c:v>-3.0762061412456982E-2</c:v>
                </c:pt>
                <c:pt idx="697">
                  <c:v>-4.1535193603114355E-2</c:v>
                </c:pt>
                <c:pt idx="698">
                  <c:v>-2.2792743073711576E-2</c:v>
                </c:pt>
                <c:pt idx="699">
                  <c:v>-2.0328573064480202E-2</c:v>
                </c:pt>
                <c:pt idx="700">
                  <c:v>-1.2396900586439918E-2</c:v>
                </c:pt>
                <c:pt idx="701">
                  <c:v>1.9470646785222891E-2</c:v>
                </c:pt>
                <c:pt idx="702">
                  <c:v>1.5239966556736836E-2</c:v>
                </c:pt>
                <c:pt idx="703">
                  <c:v>1.5773405192984001E-2</c:v>
                </c:pt>
                <c:pt idx="704">
                  <c:v>2.3901584327008795E-2</c:v>
                </c:pt>
                <c:pt idx="705">
                  <c:v>1.5712625208763976E-2</c:v>
                </c:pt>
                <c:pt idx="706">
                  <c:v>1.5711148621848397E-2</c:v>
                </c:pt>
                <c:pt idx="707">
                  <c:v>2.6398542774409887E-2</c:v>
                </c:pt>
                <c:pt idx="708">
                  <c:v>3.0000871895684778E-2</c:v>
                </c:pt>
                <c:pt idx="709">
                  <c:v>4.2493218752374474E-2</c:v>
                </c:pt>
                <c:pt idx="710">
                  <c:v>4.1472330813349993E-2</c:v>
                </c:pt>
                <c:pt idx="711">
                  <c:v>4.7313103857804878E-2</c:v>
                </c:pt>
                <c:pt idx="712">
                  <c:v>5.9600717734964517E-2</c:v>
                </c:pt>
                <c:pt idx="713">
                  <c:v>5.8430111953717528E-2</c:v>
                </c:pt>
                <c:pt idx="714">
                  <c:v>6.6603880428508108E-2</c:v>
                </c:pt>
                <c:pt idx="715">
                  <c:v>6.2519692356093837E-2</c:v>
                </c:pt>
                <c:pt idx="716">
                  <c:v>7.3600515059486268E-2</c:v>
                </c:pt>
                <c:pt idx="717">
                  <c:v>6.5715229623258237E-2</c:v>
                </c:pt>
                <c:pt idx="718">
                  <c:v>6.3067628661929942E-2</c:v>
                </c:pt>
                <c:pt idx="719">
                  <c:v>6.7364661770908774E-2</c:v>
                </c:pt>
                <c:pt idx="720">
                  <c:v>8.2974235064763924E-2</c:v>
                </c:pt>
                <c:pt idx="721">
                  <c:v>2.0733984177382484E-2</c:v>
                </c:pt>
                <c:pt idx="722">
                  <c:v>7.0417439376479499E-2</c:v>
                </c:pt>
                <c:pt idx="723">
                  <c:v>7.0786435276687085E-2</c:v>
                </c:pt>
                <c:pt idx="724">
                  <c:v>9.345043147366705E-2</c:v>
                </c:pt>
                <c:pt idx="725">
                  <c:v>7.2821635481784081E-2</c:v>
                </c:pt>
                <c:pt idx="726">
                  <c:v>8.9842314775368373E-2</c:v>
                </c:pt>
                <c:pt idx="727">
                  <c:v>8.5366622978483034E-2</c:v>
                </c:pt>
                <c:pt idx="728">
                  <c:v>9.7446952472993925E-2</c:v>
                </c:pt>
                <c:pt idx="729">
                  <c:v>9.177037335564539E-2</c:v>
                </c:pt>
                <c:pt idx="730">
                  <c:v>9.4335432817418366E-2</c:v>
                </c:pt>
                <c:pt idx="731">
                  <c:v>9.6910013008056448E-2</c:v>
                </c:pt>
                <c:pt idx="732">
                  <c:v>9.8431186128589226E-2</c:v>
                </c:pt>
                <c:pt idx="733">
                  <c:v>0.11153209464323746</c:v>
                </c:pt>
                <c:pt idx="734">
                  <c:v>0.10155746709685658</c:v>
                </c:pt>
                <c:pt idx="735">
                  <c:v>0.1148915181701857</c:v>
                </c:pt>
                <c:pt idx="736">
                  <c:v>0.10319651019459157</c:v>
                </c:pt>
                <c:pt idx="737">
                  <c:v>0.1172505606052065</c:v>
                </c:pt>
                <c:pt idx="738">
                  <c:v>0.11244836121988552</c:v>
                </c:pt>
                <c:pt idx="739">
                  <c:v>0.11318290757892892</c:v>
                </c:pt>
              </c:numCache>
            </c:numRef>
          </c:yVal>
          <c:smooth val="1"/>
        </c:ser>
        <c:axId val="61658240"/>
        <c:axId val="61660160"/>
      </c:scatterChart>
      <c:valAx>
        <c:axId val="61658240"/>
        <c:scaling>
          <c:orientation val="minMax"/>
          <c:max val="840"/>
          <c:min val="81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dirty="0"/>
                  <a:t>Time (min)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61660160"/>
        <c:crosses val="autoZero"/>
        <c:crossBetween val="midCat"/>
      </c:valAx>
      <c:valAx>
        <c:axId val="61660160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pC*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6165824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46811835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Stephen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Felice</a:t>
            </a:r>
            <a:endParaRPr lang="en-US" dirty="0" smtClean="0"/>
          </a:p>
          <a:p>
            <a:r>
              <a:rPr lang="en-US" dirty="0" smtClean="0"/>
              <a:t>*Future experiments</a:t>
            </a:r>
            <a:r>
              <a:rPr lang="en-US" baseline="0" dirty="0" smtClean="0"/>
              <a:t> will vary influent turbidity and coagulant dose.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Jon</a:t>
            </a: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Felice</a:t>
            </a:r>
            <a:endParaRPr lang="en-US" dirty="0" smtClean="0"/>
          </a:p>
          <a:p>
            <a:r>
              <a:rPr lang="en-US" dirty="0" smtClean="0"/>
              <a:t>*Future experiments</a:t>
            </a:r>
            <a:r>
              <a:rPr lang="en-US" baseline="0" dirty="0" smtClean="0"/>
              <a:t> will vary influent turbidity and coagulant dose.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Teamwork!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0623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Stephen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hape 12"/>
          <p:cNvGrpSpPr/>
          <p:nvPr/>
        </p:nvGrpSpPr>
        <p:grpSpPr>
          <a:xfrm>
            <a:off x="0" y="0"/>
            <a:ext cx="9143999" cy="5143499"/>
            <a:chOff x="0" y="0"/>
            <a:chExt cx="5759" cy="4319"/>
          </a:xfrm>
        </p:grpSpPr>
        <p:sp>
          <p:nvSpPr>
            <p:cNvPr id="13" name="Shape 13"/>
            <p:cNvSpPr/>
            <p:nvPr/>
          </p:nvSpPr>
          <p:spPr>
            <a:xfrm>
              <a:off x="0" y="0"/>
              <a:ext cx="5759" cy="4319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14" name="Shape 14"/>
            <p:cNvSpPr/>
            <p:nvPr/>
          </p:nvSpPr>
          <p:spPr>
            <a:xfrm>
              <a:off x="4031" y="3215"/>
              <a:ext cx="191" cy="432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15" name="Shape 15"/>
            <p:cNvSpPr/>
            <p:nvPr/>
          </p:nvSpPr>
          <p:spPr>
            <a:xfrm>
              <a:off x="3791" y="3552"/>
              <a:ext cx="287" cy="95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3352800" y="3771900"/>
            <a:ext cx="39623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32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1371600" y="742950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5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4953000" y="0"/>
            <a:ext cx="3143250" cy="82034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099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Galdeano"/>
              <a:buNone/>
              <a:defRPr sz="2400" b="1"/>
            </a:lvl1pPr>
            <a:lvl2pPr marL="457200" indent="0" rtl="0">
              <a:buFont typeface="Galdeano"/>
              <a:buNone/>
              <a:defRPr sz="2000" b="1"/>
            </a:lvl2pPr>
            <a:lvl3pPr marL="914400" indent="0" rtl="0">
              <a:buFont typeface="Galdeano"/>
              <a:buNone/>
              <a:defRPr sz="1800" b="1"/>
            </a:lvl3pPr>
            <a:lvl4pPr marL="1371600" indent="0" rtl="0">
              <a:buFont typeface="Galdeano"/>
              <a:buNone/>
              <a:defRPr sz="1600" b="1"/>
            </a:lvl4pPr>
            <a:lvl5pPr marL="1828800" indent="0" rtl="0">
              <a:buFont typeface="Galdeano"/>
              <a:buNone/>
              <a:defRPr sz="1600" b="1"/>
            </a:lvl5pPr>
            <a:lvl6pPr marL="2286000" indent="0" rtl="0">
              <a:buFont typeface="Galdeano"/>
              <a:buNone/>
              <a:defRPr sz="1600" b="1"/>
            </a:lvl6pPr>
            <a:lvl7pPr marL="2743200" indent="0" rtl="0">
              <a:buFont typeface="Galdeano"/>
              <a:buNone/>
              <a:defRPr sz="1600" b="1"/>
            </a:lvl7pPr>
            <a:lvl8pPr marL="3200400" indent="0" rtl="0">
              <a:buFont typeface="Galdeano"/>
              <a:buNone/>
              <a:defRPr sz="1600" b="1"/>
            </a:lvl8pPr>
            <a:lvl9pPr marL="3657600" indent="0" rtl="0">
              <a:buFont typeface="Galdeano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099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45025" y="1151334"/>
            <a:ext cx="40419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Galdeano"/>
              <a:buNone/>
              <a:defRPr sz="2400" b="1"/>
            </a:lvl1pPr>
            <a:lvl2pPr marL="457200" indent="0" rtl="0">
              <a:buFont typeface="Galdeano"/>
              <a:buNone/>
              <a:defRPr sz="2000" b="1"/>
            </a:lvl2pPr>
            <a:lvl3pPr marL="914400" indent="0" rtl="0">
              <a:buFont typeface="Galdeano"/>
              <a:buNone/>
              <a:defRPr sz="1800" b="1"/>
            </a:lvl3pPr>
            <a:lvl4pPr marL="1371600" indent="0" rtl="0">
              <a:buFont typeface="Galdeano"/>
              <a:buNone/>
              <a:defRPr sz="1600" b="1"/>
            </a:lvl4pPr>
            <a:lvl5pPr marL="1828800" indent="0" rtl="0">
              <a:buFont typeface="Galdeano"/>
              <a:buNone/>
              <a:defRPr sz="1600" b="1"/>
            </a:lvl5pPr>
            <a:lvl6pPr marL="2286000" indent="0" rtl="0">
              <a:buFont typeface="Galdeano"/>
              <a:buNone/>
              <a:defRPr sz="1600" b="1"/>
            </a:lvl6pPr>
            <a:lvl7pPr marL="2743200" indent="0" rtl="0">
              <a:buFont typeface="Galdeano"/>
              <a:buNone/>
              <a:defRPr sz="1600" b="1"/>
            </a:lvl7pPr>
            <a:lvl8pPr marL="3200400" indent="0" rtl="0">
              <a:buFont typeface="Galdeano"/>
              <a:buNone/>
              <a:defRPr sz="1600" b="1"/>
            </a:lvl8pPr>
            <a:lvl9pPr marL="3657600" indent="0" rtl="0">
              <a:buFont typeface="Galdeano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3008399" cy="8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575050" y="204787"/>
            <a:ext cx="5111699" cy="438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99" cy="351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Galdeano"/>
              <a:buNone/>
              <a:defRPr sz="1400"/>
            </a:lvl1pPr>
            <a:lvl2pPr marL="457200" indent="0" rtl="0">
              <a:buFont typeface="Galdeano"/>
              <a:buNone/>
              <a:defRPr sz="1200"/>
            </a:lvl2pPr>
            <a:lvl3pPr marL="914400" indent="0" rtl="0">
              <a:buFont typeface="Galdeano"/>
              <a:buNone/>
              <a:defRPr sz="1000"/>
            </a:lvl3pPr>
            <a:lvl4pPr marL="1371600" indent="0" rtl="0">
              <a:buFont typeface="Galdeano"/>
              <a:buNone/>
              <a:defRPr sz="900"/>
            </a:lvl4pPr>
            <a:lvl5pPr marL="1828800" indent="0" rtl="0">
              <a:buFont typeface="Galdeano"/>
              <a:buNone/>
              <a:defRPr sz="900"/>
            </a:lvl5pPr>
            <a:lvl6pPr marL="2286000" indent="0" rtl="0">
              <a:buFont typeface="Galdeano"/>
              <a:buNone/>
              <a:defRPr sz="900"/>
            </a:lvl6pPr>
            <a:lvl7pPr marL="2743200" indent="0" rtl="0">
              <a:buFont typeface="Galdeano"/>
              <a:buNone/>
              <a:defRPr sz="900"/>
            </a:lvl7pPr>
            <a:lvl8pPr marL="3200400" indent="0" rtl="0">
              <a:buFont typeface="Galdeano"/>
              <a:buNone/>
              <a:defRPr sz="900"/>
            </a:lvl8pPr>
            <a:lvl9pPr marL="3657600" indent="0" rtl="0">
              <a:buFont typeface="Galdeano"/>
              <a:buNone/>
              <a:defRPr sz="9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2874749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32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 rot="5400000">
            <a:off x="5646449" y="1325700"/>
            <a:ext cx="4423200" cy="211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1341149" y="-712650"/>
            <a:ext cx="4423200" cy="619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32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defRPr/>
            </a:lvl1pPr>
            <a:lvl2pPr indent="457200" rtl="0">
              <a:defRPr/>
            </a:lvl2pPr>
            <a:lvl3pPr indent="914400" rtl="0">
              <a:defRPr/>
            </a:lvl3pPr>
            <a:lvl4pPr indent="1371600"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722312" y="3305175"/>
            <a:ext cx="7772400" cy="102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Galdeano"/>
              <a:buNone/>
              <a:defRPr sz="2000"/>
            </a:lvl1pPr>
            <a:lvl2pPr marL="457200" indent="0" rtl="0">
              <a:buFont typeface="Galdeano"/>
              <a:buNone/>
              <a:defRPr sz="1800"/>
            </a:lvl2pPr>
            <a:lvl3pPr marL="914400" indent="0" rtl="0">
              <a:buFont typeface="Galdeano"/>
              <a:buNone/>
              <a:defRPr sz="1600"/>
            </a:lvl3pPr>
            <a:lvl4pPr marL="1371600" indent="0" rtl="0">
              <a:buFont typeface="Galdeano"/>
              <a:buNone/>
              <a:defRPr sz="1400"/>
            </a:lvl4pPr>
            <a:lvl5pPr marL="1828800" indent="0" rtl="0">
              <a:buFont typeface="Galdeano"/>
              <a:buNone/>
              <a:defRPr sz="1400"/>
            </a:lvl5pPr>
            <a:lvl6pPr marL="2286000" indent="0" rtl="0">
              <a:buFont typeface="Galdeano"/>
              <a:buNone/>
              <a:defRPr sz="1400"/>
            </a:lvl6pPr>
            <a:lvl7pPr marL="2743200" indent="0" rtl="0">
              <a:buFont typeface="Galdeano"/>
              <a:buNone/>
              <a:defRPr sz="1400"/>
            </a:lvl7pPr>
            <a:lvl8pPr marL="3200400" indent="0" rtl="0">
              <a:buFont typeface="Galdeano"/>
              <a:buNone/>
              <a:defRPr sz="1400"/>
            </a:lvl8pPr>
            <a:lvl9pPr marL="3657600" indent="0" rtl="0">
              <a:buFont typeface="Galdeano"/>
              <a:buNone/>
              <a:defRPr sz="1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71450"/>
            <a:ext cx="84582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32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Char char="➢"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4683918"/>
            <a:ext cx="28956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4683918"/>
            <a:ext cx="2133599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0" y="1085850"/>
            <a:ext cx="9144000" cy="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1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2590800" y="1047750"/>
            <a:ext cx="8077200" cy="1102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 dirty="0">
                <a:latin typeface="Candara" pitchFamily="34" charset="0"/>
              </a:rPr>
              <a:t>Turbulent </a:t>
            </a:r>
            <a:r>
              <a:rPr lang="en" dirty="0" smtClean="0">
                <a:latin typeface="Candara" pitchFamily="34" charset="0"/>
              </a:rPr>
              <a:t>Tube Flocculator</a:t>
            </a:r>
            <a:endParaRPr lang="en" dirty="0">
              <a:latin typeface="Candara" pitchFamily="34" charset="0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1814050" y="3771900"/>
            <a:ext cx="61107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solidFill>
                  <a:schemeClr val="bg1"/>
                </a:solidFill>
                <a:latin typeface="Candara" pitchFamily="34" charset="0"/>
              </a:rPr>
              <a:t>Felice Chan, Ana Oliveira, </a:t>
            </a:r>
          </a:p>
          <a:p>
            <a:pPr>
              <a:buNone/>
            </a:pPr>
            <a:r>
              <a:rPr lang="en" dirty="0" smtClean="0">
                <a:solidFill>
                  <a:schemeClr val="bg1"/>
                </a:solidFill>
                <a:latin typeface="Candara" pitchFamily="34" charset="0"/>
              </a:rPr>
              <a:t> Stephen Jacobs, </a:t>
            </a:r>
            <a:r>
              <a:rPr lang="en" dirty="0">
                <a:solidFill>
                  <a:schemeClr val="bg1"/>
                </a:solidFill>
                <a:latin typeface="Candara" pitchFamily="34" charset="0"/>
              </a:rPr>
              <a:t>Jon Christensen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Rapid Mix and Drain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3074" name="Picture 2" descr="C:\Users\her28.CORNELL\Desktop\10351765_10152386851644614_4750338664755745034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0701" y="1200151"/>
            <a:ext cx="2895600" cy="3860800"/>
          </a:xfrm>
          <a:prstGeom prst="rect">
            <a:avLst/>
          </a:prstGeom>
          <a:noFill/>
        </p:spPr>
      </p:pic>
      <p:sp>
        <p:nvSpPr>
          <p:cNvPr id="5" name="Line Callout 2 4"/>
          <p:cNvSpPr/>
          <p:nvPr/>
        </p:nvSpPr>
        <p:spPr>
          <a:xfrm>
            <a:off x="5600700" y="1504950"/>
            <a:ext cx="1752600" cy="533400"/>
          </a:xfrm>
          <a:prstGeom prst="borderCallout2">
            <a:avLst>
              <a:gd name="adj1" fmla="val 31630"/>
              <a:gd name="adj2" fmla="val -4845"/>
              <a:gd name="adj3" fmla="val 35447"/>
              <a:gd name="adj4" fmla="val -94568"/>
              <a:gd name="adj5" fmla="val 259464"/>
              <a:gd name="adj6" fmla="val -1358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Injection Needle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8" name="Line Callout 2 7"/>
          <p:cNvSpPr/>
          <p:nvPr/>
        </p:nvSpPr>
        <p:spPr>
          <a:xfrm>
            <a:off x="5600700" y="2419350"/>
            <a:ext cx="1752600" cy="533400"/>
          </a:xfrm>
          <a:prstGeom prst="borderCallout2">
            <a:avLst>
              <a:gd name="adj1" fmla="val 31630"/>
              <a:gd name="adj2" fmla="val -4845"/>
              <a:gd name="adj3" fmla="val 35447"/>
              <a:gd name="adj4" fmla="val -94568"/>
              <a:gd name="adj5" fmla="val 151823"/>
              <a:gd name="adj6" fmla="val -14248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Rapid Mix Orifice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9" name="Line Callout 2 8"/>
          <p:cNvSpPr/>
          <p:nvPr/>
        </p:nvSpPr>
        <p:spPr>
          <a:xfrm>
            <a:off x="5600700" y="4019550"/>
            <a:ext cx="1752600" cy="533400"/>
          </a:xfrm>
          <a:prstGeom prst="borderCallout2">
            <a:avLst>
              <a:gd name="adj1" fmla="val 31630"/>
              <a:gd name="adj2" fmla="val -4845"/>
              <a:gd name="adj3" fmla="val 35447"/>
              <a:gd name="adj4" fmla="val -94568"/>
              <a:gd name="adj5" fmla="val -79406"/>
              <a:gd name="adj6" fmla="val -14309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Drain Pump Outlet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Settled Water Turbidity Unit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5122" name="Picture 2" descr="C:\Users\her28.CORNELL\Desktop\10155294_10152386852024614_1297452564098214243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1200150"/>
            <a:ext cx="2914650" cy="3886200"/>
          </a:xfrm>
          <a:prstGeom prst="rect">
            <a:avLst/>
          </a:prstGeom>
          <a:noFill/>
        </p:spPr>
      </p:pic>
      <p:sp>
        <p:nvSpPr>
          <p:cNvPr id="5" name="Line Callout 2 4"/>
          <p:cNvSpPr/>
          <p:nvPr/>
        </p:nvSpPr>
        <p:spPr>
          <a:xfrm>
            <a:off x="1905000" y="1428750"/>
            <a:ext cx="1752600" cy="533400"/>
          </a:xfrm>
          <a:prstGeom prst="borderCallout2">
            <a:avLst>
              <a:gd name="adj1" fmla="val 25650"/>
              <a:gd name="adj2" fmla="val 106783"/>
              <a:gd name="adj3" fmla="val 21494"/>
              <a:gd name="adj4" fmla="val 197242"/>
              <a:gd name="adj5" fmla="val 133883"/>
              <a:gd name="adj6" fmla="val 260954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Tube Settler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6" name="Line Callout 2 5"/>
          <p:cNvSpPr/>
          <p:nvPr/>
        </p:nvSpPr>
        <p:spPr>
          <a:xfrm>
            <a:off x="1905000" y="3105150"/>
            <a:ext cx="1752600" cy="533400"/>
          </a:xfrm>
          <a:prstGeom prst="borderCallout2">
            <a:avLst>
              <a:gd name="adj1" fmla="val 125318"/>
              <a:gd name="adj2" fmla="val 100716"/>
              <a:gd name="adj3" fmla="val 182956"/>
              <a:gd name="adj4" fmla="val 125655"/>
              <a:gd name="adj5" fmla="val 181723"/>
              <a:gd name="adj6" fmla="val 194220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Effluent Turbidity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Air Release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4098" name="Picture 2" descr="C:\Users\her28.CORNELL\Desktop\10170710_10152386852019614_4396428716440869899_n.jpg"/>
          <p:cNvPicPr>
            <a:picLocks noChangeAspect="1" noChangeArrowheads="1"/>
          </p:cNvPicPr>
          <p:nvPr/>
        </p:nvPicPr>
        <p:blipFill>
          <a:blip r:embed="rId3"/>
          <a:srcRect b="26630"/>
          <a:stretch>
            <a:fillRect/>
          </a:stretch>
        </p:blipFill>
        <p:spPr bwMode="auto">
          <a:xfrm>
            <a:off x="2590800" y="1200149"/>
            <a:ext cx="3962400" cy="3876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3486148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tx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5" name="Shape 96"/>
          <p:cNvSpPr txBox="1">
            <a:spLocks/>
          </p:cNvSpPr>
          <p:nvPr/>
        </p:nvSpPr>
        <p:spPr>
          <a:xfrm>
            <a:off x="457200" y="1962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Current Flocculator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724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Developments</a:t>
            </a:r>
          </a:p>
        </p:txBody>
      </p:sp>
      <p:sp>
        <p:nvSpPr>
          <p:cNvPr id="7" name="Shape 96"/>
          <p:cNvSpPr txBox="1">
            <a:spLocks/>
          </p:cNvSpPr>
          <p:nvPr/>
        </p:nvSpPr>
        <p:spPr>
          <a:xfrm>
            <a:off x="457200" y="3486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Experiments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4248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Turbulent Tube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Turbidity</a:t>
            </a:r>
            <a:endParaRPr lang="en-US" dirty="0">
              <a:latin typeface="Candara" pitchFamily="34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52400" y="1276350"/>
          <a:ext cx="88392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77100" y="4781550"/>
            <a:ext cx="1790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Coagulant Dose = 10 mg/L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err="1" smtClean="0">
                <a:latin typeface="Candara" pitchFamily="34" charset="0"/>
              </a:rPr>
              <a:t>pC</a:t>
            </a:r>
            <a:r>
              <a:rPr lang="en-US" dirty="0" smtClean="0">
                <a:latin typeface="Candara" pitchFamily="34" charset="0"/>
              </a:rPr>
              <a:t>* = -log( </a:t>
            </a:r>
            <a:r>
              <a:rPr lang="en-US" dirty="0" err="1" smtClean="0">
                <a:latin typeface="Candara" pitchFamily="34" charset="0"/>
              </a:rPr>
              <a:t>Eff</a:t>
            </a:r>
            <a:r>
              <a:rPr lang="en-US" dirty="0" smtClean="0">
                <a:latin typeface="Candara" pitchFamily="34" charset="0"/>
              </a:rPr>
              <a:t>(t+</a:t>
            </a:r>
            <a:r>
              <a:rPr lang="el-GR" dirty="0" smtClean="0">
                <a:latin typeface="Candara" pitchFamily="34" charset="0"/>
              </a:rPr>
              <a:t>θ</a:t>
            </a:r>
            <a:r>
              <a:rPr lang="en-US" dirty="0" smtClean="0">
                <a:latin typeface="Candara" pitchFamily="34" charset="0"/>
              </a:rPr>
              <a:t>) / </a:t>
            </a:r>
            <a:r>
              <a:rPr lang="en-US" dirty="0" err="1" smtClean="0">
                <a:latin typeface="Candara" pitchFamily="34" charset="0"/>
              </a:rPr>
              <a:t>Inf</a:t>
            </a:r>
            <a:r>
              <a:rPr lang="en-US" dirty="0" smtClean="0">
                <a:latin typeface="Candara" pitchFamily="34" charset="0"/>
              </a:rPr>
              <a:t>(t) )</a:t>
            </a:r>
            <a:endParaRPr lang="en-US" dirty="0">
              <a:latin typeface="Candara" pitchFamily="34" charset="0"/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152400" y="1200150"/>
          <a:ext cx="88392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239000" y="470535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Influent Turbidity = 50 NTU</a:t>
            </a:r>
          </a:p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Coagulant Dose = 10 mg/L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4248148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tx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5" name="Shape 96"/>
          <p:cNvSpPr txBox="1">
            <a:spLocks/>
          </p:cNvSpPr>
          <p:nvPr/>
        </p:nvSpPr>
        <p:spPr>
          <a:xfrm>
            <a:off x="457200" y="1962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Current Flocculator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724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Developments</a:t>
            </a:r>
          </a:p>
        </p:txBody>
      </p:sp>
      <p:sp>
        <p:nvSpPr>
          <p:cNvPr id="7" name="Shape 96"/>
          <p:cNvSpPr txBox="1">
            <a:spLocks/>
          </p:cNvSpPr>
          <p:nvPr/>
        </p:nvSpPr>
        <p:spPr>
          <a:xfrm>
            <a:off x="457200" y="3486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Experiments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4248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Turbulent Tube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1450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Future Work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52550"/>
            <a:ext cx="7696200" cy="3505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i="1" dirty="0" smtClean="0">
                <a:latin typeface="Candara" pitchFamily="34" charset="0"/>
              </a:rPr>
              <a:t>Setup modifications</a:t>
            </a:r>
            <a:endParaRPr lang="en-US" b="1" i="1" dirty="0" smtClean="0">
              <a:latin typeface="Candar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andara" pitchFamily="34" charset="0"/>
              </a:rPr>
              <a:t>Raise the head tank to achieve flow with air pocket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andara" pitchFamily="34" charset="0"/>
              </a:rPr>
              <a:t>Pump clay with a peristaltic pump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Candara" pitchFamily="34" charset="0"/>
              </a:rPr>
              <a:t>Replace injection needle with larger tubing</a:t>
            </a:r>
            <a:endParaRPr lang="en-US" dirty="0" smtClean="0">
              <a:latin typeface="Candar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ndara" pitchFamily="34" charset="0"/>
              </a:rPr>
              <a:t>Continue to run experiments to measure </a:t>
            </a:r>
            <a:r>
              <a:rPr lang="en-US" dirty="0" err="1" smtClean="0">
                <a:latin typeface="Candara" pitchFamily="34" charset="0"/>
              </a:rPr>
              <a:t>pC</a:t>
            </a:r>
            <a:r>
              <a:rPr lang="en-US" dirty="0" smtClean="0">
                <a:latin typeface="Candara" pitchFamily="34" charset="0"/>
              </a:rPr>
              <a:t>*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andara" pitchFamily="34" charset="0"/>
              </a:rPr>
              <a:t>Develop standard experimental procedure for consistent results</a:t>
            </a:r>
          </a:p>
        </p:txBody>
      </p:sp>
    </p:spTree>
    <p:extLst>
      <p:ext uri="{BB962C8B-B14F-4D97-AF65-F5344CB8AC3E}">
        <p14:creationId xmlns:p14="http://schemas.microsoft.com/office/powerpoint/2010/main" xmlns="" val="38129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0" y="783450"/>
            <a:ext cx="9144000" cy="1102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r">
              <a:buNone/>
            </a:pPr>
            <a:r>
              <a:rPr lang="en" dirty="0" smtClean="0">
                <a:latin typeface="Candara" pitchFamily="34" charset="0"/>
              </a:rPr>
              <a:t>Fluidized Bed Flocculator</a:t>
            </a:r>
            <a:endParaRPr lang="en" dirty="0">
              <a:latin typeface="Candara" pitchFamily="34" charset="0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1814050" y="3771900"/>
            <a:ext cx="61107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>
                <a:solidFill>
                  <a:schemeClr val="bg1"/>
                </a:solidFill>
                <a:latin typeface="Candara" pitchFamily="34" charset="0"/>
              </a:rPr>
              <a:t>Felice Chan, Ana Oliveira, </a:t>
            </a:r>
          </a:p>
          <a:p>
            <a:pPr>
              <a:buNone/>
            </a:pPr>
            <a:r>
              <a:rPr lang="en" dirty="0" smtClean="0">
                <a:solidFill>
                  <a:schemeClr val="bg1"/>
                </a:solidFill>
                <a:latin typeface="Candara" pitchFamily="34" charset="0"/>
              </a:rPr>
              <a:t> Stephen Jacobs, </a:t>
            </a:r>
            <a:r>
              <a:rPr lang="en" dirty="0">
                <a:solidFill>
                  <a:schemeClr val="bg1"/>
                </a:solidFill>
                <a:latin typeface="Candara" pitchFamily="34" charset="0"/>
              </a:rPr>
              <a:t>Jon Christensen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1581150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581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495550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Developments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34099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Fluidized Bed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1200150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5" name="Shape 96"/>
          <p:cNvSpPr txBox="1">
            <a:spLocks/>
          </p:cNvSpPr>
          <p:nvPr/>
        </p:nvSpPr>
        <p:spPr>
          <a:xfrm>
            <a:off x="457200" y="1962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Current Flocculator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724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Developments</a:t>
            </a:r>
          </a:p>
        </p:txBody>
      </p:sp>
      <p:sp>
        <p:nvSpPr>
          <p:cNvPr id="7" name="Shape 96"/>
          <p:cNvSpPr txBox="1">
            <a:spLocks/>
          </p:cNvSpPr>
          <p:nvPr/>
        </p:nvSpPr>
        <p:spPr>
          <a:xfrm>
            <a:off x="457200" y="3486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Experiments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4248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Turbulent Tube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1450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Theory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5238" t="42476" r="48095" b="44381"/>
          <a:stretch>
            <a:fillRect/>
          </a:stretch>
        </p:blipFill>
        <p:spPr bwMode="auto">
          <a:xfrm>
            <a:off x="3285437" y="1276350"/>
            <a:ext cx="57823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38571" t="24381" r="39524" b="62666"/>
          <a:stretch>
            <a:fillRect/>
          </a:stretch>
        </p:blipFill>
        <p:spPr bwMode="auto">
          <a:xfrm>
            <a:off x="3352800" y="2692676"/>
            <a:ext cx="2971800" cy="109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 l="38571" t="44953" r="39524" b="46666"/>
          <a:stretch>
            <a:fillRect/>
          </a:stretch>
        </p:blipFill>
        <p:spPr bwMode="auto">
          <a:xfrm>
            <a:off x="3352800" y="3958259"/>
            <a:ext cx="3124200" cy="74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http://echo2.epfl.ch/VICAIRE/mod_3/chapt_1/pictures/fig1_13.jpg"/>
          <p:cNvPicPr>
            <a:picLocks noChangeAspect="1" noChangeArrowheads="1"/>
          </p:cNvPicPr>
          <p:nvPr/>
        </p:nvPicPr>
        <p:blipFill>
          <a:blip r:embed="rId5"/>
          <a:srcRect r="54824" b="59236"/>
          <a:stretch>
            <a:fillRect/>
          </a:stretch>
        </p:blipFill>
        <p:spPr bwMode="auto">
          <a:xfrm>
            <a:off x="457200" y="2266950"/>
            <a:ext cx="2590800" cy="172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29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2495548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581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tx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495550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Developments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34099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Fluidized Bed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Candara" pitchFamily="34" charset="0"/>
              </a:rPr>
              <a:t>Rapid Mix</a:t>
            </a:r>
            <a:endParaRPr lang="en-US" dirty="0">
              <a:solidFill>
                <a:schemeClr val="bg2"/>
              </a:solidFill>
              <a:latin typeface="Candara" pitchFamily="34" charset="0"/>
            </a:endParaRPr>
          </a:p>
        </p:txBody>
      </p:sp>
      <p:pic>
        <p:nvPicPr>
          <p:cNvPr id="1026" name="Picture 2" descr="C:\Users\her28.CORNELL\Desktop\1491776_10152386851634614_491048007862500264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2400" y="14763750"/>
            <a:ext cx="2686050" cy="3581400"/>
          </a:xfrm>
          <a:prstGeom prst="rect">
            <a:avLst/>
          </a:prstGeom>
          <a:noFill/>
        </p:spPr>
      </p:pic>
      <p:pic>
        <p:nvPicPr>
          <p:cNvPr id="10" name="Picture 9" descr="fbf rapid mix.JPG"/>
          <p:cNvPicPr>
            <a:picLocks noChangeAspect="1"/>
          </p:cNvPicPr>
          <p:nvPr/>
        </p:nvPicPr>
        <p:blipFill>
          <a:blip r:embed="rId4"/>
          <a:srcRect l="28889"/>
          <a:stretch>
            <a:fillRect/>
          </a:stretch>
        </p:blipFill>
        <p:spPr>
          <a:xfrm rot="5400000">
            <a:off x="2733605" y="1095445"/>
            <a:ext cx="3829190" cy="4038599"/>
          </a:xfrm>
          <a:prstGeom prst="rect">
            <a:avLst/>
          </a:prstGeom>
        </p:spPr>
      </p:pic>
      <p:sp>
        <p:nvSpPr>
          <p:cNvPr id="11" name="Line Callout 2 10"/>
          <p:cNvSpPr/>
          <p:nvPr/>
        </p:nvSpPr>
        <p:spPr>
          <a:xfrm>
            <a:off x="6934200" y="2190750"/>
            <a:ext cx="1752600" cy="533400"/>
          </a:xfrm>
          <a:prstGeom prst="borderCallout2">
            <a:avLst>
              <a:gd name="adj1" fmla="val 59536"/>
              <a:gd name="adj2" fmla="val -8485"/>
              <a:gd name="adj3" fmla="val 59368"/>
              <a:gd name="adj4" fmla="val -37540"/>
              <a:gd name="adj5" fmla="val -37545"/>
              <a:gd name="adj6" fmla="val -50269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Influent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457200" y="2876550"/>
            <a:ext cx="1752600" cy="533400"/>
          </a:xfrm>
          <a:prstGeom prst="borderCallout1">
            <a:avLst>
              <a:gd name="adj1" fmla="val 50643"/>
              <a:gd name="adj2" fmla="val 108755"/>
              <a:gd name="adj3" fmla="val 80606"/>
              <a:gd name="adj4" fmla="val 132142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Coagulant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457200" y="4095750"/>
            <a:ext cx="1752600" cy="533400"/>
          </a:xfrm>
          <a:prstGeom prst="borderCallout1">
            <a:avLst>
              <a:gd name="adj1" fmla="val 54631"/>
              <a:gd name="adj2" fmla="val 106935"/>
              <a:gd name="adj3" fmla="val 32766"/>
              <a:gd name="adj4" fmla="val 133356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Clay Solution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latin typeface="Candara" pitchFamily="34" charset="0"/>
              </a:rPr>
              <a:t>Fluidized Sand Bed</a:t>
            </a:r>
            <a:endParaRPr lang="en-US" dirty="0">
              <a:solidFill>
                <a:schemeClr val="bg2"/>
              </a:solidFill>
              <a:latin typeface="Candara" pitchFamily="34" charset="0"/>
            </a:endParaRPr>
          </a:p>
        </p:txBody>
      </p:sp>
      <p:pic>
        <p:nvPicPr>
          <p:cNvPr id="1026" name="Picture 2" descr="C:\Users\her28.CORNELL\Desktop\1491776_10152386851634614_491048007862500264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2400" y="14763750"/>
            <a:ext cx="2686050" cy="3581400"/>
          </a:xfrm>
          <a:prstGeom prst="rect">
            <a:avLst/>
          </a:prstGeom>
          <a:noFill/>
        </p:spPr>
      </p:pic>
      <p:pic>
        <p:nvPicPr>
          <p:cNvPr id="6" name="Picture 5" descr="fbf sand colum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333500" y="1733550"/>
            <a:ext cx="3657600" cy="2743200"/>
          </a:xfrm>
          <a:prstGeom prst="rect">
            <a:avLst/>
          </a:prstGeom>
        </p:spPr>
      </p:pic>
      <p:sp>
        <p:nvSpPr>
          <p:cNvPr id="7" name="Line Callout 2 6"/>
          <p:cNvSpPr/>
          <p:nvPr/>
        </p:nvSpPr>
        <p:spPr>
          <a:xfrm>
            <a:off x="5562600" y="1657350"/>
            <a:ext cx="1752600" cy="533400"/>
          </a:xfrm>
          <a:prstGeom prst="borderCallout2">
            <a:avLst>
              <a:gd name="adj1" fmla="val 55550"/>
              <a:gd name="adj2" fmla="val -10305"/>
              <a:gd name="adj3" fmla="val 59368"/>
              <a:gd name="adj4" fmla="val -76367"/>
              <a:gd name="adj5" fmla="val -35552"/>
              <a:gd name="adj6" fmla="val -139450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bg2"/>
                </a:solidFill>
              </a:rPr>
              <a:t>SWaT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8" name="Line Callout 2 7"/>
          <p:cNvSpPr/>
          <p:nvPr/>
        </p:nvSpPr>
        <p:spPr>
          <a:xfrm>
            <a:off x="5562600" y="2495550"/>
            <a:ext cx="1752600" cy="533400"/>
          </a:xfrm>
          <a:prstGeom prst="borderCallout2">
            <a:avLst>
              <a:gd name="adj1" fmla="val 55550"/>
              <a:gd name="adj2" fmla="val -10305"/>
              <a:gd name="adj3" fmla="val 59368"/>
              <a:gd name="adj4" fmla="val -76367"/>
              <a:gd name="adj5" fmla="val -5652"/>
              <a:gd name="adj6" fmla="val -135810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Waste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9" name="Line Callout 2 8"/>
          <p:cNvSpPr/>
          <p:nvPr/>
        </p:nvSpPr>
        <p:spPr>
          <a:xfrm>
            <a:off x="5562600" y="4171950"/>
            <a:ext cx="1752600" cy="533400"/>
          </a:xfrm>
          <a:prstGeom prst="borderCallout2">
            <a:avLst>
              <a:gd name="adj1" fmla="val 73490"/>
              <a:gd name="adj2" fmla="val -9698"/>
              <a:gd name="adj3" fmla="val 75315"/>
              <a:gd name="adj4" fmla="val -89107"/>
              <a:gd name="adj5" fmla="val 2322"/>
              <a:gd name="adj6" fmla="val -152190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Sand Column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5562600" y="3333750"/>
            <a:ext cx="1752600" cy="533400"/>
          </a:xfrm>
          <a:prstGeom prst="borderCallout2">
            <a:avLst>
              <a:gd name="adj1" fmla="val 55550"/>
              <a:gd name="adj2" fmla="val -10305"/>
              <a:gd name="adj3" fmla="val 59368"/>
              <a:gd name="adj4" fmla="val -89107"/>
              <a:gd name="adj5" fmla="val -101333"/>
              <a:gd name="adj6" fmla="val -149157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Fluidized Height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3409948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581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tx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495550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Developments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34099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Fluidized Bed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Questions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73" t="5434" r="5131" b="2838"/>
          <a:stretch>
            <a:fillRect/>
          </a:stretch>
        </p:blipFill>
        <p:spPr bwMode="auto">
          <a:xfrm>
            <a:off x="2705100" y="1200150"/>
            <a:ext cx="37338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Goals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1026" name="Picture 2" descr="C:\Users\her28.CORNELL\Desktop\1491776_10152386851634614_491048007862500264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2400" y="14763750"/>
            <a:ext cx="2686050" cy="3581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1352550"/>
            <a:ext cx="6172200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latin typeface="Candara" pitchFamily="34" charset="0"/>
              </a:rPr>
              <a:t>Build </a:t>
            </a:r>
            <a:r>
              <a:rPr lang="en-US" sz="3600" dirty="0" err="1" smtClean="0">
                <a:latin typeface="Candara" pitchFamily="34" charset="0"/>
              </a:rPr>
              <a:t>SWaT</a:t>
            </a:r>
            <a:endParaRPr lang="en-US" sz="3600" dirty="0" smtClean="0">
              <a:latin typeface="Candara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latin typeface="Candara" pitchFamily="34" charset="0"/>
              </a:rPr>
              <a:t>Set Up Process Controller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latin typeface="Candara" pitchFamily="34" charset="0"/>
              </a:rPr>
              <a:t>Troubleshoot </a:t>
            </a:r>
            <a:r>
              <a:rPr lang="en-US" sz="3600" dirty="0" err="1" smtClean="0">
                <a:latin typeface="Candara" pitchFamily="34" charset="0"/>
              </a:rPr>
              <a:t>Flocculator</a:t>
            </a:r>
            <a:endParaRPr lang="en-US" sz="3600" dirty="0" smtClean="0">
              <a:latin typeface="Candara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>
                <a:latin typeface="Candara" pitchFamily="34" charset="0"/>
              </a:rPr>
              <a:t>Collect and Analyze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1962150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accent1">
                    <a:lumMod val="50000"/>
                  </a:schemeClr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5" name="Shape 96"/>
          <p:cNvSpPr txBox="1">
            <a:spLocks/>
          </p:cNvSpPr>
          <p:nvPr/>
        </p:nvSpPr>
        <p:spPr>
          <a:xfrm>
            <a:off x="457200" y="1962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Current Flocculator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724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Developments</a:t>
            </a:r>
          </a:p>
        </p:txBody>
      </p:sp>
      <p:sp>
        <p:nvSpPr>
          <p:cNvPr id="7" name="Shape 96"/>
          <p:cNvSpPr txBox="1">
            <a:spLocks/>
          </p:cNvSpPr>
          <p:nvPr/>
        </p:nvSpPr>
        <p:spPr>
          <a:xfrm>
            <a:off x="457200" y="3486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Experiments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4248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Turbulent Tube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Fall 2013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1026" name="Picture 2" descr="C:\Users\her28.CORNELL\Desktop\1491776_10152386851634614_491048007862500264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962400" y="14763750"/>
            <a:ext cx="2686050" cy="3581400"/>
          </a:xfrm>
          <a:prstGeom prst="rect">
            <a:avLst/>
          </a:prstGeom>
          <a:noFill/>
        </p:spPr>
      </p:pic>
      <p:pic>
        <p:nvPicPr>
          <p:cNvPr id="1027" name="Picture 3" descr="C:\Users\her28.CORNELL\Desktop\1491776_10152386851634614_491048007862500264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200150"/>
            <a:ext cx="2895600" cy="386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0" y="2724148"/>
            <a:ext cx="9128079" cy="762002"/>
            <a:chOff x="15922" y="4248149"/>
            <a:chExt cx="9128079" cy="762002"/>
          </a:xfrm>
        </p:grpSpPr>
        <p:sp>
          <p:nvSpPr>
            <p:cNvPr id="12" name="Rectangle 11"/>
            <p:cNvSpPr/>
            <p:nvPr/>
          </p:nvSpPr>
          <p:spPr>
            <a:xfrm>
              <a:off x="15922" y="4248149"/>
              <a:ext cx="8366078" cy="76200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8382001" y="4248150"/>
              <a:ext cx="762000" cy="762001"/>
            </a:xfrm>
            <a:prstGeom prst="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60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 rtl="0">
              <a:buClr>
                <a:schemeClr val="dk1"/>
              </a:buClr>
              <a:buSzPct val="43750"/>
            </a:pPr>
            <a:r>
              <a:rPr lang="en" sz="3500" dirty="0" smtClean="0">
                <a:solidFill>
                  <a:schemeClr val="tx1"/>
                </a:solidFill>
                <a:latin typeface="Candara" pitchFamily="34" charset="0"/>
              </a:rPr>
              <a:t>Project Goals</a:t>
            </a:r>
          </a:p>
        </p:txBody>
      </p:sp>
      <p:sp>
        <p:nvSpPr>
          <p:cNvPr id="5" name="Shape 96"/>
          <p:cNvSpPr txBox="1">
            <a:spLocks/>
          </p:cNvSpPr>
          <p:nvPr/>
        </p:nvSpPr>
        <p:spPr>
          <a:xfrm>
            <a:off x="457200" y="1962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Current Flocculator</a:t>
            </a:r>
          </a:p>
        </p:txBody>
      </p:sp>
      <p:sp>
        <p:nvSpPr>
          <p:cNvPr id="6" name="Shape 96"/>
          <p:cNvSpPr txBox="1">
            <a:spLocks/>
          </p:cNvSpPr>
          <p:nvPr/>
        </p:nvSpPr>
        <p:spPr>
          <a:xfrm>
            <a:off x="457200" y="2724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solidFill>
                  <a:schemeClr val="bg1"/>
                </a:solidFill>
                <a:latin typeface="Candara" pitchFamily="34" charset="0"/>
              </a:rPr>
              <a:t>Developments</a:t>
            </a:r>
          </a:p>
        </p:txBody>
      </p:sp>
      <p:sp>
        <p:nvSpPr>
          <p:cNvPr id="7" name="Shape 96"/>
          <p:cNvSpPr txBox="1">
            <a:spLocks/>
          </p:cNvSpPr>
          <p:nvPr/>
        </p:nvSpPr>
        <p:spPr>
          <a:xfrm>
            <a:off x="457200" y="3486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Experiments</a:t>
            </a:r>
          </a:p>
        </p:txBody>
      </p:sp>
      <p:sp>
        <p:nvSpPr>
          <p:cNvPr id="8" name="Shape 96"/>
          <p:cNvSpPr txBox="1">
            <a:spLocks/>
          </p:cNvSpPr>
          <p:nvPr/>
        </p:nvSpPr>
        <p:spPr>
          <a:xfrm>
            <a:off x="457200" y="4248151"/>
            <a:ext cx="82296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20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8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6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Galdeano"/>
              <a:buNone/>
              <a:defRPr sz="1400" b="0" i="0" u="none" strike="noStrike" cap="none" baseline="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pPr marL="139700">
              <a:buSzPct val="43750"/>
            </a:pPr>
            <a:r>
              <a:rPr lang="en" sz="3500" dirty="0" smtClean="0">
                <a:latin typeface="Candara" pitchFamily="34" charset="0"/>
              </a:rPr>
              <a:t>Future Work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pPr algn="ctr"/>
            <a:r>
              <a:rPr lang="en-US" dirty="0" smtClean="0">
                <a:latin typeface="Candara" pitchFamily="34" charset="0"/>
              </a:rPr>
              <a:t>Turbulent Tube </a:t>
            </a:r>
            <a:r>
              <a:rPr lang="en-US" dirty="0" err="1" smtClean="0">
                <a:latin typeface="Candara" pitchFamily="34" charset="0"/>
              </a:rPr>
              <a:t>Flocculator</a:t>
            </a:r>
            <a:endParaRPr lang="en-US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Flow Control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6146" name="Picture 2" descr="C:\Users\her28.CORNELL\Desktop\1491776_10152386851624614_5345301357739389687_n.jpg"/>
          <p:cNvPicPr>
            <a:picLocks noChangeAspect="1" noChangeArrowheads="1"/>
          </p:cNvPicPr>
          <p:nvPr/>
        </p:nvPicPr>
        <p:blipFill>
          <a:blip r:embed="rId3"/>
          <a:srcRect r="32353" b="40441"/>
          <a:stretch>
            <a:fillRect/>
          </a:stretch>
        </p:blipFill>
        <p:spPr bwMode="auto">
          <a:xfrm>
            <a:off x="5791200" y="1200149"/>
            <a:ext cx="3276600" cy="3846443"/>
          </a:xfrm>
          <a:prstGeom prst="rect">
            <a:avLst/>
          </a:prstGeom>
          <a:noFill/>
        </p:spPr>
      </p:pic>
      <p:pic>
        <p:nvPicPr>
          <p:cNvPr id="5" name="Picture 2" descr="C:\Users\her28.CORNELL\Desktop\10251954_10152386851654614_6784627897849917307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1225549"/>
            <a:ext cx="2895600" cy="3860801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>
            <a:off x="1143000" y="3028950"/>
            <a:ext cx="4114800" cy="15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57600" y="3790950"/>
            <a:ext cx="3886200" cy="158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3429794" y="3409950"/>
            <a:ext cx="762000" cy="1588"/>
          </a:xfrm>
          <a:prstGeom prst="straightConnector1">
            <a:avLst/>
          </a:prstGeom>
          <a:ln w="19050">
            <a:solidFill>
              <a:schemeClr val="bg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86200" y="310515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 =</a:t>
            </a:r>
            <a:r>
              <a:rPr lang="en-US" sz="1800" b="1" dirty="0" smtClean="0">
                <a:solidFill>
                  <a:schemeClr val="bg2"/>
                </a:solidFill>
              </a:rPr>
              <a:t> 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78 cm</a:t>
            </a:r>
          </a:p>
          <a:p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Q = 100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mL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/s</a:t>
            </a:r>
            <a:endParaRPr lang="en-US" sz="180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1450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Flow Control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2050" name="Picture 2" descr="Z:\RESEARCH\Turbulent Tube Flocculator\Spring 2014\Report\Process Controller 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7987" y="1162050"/>
            <a:ext cx="4808026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127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8"/>
            <a:ext cx="9144000" cy="8574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Coagulant</a:t>
            </a:r>
            <a:endParaRPr lang="en-US" dirty="0">
              <a:latin typeface="Candara" pitchFamily="34" charset="0"/>
            </a:endParaRPr>
          </a:p>
        </p:txBody>
      </p:sp>
      <p:pic>
        <p:nvPicPr>
          <p:cNvPr id="7170" name="Picture 2" descr="C:\Users\her28.CORNELL\Desktop\1491776_10152386851649614_4886138523988577924_n.jpg"/>
          <p:cNvPicPr>
            <a:picLocks noChangeAspect="1" noChangeArrowheads="1"/>
          </p:cNvPicPr>
          <p:nvPr/>
        </p:nvPicPr>
        <p:blipFill>
          <a:blip r:embed="rId3"/>
          <a:srcRect t="17021" b="34043"/>
          <a:stretch>
            <a:fillRect/>
          </a:stretch>
        </p:blipFill>
        <p:spPr bwMode="auto">
          <a:xfrm>
            <a:off x="1608586" y="1200150"/>
            <a:ext cx="5926828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2369</TotalTime>
  <Words>308</Words>
  <Application>Microsoft Office PowerPoint</Application>
  <PresentationFormat>On-screen Show (16:9)</PresentationFormat>
  <Paragraphs>121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1_AguaClara the road</vt:lpstr>
      <vt:lpstr>Turbulent Tube Flocculator</vt:lpstr>
      <vt:lpstr>Turbulent Tube Flocculator</vt:lpstr>
      <vt:lpstr>Goals</vt:lpstr>
      <vt:lpstr>Turbulent Tube Flocculator</vt:lpstr>
      <vt:lpstr>Fall 2013</vt:lpstr>
      <vt:lpstr>Turbulent Tube Flocculator</vt:lpstr>
      <vt:lpstr>Flow Control</vt:lpstr>
      <vt:lpstr>Flow Control</vt:lpstr>
      <vt:lpstr>Coagulant</vt:lpstr>
      <vt:lpstr>Rapid Mix and Drain</vt:lpstr>
      <vt:lpstr>Settled Water Turbidity Unit</vt:lpstr>
      <vt:lpstr>Air Release</vt:lpstr>
      <vt:lpstr>Turbulent Tube Flocculator</vt:lpstr>
      <vt:lpstr>Turbidity</vt:lpstr>
      <vt:lpstr>pC* = -log( Eff(t+θ) / Inf(t) )</vt:lpstr>
      <vt:lpstr>Turbulent Tube Flocculator</vt:lpstr>
      <vt:lpstr>Future Work</vt:lpstr>
      <vt:lpstr>Fluidized Bed Flocculator</vt:lpstr>
      <vt:lpstr>Fluidized Bed Flocculator</vt:lpstr>
      <vt:lpstr>Theory</vt:lpstr>
      <vt:lpstr>Fluidized Bed Flocculator</vt:lpstr>
      <vt:lpstr>Rapid Mix</vt:lpstr>
      <vt:lpstr>Fluidized Sand Bed</vt:lpstr>
      <vt:lpstr>Fluidized Bed Flocculator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Turbulent Tube Flocculator</dc:title>
  <dc:creator>Agua Clara</dc:creator>
  <cp:lastModifiedBy>fcc32</cp:lastModifiedBy>
  <cp:revision>104</cp:revision>
  <dcterms:modified xsi:type="dcterms:W3CDTF">2014-05-09T19:41:34Z</dcterms:modified>
</cp:coreProperties>
</file>