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61C99C6-6905-4786-8FE7-234F1E29F95A}"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35638-895E-4CC8-B796-C340AB0C9312}"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C99C6-6905-4786-8FE7-234F1E29F95A}"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C99C6-6905-4786-8FE7-234F1E29F95A}"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C99C6-6905-4786-8FE7-234F1E29F95A}" type="datetimeFigureOut">
              <a:rPr lang="en-US" smtClean="0"/>
              <a:t>1/15/2013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E61C99C6-6905-4786-8FE7-234F1E29F95A}" type="datetimeFigureOut">
              <a:rPr lang="en-US" smtClean="0"/>
              <a:t>1/15/2013</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07635638-895E-4CC8-B796-C340AB0C931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1C99C6-6905-4786-8FE7-234F1E29F95A}"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1C99C6-6905-4786-8FE7-234F1E29F95A}" type="datetimeFigureOut">
              <a:rPr lang="en-US" smtClean="0"/>
              <a:t>1/15/2013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1C99C6-6905-4786-8FE7-234F1E29F95A}" type="datetimeFigureOut">
              <a:rPr lang="en-US" smtClean="0"/>
              <a:t>1/15/2013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1C99C6-6905-4786-8FE7-234F1E29F95A}" type="datetimeFigureOut">
              <a:rPr lang="en-US" smtClean="0"/>
              <a:t>1/15/2013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635638-895E-4CC8-B796-C340AB0C931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1C99C6-6905-4786-8FE7-234F1E29F95A}"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35638-895E-4CC8-B796-C340AB0C9312}"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E61C99C6-6905-4786-8FE7-234F1E29F95A}" type="datetimeFigureOut">
              <a:rPr lang="en-US" smtClean="0"/>
              <a:t>1/15/2013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35638-895E-4CC8-B796-C340AB0C9312}"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E61C99C6-6905-4786-8FE7-234F1E29F95A}" type="datetimeFigureOut">
              <a:rPr lang="en-US" smtClean="0"/>
              <a:t>1/15/2013</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7635638-895E-4CC8-B796-C340AB0C931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Slings and such</a:t>
            </a:r>
            <a:endParaRPr lang="en-US" dirty="0"/>
          </a:p>
        </p:txBody>
      </p:sp>
      <p:sp>
        <p:nvSpPr>
          <p:cNvPr id="3" name="Subtitle 2"/>
          <p:cNvSpPr>
            <a:spLocks noGrp="1"/>
          </p:cNvSpPr>
          <p:nvPr>
            <p:ph type="subTitle" idx="1"/>
          </p:nvPr>
        </p:nvSpPr>
        <p:spPr/>
        <p:txBody>
          <a:bodyPr/>
          <a:lstStyle/>
          <a:p>
            <a:r>
              <a:rPr lang="en-US" dirty="0" smtClean="0"/>
              <a:t>Josh Smith </a:t>
            </a:r>
            <a:endParaRPr lang="en-US" dirty="0"/>
          </a:p>
        </p:txBody>
      </p:sp>
    </p:spTree>
    <p:extLst>
      <p:ext uri="{BB962C8B-B14F-4D97-AF65-F5344CB8AC3E}">
        <p14:creationId xmlns:p14="http://schemas.microsoft.com/office/powerpoint/2010/main" val="2734547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64167"/>
            <a:ext cx="6708705" cy="431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5095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Modified </a:t>
            </a:r>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52600"/>
            <a:ext cx="4514850" cy="4922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567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Tear a long piece of 2” adhesive tape for later</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09800"/>
            <a:ext cx="6086475"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5534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Cover of two to three layers of cast padding are wrapped around the metatarsals</a:t>
            </a:r>
          </a:p>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2587" y="2438401"/>
            <a:ext cx="506119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69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Place tape over the metatarsal area by placing it around the caudal surface with the adhesive side against the initial wrap</a:t>
            </a:r>
          </a:p>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124200"/>
            <a:ext cx="5114925"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6559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r>
              <a:rPr lang="en-US" dirty="0"/>
              <a:t>Bring tape cranially so that the adhesive sides meet cranially </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5077" y="3124200"/>
            <a:ext cx="517207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5209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The reserved piece of tape is laid adhesive side up along the femoral area with the hock and stifle flexed</a:t>
            </a:r>
          </a:p>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19400"/>
            <a:ext cx="52959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491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The tape that began on the metatarsal area is brought up the lateral aspect of the crus and around the cranial aspect of the femoral area, with the adhesive side against the animal </a:t>
            </a:r>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19400"/>
            <a:ext cx="52959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992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The tape that started on the metatarsal area is then brought down the medial aspect of the crus and returned around the caudal aspect of the hock (This layer is repeated)</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7992" y="3048000"/>
            <a:ext cx="5324475"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738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The ventral end of the reserved piece of tape is now folded over to secure its attachment to the tape that started on the metatarsal area</a:t>
            </a:r>
          </a:p>
          <a:p>
            <a:endParaRPr 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862" y="3048000"/>
            <a:ext cx="524827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02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r>
              <a:rPr lang="en-US" dirty="0" smtClean="0"/>
              <a:t>Initial </a:t>
            </a:r>
            <a:r>
              <a:rPr lang="en-US" dirty="0"/>
              <a:t>two to three layers of cast </a:t>
            </a:r>
            <a:r>
              <a:rPr lang="en-US" dirty="0" smtClean="0"/>
              <a:t>padding are </a:t>
            </a:r>
            <a:r>
              <a:rPr lang="en-US" dirty="0"/>
              <a:t>placed around the metatarsal area</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9763" y="2819400"/>
            <a:ext cx="5324475"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7128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The remaining portion of this tape is now twisted to be adhesive side against the patient</a:t>
            </a:r>
          </a:p>
          <a:p>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420" y="3048000"/>
            <a:ext cx="5324475"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540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It is brought up the femoral area for passage around the dorsum of the animal</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420" y="3048000"/>
            <a:ext cx="5324475"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8967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pPr lvl="0"/>
            <a:r>
              <a:rPr lang="en-US" dirty="0"/>
              <a:t>It is then brought down the other side and around the abdomen in a manner similar to the </a:t>
            </a:r>
            <a:r>
              <a:rPr lang="en-US" dirty="0" err="1"/>
              <a:t>Ehmer</a:t>
            </a:r>
            <a:r>
              <a:rPr lang="en-US" dirty="0"/>
              <a:t> sling</a:t>
            </a:r>
          </a:p>
          <a:p>
            <a:endParaRPr 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4525" y="2743200"/>
            <a:ext cx="531495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4996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90/90 Sling</a:t>
            </a:r>
            <a:endParaRPr lang="en-US" dirty="0"/>
          </a:p>
        </p:txBody>
      </p:sp>
      <p:sp>
        <p:nvSpPr>
          <p:cNvPr id="3" name="Content Placeholder 2"/>
          <p:cNvSpPr>
            <a:spLocks noGrp="1"/>
          </p:cNvSpPr>
          <p:nvPr>
            <p:ph idx="1"/>
          </p:nvPr>
        </p:nvSpPr>
        <p:spPr/>
        <p:txBody>
          <a:bodyPr/>
          <a:lstStyle/>
          <a:p>
            <a:endParaRPr lang="en-US"/>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62200"/>
            <a:ext cx="52578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118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r>
              <a:rPr lang="en-US" dirty="0" smtClean="0"/>
              <a:t>Position the limb</a:t>
            </a:r>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862" y="2895600"/>
            <a:ext cx="524827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4719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Lightly pad the foot and carpus with cast padding to prevent excessive flexion</a:t>
            </a:r>
          </a:p>
          <a:p>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95600"/>
            <a:ext cx="5286375"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8444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r>
              <a:rPr lang="en-US" dirty="0" smtClean="0"/>
              <a:t>Hold the limb in the desired flexed position and bring the cast padding over the dorsum of the animal and around the thorax back to the limb to hold it in the flexed position against the thorax</a:t>
            </a:r>
            <a:endParaRPr 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3124200"/>
            <a:ext cx="5257800"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1341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Roll the Cast padding around the limb and thorax, passing caudally to the opposite forelimb to prevent slipping</a:t>
            </a:r>
          </a:p>
          <a:p>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971800"/>
            <a:ext cx="5229225"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6817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Continue on the same pattern for two to three layers, incorporating the entire carpus and foot</a:t>
            </a:r>
          </a:p>
          <a:p>
            <a:endParaRPr lang="en-US"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124200"/>
            <a:ext cx="525780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617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Repeat steps with conforming roll gauze</a:t>
            </a:r>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124200"/>
            <a:ext cx="525780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1325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Pass adhesive tape around the padded metatarsal region, coming up the lateral side of the metatarsus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971800"/>
            <a:ext cx="5286375"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8901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r>
              <a:rPr lang="en-US" dirty="0" smtClean="0"/>
              <a:t>Ensure that it cannot slip cranially as well</a:t>
            </a:r>
            <a:endParaRPr lang="en-US"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819400"/>
            <a:ext cx="5257800"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8967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Velpeau</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Apply a light tertiary layer of conforming tape over the gauze in the same pattern</a:t>
            </a:r>
          </a:p>
          <a:p>
            <a:endParaRPr lang="en-US"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19400"/>
            <a:ext cx="5295900"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04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Twist tape 180</a:t>
            </a:r>
            <a:r>
              <a:rPr lang="en-US" baseline="30000" dirty="0"/>
              <a:t>○</a:t>
            </a:r>
            <a:r>
              <a:rPr lang="en-US" dirty="0"/>
              <a:t> to keep the adhesive side against the skin, and pass medially to the stifle</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689" y="2895600"/>
            <a:ext cx="527685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717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pPr lvl="0"/>
            <a:r>
              <a:rPr lang="en-US" dirty="0" smtClean="0"/>
              <a:t>Pass the tape over the lateral thigh as far proximally into the inguinal region as possible</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689" y="2895600"/>
            <a:ext cx="527685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844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r>
              <a:rPr lang="en-US" dirty="0"/>
              <a:t>Again twist the tape to keep the adhesive against the skin, and pass distally medial to the hock</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3370" y="2971800"/>
            <a:ext cx="536257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944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pPr lvl="0"/>
            <a:r>
              <a:rPr lang="en-US" dirty="0"/>
              <a:t>Continue tape back up to the starting point at the lateral side of the metatarsal region</a:t>
            </a: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048000"/>
            <a:ext cx="528637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72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r>
              <a:rPr lang="en-US" dirty="0"/>
              <a:t>If maintaining hip reduction, following the last pattern, pass the tape over the lateral side of the flexed leg over the back and around the abdomen as a belly band; stick the tape to itself on the abdominal wall</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0262" y="2971800"/>
            <a:ext cx="4943475" cy="336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5682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Ehmer</a:t>
            </a:r>
            <a:r>
              <a:rPr lang="en-US" dirty="0" smtClean="0"/>
              <a:t> Sling</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587" y="2438400"/>
            <a:ext cx="5076825"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7023218"/>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24</TotalTime>
  <Words>547</Words>
  <Application>Microsoft Office PowerPoint</Application>
  <PresentationFormat>On-screen Show (4:3)</PresentationFormat>
  <Paragraphs>58</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Thatch</vt:lpstr>
      <vt:lpstr>Slings and such</vt:lpstr>
      <vt:lpstr>Ehmer Sling</vt:lpstr>
      <vt:lpstr>Ehmer Sling</vt:lpstr>
      <vt:lpstr>Ehmer Sling</vt:lpstr>
      <vt:lpstr>Ehmer Sling</vt:lpstr>
      <vt:lpstr>Ehmer Sling</vt:lpstr>
      <vt:lpstr>Ehmer Sling</vt:lpstr>
      <vt:lpstr>Ehmer Sling</vt:lpstr>
      <vt:lpstr>Ehmer Sling</vt:lpstr>
      <vt:lpstr>Ehmer Sling</vt:lpstr>
      <vt:lpstr>Modified Ehmer Sling</vt:lpstr>
      <vt:lpstr>90/90 Sling</vt:lpstr>
      <vt:lpstr>90/90 Sling</vt:lpstr>
      <vt:lpstr>90/90 Sling</vt:lpstr>
      <vt:lpstr>90/90 Sling</vt:lpstr>
      <vt:lpstr>90/90 Sling</vt:lpstr>
      <vt:lpstr>90/90 Sling</vt:lpstr>
      <vt:lpstr>90/90 Sling</vt:lpstr>
      <vt:lpstr>90/90 Sling</vt:lpstr>
      <vt:lpstr>90/90 Sling</vt:lpstr>
      <vt:lpstr>90/90 Sling</vt:lpstr>
      <vt:lpstr>90/90 Sling</vt:lpstr>
      <vt:lpstr>90/90 Sling</vt:lpstr>
      <vt:lpstr>Velpeau Sling</vt:lpstr>
      <vt:lpstr>Velpeau Sling</vt:lpstr>
      <vt:lpstr>Velpeau Sling</vt:lpstr>
      <vt:lpstr>Velpeau Sling</vt:lpstr>
      <vt:lpstr>Velpeau Sling</vt:lpstr>
      <vt:lpstr>Velpeau Sling</vt:lpstr>
      <vt:lpstr>Velpeau Sling</vt:lpstr>
      <vt:lpstr>Velpeau Sling</vt:lpstr>
    </vt:vector>
  </TitlesOfParts>
  <Company>Cornell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Slings and such</dc:title>
  <dc:creator>CAH ICU</dc:creator>
  <cp:lastModifiedBy>CAH ICU</cp:lastModifiedBy>
  <cp:revision>4</cp:revision>
  <dcterms:created xsi:type="dcterms:W3CDTF">2013-01-15T10:18:09Z</dcterms:created>
  <dcterms:modified xsi:type="dcterms:W3CDTF">2013-01-15T10:43:07Z</dcterms:modified>
</cp:coreProperties>
</file>