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28C16-D21E-4A33-AC52-72A88E98CCF7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1821E-B6E1-4E4A-B483-E702054A0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20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12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43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20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460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9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20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59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4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9E7E7A81-C6E3-4D50-A63B-E6607678AC18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Malt committee    </a:t>
            </a:r>
            <a:br>
              <a:rPr lang="en-US" dirty="0" smtClean="0"/>
            </a:br>
            <a:r>
              <a:rPr lang="en-US" dirty="0" smtClean="0"/>
              <a:t>   Year END review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20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identify new technology-based services for the library, especially those technologies that focus on meeting patron needs outside the classroom</a:t>
            </a:r>
          </a:p>
          <a:p>
            <a:r>
              <a:rPr lang="en-US" dirty="0" smtClean="0"/>
              <a:t>Coordinate the implementation of such technologies in specific spaces throughout the library</a:t>
            </a:r>
          </a:p>
          <a:p>
            <a:r>
              <a:rPr lang="en-US" dirty="0" smtClean="0"/>
              <a:t>This year’s focus…the </a:t>
            </a:r>
            <a:r>
              <a:rPr lang="en-US" dirty="0" err="1" smtClean="0"/>
              <a:t>Bissett</a:t>
            </a:r>
            <a:r>
              <a:rPr lang="en-US" dirty="0" smtClean="0"/>
              <a:t> Space!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objective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1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What did we need to know?</a:t>
            </a:r>
          </a:p>
          <a:p>
            <a:pPr lvl="1"/>
            <a:r>
              <a:rPr lang="en-US" dirty="0"/>
              <a:t>Do students use the </a:t>
            </a:r>
            <a:r>
              <a:rPr lang="en-US" dirty="0" err="1"/>
              <a:t>Bissett</a:t>
            </a:r>
            <a:r>
              <a:rPr lang="en-US" dirty="0"/>
              <a:t> Space? How?</a:t>
            </a:r>
          </a:p>
          <a:p>
            <a:pPr lvl="1"/>
            <a:r>
              <a:rPr lang="en-US" dirty="0"/>
              <a:t>What type of space or environment for collaboration do they prefer?  What spaces on or off campus do they currently use and why?</a:t>
            </a:r>
          </a:p>
          <a:p>
            <a:pPr lvl="1"/>
            <a:r>
              <a:rPr lang="en-US" dirty="0"/>
              <a:t>How do they collaborate with one another on group projects and how would they like to collaborate in an ideal world?</a:t>
            </a:r>
          </a:p>
          <a:p>
            <a:pPr lvl="1"/>
            <a:r>
              <a:rPr lang="en-US" dirty="0"/>
              <a:t>What do they find difficult about collaborating?</a:t>
            </a:r>
          </a:p>
          <a:p>
            <a:pPr lvl="1"/>
            <a:r>
              <a:rPr lang="en-US" dirty="0"/>
              <a:t>Are they using any mobile devices for their research or group work?</a:t>
            </a:r>
          </a:p>
          <a:p>
            <a:pPr lvl="1"/>
            <a:r>
              <a:rPr lang="en-US" dirty="0"/>
              <a:t>What other technology do they currently use and what technology would they like to see in the </a:t>
            </a:r>
            <a:r>
              <a:rPr lang="en-US" dirty="0" err="1"/>
              <a:t>Bissett</a:t>
            </a:r>
            <a:r>
              <a:rPr lang="en-US" dirty="0"/>
              <a:t> Space?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How did we get the information?</a:t>
            </a:r>
          </a:p>
          <a:p>
            <a:pPr lvl="1"/>
            <a:r>
              <a:rPr lang="en-US" dirty="0" err="1" smtClean="0"/>
              <a:t>Bissett</a:t>
            </a:r>
            <a:r>
              <a:rPr lang="en-US" dirty="0" smtClean="0"/>
              <a:t> Space Observations</a:t>
            </a:r>
          </a:p>
          <a:p>
            <a:pPr lvl="1"/>
            <a:r>
              <a:rPr lang="en-US" dirty="0" smtClean="0"/>
              <a:t>Researched Collaborative Software</a:t>
            </a:r>
          </a:p>
          <a:p>
            <a:pPr lvl="1"/>
            <a:r>
              <a:rPr lang="en-US" dirty="0" smtClean="0"/>
              <a:t>Interviewed students about their collaborative study practices and experiences</a:t>
            </a:r>
          </a:p>
          <a:p>
            <a:pPr lvl="1"/>
            <a:r>
              <a:rPr lang="en-US" dirty="0" smtClean="0"/>
              <a:t>Furniture demo</a:t>
            </a:r>
          </a:p>
          <a:p>
            <a:pPr lvl="1"/>
            <a:r>
              <a:rPr lang="en-US" dirty="0" smtClean="0"/>
              <a:t>Survey for </a:t>
            </a:r>
            <a:r>
              <a:rPr lang="en-US" dirty="0" err="1" smtClean="0"/>
              <a:t>TeamSpot</a:t>
            </a:r>
            <a:r>
              <a:rPr lang="en-US" dirty="0" smtClean="0"/>
              <a:t> &amp; </a:t>
            </a:r>
            <a:r>
              <a:rPr lang="en-US" dirty="0" err="1" smtClean="0"/>
              <a:t>demo’d</a:t>
            </a:r>
            <a:r>
              <a:rPr lang="en-US" dirty="0" smtClean="0"/>
              <a:t> furniture </a:t>
            </a:r>
          </a:p>
          <a:p>
            <a:pPr lvl="1"/>
            <a:r>
              <a:rPr lang="en-US" dirty="0" smtClean="0"/>
              <a:t>Usability testing for </a:t>
            </a:r>
            <a:r>
              <a:rPr lang="en-US" dirty="0" err="1" smtClean="0"/>
              <a:t>TeamSpot</a:t>
            </a:r>
            <a:r>
              <a:rPr lang="en-US" dirty="0" smtClean="0"/>
              <a:t> with both students and staff</a:t>
            </a:r>
          </a:p>
          <a:p>
            <a:pPr marL="365760" lvl="1" indent="0">
              <a:buNone/>
            </a:pPr>
            <a:endParaRPr lang="en-US" dirty="0" smtClean="0"/>
          </a:p>
          <a:p>
            <a:pPr marL="365760" lvl="1" indent="0">
              <a:buNone/>
            </a:pPr>
            <a:endParaRPr lang="en-US" dirty="0" smtClean="0"/>
          </a:p>
          <a:p>
            <a:pPr marL="55562" lvl="1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our objectives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36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100" b="1" u="sng" dirty="0" smtClean="0"/>
              <a:t>Staff</a:t>
            </a:r>
            <a:r>
              <a:rPr lang="en-US" sz="2100" u="sng" dirty="0" smtClean="0"/>
              <a:t> </a:t>
            </a:r>
            <a:r>
              <a:rPr lang="en-US" sz="2100" u="sng" dirty="0" err="1" smtClean="0"/>
              <a:t>TeamSpot</a:t>
            </a:r>
            <a:endParaRPr lang="en-US" sz="2100" u="sng" dirty="0" smtClean="0"/>
          </a:p>
          <a:p>
            <a:r>
              <a:rPr lang="en-US" sz="2100" u="sng" dirty="0" smtClean="0"/>
              <a:t>Usability Testing</a:t>
            </a:r>
            <a:endParaRPr lang="en-US" sz="21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900" dirty="0" smtClean="0"/>
              <a:t>Steep learning curve </a:t>
            </a:r>
          </a:p>
          <a:p>
            <a:r>
              <a:rPr lang="en-US" sz="1900" dirty="0" smtClean="0"/>
              <a:t>Technical issues – confusing system messages and feedback, lack of mobile device compatibility, PC/Mac compatibility</a:t>
            </a:r>
          </a:p>
          <a:p>
            <a:r>
              <a:rPr lang="en-US" sz="1900" dirty="0" smtClean="0"/>
              <a:t>Better instructions/signage</a:t>
            </a:r>
          </a:p>
          <a:p>
            <a:endParaRPr lang="en-US" sz="19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2100" b="1" u="sng" dirty="0" smtClean="0"/>
              <a:t>Student</a:t>
            </a:r>
            <a:r>
              <a:rPr lang="en-US" sz="2100" u="sng" dirty="0" smtClean="0"/>
              <a:t> </a:t>
            </a:r>
            <a:r>
              <a:rPr lang="en-US" sz="2100" u="sng" dirty="0" err="1" smtClean="0"/>
              <a:t>TeamSpot</a:t>
            </a:r>
            <a:r>
              <a:rPr lang="en-US" sz="2100" u="sng" dirty="0" smtClean="0"/>
              <a:t> </a:t>
            </a:r>
          </a:p>
          <a:p>
            <a:r>
              <a:rPr lang="en-US" sz="2100" u="sng" dirty="0" smtClean="0"/>
              <a:t>Usability Testing</a:t>
            </a:r>
            <a:endParaRPr lang="en-US" sz="2100" u="sn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900" dirty="0" smtClean="0"/>
              <a:t>Lots of little glitches, especially network congestion &amp; PC/Mac compatibility</a:t>
            </a:r>
          </a:p>
          <a:p>
            <a:r>
              <a:rPr lang="en-US" sz="1900" dirty="0" smtClean="0"/>
              <a:t>Steep learning curve</a:t>
            </a:r>
          </a:p>
          <a:p>
            <a:r>
              <a:rPr lang="en-US" sz="1900" dirty="0" smtClean="0"/>
              <a:t>More instruction needed</a:t>
            </a:r>
          </a:p>
          <a:p>
            <a:r>
              <a:rPr lang="en-US" sz="1900" dirty="0" smtClean="0"/>
              <a:t>Confusion with pop-ups and other </a:t>
            </a:r>
            <a:r>
              <a:rPr lang="en-US" sz="1900" dirty="0" err="1" smtClean="0"/>
              <a:t>TeamSpot</a:t>
            </a:r>
            <a:r>
              <a:rPr lang="en-US" sz="1900" dirty="0" smtClean="0"/>
              <a:t> initiated instructions</a:t>
            </a:r>
          </a:p>
          <a:p>
            <a:r>
              <a:rPr lang="en-US" sz="1900" dirty="0" smtClean="0"/>
              <a:t>Group dynamic issues</a:t>
            </a:r>
            <a:endParaRPr lang="en-US" sz="19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122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u="sng" dirty="0" smtClean="0"/>
              <a:t>Interview &amp; Observation Highlights	</a:t>
            </a:r>
          </a:p>
          <a:p>
            <a:pPr lvl="1"/>
            <a:r>
              <a:rPr lang="en-US" dirty="0" smtClean="0"/>
              <a:t>Comfortable furniture</a:t>
            </a:r>
          </a:p>
          <a:p>
            <a:pPr lvl="1"/>
            <a:r>
              <a:rPr lang="en-US" dirty="0" smtClean="0"/>
              <a:t>Whiteboards, whiteboards, &amp; more whiteboards</a:t>
            </a:r>
          </a:p>
          <a:p>
            <a:pPr lvl="1"/>
            <a:r>
              <a:rPr lang="en-US" dirty="0" smtClean="0"/>
              <a:t>2-4 person group size</a:t>
            </a:r>
          </a:p>
          <a:p>
            <a:pPr lvl="1"/>
            <a:r>
              <a:rPr lang="en-US" dirty="0" smtClean="0"/>
              <a:t>They love </a:t>
            </a:r>
            <a:r>
              <a:rPr lang="en-US" dirty="0" err="1" smtClean="0"/>
              <a:t>GoogleDocs</a:t>
            </a:r>
            <a:r>
              <a:rPr lang="en-US" dirty="0" smtClean="0"/>
              <a:t> (and </a:t>
            </a:r>
            <a:r>
              <a:rPr lang="en-US" dirty="0" err="1" smtClean="0"/>
              <a:t>dropbox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LCD screens are crucial for group work and presentation practice</a:t>
            </a:r>
          </a:p>
          <a:p>
            <a:pPr lvl="1"/>
            <a:r>
              <a:rPr lang="en-US" dirty="0" smtClean="0"/>
              <a:t>Noise level too high</a:t>
            </a:r>
          </a:p>
          <a:p>
            <a:pPr lvl="1"/>
            <a:r>
              <a:rPr lang="en-US" dirty="0" smtClean="0"/>
              <a:t>Reservation system</a:t>
            </a:r>
          </a:p>
          <a:p>
            <a:pPr lvl="1"/>
            <a:r>
              <a:rPr lang="en-US" dirty="0" smtClean="0"/>
              <a:t>Presentation practice space</a:t>
            </a:r>
          </a:p>
          <a:p>
            <a:pPr lvl="1"/>
            <a:r>
              <a:rPr lang="en-US" dirty="0" smtClean="0"/>
              <a:t>Like the newness of Mann</a:t>
            </a:r>
          </a:p>
          <a:p>
            <a:pPr lvl="1"/>
            <a:r>
              <a:rPr lang="en-US" dirty="0" smtClean="0"/>
              <a:t>Frequency &amp; type of group project depends of major and college and there are different needs for different types of group work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26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u="sng" dirty="0" err="1" smtClean="0"/>
              <a:t>TeamSpot</a:t>
            </a:r>
            <a:r>
              <a:rPr lang="en-US" u="sng" dirty="0" smtClean="0"/>
              <a:t> Survey</a:t>
            </a:r>
          </a:p>
          <a:p>
            <a:pPr lvl="1"/>
            <a:r>
              <a:rPr lang="en-US" dirty="0" smtClean="0"/>
              <a:t>39 of 61 respondents said yes (some with caveats</a:t>
            </a:r>
          </a:p>
          <a:p>
            <a:pPr lvl="1"/>
            <a:r>
              <a:rPr lang="en-US" dirty="0" smtClean="0"/>
              <a:t>Better instructions/signage needed</a:t>
            </a:r>
          </a:p>
          <a:p>
            <a:pPr lvl="1"/>
            <a:r>
              <a:rPr lang="en-US" dirty="0" smtClean="0"/>
              <a:t>Technical issues including Mac/PC compatibility, non-functionality</a:t>
            </a:r>
          </a:p>
          <a:p>
            <a:pPr lvl="1"/>
            <a:endParaRPr lang="en-US" dirty="0"/>
          </a:p>
          <a:p>
            <a:pPr marL="365125" lvl="1" indent="-309563">
              <a:buNone/>
            </a:pPr>
            <a:r>
              <a:rPr lang="en-US" sz="2000" u="sng" dirty="0" err="1" smtClean="0"/>
              <a:t>Bissett</a:t>
            </a:r>
            <a:r>
              <a:rPr lang="en-US" sz="2000" u="sng" dirty="0" smtClean="0"/>
              <a:t> Furniture Survey</a:t>
            </a:r>
          </a:p>
          <a:p>
            <a:pPr marL="573088" lvl="2" indent="-176213"/>
            <a:r>
              <a:rPr lang="en-US" sz="1800" dirty="0" smtClean="0"/>
              <a:t>26 of 29 respondents said yes to the </a:t>
            </a:r>
            <a:r>
              <a:rPr lang="en-US" sz="1800" dirty="0" err="1" smtClean="0"/>
              <a:t>Agati</a:t>
            </a:r>
            <a:r>
              <a:rPr lang="en-US" sz="1800" dirty="0" smtClean="0"/>
              <a:t> furniture.</a:t>
            </a:r>
          </a:p>
          <a:p>
            <a:pPr marL="573088" lvl="2" indent="-176213"/>
            <a:r>
              <a:rPr lang="en-US" sz="1800" dirty="0" smtClean="0"/>
              <a:t>24 of 29 wanted more whiteboards</a:t>
            </a:r>
          </a:p>
          <a:p>
            <a:pPr marL="573088" lvl="2" indent="-176213"/>
            <a:r>
              <a:rPr lang="en-US" sz="1800" dirty="0" smtClean="0"/>
              <a:t>Concern over noise and privacy</a:t>
            </a:r>
          </a:p>
          <a:p>
            <a:pPr marL="573088" lvl="2" indent="-176213"/>
            <a:r>
              <a:rPr lang="en-US" sz="1800" dirty="0" smtClean="0"/>
              <a:t>Whiteboard markers</a:t>
            </a:r>
          </a:p>
          <a:p>
            <a:pPr marL="573088" lvl="2" indent="-176213"/>
            <a:r>
              <a:rPr lang="en-US" sz="1800" dirty="0" smtClean="0"/>
              <a:t>Footrests</a:t>
            </a:r>
          </a:p>
          <a:p>
            <a:pPr marL="573088" lvl="2" indent="-176213"/>
            <a:r>
              <a:rPr lang="en-US" sz="1800" dirty="0" err="1" smtClean="0"/>
              <a:t>Bissett</a:t>
            </a:r>
            <a:r>
              <a:rPr lang="en-US" sz="1800" dirty="0" smtClean="0"/>
              <a:t> Space Signage</a:t>
            </a:r>
          </a:p>
          <a:p>
            <a:pPr marL="672782" lvl="2" indent="-342900"/>
            <a:endParaRPr lang="en-US" u="sng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Responses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62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whiteboards!</a:t>
            </a:r>
          </a:p>
          <a:p>
            <a:r>
              <a:rPr lang="en-US" dirty="0" smtClean="0"/>
              <a:t>64% of students were interested in using </a:t>
            </a:r>
            <a:r>
              <a:rPr lang="en-US" dirty="0" err="1" smtClean="0"/>
              <a:t>TeamSpot</a:t>
            </a:r>
            <a:r>
              <a:rPr lang="en-US" dirty="0" smtClean="0"/>
              <a:t> for their group projects but still highly favored </a:t>
            </a:r>
            <a:r>
              <a:rPr lang="en-US" dirty="0" err="1" smtClean="0"/>
              <a:t>GoogleDocs</a:t>
            </a:r>
            <a:r>
              <a:rPr lang="en-US" dirty="0" smtClean="0"/>
              <a:t> even though they report issues with </a:t>
            </a:r>
            <a:r>
              <a:rPr lang="en-US" dirty="0" err="1" smtClean="0"/>
              <a:t>GoogleDocs</a:t>
            </a:r>
            <a:endParaRPr lang="en-US" dirty="0" smtClean="0"/>
          </a:p>
          <a:p>
            <a:r>
              <a:rPr lang="en-US" dirty="0" smtClean="0"/>
              <a:t>Comfortable furniture &amp; variety of furniture</a:t>
            </a:r>
          </a:p>
          <a:p>
            <a:r>
              <a:rPr lang="en-US" dirty="0" smtClean="0"/>
              <a:t>Variety of group work spaces</a:t>
            </a:r>
          </a:p>
          <a:p>
            <a:r>
              <a:rPr lang="en-US" dirty="0" smtClean="0"/>
              <a:t>Privacy &amp; noise</a:t>
            </a:r>
          </a:p>
          <a:p>
            <a:r>
              <a:rPr lang="en-US" dirty="0" smtClean="0"/>
              <a:t>Reservation system</a:t>
            </a:r>
          </a:p>
          <a:p>
            <a:r>
              <a:rPr lang="en-US" dirty="0" smtClean="0"/>
              <a:t>Presentation space</a:t>
            </a:r>
          </a:p>
          <a:p>
            <a:r>
              <a:rPr lang="en-US" dirty="0" err="1" smtClean="0"/>
              <a:t>Bissett</a:t>
            </a:r>
            <a:r>
              <a:rPr lang="en-US" dirty="0" smtClean="0"/>
              <a:t> Space??  Where?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452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2411809" cy="192944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our </a:t>
            </a:r>
            <a:r>
              <a:rPr lang="en-US" dirty="0" err="1" smtClean="0"/>
              <a:t>wishlist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18681"/>
          <a:stretch/>
        </p:blipFill>
        <p:spPr>
          <a:xfrm>
            <a:off x="1293090" y="4495800"/>
            <a:ext cx="1588655" cy="17240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362200"/>
            <a:ext cx="2020887" cy="202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1" t="32309" b="22685"/>
          <a:stretch/>
        </p:blipFill>
        <p:spPr>
          <a:xfrm>
            <a:off x="4495800" y="4724400"/>
            <a:ext cx="3664527" cy="17747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905000"/>
            <a:ext cx="305721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205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91</TotalTime>
  <Words>374</Words>
  <Application>Microsoft Office PowerPoint</Application>
  <PresentationFormat>On-screen Show (4:3)</PresentationFormat>
  <Paragraphs>77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Grid</vt:lpstr>
      <vt:lpstr>Malt committee        Year END review  </vt:lpstr>
      <vt:lpstr>Our objective </vt:lpstr>
      <vt:lpstr>Meeting our objectives</vt:lpstr>
      <vt:lpstr>Results</vt:lpstr>
      <vt:lpstr>Results Continued</vt:lpstr>
      <vt:lpstr>Survey Responses</vt:lpstr>
      <vt:lpstr>Summary of Results</vt:lpstr>
      <vt:lpstr>On our wishlist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Malt committee        Year END review</dc:title>
  <dc:creator>sew268</dc:creator>
  <cp:lastModifiedBy>sew268</cp:lastModifiedBy>
  <cp:revision>9</cp:revision>
  <dcterms:created xsi:type="dcterms:W3CDTF">2012-06-07T15:02:59Z</dcterms:created>
  <dcterms:modified xsi:type="dcterms:W3CDTF">2012-06-07T16:34:38Z</dcterms:modified>
</cp:coreProperties>
</file>